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6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7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417" r:id="rId4"/>
    <p:sldId id="419" r:id="rId5"/>
    <p:sldId id="418" r:id="rId6"/>
    <p:sldId id="420" r:id="rId7"/>
    <p:sldId id="421" r:id="rId8"/>
    <p:sldId id="422" r:id="rId9"/>
    <p:sldId id="423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0" autoAdjust="0"/>
    <p:restoredTop sz="57426" autoAdjust="0"/>
  </p:normalViewPr>
  <p:slideViewPr>
    <p:cSldViewPr>
      <p:cViewPr>
        <p:scale>
          <a:sx n="134" d="100"/>
          <a:sy n="134" d="100"/>
        </p:scale>
        <p:origin x="2056" y="-78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42:29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12427 14240 14365,'-16'-2'330,"3"1"-252,8 1-33,0 0 0,-1 0-45,0 0 39,1 0-28,-1 0 1,-2 2 60,2-1-21,-2 1-1,2 0-44,0 0 39,-1 1 5,-5-1 0,3 1-5,-7 1 0,4 1-39,0-2 44,-2 3-22,6-3-28,-3 1 0,4-1 0,0 0 0,0 1 6,0-1-6,-1 1 0,-2 2 0,-3 1 0,0 1-6,-4 2 51,5-1-6,-1 0-22,-3 0 23,7-4-40,-3 2 0,4-2-68,-1 1 62,1 1 6,-2 1 6,2 2 39,-5 3-45,4-2 5,-2 1-5,5-4 0,-1 2-5,0 0 5,1 0-45,-2 5 45,5-6-6,-4 8-22,4-7 28,-1 2 0,2-3 0,2-2 6,-1 4-6,1-2 0,0 3 0,0-3-6,0 0-5,0 1 22,0 0-11,0 7-11,2 1 0,0 0 5,5 2 6,-1-10 0,2 3 0,3 0-5,-2-4-12,2 3 11,-1-4 6,0-1 6,1 0-1,0 0-5,2-1 0,-2 0-39,8 2 62,1 0-23,0 0-34,4 0 34,-10-5 6,2 1 27,-6-3 1,0 1-1,0 0-27,1 1-12,-1-2 12,7 2 0,-3-2-1,4 0-5,-4 0 17,5-1 40,1 0-52,0 0-5,2 0 17,0 0-17,-2 0 6,2 0-1,-10 0 46,2 0-51,-1 0 5,1 0 34,-1 0-39,1 0 0,-1-1 0,-1 1 0,0-1 6,4 1-6,-4-2 0,7 0 0,-8-1 0,6-2 0,-7 1 0,2-2 6,-4 1-1,-1 0 34,4-2-33,-4 1-6,3-2 11,-4 2 0,0-1 29,2-2 122,0-3-100,1-4 66,-2-4-60,-3 6-18,-1-4-50,-2 8 0,-1 0 0,0-1 50,0 1-16,0-1 5,-2 0-28,-1 0 29,-1 0-18,-1-1 23,0-1-34,-4-6 45,-2-2-45,0 0 23,-2-2-34,5 10 50,-1-2-44,2 5 27,0 0 1,-1 0-28,0 0-1,-2-1 40,-5-5-39,2 4 44,-4-4-50,6 8 6,-2-1 27,2 3-27,-8-3-6,6 4-6,-14-5 12,-3 0-6,4 1 0,-4 0-6,13 4 1,0 1-141,-9 0-84,4 3-223,-6-1-130,6 2-168,-2 2-576,-7 6-2157,-1 4 3368,-4 4 1,17-8 0,4-1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4:27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6856 17193 13065,'38'2'594,"-4"0"-532,-8-7-62,-9 2 44,8-2-44,-12 2 0,4-1 0,-4 2 62,11-2-6,2 2-56,5-1-34,-1 1 34,-12 1 51,4 0-85,-10 1 34,4 0 0,-6 0 51,6 0-51,-2 0 5,4 1 1,3-1 33,1 1-56,2 0 23,6-1 50,7 2-56,-7 0 5,7 2 74,-14-2-74,-1 0 1,3 1 140,22 2-146,-15-2 5,29 4 6,-32-4 29,23 3 38,-10 0-75,-8-2 0,1 0 2,26 3 34,-2-1 12,-2 0-29,-23-2-22,23 3-33,-23-3 5,8 0 22,-13-3-28,23 0 6,-5-1 28,7 0 28,-4 0 40,-9 0-68,0 0 0,9 0 0,-22 0 0,10 0 0,-13 0 39,2 0-28,11 3-11,-9-2 0,9 2-39,-12-2 28,10-1 11,-9 0 0,20 0 5,5-3-5,3 1 45,-1-3-90,-14 3 45,-11 0 0,23-3 45,-18 3-17,18-2-22,-26 3-6,1-1 11,10 1 6,5 1 13,-9 0 1,2 0-31,25-2 0,-2 0 0,-16-1 34,-15 0-34,1 0 17,10 0-17,-9 0 0,9-1 11,-13 2 73,1-1-34,9 2 45,-2-1 29,16 3-40,-11 2-84,-3-1 67,-5 2 56,-15-3-78,1 0 44,-8-1-10,-3 0-79,-1 1 157,-1 0-129,3 0-61,-1 1 27,1-2-247,-2 1-2138,-4-2-673,0-2 3064,0-2 0,0 1 0,0 0 0</inkml:trace>
  <inkml:trace contextRef="#ctx0" brushRef="#br0" timeOffset="5291">8784 13383 13021,'19'-39'1002,"1"-12"-960,-8 6 0,-1-3-39,-1 1 0,-1 0 22,1-1 0,-1-1-229,-1 4 0,-2 3 210,2-2 89,1-18-28,-6 35 158,1-4-63,-3 15 51,0-12-118,0 6-95,1-4 79,0 7 429,-1 8-273,0 3-140,-1 3 34,1 4-129,-1 1 62,2 2-62,0 4 106,3 5 18,9 26-124,0 0 50,2 3 0,2 4-44,7 16 36,-1-3 0,1 0-25,-10-23 0,0 0-15,5 8 1,1 1-6,2-4 1,-1-4 41,6 7-95,9 11 56,-22-38 0,-4-2-90,-1-2-11,-5-3 12,-1-1-124,-3-3-286,-1 3 51,0-1-1008,0 0 1456,-9-4 0,6-1 0,-6-3 0</inkml:trace>
  <inkml:trace contextRef="#ctx0" brushRef="#br0" timeOffset="5573">8856 13168 13441,'35'-21'235,"0"3"-795,9 16-5260,16-2 5820,-6 2 0,-10-1 0,-29 3 0</inkml:trace>
  <inkml:trace contextRef="#ctx0" brushRef="#br0" timeOffset="6272">9356 12335 14712,'-28'46'733,"1"-1"-643,10-16 56,-1 2-6,0 2-140,2-2 90,2-4-90,3-4-67,2-5 33,3-6-168,4-2 169,3-2 111,23 7-78,6 4 0,10 2 0,-4 1-168,-11-6-857,8 4-162,-11-8-1603,3 1 2790,-13-10 0,-5-2 0,-4-1 0</inkml:trace>
  <inkml:trace contextRef="#ctx0" brushRef="#br0" timeOffset="6841">9451 12430 10881,'6'0'2050,"-1"-1"-896,30-7-841,-21 9-167,27-3-57,-31 13 23,-3 3-28,-2 2 118,-3 2-129,-5 10-79,-3-8-268,-7 7 190,3-17-353,-2-2 34,9-10 224,3-10 173,5 5-168,4-4-22,2 10 118,7 9 140,-5 1-51,4 7 78,-8-2 163,-3-1 303,-4 5-466,-2-5-100,-13 6 6,-17-8-23,3-2-107,-7-5-1181,17-4-404,9 0-122,1-1 1842,10-1 0,-3 0 0,3 0 0</inkml:trace>
  <inkml:trace contextRef="#ctx0" brushRef="#br0" timeOffset="7306">9665 12359 14185,'36'22'239,"0"1"0,-3-3 0,-3-1-194,-5-2-6,0-1-5,-1-1-29,-1-3 40,-5-1 17,-2-3-57,-6-1 382,-3-3 56,-4 0-118,-5 4-141,-25 15-94,-6 9-163,7-9 0,-1 2-313,-11 11-5450,0 7 5836,23-26 0,1 2 0,12-16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6:17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6261 13549 11715,'-5'41'1194,"-2"-3"-287,-10 11-711,4-12-115,1-6 0,0 1-30,-6 13 24,-1 4 1,-3 4-51,5-10 0,-1 1-25,-6 16 0,0-3-22,-2 6 11,10-24-135,11-28-464,2-5-1,2-5-521,0-2-738,0-9 1870,-3-11 0,2 8 0,0-4 0</inkml:trace>
  <inkml:trace contextRef="#ctx0" brushRef="#br0" timeOffset="352">5880 13930 12191,'27'50'250,"0"0"1,-7-13-1,-1-4-244,2 17-6,-11-31 5,5-3-5,-3-8 90,5-2-84,-3-6 38,4-4-44,2-2-352,4-5-623,10-5 975,15-7 0,-21 9 0,4 0 0</inkml:trace>
  <inkml:trace contextRef="#ctx0" brushRef="#br0" timeOffset="1481">3809 13597 11217,'-8'38'339,"0"1"1,-2 3 0,-2 0-189,-4-3 1,0-1-124,3-5 0,0 0-3,-3 9 0,0 0-19,-2 7 44,5-15 1,1-1 5,-6 13-56,-3 8 5,12-30-5,2-7-78,3-7-6,2-6-157,2-2-1031,0-2-340,0-13-176,0 0 1788,0-12 0,0 13 0,0 3 0</inkml:trace>
  <inkml:trace contextRef="#ctx0" brushRef="#br0" timeOffset="1847">3428 13954 12191,'14'36'182,"-1"1"1,10 21-127,-5-9-51,7 0-5,-4-16-39,17 9 34,6-28-1,7-20-415,2-9-153,-24-2 0,-1-2-2148,17-10 2722,11-1 0,-27 14 0,-6 5 0</inkml:trace>
  <inkml:trace contextRef="#ctx0" brushRef="#br0" timeOffset="3235">11689 13597 7296,'36'41'718,"1"0"1,-1 0-1,5 4 1,-3-3-512,-5-4 0,-1-2 154,-2-4 0,-3-2-288,6 4 39,13 14 34,-30-34 145,1 3-112,-7-4 96,4 13 84,-5 5-348,0-2 45,-2-2-56,-2-15 0,-2-7 11,1 1 34,-3-3-45,2 0 0,-2-2-1065,-1 0 1065,-1-12 0,0 8 0,-1-7 0</inkml:trace>
  <inkml:trace contextRef="#ctx0" brushRef="#br0" timeOffset="3666">11855 14121 11402,'39'22'405,"0"0"0,1-3 0,-1-3-293,15 0 34,-4-9-40,-20-7 197,5-14-152,-12-2-45,2-14-55,-14 3-46,-3-1-296,-4-7-560,-2 12 851,-1-2 0,-1 17 0,0 3 0</inkml:trace>
  <inkml:trace contextRef="#ctx0" brushRef="#br0" timeOffset="4727">15331 13549 13088,'25'53'89,"2"2"-89,-1-6 62,-5-9 0,0 4 94,1 3 1,0-1-84,-1 1 0,0 0-312,0 1 0,-2-3 239,0-4 139,3 2-295,-14-31-124,-2-3-168,-4-11-550,-7-6-833,-2-5 1947,-5-4 1,5 7 0,2 3 0</inkml:trace>
  <inkml:trace contextRef="#ctx0" brushRef="#br0" timeOffset="5012">15355 14049 10007,'31'19'666,"0"0"1,-1-1-1,2-2-503,4 1 0,1-4 72,10 0 17,2-19-162,-28-16-90,-2-10-488,-3-4-795,-2-5 1283,-2-6 0,-6 21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9:55.3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2928 9763 12802,'24'33'280,"-4"-4"-224,-13-16-11,1 1-17,4 4-28,-2-5 0,3 3-6,-5-7 6,4 1 0,-3-5 6,3 3 33,0-5-5,2 2-34,0-1 5,5 1 7,6 1-7,-4-1-10,6 1 10,-11-3-5,1-1 73,0 0-62,8 0 28,-7 0-39,7 0 23,-9-1-23,-1 0 0,-1-1 39,5 1-39,2-1 6,10 0-6,-9 0 44,0 0-38,-11 0-6,-2 0 0,1 0 6,8 0-6,-6 0-6,8-1 12,-8 0-1,12-3-5,-1 0 56,18-4-17,-11 2-39,-1 1 6,-2 1-6,-12 2 11,5-1 28,-6 1-16,-2 0-23,1-1 0,-1 2 28,2-1-34,-2 2 6,6 0 0,-7 0 0,10 0 11,-1 0-11,0-1 51,4-1-90,-10 0 33,3 0 6,-7 0 56,10 1-50,-8-1-1,11 2-5,-7-1-5,0 1 10,5 0 23,4 0-28,2 1-5,0-1 5,-9 2 0,-6-1 5,10 2-5,-7-1 0,8 0-5,-10-1 21,13 0-16,-4 0 0,18 1 0,-12 0-5,-3 0 10,-1-1-5,-13 0 0,5-1 0,-7 1-5,1 1-6,-1 0-23,2 1 68,-1 0-29,7 1-10,2 1 10,2-1-5,4 3-5,-6-1 77,9 7 1,8 9-768,-12-7 695,2 4 101,-16-7 50,0 6-151,0 0 61,3 11-61,0 0 0,-1 3 45,0-4-39,-5-7 689,-2-6-695,4 13 0,-3-12 0,2 9-28,-5-18-213,-1-2 169,0-7 251,-1-21-101,-1-3-78,0-6-22,0 5 22,2 14 28,1-7-34,0 10-50,1-1 6,-1 6-129,3 2 212,1 2 18,3 0-51,6 0 39,2-3-39,1 1-6,5-4 85,-10 3-79,3-2-6,-5 4 6,1-3-6,7 0 6,-2 0-11,7-1 11,-5 1 6,15-2-6,-6 0 5,27-5-55,-5 4 50,-11 2 0,1 2-45,15-2 107,6 2-62,-33 3 11,-1 1 6,7 0-12,-7 0-5,6-2 6,-12 1 28,11-3-34,-10 2-6,19-2-16,1 3 55,5 0-33,-4 1-28,-10 2 28,-8-1 0,11 4 0,-7-1 34,9 1-34,-11-2 0,-1 0-34,25-1 34,-6 0-9,-12-2 1,0 0 8,10-1 6,9 0-6,-21 0-6,22 0-5,-23 1 11,11 0 34,-14 2-29,11 2-5,-10 0-5,18 1 10,-19-2 1,17-2-6,-18 0 28,18-1-28,-8 0 6,16 0-6,-10 1 0,-6-1 11,0 1-11,-18 0 28,10 2-28,-15-1-11,8 0 11,-6-1-17,13 1 17,1-2-39,1 1-1,-2-1 35,-9 0-57,-7 0 57,-1-1 5,5-2-6,-5 0 0,3-1 6,-6 1 6,4-2-6,-1 0 0,5-4 0,-5 1 0,6-7 45,14-13-51,-6 4 12,9-11-6,-16 15 39,6-8-11,-9 9-28,3-3 185,-10 12-40,-4 4-139,-2 3-620,-3 3 0,0 0 0</inkml:trace>
  <inkml:trace contextRef="#ctx0" brushRef="#br0" timeOffset="4440">17687 9644 12309,'16'32'331,"-3"-4"-281,-10-20 45,-1 1-89,2 1 0,-1-1-1,2 4-5,-1-4 0,2 2 0,-1-4 51,3 3-35,1 1 18,0 0-17,2 4-12,-1-4-5,0 2-56,3-3 56,-5-4 96,6 1-91,-5-3 79,6 2-45,-6-3-22,2 2 39,-5 0 6,4 2-51,-3-1 0,5 3 40,6 2-12,-3-3 39,5 1-78,-5-6 34,1 1 11,2-1-45,1-2 50,1 1-11,0-2-22,0 1-11,6 0 16,-6 0-22,10 1 34,-5 0-29,14 2 6,-12-2-11,4 2 0,-13-3-61,9 0 61,-5-1 0,8 0 0,-9 0 50,2 0-50,7-1 0,-5 0 39,17-1-61,7 0 11,4-1 78,10-1-39,-4-3-34,-20 2-50,12-3 56,-28 4-44,18-6 44,-16 4 50,7-2-44,-9 2-6,15-1 44,-6 3-77,19-2 33,-21 2 0,2-3 5,-13 1-5,-2-1 34,1 0-28,4-1-6,-5 4 0,2-1 56,-1 4-45,-5 0 22,11 1-44,-4 0-11,14 1 100,0 4-5,-1 0 101,5 7-174,-16-3 28,15 5 39,-16-4-28,6 4-28,-8-3 34,-1 0 67,8 5-17,0 1-95,0-1 73,0 0-67,-10-5-6,0 1 67,-1 2-34,-7-6-10,2 3-12,-5-4 28,0-2 68,-2-1-46,-1-1 40,-1 1-51,-1 1-50,0-1-22,0 3-6,0-4-336,0-1 409,1-9 0,1-1-34,1-7-11,3-6-6,0 4 6,8-12-39,0 4 39,7-6-50,-3 8 50,-2 6 16,-1 6-16,-5 5 0,3-1-28,-3 3 17,-1 0-45,4 0 67,-2 2 51,8-2-51,-2 2-11,12-1 6,-1 2-1,1-1-5,2 2 28,-12 0-28,15 0 0,-13 0 17,6 0 6,-8 0 27,23 0-33,-1 0 72,9 0-21,-1-1-12,-12 1 28,-1 1-79,3 2 6,-17 0 29,5 2-24,-10-2 1,1 1 17,8 1 5,-5-3 0,17 0-5,-5-2-34,0 0 33,5 1-38,4 4 5,0-1 0,-1 2 0,-12-2 11,-8-1 79,24 2-79,-13-1 17,19 2-28,-21-3 0,-3 2 23,8 2 22,-3 2 11,13 5-84,-11-2 16,-3-1 12,-7-6 34,-12-3-28,7-1-6,-10 0-6,2-1 12,-4 1 27,5 2-66,5-1 27,3 0 6,-1-1 17,-2-1-12,-3 0-10,15 0 5,-6 0 39,11 0-39,-9 0-6,8 0 18,-9-2-7,3 1-5,-5-3-11,-3 1 11,-2-1 0,-2 0 6,-2-1 50,-2 0-56,2-3-6,-4 4 0,0-1 12,1 0 33,14-5-39,-7 3 0,12-3 0,-8 3 6,1 2 33,13-5-33,-2 3-1,10-4 1,-12 2-6,-8 2 0,-2-2 0,-11 4-51,7-6 63,-8 4 44,0-3-56,-3 2-6,4-6 6,-2-2 67,3-5-67,-2-1-17,-4 5 6,2-5 11,-4 12 51,0-3-51,-2 7 0,0 0-12,-1 1-66,1-1 67,-1 4-3579,1 0 3590,-5 8 0,3-5 0,-3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1:17.4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19235 11954 11978,'-25'17'1463,"0"2"-1139,5-5 7,-14 12-258,9-3 16,-7 7 1,8 3-90,10 2-51,1 0-27,19 4-118,12-12 123,4-3-140,15-9 34,1-28 179,-7-3 67,-1-17-61,-19 5 0,-5-2 50,-3 1 33,-1-8-16,-2 11-28,-2-2 162,1 14-201,-1 7 117,1 2 218,9 39-251,-3-12 50,7 32-106,-5-16 111,0 27-139,-3-13 10,-3-4 1,-2 0-17,-4 8-17,1-20 1,-1-1 49,-8 7 7,-10 7-192,4-25 52,-3 2 94,5-29-39,7-11 40,1-10-29,5 4-39,8 2 73,3 14 56,18 5-45,-3 6-5,11 4-6,-6 4 39,13 3-39,-9-6-537,18-1 537,-11-29 0,-12 14 0,-4-16 0</inkml:trace>
  <inkml:trace contextRef="#ctx0" brushRef="#br0" timeOffset="710">19449 11621 13536,'-31'48'610,"2"-3"-537,11-18-34,1 0 12,-8 12-40,8-12-28,-6 12 0,16-20-89,6 0 106,6-9 5,6-4 1,0-2-6,6 7 34,-2-1-29,14 16-5,-11-9-11,7 7-353,-9-10-431,0-2-4163,5-3 4958,-7-5 0,-1-1 0,-9-3 0</inkml:trace>
  <inkml:trace contextRef="#ctx0" brushRef="#br0" timeOffset="1262">19497 11787 10438,'13'2'941,"-1"-1"-515,-12-1-68,0 0 410,26-3-505,-16 4-100,21-1-35,-24 7 12,-1 3 12,-3 7-113,-2-3-34,-9 12-10,-8-8-242,1-3 102,0-5 33,11-9 106,4-3-39,3-1-11,1 1 23,3-1 33,0 5 0,0 2 45,4 9-6,-4 2 202,0 7-225,-11-6-324,-13-3-212,3-7-2007,-8-14-1214,16-1 3741,-1-8 0,7 9 0,-1 2 0</inkml:trace>
  <inkml:trace contextRef="#ctx0" brushRef="#br0" timeOffset="1680">19663 11644 13855,'35'29'227,"0"-1"1,-2-1 0,-5-5-88,-8-7 73,5 1-135,-8-6 40,0 2 11,-11-8 471,-3 2-449,-9 3-235,-19 20-611,-4 2-218,-4 4 913,15-8 0,13-19 0,5 1 0</inkml:trace>
  <inkml:trace contextRef="#ctx0" brushRef="#br0" timeOffset="2679">20449 11787 13900,'6'46'384,"-1"0"1,0-6-1,0 0-336,-3-3 0,0-1 30,-1 28-72,1 2 38,-2-4-38,0 2-3,-1-25 0,0-1-3,0 15 0,-2 11-79,2-43-10,-1-4 44,2-14 62,0-15-12,2 1 46,3-13-46,3 3 90,25-31-95,-11 18 17,2 1 0,0 1-17,3 1 0,-4 3 90,-10 14 10,-14 18-94,-10 12-6,0 4 0,-7 9 0,8-7-6,2 0-83,4 12 83,7-7 6,6 8-28,7-10-17,6-2-167,16 4-2168,9-10 2380,6-2 0,-18-10 0,-15-5 0</inkml:trace>
  <inkml:trace contextRef="#ctx0" brushRef="#br0" timeOffset="3262">21044 11621 13491,'-34'45'1002,"4"-4"-526,6-12-341,3-2-141,2 8-27,9-9 33,8-6 0,15 0-17,-1-7 17,11 4 0,-5-5 0,3 0 0,-1-1 5,0-1-38,5 3-253,-6-5-2122,7 1-1104,-14-7 3512,0 0 0,-9-2 0,-1 0 0</inkml:trace>
  <inkml:trace contextRef="#ctx0" brushRef="#br0" timeOffset="3803">21211 11668 10366,'2'3'1831,"1"-1"68,-3-2-1647,29 10-39,-22-1-113,22 9-38,-29-5-17,-7 8-6,-4 0-89,-2-2-146,-2-4-168,11-10 22,0-2 157,4-3 185,6 0 0,-2 0 62,7 3-57,-2 4 57,5 12 22,-2 3 95,0 5 6,-6-7-84,-7-2-62,-17-6-173,5-3-102,-13-2-167,12-9 403,1-24 0,6 17 0,2-16 0</inkml:trace>
  <inkml:trace contextRef="#ctx0" brushRef="#br0" timeOffset="4298">21377 11597 13900,'33'43'1025,"2"-2"-673,-15-23-178,7 3-112,-8-5 129,-1 3 301,-9 0-346,-2-1-56,-6 4-85,-7-7-5,-4 2 0,-7 2-89,-3 1-639,-10 6-242,10-12 970,-3 1 0,17-13 0,2-2 0</inkml:trace>
  <inkml:trace contextRef="#ctx0" brushRef="#br0" timeOffset="5163">22068 12049 13737,'33'56'840,"-16"-24"0,-1-1-733,3 18-76,-5-16 0,-1-1-25,8 13 5,0-4-6,-6-13 1,-10-20 33,-1-2 107,-3-5-85,-1-17-61,0 3 0,0-25 6,6 2-6,-1 0 84,12-9-78,-4 18 50,4-6-23,-5 13-33,4-4-39,-6 9-67,0 0-382,-6 9-543,0-1 1031,-1-2 0,-1 4 0,0-2 0</inkml:trace>
  <inkml:trace contextRef="#ctx0" brushRef="#br0" timeOffset="5844">22591 11549 12634,'-29'27'265,"0"0"0,3-2 0,3-2-18,-1 5-214,9-10-33,0 4-50,10-14 50,2 1 34,7-4-29,2 1 62,13 11 6,-1-1 45,17 19-113,-13-11 40,15 16-45,-18-20-605,9 6 605,-11-18 0,-5 0 0,-5-8 0</inkml:trace>
  <inkml:trace contextRef="#ctx0" brushRef="#br0" timeOffset="6346">22710 11644 9268,'11'1'3786,"-3"0"-3411,-8-1 29,0 0-46,27 2 0,-19 3-44,20 5-146,-26 2 39,-2 4-84,-5 8-83,-8 1-35,-1-1 1,-7-3-236,12-14 51,1-1 157,13-10 10,6 1 12,3-1 6,7 4 56,-8 7-6,3 5-56,-7 3 106,-2 9-100,-3-6 173,-1 9-95,-16-9-84,3-3-129,-11-5-218,7-8-191,0-2-688,1-6 1226,0-9 0,6 5 0,0-4 0</inkml:trace>
  <inkml:trace contextRef="#ctx0" brushRef="#br0" timeOffset="6783">22925 11501 14521,'23'33'381,"0"-1"0,-2-2 0,-3-5-179,-6-8 0,-1-4 117,1 1-162,-6-6 111,0 3-150,-5-5-28,-2 6-18,-3 1-32,-12 20-40,-1-5 28,-18 29-208,-1-1-402,7-11-219,3-5-846,17-30 1647,-2-2 0,6-5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6:13.3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20592 13573 10270,'-24'21'1602,"2"-1"-1221,8-6-50,2 0 27,0 0-268,3-1-1,1-1-21,2-1-63,0 3 23,2-2-22,0 4-6,1-4 11,1 2-11,0 1 11,1 8-16,0-6-29,3 5 6,3-10-50,9 1 78,-2-6 84,7 0-79,-6-5 191,5-2-185,-5 0 62,2-4-34,-6-2 68,-2-4 22,0-2-129,-1-2 89,0-1-22,-2-2-27,-1-1 66,-2-1-95,-1 0 68,-2 1 10,-5-6-89,-2 6 0,-1 1 6,2 3-6,6 8 39,0 1-45,1 1 230,1 4-44,3 7-85,2 1 95,3 11-78,5 14 23,1 13-29,1 4-64,-7-15 0,-1 3-20,-2 2 1,-2 0 10,1-6 1,-2 0-31,-1 4 0,-2-2 2,-4-1-5,-3-3 34,-3-4-40,0-5 6,-1-4-95,1-7-23,1-6 29,-6-8 89,4-8 50,-11-19-44,7-5-85,0-4 7,7 16 49,7 10 23,8 12 62,4 2 61,19 12-123,-2-1 39,27 19 0,-18-13-27,11 5-12,-16-12-594,14-5 594,-8-12 0,-6 4 0,-14-9 0</inkml:trace>
  <inkml:trace contextRef="#ctx0" brushRef="#br0" timeOffset="734">20973 13287 13345,'-57'35'684,"8"-2"-528,30-16-44,-1 2-28,3 0 34,-2 2-101,7-6-51,1 3 34,7-10-22,2 5 16,7-3 12,4 5-1,6 0 57,4 2-62,3 2 28,0 1-28,2-1-6,-3-1 1,-1-2-869,2-1-1030,-9-8 1904,2-3 0,-12-4 0,0-2 0</inkml:trace>
  <inkml:trace contextRef="#ctx0" brushRef="#br0" timeOffset="1369">21020 13359 9122,'1'4'2285,"0"-1"-655,-1-3-1366,29-4 88,-19 8-161,21-2 139,-26 18-16,-3 9-241,-7-2-73,1-1 0,-6-14 0,3-8-124,1-2 35,1-1 33,1-1-95,1 0 83,1 0-296,1 0 364,10 7 0,-3-1 34,13 13-23,-2 1-5,-4-2 100,-1-2-100,-11-9 50,0-1 17,-3-1-163,-7-1-16,0-1 106,-5-5-51,3-1-44,0-3-566,1-2-2397,4 3 3058,1 1 0,4 4 0,1 0 0</inkml:trace>
  <inkml:trace contextRef="#ctx0" brushRef="#br0" timeOffset="1916">21187 13287 13278,'36'23'807,"-5"-2"-611,-16-10-90,-1 1-106,2-1 129,-1 1-96,0-1 23,2 1-44,-5-2 133,-1-2 264,-7 0-286,-3-4-89,-3 5 11,-2 2-34,-17 22-6,5-11-10,-9 16-57,11-21-330,3-3-806,1-4-2275,2-5 3473,3-3 0,2-1 0,2-1 0</inkml:trace>
  <inkml:trace contextRef="#ctx0" brushRef="#br0" timeOffset="2583">21544 13740 13250,'58'-4'224,"-7"2"-493,-28-1-1943,-4 5 2212,-12 8 0,-2-4 0,-4 3 0</inkml:trace>
  <inkml:trace contextRef="#ctx0" brushRef="#br0" timeOffset="2774">21592 13835 10970,'1'8'2275,"0"-2"-2169,44 1-151,-22-6-997,42 5-1904,-35-10 2946,2-2 0,-15 0 0,-5 2 0</inkml:trace>
  <inkml:trace contextRef="#ctx0" brushRef="#br0" timeOffset="4477">22163 13573 14656,'19'28'63,"0"1"1,4 6-1,-3 2-46,8 22-17,-1 1 39,-6-8-33,-8-19-6,-3-3 0,0-4 0,-2-4 0,3-1 33,-4-8-33,1 1-33,-3-8 33,-2-1 5,1-1-10,-1-1-40,2 0-39,-3-2 78,2 0-83,-1-1 156,-1-2-28,1-1 51,-1-4 5,0-3-39,1-11-45,-1 3 68,2-9 10,-2 3-83,1-3 72,2-4-78,0-2 56,5-16-28,0 3-28,-2 10 0,-3 13 0,-4 22 0,0 0 123,3 7-83,0 4 50,8 20-57,-3-3 46,5 14-79,-2-7 33,1 2-33,1-1-11,6 11 0,1-9-23,-1-3-38,-3-14 55,-10-15-113,-1-2 130,-4-3 34,0-2 62,2-13 55,0-1-73,2-15 51,0 3 34,0-7-130,1-5 3,-2 5 1,1-2-31,3-23-6,-1 8 0,1-2-45,-2 14 0,1 2-76,0 0 1,0 3-580,5-15-275,-8 36-1215,-2 11 2190,-3 12 0,0-2 0,0 1 0</inkml:trace>
  <inkml:trace contextRef="#ctx0" brushRef="#br0" timeOffset="8300">22948 13025 11530,'-21'19'1143,"3"-2"-840,9-7-303,1 1 78,1-1-78,0 0 0,1 1 56,1-1-56,-1 7-5,4-4 10,-1 4-10,3-2-7,3-1 7,7 8-18,9 0 23,2 0-89,2-6 89,-6-8 0,2-3 11,1-3 174,7-2 128,8-17-133,-8 3-57,0-14-67,-18 9 117,-4-2-117,-2 0 17,-2-3-22,-6 0-46,-3-1-10,-5 1-247,-11-4-6,6 9-1148,-11-1-1198,7 13 2604,-3 9 0,11-1 0,4 4 0</inkml:trace>
  <inkml:trace contextRef="#ctx0" brushRef="#br0" timeOffset="8566">22972 13216 11250,'30'25'351,"1"0"0,-3-2 1,-3-2-347,-1 1-5,-1-4-454,-1-3-1181,-4-5 1635,-2-4 0,-8-3 0,-3-3 0</inkml:trace>
  <inkml:trace contextRef="#ctx0" brushRef="#br0" timeOffset="9910">23305 13597 14303,'35'27'330,"-3"0"-206,-14-4-18,3 3-28,2 0 23,2 2-39,1 0 11,0-2 27,-2 1-49,6 6-51,-10-9 0,7 9-303,-15-18-335,-1-2-3187,-7-9 2493,-4-5 1,-1-1 0</inkml:trace>
  <inkml:trace contextRef="#ctx0" brushRef="#br0" timeOffset="10189">23401 13907 11318,'28'-60'2027,"-1"7"-1814,-10 24-185,12-12-347,-12 18-678,9-10-2078,-14 22 3075,-2-1 0,-4 6 0,-3 1 0</inkml:trace>
  <inkml:trace contextRef="#ctx0" brushRef="#br0" timeOffset="10923">23853 13168 13245,'-22'32'227,"-1"0"1,2-3 0,2-3-77,2-3-117,-1-1 72,4-3-106,3-4-39,5-4 28,3-3-62,2-4 73,3 1-6,4-1 40,5 3-23,4 0-11,2 1 84,10 9-84,-7-3-39,12 12-62,-16-12-330,3 4 431,-4-10 0,-8-3 0,3-3 0</inkml:trace>
  <inkml:trace contextRef="#ctx0" brushRef="#br0" timeOffset="11558">23948 13264 9996,'5'12'1803,"-1"-2"-1439,-4-10 510,15-12-140,0 5-353,15-7-224,-11 10-85,-1 6 96,-7 4-67,-4 3 6,-2 5-1,-3 9-67,-5-5-28,-8 12-179,-4-14 28,1-2-190,1-8 240,10-8-83,1-6 167,6 1-100,2-1 78,3 5-6,1 2-16,0 2 50,-1 4 45,3 10 61,-6 0-56,1 12 113,-12-4-163,-1-4-185,-7-4-84,1-13-352,-1 0-416,0-3 1037,-9-15 0,12 12 0,-4-12 0</inkml:trace>
  <inkml:trace contextRef="#ctx0" brushRef="#br0" timeOffset="12054">24186 13145 14185,'28'20'437,"-1"1"0,2 1 0,-3-2-285,-6-7 88,5 5-234,-9-6 308,3 5-62,-4 1 100,-1 12-318,-7-8 11,-7 5-45,-6-11-45,-3 2 39,-5 0-318,-3 2-259,-2 1-453,-9 8-1933,0-1 2969,-5 6 0,15-17 0,4-4 0</inkml:trace>
  <inkml:trace contextRef="#ctx0" brushRef="#br0" timeOffset="15780">20568 14859 12416,'12'47'1433,"-1"-8"-1360,-10-6 45,-1-4-29,0 4-44,0 2 50,0 19-95,0-13-5,0 11 38,-1-11-27,1-8 44,0 0-55,-2-9 5,0-9 11,0-4-61,1-6-23,1-4-45,0-1 118,0-6 56,1-1-22,3-8 16,3 0-11,4-5 225,10-15-7,-4 4-117,9-10 56,-6 9-5,11-10-113,-9 12-78,6-4-28,-13 19-22,-5 4 44,-3 5 6,-4 3 0,-1 2-202,-2 1-1438,0 6-63,-7 3 1703,-7 13 0,4-12 0,-2 4 0</inkml:trace>
  <inkml:trace contextRef="#ctx0" brushRef="#br0" timeOffset="15999">20663 15169 12281,'37'31'246,"0"1"1,8 6 0,-3-4-735,-2-8-1002,6 4 1490,-19-26 0,-19-5 0,-1-3 0</inkml:trace>
  <inkml:trace contextRef="#ctx0" brushRef="#br0" timeOffset="16627">21139 14621 12567,'-30'25'1226,"1"-1"-845,13-10-185,-1 2-28,2 0 11,1 1-167,3 0 55,2-2-67,4-2-56,2-2 22,2-2 29,1-2 5,3 0 0,3 0 11,6 3 22,10 5-33,-3-2-22,5 4 22,-7-5-190,-3-1-1160,2 0-370,-7-5-1842,0-1 3562,-7-4 0,-2-1 0,0 0 0</inkml:trace>
  <inkml:trace contextRef="#ctx0" brushRef="#br0" timeOffset="17178">21187 14645 8371,'13'12'1787,"-3"-2"-1042,-10-10 751,0 0-1160,33 7-11,-21-1 145,26 12-179,-34 0-257,-1 0-17,-6-1-17,-3-6-6,-4-2 1,-2-2-158,0-3 152,1-1-28,2-2-219,3-1 45,4-4 174,4 2 39,2-2 6,4 4 33,1 3 39,0 4-78,1 5 0,0 4 73,2 7-39,-4-6 67,0 3 27,-6-9 40,-1-2-168,-3-1-44,-8 0-500,-6-4 147,-4-2-1284,-4-15-167,12 2 1848,0-10 0,8 13 0,2 3 0</inkml:trace>
  <inkml:trace contextRef="#ctx0" brushRef="#br0" timeOffset="17634">21401 14669 13004,'29'22'467,"0"0"1,20 15-233,-39-30-123,-1 0-5,-2-1 72,-2-1-123,-1 0 134,-2-1 129,0 0-184,-2 0 38,0 1-83,-2 3-84,-3 1 17,-10 8-69,3-4-715,-11 11 189,12-10-5695,-2 2 6267,9-9 0,3-3 0,1-3 0</inkml:trace>
  <inkml:trace contextRef="#ctx0" brushRef="#br0" timeOffset="18213">21806 15121 13446,'24'-16'431,"0"3"-431,-6 13-554,6 1 554,1 4 0,-8-2 0,-4 2 0</inkml:trace>
  <inkml:trace contextRef="#ctx0" brushRef="#br0" timeOffset="18427">21806 15169 11497,'0'13'1776,"1"-3"-1412,-1-10-325,0 0-39,39 9-331,-20-7-520,38 7-958,-29-9 1809,2 0 0,-14 0 0,-5 0 0</inkml:trace>
  <inkml:trace contextRef="#ctx0" brushRef="#br0" timeOffset="20215">22449 14811 13653,'20'33'930,"0"3"-678,0 8-252,-3-6 6,10 22-1,-9-19 62,10 19-67,-7-16-5,4 11 38,-9-23-33,-3-5 0,0-4 6,-4-4-28,0-5-23,-2-3-118,-2-5 158,-2-2 139,-2-3-128,-1-7 11,0 3 39,0-5-56,0 5 0,0 1 16,0-5-16,0-1 0,3-6 0,0-3 40,5-19-29,2-9 6,0-2-17,5-11-6,-7 27 51,4-10 5,-7 23-44,1 3 123,-5 10-129,0 3 207,-1 1-196,1 0 0,-1 0 40,0-2-51,1-1 5,0-1-22,0 0 17,0 0 0,0-1 17,0 2 40,-1 0-40,0 1-80,2 2 131,5 22-17,1-4-7,6 22-44,-2-7 45,3 1 45,8 13-51,-5-13 23,11 15-62,-14-26 0,3 2 0,-10-14-28,-2-3 28,-2-4 33,-2-1-290,-1 0 341,1-22-17,-1 2-67,3-21 0,0 4-6,0-5 57,3-3-51,5-18 50,-1 16-22,4-18-28,-8 34-213,0-3-90,-6 22-458,0 1-1043,-1 5-1327,0 0 3131,0-1 0,0 3 0,0 0 0</inkml:trace>
  <inkml:trace contextRef="#ctx0" brushRef="#br0" timeOffset="21083">23186 14478 11172,'-1'67'972,"0"-23"0,1-3-670,0-7-207,0 17-95,0-32 62,0-5-62,0-4-84,0-5-134,0-2 33,0-3 336,5-10-28,10-12 40,0 1-35,8-5 24,-4 8-152,-7 8 268,2-2-55,-10 10 78,-1 0-145,-3 2-79,-6 6-67,1 1 6,-6 5 27,4 0 18,1 8-51,2-4-34,11 13 1,2-14-124,10 6-633,1-11-744,7-3 1534,9-4 0,-15-1 0,1-2 0</inkml:trace>
  <inkml:trace contextRef="#ctx0" brushRef="#br0" timeOffset="21900">23639 14954 13704,'24'55'1114,"-1"-6"-783,-1-20-91,0-1-15,2 0-219,0-3 66,-2-4-72,-1-4-44,-4-3 44,-1-5-236,-4-3-229,-3-4-845,-3 0-4073,-4-9 5383,-3 4 0,0-4 0,-2 5 0</inkml:trace>
  <inkml:trace contextRef="#ctx0" brushRef="#br0" timeOffset="22207">23615 15335 12746,'10'-34'812,"0"0"0,12-29-336,-1 30-95,4-3-224,2-1-28,0 2-129,-1 4-124,-2 6-189,-5 9-2555,1 4-1859,-9 7 4727,0 3 0,-8 2 0,-2 0 0</inkml:trace>
  <inkml:trace contextRef="#ctx0" brushRef="#br0" timeOffset="22798">24162 14430 13116,'-52'39'1109,"4"-4"-852,24-13 634,-10 14-785,19-14-100,-5 9 38,20-18 13,7 0-57,6 0 101,19 10-96,-4-5-5,10 6 0,-11-8-56,6 2-291,-11-6-477,3 0-4048,-10-9 4872,-6-4 0,-1 1 0,-7-2 0</inkml:trace>
  <inkml:trace contextRef="#ctx0" brushRef="#br0" timeOffset="23340">24282 14526 9962,'6'7'1658,"-2"-1"-801,-4-6 1070,0 0-1552,30 3 191,-15 4-118,19 8-252,-26 5-145,-15 13-91,-1-11 7,-8 4 27,5-17-128,0-2 55,6-4-27,0 0 106,5-3 6,7-1-6,-1 0 5,7-1 130,-2 2-124,0 3 90,4 11-96,-4-1 135,0 14-17,-7-9-123,-4 0 17,-4-7-73,-2-5-67,-4-4-179,-1 0-192,-1-2-620,-1-5-2656,-5-13 3770,7 2 0,-1-4 0,9 13 0</inkml:trace>
  <inkml:trace contextRef="#ctx0" brushRef="#br0" timeOffset="23798">24472 14430 14807,'30'36'1020,"-3"-5"-707,-15-18-100,0-2-118,-1-1 129,-1-2-61,0 0-6,-4-3 72,-1 1-55,-3 0-169,-2 2 102,-1 12-107,-3-1 0,-3 10-107,-3-4-10,-3 2-208,-2 0-1143,-9 9-391,1-10-4397,-5 4 6256,5-13 0,11-9 0,3-2 0</inkml:trace>
  <inkml:trace contextRef="#ctx0" brushRef="#br0" timeOffset="26044">20568 16312 14225,'16'23'330,"7"15"-246,-9-9-78,9 14 50,-4-11 50,0 0-95,0-3-11,-3-5 62,2 2 89,-7-10-89,-2-2 27,-7-10-5,-2-6-101,0-3 73,0-5-28,0-7 84,1-2 18,4-6-69,0 3-21,4-2-18,-1 2 40,3-5 10,7-16-72,1 0-240,8-12-1738,-9 20-1399,-4 9 3377,-10 17 0,-4 6 0,0 1 0</inkml:trace>
  <inkml:trace contextRef="#ctx0" brushRef="#br0" timeOffset="26799">21163 15835 14930,'-26'44'599,"4"-5"-508,10-19-35,1 1-56,3-2-56,2-1 50,2-3-191,2 5 197,6-8 0,2 3 90,13-3-90,-2-1-134,17 9-673,-7-5-223,0-1-1009,-5-6 2039,-10-11 0,-5 2 0,-2-3 0</inkml:trace>
  <inkml:trace contextRef="#ctx0" brushRef="#br0" timeOffset="27278">21306 15907 8830,'6'8'2208,"-1"-1"-1480,-5-7 1171,0 0-1423,27 21-62,-20-9-448,7 19-195,-23-20-589,-12-1 359,14-8 459,-1-1 22,9-1 6,12 0 12,-4 4 83,12 6-6,-11 6-111,-2 1 78,-5 0-28,-3-6-22,-8 2-34,2-4-124,-13-1 35,8-6-18,-4-4-1775,5-14 1882,4-3 0,0 1 0,5 6 0</inkml:trace>
  <inkml:trace contextRef="#ctx0" brushRef="#br0" timeOffset="27733">21473 15835 13413,'21'29'610,"0"0"0,11 15-240,-11-27-62,-6-6-101,-4-4 68,-2 0-6,-6 3-157,-3-1-112,-3 9 0,-3 0-179,-8 13-90,2-8-157,-4 7-3971,3-14 4397,5-8 0,1-3 0,5-5 0</inkml:trace>
  <inkml:trace contextRef="#ctx0" brushRef="#br0" timeOffset="28294">21758 16312 14818,'34'-8'-20,"0"0"1,24-5-463,-40 13-425,-2 0-684,-3 0-610,-4 0 2201,-4 2 0,-3-1 0,-1 1 0</inkml:trace>
  <inkml:trace contextRef="#ctx0" brushRef="#br0" timeOffset="28493">21829 16407 12875,'51'18'-936,"2"-3"-593,-21-14 1529,5-4 0,-17 2 0,-5-2 0</inkml:trace>
  <inkml:trace contextRef="#ctx0" brushRef="#br0" timeOffset="29617">22568 16050 13463,'22'36'285,"1"1"1,-2-2 0,-2-2 5,-1 6-61,-2 4 128,0 0-263,-2 1-22,-2-3-39,-2-3 44,-1 4-78,-3-15-56,0 1-84,-5-20 28,0-2 62,-1-5-404,0-1 448,2-6 12,1-5-6,3-8 28,0-7 34,3-6-18,6-23-38,-3 12 16,-1 10 1,-1 0-23,3-2 61,-1 5-16,-6 19-6,-5 9-5,1 2 184,-1 1-167,2 5 78,1 4-29,6 19-54,0-1-46,6 14 0,-1-8 39,8 16-39,-6-14-107,9 14-5,-11-30 112,-1-3 17,-4-18-17,-3-10 185,1-23-140,-5 0-51,2-18 6,-5 7 0,-2-3 17,0-2-17,-2 4 0,2 8-33,0 8 38,2 10-61,0 8-135,3 5-923,3 1-729,0 1 1843,5-5 0,-6 5 0,0-1 0</inkml:trace>
  <inkml:trace contextRef="#ctx0" brushRef="#br0" timeOffset="30229">23210 15835 13883,'18'38'416,"0"-1"0,0-3 1,-1-3-412,6-3 57,-3-6-62,-9-14-11,-3-3-34,-2-2 90,-3-3 44,-1-1 46,0-5-96,1-6 96,2-19-135,0 4-85,7-20-755,0 16-380,2 3-1682,-1 12 2902,-4 12 0,-4 2 0,-1 1 0</inkml:trace>
  <inkml:trace contextRef="#ctx0" brushRef="#br0" timeOffset="31026">23615 16121 13525,'36'30'408,"1"0"1,-2-2 0,-3-2-146,7 6 34,-11-12 0,3-1-191,4 1 1,0-1-141,-2-2 1,-2-2-320,20 6-34,-33-16-419,-13-6-1144,-3-3 1950,-11-5 0,7 3 0,-7-1 0</inkml:trace>
  <inkml:trace contextRef="#ctx0" brushRef="#br0" timeOffset="31320">23639 16502 13116,'30'-60'1338,"-8"15"1,2-2-1121,6-4 1,0 1-225,-4 6 1,-1 1-102,4-1 1,-2 7-449,-6 13-67,-5 10-839,-5 5-1883,-3 4 3344,-4 3 0,-1 1 0,-3 1 0</inkml:trace>
  <inkml:trace contextRef="#ctx0" brushRef="#br0" timeOffset="32061">24162 15645 13933,'-23'27'302,"-1"0"1,-1 3 0,2-3 38,8-5-268,-3 6 101,12-12-124,2-1-44,3-1 10,4-1-10,5 1 5,16 4 51,0-5-45,20 11-85,-16-9 68,6 3-285,-12-6-51,-3-1-308,-2-4-5002,2-2 5646,-8-3 0,-1-2 0,-8 0 0</inkml:trace>
  <inkml:trace contextRef="#ctx0" brushRef="#br0" timeOffset="32650">24305 15740 11441,'1'5'1216,"0"-1"-746,-1-4-263,21-8 135,-11 5-1,16-5 264,-15 13-493,-3 0 84,-1 6-123,-5-1 11,-2 7-230,-5-5-33,-1 5-297,-11-2 476,4-6-123,-4 3 22,11-9-56,1-1 157,5-2 0,5 0 6,0 0 44,10 1 130,1 8-119,-2 0 118,-2 6-128,-7-2-46,-3 0 203,-1-2-102,-2 3-106,-3-7-45,-7 3-1612,-7-9-248,4-7-1993,1-2 3898,10-6 0,2 7 0,0 1 0</inkml:trace>
  <inkml:trace contextRef="#ctx0" brushRef="#br0" timeOffset="33176">24472 15645 14779,'28'26'459,"-1"1"1,21 17-96,-28-33-319,-6-4 56,3 1-1,-7-6 63,-4-1-23,-1 0 313,-4 1-374,-2 2-57,-7 13-27,-1 0 5,-9 11 0,1-1-40,-2 3 24,-8 13-309,6-7-146,1-4-504,12-15-3802,6-13 4777,3-3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17:19.9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22615 12883 11934,'-23'-5'1277,"3"2"-1003,9 3-94,2 0 4,0 0 96,0 0-162,0 0 0,-2 0-79,1 0 67,-2 0 17,-2 0 79,-9 2-62,4 1-34,-17 3-61,10 0 11,0-1-39,2 0-11,15-3-6,-3 1 50,7-3-50,-1 0 45,0 1 16,0 0-55,-2 1 22,-2 1-22,-2 1 44,-7 4-39,5-1 40,-8 6-46,3 3-5,4-2 6,-2 3-6,9-6 0,1-1-6,0 1 12,1 0-6,-1 1 5,-2 7-10,0-4 5,-1 7 0,2-7 0,0 1-11,-1 0 11,-1 7-28,-3 12 22,0 4-11,2 1 17,3-7 6,4-10-6,0 0 0,0 0-34,-2 8 34,2-5-22,0 5 16,1-7 6,2-1-28,0 1 23,1 8 5,0-7 5,2 17-5,-1-18 0,1 9 0,1-9-5,-1 0 5,1 1-6,0-1 6,0 0-34,2 0 34,0-1 0,1 1-39,2-1 34,1 0 5,3-2-6,1 0 6,6 5 39,-5-7-33,7 11-23,-5-6 17,0 0 6,0-3-6,-4-5 0,2-1-6,1 1 12,0 0-29,2-1 29,8 7-6,-4-6 0,7 5 0,-6-9 0,11 3 28,-7-6-28,20 2 5,-2-6-5,1-1 12,-6-2-7,-12-2 6,-9 0 51,24-9-34,-16 3-17,18-7-22,-22 4 11,-1 2 0,-2 0 0,-2 0 50,7-3-55,3-2-1,-1-1 12,5-5-6,-14 7 5,3-3-5,-8 4 12,-2 1 21,7-8-27,-4 3-6,5-7 12,-4 3-7,2-2 79,6-11 23,1-4-102,-1 1 113,3-6-79,-7 9 56,9-19-89,-10 16-1,0-6 46,-12 17-51,0 1 67,-2-1-5,0 0-12,-2 1-39,0-1-5,-1 0 27,1 0-27,0 1-6,0 1 39,0-9-33,-1-13 33,1-3-39,-1 2 39,0 13-39,0 11 11,0-1-5,0 2 0,-1 0-6,-1-1 67,-1 1-67,-1 0 11,-1 1-11,0 0 0,-3-1 0,-3-8 67,-10-12-84,-1 1 17,0 3 0,5 13-5,5 8 5,0 1 17,-1 1 16,0 1 1,-1 1-34,-1 1 0,-3 0 0,0 1 5,-2 0-5,-2-1 0,-11-3 0,6 0-5,-22-8-40,2 0-5,-1 0-174,14 8 0,1 1-998,-10 1 415,-14 1-789,7 20-2297,-1 6 3893,-6 15 0,27-14 0,6-1 0</inkml:trace>
  <inkml:trace contextRef="#ctx0" brushRef="#br0" timeOffset="2365">22758 14359 11777,'-21'-9'762,"1"1"-437,5 6 16,-1-1-111,-2 1-28,0 0-146,-1 2 117,-7 3-134,6 1 29,-11 9-35,7 6-27,3-2-6,2 2 45,9-9-45,2 1-28,-6 4 39,5-3-11,-4 4 73,4-6-73,-3 6 5,3-3 6,-6 7-5,4-3 5,-7 13-5,5-9-6,-1 5 11,6-12-11,-5 15 0,4-11 0,-2 10 0,6-12 0,0 1 0,-1 12 0,-3 5 45,-1 11-45,2-11 5,2 3 1,3-16-6,-1 7-6,2-8 6,-1 2 0,1 1 6,0-1-6,1 1 0,0-1 0,1-1-73,1-1 73,1-1 34,2-2-34,3 8 5,0 0-5,1 2 12,2 6-18,4 1 28,-2-6-22,4 2 0,-8-15 0,0 0 6,6 5-6,2 2-6,0-1 6,5 4 0,-9-11 6,9 9 5,-3-6 34,11 9-45,-8-11 45,3 3-45,-10-10 0,2 1 28,-1-3-17,2 0 28,1-1-39,0 0 11,0-1 45,0 1-50,1-2 61,-1 0-16,11-1 55,13-4-39,-7 0-5,5-2 5,-20 0-39,-1 0-22,-1 0 22,1 0 44,9-8-4,-6 2-29,7-6 45,-10 3-23,0 0 1,5-4-51,0 3 62,6-4 5,-10 4 13,6-5 21,-5-9-28,-2 6-23,-1-6-55,-8 14 78,-1 0-84,0-1 123,1 0-61,0-1-57,-1-2 62,1-1-55,0-1 66,0-2 62,4-8-67,-3 8-17,4-14 134,-5 0-184,-2 4-1,-2-6 35,-4 15-35,-2-1 40,0-7-11,0 0-34,-2 1 5,0 6 34,-1 7-39,0 1-5,0-10 5,-1-3 0,1 0 39,-3-6 0,3 16-33,-3-5 11,1 8-12,1-1-5,-2 1 28,1-3-22,-1 1 44,-1-1-50,-2 1 34,-6-8-29,2 7-5,-11-10 6,0 7 0,-1 2 33,-9-3-28,1 8-11,0 0 6,-13 0-6,17 7 0,-10-2 0,10 3 0,0 2 0,2-3 0,0 1-51,2-2 1,-9-6-219,-2-1-11,1 0-622,-10 1 39,16 9-3152,-33 15-186,22 7 4088,-17 17 1,36-16 0,4-2-1</inkml:trace>
  <inkml:trace contextRef="#ctx0" brushRef="#br0" timeOffset="4516">22925 15669 12965,'-43'-11'1080,"-7"4"-604,17 12-352,-3 0-24,3 4-94,10-2 0,0 2 61,-11 8-62,8-4 1,-6 4-6,11-5 0,3-1 0,0 1-17,1-1 17,-4 7 6,0 3-51,1 0 45,-2 7-6,6-5 12,0 2 22,1-2-28,3-6 0,0 2 0,0 3-6,-1 0 6,1 1 0,-2 6 0,3-8 6,-1 6 0,5-7-12,-4 14 6,3-7-6,-6 22-33,2 5 39,2-10 0,2 8-28,3-25 28,4-1-11,0-2 11,1 0-6,2 0-16,6 6 22,1-7 0,6 5 0,-4-10 0,8 8 28,1 2 0,14 14-17,-2-8-11,1-3 79,-6-11-79,-5-7 72,0 0-66,2-1 33,9 4-39,-9-4 0,7 2 11,-11-5 23,7 1-34,1-1 0,-1-3 11,7-1 51,-7-4-6,2-1-45,7 0 17,-14-1-28,15-4 0,-14-2 45,7-3-45,-8 1 5,1-2-5,0 1 51,1-1-51,10-5 50,-8 4 6,16-10 130,-6-1-136,-6 4-16,-2-2 10,-17 10 1,6-4-45,-4 3 0,3-5 90,7-7 201,1-4-246,4-7 28,6-12-23,-11 12 17,-1 0 6,-7 10 173,-4 2-190,-3 5 34,2-7-90,-4 6 56,1-1-50,0-3-1,1-1 34,0-2-33,2 0 39,5-12-40,-4 12 102,2-12-96,-9 21 56,-1-3-61,-3 8 50,0 0-23,0-2-27,0-1 0,0-2-6,0-1 5,0-2-10,0-9 5,0 6 11,0-4-11,0 9 17,0-1-12,0 3 51,-7-10-50,1 9-1,-13-12 40,6 13-45,-6-6 0,6 8-17,-8-4 17,4 4 0,-5-2 23,5 5-29,-2 1 6,0 1-45,-2 0 40,0 0-90,-10-3-1,-3 2-133,-24-4 111,17 5-128,-10-1-40,19 4-89,-1-1-124,-2 2-72,-2 2-432,-2 1-912,-11 12-1530,2 3 3445,-7 10 0,26-10 0,8-2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2:12.8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7832 13668 12701,'35'5'45,"-4"-2"-45,-22-1 17,1-1-11,0-1 38,-1 0-38,1 0 5,-2 0 79,3 0-85,4 0 29,-4 0-51,3 0 23,-6 0-6,1 0 84,4 0-39,-4 0-12,5 0-22,-6 0 29,3 0-40,-3 0 33,5 0-27,-3 0 33,-1 0 11,3 0-38,-6 0 60,2 0-32,-2 0-40,0 0 5,0 0 62,0 0-50,0 0-17,-1 0 6,2 0 11,-2 0-17,2 0 0,-1 0 11,4 0 140,0 0-145,2 0 100,2 2 28,2 2-128,-4-1 0,1 0-1,-7-2 74,-1-1-68,0 0 45,-2 0-56,0 0 5,-1 0-5,-1 0 17,1 0-11,2 0 33,1 0-39,2 0 28,-2 0-22,0 0-6,-3 0 72,-1 0-77,2 0 10,-1 0-5,1 0 23,-2 0-1356,1 0-280,0 0-1827,0 0 3440,1 0 0,-2 0 0,1 0 0</inkml:trace>
  <inkml:trace contextRef="#ctx0" brushRef="#br0" timeOffset="2794">18425 10644 11967,'21'-7'320,"-1"1"-191,-10 6-40,2 0 74,1 0-158,0 0 46,1 0-12,0 0 0,2 0 0,-1 0-39,3 0 0,1 0 68,12 0-1,3 0-62,1 0 163,5 0-33,-1 0-96,-7 0 17,3 0-45,-17 0 34,0-1-39,1 1-1,-1 0 135,0 0-134,0 0 95,0 0 5,0 0-106,0 0 146,1 0-135,8 0 118,3 0 95,22 5-45,-15-1-22,8 4-118,-19-5 196,3 1-224,0-2 79,0-1 33,1 0-123,-2-1 101,-1 0-62,-3 0-39,-2 0 123,-3 0-89,4 0 55,-6 0-54,4 0-24,-9 0-11,-2 0 33,-1 0-33,-3 0 0,2 0-44,-5 0-52,1 0-363,-2 0-678,0 0-1686,-1-4-1305,-1-2 4128,0-4 0,0 5 0,0 0 0</inkml:trace>
  <inkml:trace contextRef="#ctx0" brushRef="#br0" timeOffset="8432">18330 10430 12287,'-40'34'571,"3"-2"-526,22-13-39,-2 2 61,-1 3-62,1 1-5,-1 0 40,1 0-1,-5 10-22,-1 2-68,0 1 51,-4 13 0,6-3 0,0-1 6,0 13-40,11-26 23,-3 11 11,6-11 0,0 2 39,0 2-39,0 1 0,-1 3 11,0 19-11,4-28 0,0 1 0,0 0 0,1 0 25,1 7 1,1 0-26,0 22 0,5-2 5,11 5-923,-1-31 923,8 11 79,1 0 90,3 6-163,-1 1 62,-1-3 39,-7-15 95,8 13-134,-6-12 106,15 19 79,4-6-258,-7-9 78,6 2-44,-19-21-29,1 0 964,10 8-851,4 2-112,0-2 111,1-2-50,-9-11-67,1 0 168,12 6-67,4 2-62,-1-1 101,7 4-134,-22-13 67,5 2-68,-13-6-5,-4-4 51,-3 0-46,-4-3 74,-3-2-18,-1 0 175,-3-1-169,-11-10-55,-3-5-136,-19-19 113,10 7 6,-4-6-68,12 11 67,0 1 6,1 0 0,3 3-45,3 3 45,1 2-6,5 6 17,0 0-11,2 5 119,0 1-19,3 15-60,1-2-40,4 13 5,2-6 1,4 5 44,-2-2-44,-2-1 55,-5-4-55,-5-6-6,-1 1 0,-6 1-11,-5 2 11,-7 1-73,-17 7 67,9-7-493,-16 4-6474,20-12 6973,4-3 0,12-4 0,7-1 0</inkml:trace>
  <inkml:trace contextRef="#ctx0" brushRef="#br0" timeOffset="9284">18902 12335 11939,'32'58'998,"-4"-6"-814,-12-5-133,-5-16-208,1 3-11,-6-24 168,-4-15 174,1-5-169,1-8 23,-1-5-28,1 0 39,-1 2 12,1 4-146,-1 6 151,2 8 16,0 9 1,6 19-11,1 11-62,2 2 11,2 2-22,-7-24-45,3-2 56,-6-12 196,0-9-118,0-8-78,-1-9-190,0-5-510,-2-2-197,-1 2-4440,-2-1 5337,0 12 0,0 4 0,0 11 0</inkml:trace>
  <inkml:trace contextRef="#ctx0" brushRef="#br0" timeOffset="9814">19259 12192 11217,'5'35'588,"1"1"0,1 5 0,-1 0-33,2 15-214,1 11-212,-4-15-129,-2-21-465,-3-16 353,0-12 146,2-16-28,-1 2 38,6-17-44,-1 14 0,3-2 0,-1 9 101,2 4-22,0 2 150,8 11-223,-4 1 95,9 19-96,-13-9 68,1 6-73,-8-9-179,-2-2-308,-1-3-1132,-1-4-1619,-2-4 3238,-1-3 0,0-2 0,1 0 0</inkml:trace>
  <inkml:trace contextRef="#ctx0" brushRef="#br0" timeOffset="10299">19544 12406 11323,'4'5'689,"-1"-1"986,-3-4-1311,-1 9-73,-3 0 6,-1 10-219,-2 0-66,1 1-29,1 10 0,3-3-123,5-3 134,6-9-89,3-11-22,18-9 105,-13-4 12,11-7-61,-17-1 22,-3 0 16,-5-1 23,-1 1 0,-2 0-56,-2-1 56,-2 2 0,-4-1 0,2 8-11,0 2 17,5 21 66,2 2-66,9 26 0,0-14-6,8 7-958,2-10-963,-5-12-1423,4-1 3344,-10-15 0,-3 2 0,-4-2 0</inkml:trace>
  <inkml:trace contextRef="#ctx0" brushRef="#br0" timeOffset="10599">19854 12121 13222,'2'38'668,"1"0"0,0 9 1,0-2-304,0 4-245,1-8 0,0-1-120,2 5-44,2 5-169,-3-26-465,-1-8-386,-1-7-1765,-2-8 880,-2-7 1949,-3-5 0,1 3 0,-1 1 0</inkml:trace>
  <inkml:trace contextRef="#ctx0" brushRef="#br0" timeOffset="10780">19759 12406 11357,'3'3'1848,"-1"-1"-1506,-2-2-336,38 0-6,-19 0-308,29 0-409,-29-1-964,0-1-1590,-3-1 3271,-1-1 0,-8 1 0,-2 2 0</inkml:trace>
  <inkml:trace contextRef="#ctx0" brushRef="#br0" timeOffset="11057">20020 12216 10618,'5'8'2839,"20"-33"-2749,-17 10-90,16-23-207,-18 27-723,-2 5-1355,0 2-1619,-2 4 3904,-1 5 0,0-2 0,-1 1 0</inkml:trace>
  <inkml:trace contextRef="#ctx0" brushRef="#br0" timeOffset="11447">20211 12335 14947,'-27'45'269,"8"-9"-370,10-17 95,8-8 6,2 0 0,2-2-33,4-1 66,2 0-33,2 0 17,-1 1 22,-1 1-16,0 1-18,-2 2 124,-3 6-67,-4 1-62,-6-2-392,-5-4-857,-12-9-3092,0-3 4341,-9-4 0,16 1 0,2-2 0</inkml:trace>
  <inkml:trace contextRef="#ctx0" brushRef="#br0" timeOffset="12676">18925 12883 10892,'7'38'224,"-1"0"0,1 6 0,-3-2 50,-4 14-268,0 0 11,0 1-17,1-33-426,-1-1-184,0-18 447,0-4 158,0-8-102,0-5 1,0-10 100,1-4-50,2-3 56,1 0 252,7-9 124,5 8 251,9 5-392,-4 19 163,9 30-393,-12 2 35,7 26-472,-12-21-609,-3 9-791,-7-19 1832,-2-3 0,-1-9 0,0-3 0</inkml:trace>
  <inkml:trace contextRef="#ctx0" brushRef="#br0" timeOffset="13098">19259 13025 12511,'-10'34'333,"1"0"0,-7 26-299,11-36-101,3 6-23,0-12-576,9 1 508,-1-15 97,7-7 61,-3-6 67,0-9-61,-2-3 22,1-13-28,-5 10 107,0-4-46,-4 15 359,0 4-358,-2 5-62,2 15 5,-2 3-167,6 26-320,2-12-851,6 6 1333,5-13 0,-8-10 0,2-3 0</inkml:trace>
  <inkml:trace contextRef="#ctx0" brushRef="#br0" timeOffset="13630">19425 13049 10181,'9'18'1075,"-2"-4"-521,1 25-145,-3-14-16,7 35-29,-3-23 409,2 15-695,-4-14 12,1 16-337,-6-24-128,0-5-118,-9-12 185,2-11 163,-6-9-74,5-8 39,0-10-38,2-6-45,1-7 173,2-3 90,0-1 0,2 2 415,9-4-236,0 16 208,13 2 33,-4 23-263,0 6 100,0 13-223,-12-2 78,1 7-112,-7-6-6,-3 1-106,-3-2-190,-5-1 151,-5-4-85,-2-4-380,-2-2-471,1-10-341,1-13 1428,3-20 0,6 15 0,3-5 0</inkml:trace>
  <inkml:trace contextRef="#ctx0" brushRef="#br0" timeOffset="14184">19687 13025 11850,'9'35'551,"-1"0"1,6 28-154,-10-32-73,-2 0-196,-1-1-1,0-3-128,-1-4 0,0-3-5,0-6-499,-5-3-51,-8-16 63,-1-18 452,0-7 40,8-12 0,4 9 56,6 1-16,1 3 189,6 2-94,3 5 55,0 6 28,2 4-50,-1 7 62,-1 3-157,-1 2 151,1 9-135,-3 10-89,-3 5-56,-10 0-162,-5-8 16,-6-7-229,-1-1-185,-1-3-1815,-4-2 694,7-6 1737,1-4 0,8 1 0,3 1 0</inkml:trace>
  <inkml:trace contextRef="#ctx0" brushRef="#br0" timeOffset="14709">20020 13049 12539,'30'20'594,"-4"-4"-393,-17-16-145,-3-4 11,1-1 6,-4-9 129,-2 0-163,-3 1 79,-10 3-90,0 7 168,-17 6 0,12 4-40,-6 7-66,10 2 22,4 3-73,3 3-33,3 0 55,12 19-380,7-19-2257,11-3-1323,-4-28 3899,-4-14 0,-12 9 0,-4 3 0</inkml:trace>
  <inkml:trace contextRef="#ctx0" brushRef="#br0" timeOffset="15194">20211 12978 13491,'5'52'644,"-1"-4"-302,0-15-197,0-9-145,2 9-56,-2-21-112,2-1 163,-2-10 10,0-7 29,1-4-34,0-9 5,5-7-5,-3 8-61,3-2 10,-4 13 51,1 3 17,-1 3 0,0 2-17,2 10-73,-1-1-476,2 14-307,-3-11-3009,4 7 678,-3-10 3187,2-2 0,-5-5 0,-2-3 0</inkml:trace>
  <inkml:trace contextRef="#ctx0" brushRef="#br0" timeOffset="15408">20520 12930 10119,'13'6'2907,"-3"-1"-2621,-10-5-57,-4 37-173,2-19-61,-3 43-214,4-43-828,-1 6-241,2-21 28,0-7-1670,0-6 2930,0-7 0,0 7 0,0 0 0</inkml:trace>
  <inkml:trace contextRef="#ctx0" brushRef="#br0" timeOffset="15542">20449 12716 10276,'0'0'0</inkml:trace>
  <inkml:trace contextRef="#ctx0" brushRef="#br0" timeOffset="16276">20616 13002 8830,'6'33'154,"1"1"1,4 24-104,-9-40 94,-1-4-145,1-4-179,0-5 179,1-3 45,0-9-40,2-6 63,1-10-68,2-3 403,7-12-168,-4 11 695,8-2-102,-4 30-766,-2 5-62,-1 15-302,-7-3-163,0 0-1748,-3 3 2213,0-8 0,-2-1 0,0-9 0</inkml:trace>
  <inkml:trace contextRef="#ctx0" brushRef="#br0" timeOffset="16844">20901 12930 10114,'9'6'599,"-2"-1"-431,-7-5 129,0 0 27,-14 35 130,11-17 325,-11 38-533,13-34-346,3 8 94,2-20-5,4-1 11,1-17 56,0-5-6,0-9-16,-1-7-34,-2 0 5,-2 0 29,-3 4-28,-1 6 139,0 6 79,-3 6-123,-1 7-95,0 19 78,0 0-73,3 33 70,3-19 0,0 3-78,-1-1 0,0 1-40,1-1 1,0-3 19,0 10-173,-4-15-197,-8-9 152,1-4 56,-6-10 168,4-11-196,1-3 78,1-18 112,4-6 252,24-22-235,-3 17 0,18-5-600,-7 16-1343,-2 2 1943,2-2 0,-14 14 0,-3 4 0</inkml:trace>
  <inkml:trace contextRef="#ctx0" brushRef="#br0" timeOffset="17349">21187 12644 13877,'34'7'1294,"-6"-1"-1014,-20-2-207,-1 4 39,-2 7-61,-2 2-12,-1 4-11,-4 3-28,-3 2 0,-3 1 28,-9 10-28,5-11 17,-2 12-23,10-20 6,3 1 0,7-11-89,8-3 55,0-2-403,6 0-611,-8-2-632,-3 3-1658,-2 0 3338,-3 3 0,-2-3 0,-2-1 0</inkml:trace>
  <inkml:trace contextRef="#ctx0" brushRef="#br0" timeOffset="17532">21258 13121 14897,'27'-22'-1105,"-5"4"0,-22 13 0,0 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7:00.7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22163 8668 12897,'-5'24'12,"1"0"-12,4 8 0,0-5 11,0 21-11,0-19-45,1 8-22,-1-13-40,0-2 29,0-3 28,0-5 44,0-3-5,0-2 5,0-4-27,0-1-366,0-4 439,-2-15-40,2 2 72,-2-15-38,2 6 23,0-2 38,0-2-90,1 0 63,1-2 4,5-11-21,5 1-51,1 1 56,5 3-157,-3 14 95,-3 5-27,0 6-12,-7 8 45,2 1-11,2 3 22,2 9 39,-1 2-50,-2 7-39,-3-3-17,0 1-78,-2 6 94,-2-1 46,-10 3-6,2-12-101,-7-6 45,3-8-23,0-6-212,0-2-123,0-6-202,2-2-6,1-3-633,1 2 1255,4-1 0,1 9 0,1 2 0</inkml:trace>
  <inkml:trace contextRef="#ctx0" brushRef="#br0" timeOffset="765">22401 8787 11430,'29'-7'336,"-5"1"-129,-19-1-112,-2 1 56,1-6-61,-3 4 174,0-8-186,-1 7 34,0-3 28,0 4-17,-2 1 12,-2 1-35,-1 1-10,-1 2-12,-1 1-5,-1 1 45,-4 0-113,2 4 57,-3 5-62,6 3-6,0 5-27,5-2 33,1 1 0,1 2-17,0-1 11,0-1-190,5 4-347,4-2-39,3-3-595,4-4-447,-4-8 1624,0-1 0,-5-1 0,-3 0 0</inkml:trace>
  <inkml:trace contextRef="#ctx0" brushRef="#br0" timeOffset="1500">22544 8692 11407,'12'36'247,"-2"7"-236,-9-28-6,0 8 1,0-13 22,-1-2-22,0-1-12,0-2 6,0-2-6,0-1-122,0-1 128,0-8 106,0-8-5,9-18-101,3 2-39,5 1 39,0 15 5,-5 11 1,0 1-12,1 3-27,-2 0-561,1 4-884,-2 1 1478,0 4 0,-5-4 0,-2-2 0</inkml:trace>
  <inkml:trace contextRef="#ctx0" brushRef="#br0" timeOffset="2167">22829 8692 13357,'-18'0'302,"1"0"-302,10 4 6,0 0-6,2 5-34,1-1-11,1 2-84,1-2 40,1 1-34,1-1 5,0-1-184,5 4 100,8 0 157,1 1 40,1-2-180,-7-2 185,-4-2-11,-1 1-57,-3 0 74,1 2 50,-1-3-50,-1 1 38,-2-3-44,-1-1-5,-5 0-287,-3-2 23,2 0-1310,-2-2-79,8-2 1658,1 0 0,3-1 0,0 2 0</inkml:trace>
  <inkml:trace contextRef="#ctx0" brushRef="#br0" timeOffset="2786">22996 8715 10926,'-30'28'190,"6"-3"-156,20-13-34,3 1-12,-1-1 1,2 4-62,0-6-95,7 6-16,1-11 184,4 0 67,4-8 11,-6-2 62,2-6 118,-5-2 11,-2-1 39,-1 0-45,-2 0-67,-1 0-123,-1 2 22,-4-2-134,-3-2-96,-2 5-817,-5-2-1254,3 8 2206,1 2 0,4 3 0,3 0 0</inkml:trace>
  <inkml:trace contextRef="#ctx0" brushRef="#br0" timeOffset="3314">23139 8692 10802,'6'39'482,"-1"1"0,5 26-482,-10-50-12,0-3 12,0-4-106,0-2-56,0-5 156,0 0 314,7-13-213,-1 2 152,10-16-113,-4 5-207,3 1 73,-7 8 135,-1 8 78,-5 18-213,0 0-381,0 15-560,-1-4-498,-1 3-1944,1-3 3383,-1-1 0,0-13 0,0-3 0</inkml:trace>
  <inkml:trace contextRef="#ctx0" brushRef="#br0" timeOffset="4956">22139 9406 13289,'-21'27'101,"1"3"-140,14-17 28,-1 4-34,6-6-22,0-1-208,4 4-206,7-4 313,0-2 44,5-5 34,-3-3 85,-1-3-1,3-10 40,-1-8 162,-3-18-156,-4 11 49,-5-3-50,-3 18 157,0 1-291,0 6-67,-1 1 145,3 5 179,3 15-156,1-3-6,3 14-421,1 1-615,-1-6 1036,4 7 0,-6-18 0,0-1 0</inkml:trace>
  <inkml:trace contextRef="#ctx0" brushRef="#br0" timeOffset="5355">22377 9406 12808,'-17'21'577,"-2"12"-628,12-10 51,0 7 0,6-7-5,5-8 5,1-2-185,5-2-330,1-4-248,1-2-351,3-3 1114,5-9 0,-9 5 0,1-5 0</inkml:trace>
  <inkml:trace contextRef="#ctx0" brushRef="#br0" timeOffset="5713">22520 9192 9330,'13'1'1461,"-3"1"-918,-10-2 1110,0 0-1255,-5 54-309,3-26-61,-1 7 0,0 2-28,3-6 11,0 12-16,3-11-656,1 12-3019,2-19 3680,-2-7 0,-2-7 0,-2-11 0</inkml:trace>
  <inkml:trace contextRef="#ctx0" brushRef="#br0" timeOffset="5937">22425 9358 11094,'29'-11'386,"9"6"-856,-15 11-802,11 4-1735,-10-7 3007,1 1 0,-12-3 0,-5 0 0</inkml:trace>
  <inkml:trace contextRef="#ctx0" brushRef="#br0" timeOffset="6223">22710 9406 10304,'1'13'2095,"-1"41"-2039,0-26-56,0 26-168,0-31-493,0-14-599,0-4-925,1-3 2185,1-4 0,-1 2 0,1-2 0</inkml:trace>
  <inkml:trace contextRef="#ctx0" brushRef="#br0" timeOffset="6404">22687 9239 9458,'5'5'258,"0"-2"-258,-5-3-706,0 0 0,0 0 0</inkml:trace>
  <inkml:trace contextRef="#ctx0" brushRef="#br0" timeOffset="6973">22877 9430 12449,'-4'41'269,"-2"0"-325,1-24 23,1 0-91,2-3-60,2-7 54,3-2-66,2-1-179,3-2 274,0-1 146,5-2 84,-4-4-40,3-1 51,-5-6 23,0-7-40,-3-3-78,0-1 112,-5-5-101,-3 12-56,-3-4-286,-4 9-28,0 3-430,-1 3-4112,-3 3 4856,5 4 0,1-1 0,6 1 0</inkml:trace>
  <inkml:trace contextRef="#ctx0" brushRef="#br0" timeOffset="7521">23067 9406 10366,'11'66'470,"-3"-11"-392,-8-39-66,0-5-12,1-2 268,2-4 57,2-8-263,1-4 33,5-13-84,-4 4 308,5-11-100,-5 12-84,3-1-135,-5 10 0,2 2 50,-1 3 68,0 3 22,2 4-28,-1 5-79,2 5 46,0 12-6,-3-7-331,1 13 258,-5-11 0,0-7 0,-2-5 0</inkml:trace>
  <inkml:trace contextRef="#ctx0" brushRef="#br0" timeOffset="36456">4904 16050 13133,'30'6'44,"-4"-1"-44,-20-5-5,2 0-1,-1 0 6,1 0 0,0 0 6,-1 0-6,0 0 5,0 0-5,-2 0-5,2 0-6,2 0 11,-2 0 0,3 0 0,-4 0 0,0 0 0,1 0 0,0-1 0,0 0 0,4 0 0,-1 0 0,3 0 0,-3-1 0,1 1 0,6-1 0,2 0 0,11-2 0,-11 1 0,4 0 0,-12 0 0,2 1 0,-1 0 0,8-2 0,-4 1 5,4 0-5,-4 1 0,7-1 6,2 1-6,8-1 0,-7 1 0,5-1 50,-7 1-50,0 1-33,-3 0 33,-7 1 33,5-2-27,0 2 5,-1-2-11,-1 1 0,-7 1 6,6 0-1,1 0-5,0 0-5,7 0 10,-9 0 1,13 0-6,-10 0 0,5-1 0,-6 0 0,0-1 0,8-1 0,1-2-39,0 1 39,-1 1 22,-1 0-11,1 1-11,7 0 0,-7-1 6,3 3-1,-12-1-5,3 1 0,-7 0 0,0 0-39,0 0 39,1 0 28,-1 0-28,1 1 0,0-1 0,1 1 0,4-1 0,1 2 0,5-2 0,-6 0 0,3 1 0,-10-1 0,3 1 0,-6-1 0,-1 0 0,-2 0 39,0 2-39,-2-2 45,0 1 6,-1-1 21,-1 2-66,1-2 16,0 1-16,0-1 16,0 1-22,-1 0 56,0-1-56,1 1 6,0-1-6,1 1 0,0-1 11,-1 2-16,-1-2-410,0 2-1030,-1 1 1445,0 3 0,0-3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9:40.3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881 11525 13093,'36'12'202,"-4"-2"-140,-21-11-51,1-1 45,6-3 22,3-2-67,-1 1 169,5-2 94,4 2-274,-6 1 56,5 1-17,-13 1-22,0 1-11,0-1 27,-1 0-22,0 0-11,0 0 6,-1 1 78,5-2-22,-4 0 10,9 0-72,-9 1 90,3 0-79,-4 1 62,0 0-28,0 1-40,-1-1 51,1 0-50,-1 0 67,11-2 50,-7 2-123,7-2 45,-10 3 22,7 0-67,-5 0 106,12 0 6,3 1-112,-6 0 73,4 0-67,-14 0 123,0 0-62,5 1-67,-4 0 22,9 1 29,-9-1-46,2 0 46,-5-1-45,4 0 5,3 1 28,6-1-44,-5 0-51,9 0 89,-11 0-33,5 0 6,-8-1 27,8-1 7,-6 0-35,4 1-5,-7 0 62,-2 1-62,-1 0 39,1 0-39,-1-1 0,-1 0 11,3 1-11,-2-1-5,1 1 33,4 0-28,-5 0-6,2 0 0,-3 0 6,1 0 0,-1 0 34,5 0-34,-4 0 0,3 0 6,-3 0-6,-3 0-6,2-1-39,-2 0 12,-2 1 33,-2-1 0,-2 0-12,-1 1 12,1 0 0,-1 0 6,2 0 28,-1 0-34,1 0-6,-1 0 6,3 0 34,0 0-34,1 0 0,-1 0-6,-1 0-5,-2 0 5,0 0 169,-1-1-158,-1-1 85,-2-1-90,-2-2 0,-4 1 61,-10-5-38,-10-2-23,-2-1 45,2 0-45,3 1 5,9 3-5,-4-2 6,4 3 72,-1 0 1,1 1-74,-1 1 152,1 0-151,-1 1-6,1 1 84,1 0 5,-3 0-78,5-1 62,-1 2 17,7-1-29,5 3-240,1-1 62,6 2 117,3 2 11,8 2 50,5 4-55,4 1 28,2 0 10,1 1-38,11 5-17,0 0 5,-1-2 6,-2 2-5,-19-8-12,2 3 17,-9-5 112,-1 8 22,-4-4 17,0 8 107,-5 7-129,-5-2 28,-2 11-101,-14 3-79,-4-1-10,0-3-611,0-8-286,15-18-6010,-4-4 6940,10-8 0,-1 1 0,4 0 0</inkml:trace>
  <inkml:trace contextRef="#ctx0" brushRef="#br0" timeOffset="9033">19163 3929 12797,'31'7'123,"-5"-2"-73,-21-5 6,1 0 23,3-1-12,0 1-17,0 0-50,2 0 101,1 0-90,-1 0 28,1 0 6,-5 0-39,-2 0-6,2 0 17,0 0-12,0 0-5,0 0 0,0 0 73,3 0-73,-2 0-6,4-1 18,-2 0-12,-1 1 5,4-2-5,-5 1 0,2 0 0,-3 1 39,1 0-39,5 0 34,-2 0-56,4 0 22,-2 0 0,0 0 0,0-1-23,1 0 34,8-1 1,2-2-12,0 3 39,7-2 0,-7 2-39,1 0 6,-4 0-12,-7-1-16,0 1 22,-1-1 0,0 1-6,-1 0 6,-1 0 0,0 0 39,-2 0-39,0 0 0,-1 1-5,3-1 16,-2 1 0,6-1 23,3 0-34,-2 0 0,3 0-34,-7 1 34,0 0 6,9 0 55,-5 0-61,6 0 0,-6-1 6,8 1 61,-5-1-33,12-1 5,-5 0-39,-1 0 56,4 0-62,-12 1 6,4 1-5,-6 0 5,-1 0-45,0 0 45,0 0 50,0 0-39,0 0-11,1 0 0,-1 0 28,2 0-28,0 0 6,9 0 0,2 0-6,9 0 11,-7 0-6,8 0-5,-13 0 28,7 0 17,-7 0-17,-1 0-28,3 0 51,8 0-51,-6 0 0,8 0 5,-11 0 46,13 0-40,4-1 0,0-1-5,10-1 22,-24 0 11,8 1-39,-13 1 0,0 0 5,0 1 7,0 0-1,1 0-11,1 0 17,-1 0 44,12 0-61,-9 0 6,8 0 5,-12 0 34,10 0-17,-8 0 28,17 0-56,-17 0 17,15 0-17,-17 0 0,8 0 0,-11 0-23,1 0 12,-2 0 11,2 0 0,-1 0-6,8-1 6,-5 0 17,5-1 39,-9 1-61,8 0 44,1 1-39,10 0-51,-9 0 57,-1 0-6,-7 0 45,1 0-45,0 0 28,0 0-17,2 0-11,-2 0 62,13 0-6,-10 0-56,8 1 5,-11 0 62,7 3 40,3 1-107,-1 0 33,6 0-33,-14-2-11,7 0 17,-8-2-6,9 0 56,-7-1-39,7 0 16,-8 0-33,-2 0 6,1 0-1,-1 0-5,-1 0 0,1 0 6,-2 0 16,7-1-16,-5 1 5,11-1-11,1 1 0,-4 0 0,4 0 0,-14 0-5,0 0 10,1 0-5,0-1 0,0 0 56,0 1-78,0-1 22,0 0 0,0 0-11,-1-1 16,8 0 34,2-1-22,10 1-17,-8 0 45,10 2-45,-15-1 6,7 0 44,-11 0-22,0-1-28,-2 0 0,7 0 45,-7 0-40,14 1 51,-13 0-39,6 0-11,-1 0-6,-5 1 17,13 0 11,-13 0 17,7 0 5,-6 0-50,-1-1 0,2-1 6,7-2-6,2-1 34,-1-1-51,-2 2 17,-9 1 5,9-1-5,1 1 0,1 1 56,0 1-50,-11 1 44,-3 0 40,-6 0-90,-7 0 50,0 0 12,-2 0-51,-1 0 208,1 0-180,-1 0-39,0 0-17,2 0 51,-1 0-34,0 0-1311,-1 0-1708,-6 0-3097,-1-1 6116,-6 0 0,6 0 0,2 1 0</inkml:trace>
  <inkml:trace contextRef="#ctx0" brushRef="#br0" timeOffset="11611">19044 1715 12713,'11'40'464,"-2"-2"-464,-6-10 101,0 2-34,0 2 40,0 2-91,2 0 1,0 3-50,5 26 33,-4-25 0,0 0-12,2-3 1,-1-3 0,2 5-28,2 9 5,-2-15-61,-1-1 95,1 1 0,-1 1 0,0-1-39,0 1 28,-2 0 11,3 13-6,-3-10 1,2 26-57,-4-10 59,-1-13 0,-1 0-58,1 14 61,0 3 0,-1-28 39,0 0-73,0 0 34,1-1 0,-1 1 34,3 12-34,-1 4-56,1 1 62,-1 7 50,-2-12-51,-1-1-5,-1 4 11,0-17-11,0 7 0,0-11 0,0-1-5,0-1 38,0 9-33,0-6 51,0 9-1,0-10-50,0 1 0,-1 0 0,0 12 28,-2 13-17,0 3 29,0-2 16,0-6-17,1-19-39,-1 8 5,0-11 96,2 2-101,-2-3 6,1-1 16,0-4-11,2-4-11,-1-3 12,1-3 172,0-1-144,-1 0 44,1 2-84,0 1 39,0 1-106,0-2 67,0-1-90,0-1-22,0-1-398,0-1-3438,0 0 3948,0 1 0,0-1 0</inkml:trace>
  <inkml:trace contextRef="#ctx0" brushRef="#br0" timeOffset="14398">18997 1834 8489,'-1'-17'1093,"1"3"-825,3 14 63,0-2-113,4 2-33,1 0 84,3 0-23,3 0 17,3 0-117,2 0-140,3 0 425,12 0-375,-6 0 123,21 0-179,-18 0 101,9 0-95,-11 0-12,1 1-17,0-1-33,0 0 56,0 0 0,2 0 34,0-2 17,1 0 33,-1 0-67,1 0-6,16 1 45,4 1-84,1 0 28,13 0 59,-33-1 0,0-1 114,22 0-173,5-1 0,-30 1 11,-1 2 57,11-1-68,1 1-56,0 0 56,-5 0 0,-12 0 0,-1 0 56,12 4-56,4 0 16,26 4-16,-20-3-5,8 0 5,-23-4-90,0 0 68,0-1-34,0 0 50,0 0 6,-1 0 34,0-1 22,1 0-51,14 0 35,6 0-40,14 1-17,-16 0-479,-4 0 496,-16 0-212,-1-2 218,-1 0-46,0-1 80,0 0-40,-1 0 11,12 1-11,0 1 0,-2 0-34,-5 1 34,-11 0-89,7-2 105,1-3-16,1 0 568,4-2-568,-13 3 0,6-1 219,-6 2-169,0 1-33,12-1-45,-7 2-67,23-3 128,-5 0 57,3-2-146,14-4 22,-6-1 40,2 0 36,-23 5 0,2 1-25,28-3-17,-10 1-12,0 2 18,-27 2-6,1 0 0,-2 0 22,2 1-22,9-2 0,-7 2-16,8-1 16,3 1 50,6-2-50,13 0 0,-12 0-129,4 2 129,-23 1-5,7 1 72,-12 0-67,10 0 0,-6 2 0,5-2 67,-8 3-61,-1-2-6,2 0-51,1 0 51,2 0 0,14-1 79,3 0-79,0 0 16,9 2-21,-24-1-57,11 1 62,-14-1 34,9-1-34,-11 1-51,6 0 91,-12 1-40,-2 0 0,0-1 0,-2 1 44,0 0-38,-1-1-6,-1 1 39,5 0-61,-6-1 11,5 2-101,-5 0 179,-2-1-62,0 1 40,2 1-50,4 1-147,9-1 175,-3-1 27,2-3-16,-4 0-6,-5 0 33,1 0-5,-9 0 124,-2 0-18,-4 0 387,-1 0-549,0 4-6,0 0 6,0 3 28,0 2 11,0 0-39,0 4 34,0 1-34,2 3 0,0 13 56,3 8-56,-1 0-39,5 18 95,0-7-56,1 2 17,3 13-1074,-5-25 1057,2 13-629,-5-16 629,1 0 0,0 19 5,-1-12-8,-2-8 1,0 3 2,1 19-34,0 0 34,2 7 28,-1-28-39,1 8 993,0-15-982,-2-1 0,1-3 0,-1 0 0,-1-2 709,1 13-675,-2 8-34,0 3 0,-1 1 0,-1-11 0,0 0 39,0 16-5,2 2-34,-1-12 0,0-1-6,1 14 6,1 7 0,-3-32-5,0 13-7,0 3-100,0-1 101,0-4 11,0-13-56,0 6 62,-2-7 67,-1 3-68,1-1 85,0-5-90,1-2-90,0-6 29,0-11 5,1 0 39,0-6-56,0 1-112,0 2 118,0-1-454,0 5 521,0-2 0,0-1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48:17.9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10213 6358 12959,'20'-8'146,"4"2"-146,-9 6-252,7 0-527,-10 0-829,-1 0-1556,-7 0 3164,-4 0 0,0 0 0</inkml:trace>
  <inkml:trace contextRef="#ctx0" brushRef="#br0" timeOffset="254">10189 6477 8164,'10'10'1726,"-2"-2"-1250,-8-8 235,0 0 84,30 14-162,-12-14-1120,27-2 487,-24-11 0,-6-3 0,-7 11 0</inkml:trace>
  <inkml:trace contextRef="#ctx0" brushRef="#br0" timeOffset="1402">10593 6644 13166,'-1'-40'577,"0"4"-331,1 16 74,0-12-24,0-7-122,1 4 0,1 0-62,0-16-56,4-12 67,-2 26-34,1 1-38,-1 1 55,1 2-32,-1 4-35,-1 4 6,0 4 16,-1 5 23,-1 4-33,0 3-7,-1 3-32,0 3-12,0 1-236,1 1 220,1 2 16,2 5 145,2 4-44,2 8-45,3 6-17,2 6-39,2 4-39,11 22 33,-6-12-66,8 13 13,-11-25 0,-1-1 42,9 15-78,4 6-102,-11-24 46,-11-18-28,1 0-146,-6-8-1876,-1 0 521,-5-7-1211,-4-1 2891,-5-4 0,4 4 0,2 2 0</inkml:trace>
  <inkml:trace contextRef="#ctx0" brushRef="#br0" timeOffset="1600">10593 6358 12791,'47'-8'308,"-3"3"-431,-13 8-6100,14 4 6223,-16-3 0,1 2 0,-21-4 0</inkml:trace>
  <inkml:trace contextRef="#ctx0" brushRef="#br0" timeOffset="2234">11189 6001 16224,'-24'13'695,"-6"16"-650,13 1-40,-6 15-5,8-7-5,2 3 5,3 3 0,2 3-12,5 2 12,2 1-398,10-8 1,4 1-399,10 17 474,-7-24 0,3-4-630,10-4-481,-8-21-1379,0-3 2812,-3-4 0,-7 0 0,-5 0 0</inkml:trace>
  <inkml:trace contextRef="#ctx0" brushRef="#br0" timeOffset="3148">11379 6263 14936,'-18'41'336,"3"-2"-331,7-18 1,2 1 0,3-1-6,1-2-180,3 2-32,3-9-29,1-1 11,3-9 57,1-1 139,4-11 79,-4 0 0,6-20-34,-6-2-6,-1-2 46,-3-4 150,-4 12-189,-1 7-57,0 7 45,1 13 162,0 5-22,3 7-17,5 20-89,-1-2 16,5 16 34,0 10 0,-1 8-176,-7-26 0,0 2-23,-1 0 0,-2-3-64,-1 14 67,-4-15 33,-4-27 29,-6-15 11,0-4 39,-6-19 0,9 6 0,1-8-6,6 12-139,2 1 5,16 10 296,5 13-133,6 6-23,1 7-202,-9-8-1714,7-4-940,-8-6 2856,4-6 0,-14 2 0,-4-2 0</inkml:trace>
  <inkml:trace contextRef="#ctx0" brushRef="#br0" timeOffset="3766">11570 5929 15165,'-13'35'511,"1"-3"-472,0-17 34,2 1-68,1-1 6,2 0-5,0-3 5,3-1-11,1-3-5,1-2-1,1-2-61,0 0 0,1-1 11,0 1 11,8 6 45,-1-1-6,15 10-101,2-1-111,0 0-2101,10 0 392,-17-11-1685,5 0 3612,-14-9 0,-4 2 0,-2-1 0</inkml:trace>
  <inkml:trace contextRef="#ctx0" brushRef="#br0" timeOffset="4300">11617 6001 9419,'12'6'3282,"-2"-2"-2576,20-18-370,-15 17-246,20-11 128,-26 28-179,-6-6-39,-2 7 0,-1-8-56,-1-2 11,-2-1-117,-2-4-56,0-3 50,0-1-84,0-2 16,3-3 136,0-1-12,2-3-129,6 3 302,7 7 29,-1 3 22,3 7-11,-8 0 50,-3-1 39,-2 3-117,-1-4-45,-1 2-515,-7-8-28,0-1-1267,-9-11 1782,4-7 0,3 3 0,4-2 0</inkml:trace>
  <inkml:trace contextRef="#ctx0" brushRef="#br0" timeOffset="4784">11784 5906 13340,'40'48'885,"-5"-9"-712,-25-32-44,0-3-34,-1 0-50,-3-1 11,-1-1-50,-2 1 44,-2-3 12,0 2 10,-1-1 108,0 2-29,0 1-6,-4 7-139,-2 0-6,-11 13-280,-1 2-286,-1-1 566,-2 8 0,15-23 0,-3 6 0</inkml:trace>
  <inkml:trace contextRef="#ctx0" brushRef="#br0" timeOffset="5320">11950 6525 14191,'8'39'316,"0"0"1,5 22-317,-11-24-611,-2-10-1063,0-10 1674,0 0 0,0-13 0,0-2 0</inkml:trace>
  <inkml:trace contextRef="#ctx0" brushRef="#br0" timeOffset="6253">12141 6144 14292,'6'33'389,"0"1"0,3 26-282,-9-31-7,0 2-60,0 1 10,1 17-56,5 4-38,-2-10-7,2-6-5,-3-29 45,-2-3-62,0-3-67,0-1 62,0-6 72,2-12 6,5-18 34,1-3 179,11-24-90,-6 22 0,-1 8 0,0 0-61,2-1 0,3-5-62,-10 20-50,-2 7 4,-2 5 13,-3 3-57,0 3-543,-2 11-918,-9 10-219,2 6-712,-14 13 1821,4-10 661,2-3 830,3-5 200,8-10-520,2 0 128,1-2-89,4 0-95,2 4 67,5 2-235,4 2-141,4 2-61,10 6-291,-6-9-2297,18 2 2504,-13-13 0,-4-2 0,-10-4 0</inkml:trace>
  <inkml:trace contextRef="#ctx0" brushRef="#br0" timeOffset="6516">12498 6572 14230,'5'45'257,"0"0"1,0-10 0,-2-2-258,-3 11-62,0-20-475,0-7-5389,0-7 5926,0-7 0,0-3 0,0-1 0</inkml:trace>
  <inkml:trace contextRef="#ctx0" brushRef="#br0" timeOffset="7150">12617 6072 13592,'16'31'476,"0"0"0,13 25-252,-12-25 0,0 0-140,11 20-82,-10-20 1,-1-1 3,2 7 0,-7-10-1,-5-8-61,0-1-33,-5-11 167,-5-20 17,1-1 185,-2-31-83,3 12-40,0-16-12,2 11-16,3-2-62,1 0-61,3 3-6,0 6-112,-1 4-404,-1 9-4592,-3 6 5108,-1 7 0,-1 3 0,-1 2 0</inkml:trace>
  <inkml:trace contextRef="#ctx0" brushRef="#br0" timeOffset="7587">12903 5810 13379,'30'16'1050,"1"0"0,25 15-573,-28-2 172,14 23-458,-12-6-107,-7-3 0,-4 5-68,-9-4 1,-4 1-12,2 1 1,-2-1-6,-4 0 0,-4 0 22,-6 0 1,-3-1-2848,-4 1 1,-1-1 2824,-2 1 0,0-3-3,-1-5 0,0-4 903,-15 16-1561,11-19-213,-4 0-5139,8-14 6013,6-7 0,1-1 0,9-5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42:42.9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19735 14264 14488,'-26'-28'285,"2"6"-234,18 21-46,-2 0 85,0 1-84,2-1 50,-3 1-45,4 0 0,-5-1 23,-3 1 5,1 0 56,-5 0-11,5 0-67,-1 0 16,0 0-27,6 0-6,-5 0 34,5 0-29,-2 0 6,2 0-11,1 0 112,0 0-112,1 0 40,1 0-40,0 0 33,1 0-33,-4 4 6,2-1 22,-8 6 62,1-1 22,-4 3-78,5-3-23,3-2-11,4-4-73,2 0-11,-1 2 84,0-2 0,0 3 6,0-1 27,-2 4-10,0-1-12,-3 3 28,1-1-106,0 1 61,2-3 6,1-1 0,1-1 0,0 1 0,-1 0 34,0 1-57,1-1 23,-1 0 0,1 0-33,0-1 33,1-1 17,0 0-17,1 0 5,-1 1-38,0 2 33,-1 0 0,1 2 5,1-3-5,0 2 0,1-2 6,-1 1 27,1 0-33,0 1 0,-2 0-39,2 1 28,0-2 11,0 1-6,0-2 40,0 3 11,0-1-56,0 1 11,2 2-34,-1-3 68,4 6-34,-2-4-6,1 3-28,0-5 23,-1-1 11,2 0 0,1 0 0,1 0 0,0 0 6,2-1-1,-1 0 107,2-1-106,-2 0 84,5 2-85,0 2-16,8 3 11,-7-3-6,3 0 6,-8-5 0,-1-1 17,0 0-17,0-1 6,0 1 33,1-1-33,0 0-6,0 0 0,2 1 50,-1-1-89,7 0 50,1-1-11,-1 0 22,5-1 12,-11 0-17,5 0-17,-5-1 89,6-2-21,1-2-12,6-4-45,-6 3 11,-1-1-11,-6 3 17,3-2-22,-1-2 72,-1 1-78,2-3 6,-6 4-6,5-3 0,-6 2-6,2-1 62,-3 0-50,0 0-6,2-5-17,-1 3 23,0-4-6,-3 5 67,1-4-67,-2 3 50,1-9 18,-3 0-7,-5-17-61,-2 10 0,-6-6-5,-3 15-85,-2 1 90,-3 1-11,-1 2-23,-2 2-78,-1 3 45,-2 2-56,0 1-79,-1 0-22,0-1-689,-14-3-482,-1-3-274,-3 3 1669,-3 2 0,28 7 0,-1 0 0</inkml:trace>
  <inkml:trace contextRef="#ctx0" brushRef="#br0" timeOffset="1850">20496 14073 12909,'-18'11'1080,"2"-2"-665,4-8-270,2 1 68,-3 0-146,3 2 23,0-1 33,0 2-123,-1-1 45,1 1 17,-5 3 94,4 0-66,-4 1 5,5 0 46,-1 0-130,0 1 123,-5 5-128,5-2-45,-7 6 84,3 4-23,1-2-22,2 2 17,4-7-17,2-5 0,0 0 45,-2 5-101,2-3 56,-2 4-56,2-1 95,1 1-73,0 4-106,2 6 157,2-6-11,1 5-12,0-11-22,0 1 28,1-3 56,1-1-56,2-1 0,3 2 6,0-2-6,2 2 0,-1-4 56,5 5-56,1 0-6,0 0 45,1 1-28,-4-5 96,1-1-107,3 1-34,-6-4 34,11 2 39,-8-3 6,5 0-28,-4 0-17,0-3 6,0 1-12,0 0 6,7-1 146,-5-1-62,13 0-6,1-3-72,1-3 83,-2 0-83,-10-4 39,-6 3-45,0-1 22,3-3-22,-2 2 0,2-2 0,-6 4 39,1-1-39,-2 0 0,1-1 11,3-3 1,-1-2-12,0 0 5,-2 0 51,-4 3-56,0 0 6,0-1 5,-3-1 34,0 0-45,-1-1 0,0 0 56,-1 1-39,-1-1-17,-1 0 0,-2 1-23,-2-1 29,-1 0 33,-7-5 39,-4-1-78,-1 1-95,-10-3 39,10 10 56,-7-3 0,8 5 51,1 2-68,1 0 17,1 1-17,1 0-33,-2 0-40,-1 0-72,-1 0 78,-2 2-269,-3 0-667,-15 2 342,6 1-744,-23 1 1422,2 3 0,19-2 0,2 2 0</inkml:trace>
  <inkml:trace contextRef="#ctx0" brushRef="#br0" timeOffset="4468">22282 14240 11547,'-18'-3'655,"2"1"-514,10 2 66,0-1-100,-2 1 38,0 0 29,-1 0-118,-1 0 39,0 0-11,-1 0-84,0 0 235,-4 0-16,-1 0-219,1 1 140,-4 2 11,-4 3-95,4-1 56,-5 0-56,12-1 28,1-1-51,-2 3-33,0 0 101,-1 1 34,-4 3-91,7-3-38,-8 4-6,7-1 11,-3 2 51,7-3-34,0-1-17,3-2-5,-2 0-6,-3 6 0,3-2-51,-3 2 46,4-3-107,1 0 112,1-2 0,1 3 33,2-3-38,-1 1-1,2-1 6,0-2-6,0 2-5,0 0 11,0 3 0,0-1 34,1 0-34,1 0 0,2-1 11,1 0 90,0-1-101,0 0 33,3 2 40,2 2-67,3 3 44,-2-3-44,5 3 5,-6-6 129,6 6-101,-6-8-39,3 3 62,-4-3-62,1-1 95,0 1-50,0-1-45,-1 0 0,1-1 22,1 0 57,5 2-74,-4-1 6,10 3-22,-4-2 95,0 0-45,3 0-39,-9-2 0,4 0-5,-5-1 5,0-1 0,6 2 45,-3-2-29,5 1-16,-6-3 57,1 0 33,-1 0-79,0 0 67,4 0-5,5-7-73,-5 2 22,1-5 23,-9 6-45,0-2 0,-1 1 34,1-1-40,-1 1 6,2-3 0,-2 1 56,1-1-33,-4 1-23,0 1 5,-1-1-22,2-2 17,-2 1 34,1 0-34,-1 0 6,-3 2 16,1-4-22,-1 2 39,0-4 40,-1-1-79,0 3 28,0-8-23,-3 8-5,-2-5 34,-7-1-96,-5-2-61,0 0 73,-6-5-18,8 9 24,-9-9 44,9 11 0,-3-5-79,0 6-190,-2 1-202,-11 1 113,6 5-992,-15 2 118,14 2-3921,-27 0 5153,24 0 0,-3 0 0,21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48:56.3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12093 4477 12343,'-28'-11'638,"3"3"-419,19 6 178,0 1-167,-2-1 420,-5 0-477,4-1-61,-4 1-22,2-1 95,1 1-135,-1-1 40,1 1 16,-1-1-11,2 2 79,-6 0-73,4 1-101,-2 0 51,2 0-46,0 0-5,1 0 34,1 0-34,1 0-45,-1 0-5,1 0 16,-1 0 6,-4 0 95,-2 0 96,-10 2-152,5-1-11,1 1-6,7 0-83,-3 2 49,2 1 40,-6 3 34,4-1-28,1 1 55,-5 2-16,3-2-11,-2 1-12,0-1-16,7-2-12,-1 0-39,5-1 17,-5 2 23,-1 3-1,-1 1 0,1 0-66,3-1 66,-5 4 40,-1 1-18,-2 2-4,4-4 27,0-1-11,4-5-23,-1 1-5,2-1 0,0 0 0,0 1 0,1 1-11,0-1-6,-2 4 12,1 0-1,1-1-11,-2 2 12,2 0-51,1 0 45,-3 6 11,4-6 0,-5 9 5,4-9 1,0 4-6,1-6 5,2-1-5,-2 3-33,2 0 27,1 1 6,1-1-73,2 4 34,2 3 28,5 5 11,0-5 0,8 3-6,-6-11 6,3 4 0,-3-6-5,-1 1 5,1 0 0,0-1-6,1 1 6,0 0-5,1 0 5,0 0 5,5 4-45,2 0-49,5 2 61,-4-5-6,6-1 68,-2-3-34,0-1-6,0-1 6,-5-2 0,0-1 23,1 0-29,1 0 6,0-1-11,-1 1 5,8-1-5,-6-1 5,7 1-5,-1-2 11,-5 0 45,14-1 45,3-4-90,-7 2 33,2-3-27,-15 3 6,5-3-24,-4 2 12,6-2 40,-7-1-40,0 0 5,1 0 1,-2-3-1,1 2 68,5-6-67,0 1 33,10-11-39,-13 7 50,1-5-44,-12 8 0,1-1 27,-1-1-27,5-6 39,-6 6-45,4-5 11,-6 8 84,3-7-39,-3 4-50,0-4 117,-4 1-50,0 5 5,-2-11 0,0 5-44,-1 0 84,-1-4-113,-1 9 57,-1-3 39,-4-1-40,-1-2 1,0 0 16,-3-3-22,0 7 11,1-1-67,-4 0 6,4 7 5,-11-8-11,4 7 0,-6-5 0,0 4-5,-1 0-7,-3 0-27,-2 0-6,-1 1 6,1 1-84,0 2-101,1 1-829,-9 1-2902,-4 8 3955,-10 17 0,21-9 0,6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25:17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 13240 14992,'34'8'28,"0"-1"28,5 0-51,-12-2-5,1-1 6,-14-2 0,0 0-1,-1 0 1,1 0-1,5 0 1,-4-2 0,4 2-1,-7-1 1,0 1-1,3 0 1,1 0 0,6 1-1,-9 0 6,0 0-5,-8-2 0,0 3-12,-1-3 12,0 2-6,-1-1 5,-1-2 1,0 1 1557,-1 0-1513,0-5-39,-3 2-11,0-5 0,-4 3 0,0-2 12,-4-5-12,2 1 33,-5-4-33,4 1 6,-7-7-6,5 5 11,-7-9 0,5 6-11,3 3 6,2 3 5,5 8-11,2 2-750,0 1 750,11 9 0,-2-2 0,10 7 0,-5-4 0,0-1 0,-1 1 39,5 3-39,0 1 0,-1-1-6,-3 0 1,-6-6-46,-2-1-10,-1-1 61,-2-1 156,-2 0-150,1-1 140,-1 3 50,0 1-6,-5 10-184,1-2 83,-6 7-27,1-4-17,-1 0-6,0 0-39,-1 1-28,0-1 22,-4 5 12,2-5-1,1-1-5,2-5-61,3-7 61,2-2 45,-1 0-40,3-2 18,-1 1-23,2-1 0,-1 0-538,1 0-308,0 2-1109,0-2 1955,-1 3 0,2-2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28:40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405 12406 15076,'-1'31'140,"0"-2"-140,1-6 0,0 1 5,0 1 1,0 0 33,0 0-39,0-1-11,0-1 5,0 8 6,0 0 0,0-2-44,0 3 94,0-11-50,-1-3 0,0-4 0,1-9 0,-2-1 0,2-2-2078,-1-1 487,1-11 1591,0-7 0,0 4 0,0-2 0</inkml:trace>
  <inkml:trace contextRef="#ctx0" brushRef="#br0" timeOffset="820">310 12573 13385,'16'-36'414,"-1"5"-274,-6 18-62,1 0-5,-1 1 0,-1 0-28,-1 2 33,-2 1-11,0 2 57,-1 1-124,-2 3-12,1 0-60,-1 3-52,1 0 68,2 0 17,0 0 39,1 3 129,0 2 28,0 2-68,1 2 23,-1 0-22,3 4 39,-1 0-129,1 0-241,0-1-862,0-4-499,3 0 1602,6 0 0,-9-5 0,1 0 0</inkml:trace>
  <inkml:trace contextRef="#ctx0" brushRef="#br0" timeOffset="2029">1833 12335 15020,'4'34'414,"-3"15"-408,-2-25 50,-2 17-51,1-15-5,0 1 45,0 2-45,0-1 0,0 1 18,-1 7 15,1-11 6,0 5-39,1-13 68,-1 3-52,1-4-72,-2 3 0,2-7-23,0-4-72,1-6-1826,0-1 0,0 0 0</inkml:trace>
  <inkml:trace contextRef="#ctx0" brushRef="#br0" timeOffset="2905">1738 12478 14908,'10'-19'229,"3"-3"-212,-3 10 39,1-2-56,0 1 73,-6 6-73,0 0 0,-3 5 0,0 0 11,-2 1-263,1 0 247,3 1 5,-1 1 5,2 1 1,0 1 33,2 5-73,0 2 34,0 2 0,0 0 51,-3-2 27,2 3-44,-1-1-34,0-1-269,-1-2-157,-1-5-492,1 1-639,-1-2-1451,2 1 3008,0-1 0,-2 0 0,-1-2 0</inkml:trace>
  <inkml:trace contextRef="#ctx0" brushRef="#br0" timeOffset="4603">3238 12406 14869,'9'40'145,"-1"-5"18,-8-4-102,0-10-55,0 19-6,-1-20 11,0 6 34,-1-9-45,-1 1 5,0 0-5,0-3 12,-1 6-12,0-7-28,1 5-118,1-6-184,0-2 128,2-5-196,0-4-1433,0-2-465,0-6 161,0-2 2135,3-5 0,-2 5 0,1 2 0</inkml:trace>
  <inkml:trace contextRef="#ctx0" brushRef="#br0" timeOffset="5337">3143 12525 12623,'10'-34'829,"0"4"-566,-4 21-28,0-1-39,0 0-45,0 1-5,1 1-45,-2-1 11,1 2 95,1-3-185,-3 4-22,1 0 0,-3 4-89,0 1-23,-1 1 84,0 0 28,2 0 73,1 1 11,3 2-84,1 2 5,2 4 85,2 0-85,0 2 1,1 0 50,0 0-6,4 3 57,0-1-102,-1-1 7,0-3-46,-7-3-100,-1-3-421,-3 1-1058,-2-4-1770,-2 2 3383,1-1 0,-2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30:05.7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857 11454 13217,'-31'-9'856,"6"2"-632,17 5-22,1 1-45,-1-1-51,0 0 90,0 1 95,-1-1-117,0 0 118,-6 0-191,3 1 55,-10 0-116,2 0 21,1 1-16,1 0 56,6 0-96,0 0-5,0 0 68,0 0-57,-1 0-6,2 0 1,-1 0-6,2 0-6,1 0-44,-1 1 11,1 0 39,1 1 0,-2 0 0,-4 3-39,-4 1 33,0 1-11,-7 4 17,9-3 51,-13 7-46,13-6 68,-5 3-62,6-4 28,2-2-22,1 0-17,1-1 6,2 0-6,1-1-34,1 0 34,2-1-11,-1 1-17,1-1-213,-3 3 168,-3 4 90,0 2-11,-5 8 22,7-5-23,-5 5 1,5-5 33,0 0-39,-4 8 0,3-6 0,-3 5 6,4-6 39,-5 8-40,4-6 18,-9 14 10,4-5-33,0 0 0,-2 4 0,8-13 0,-2 5 0,6-9-11,1-4-19</inkml:trace>
  <inkml:trace contextRef="#ctx0" brushRef="#br0">-1 12028 15888,'5'11'0,"5"2"0,1 1-56,6 7 17,4 2 0,1 0 39,8 3-11,-10-11-28,16 7 39,-14-12 5,7 3 34,-9-6-39,-1-1 0,0 1 0,0-2 0,-1 0 0,2-1 0,0 0 6,10 0 0,5 0-1,-1-1-5,9-1 11,-18-2 29,16 1-40,-17-1 5,6 0 29,-9 0-34,-2 0 0,1-1 0,7-2-6,-6 0 12,7-2-6,-1 0 0,-6 1 33,14-2-33,-7 2 0,14-6 6,-12 3 0,1-4-6,-15 3 5,-1 0-5,-1-2 51,1-1-51,-1-2 5,1-3 34,0 0-33,0-3 44,-1 0-44,-1-2 72,4-12 34,-3-19-61,-1-3-51,-4 0 5,-7 15 51,-2 13-39,0-10-11,0 10 39,0-8-1,0 2 24,-2-3-68,-2 0 72,-10-7-4,-9 7-68,-2 0 5,-24-9-5,15 20-37,2 5 1,-2 1-1105,-8-2 967,-14-2-162,17 10-146,2 3-554,-2 5 1036,-9 2 0,22 3 0,-2 0 0</inkml:trace>
  <inkml:trace contextRef="#ctx0" brushRef="#br0" timeOffset="2082">2047 11501 12573,'-37'-11'1293,"5"2"-677,15 8-353,2 1 146,-10-1-168,0 1-185,1 0 28,-9 0-22,15 0 5,-7 2-16,9 0-1,1 1-39,0 1 45,1-1-16,-1 0-40,1 0 0,-2 1-79,-4 3 6,4 0 34,-10 8 0,3 6 39,3-3 0,0 5 0,11-11 50,0 2-16,0 0-28,0-1-6,-2 8-34,3-6 34,-1 5 50,4-7-10,0 1-35,0 5-44,2-1 67,-1 9-28,3-10 0,0 2-6,0-10 34,0 6-22,0-3 0,-1 4-1,2-5-33,-1 5 23,1-3 5,0 4 0,0-4-51,0-1 1,0 0-23,1-1 67,1-1-67,6 4 34,0-3 28,3 2-34,-1-3 39,1-1 1,0 1 5,1-1 33,-1-1-27,1 1-6,0-2 0,-2 0 0,1 0 0,0 0 11,0 0-5,1 1-6,7 4 0,-4-3 0,14 6-84,3-3 78,-5-3 6,4-1 34,-15-6-34,-1 1 0,1 0 0,0 0 0,0 0 0,2-1 0,1 1 0,1-2 5,2 0 29,2-1 5,12 0-28,2 0-5,13-5-34,-13 1 28,-1-5 11,-12 1-5,0-1 5,12-4 51,1-3-62,0 1 6,-3 1-18,-12 4 7,1 1 5,-2-1 0,-1 1 45,0-1-45,8-3 0,-7 5 16,14-8-4,-7 5-12,-2-2-12,-2 2 12,-9 3 12,0 0-12,-2-2 5,1 0 6,-3 1-5,0-2 28,-1 0-29,1-1-5,-1 0 0,0-1 0,5-6 11,-4 3-5,6-11 0,-4 3 27,-1-1 57,-2 1 78,-5 7-34,-2 1 6,-2 0 56,0 0 73,-2-13-235,-3 9 33,-1-10 62,-8 6 61,-5-1-128,-10-6 66,-6 4-116,2 8-12,-15-1 2,11 11 1,-1 2-3,-24-7 0,9 6 0,1 0 0,-4 0-62,18 2 1,0 0-208,-14-3-247,-1-2 7,2-1-343,2 0-2347,11 7 1,1 1 3198,-14-1 0,0 3 0,31 2 0</inkml:trace>
  <inkml:trace contextRef="#ctx0" brushRef="#br0" timeOffset="4078">3714 11454 12567,'-57'1'1389,"-4"0"-1120,37 1-107,-10 1-33,10 1-6,0 0-112,0 1 112,1 0-55,0 1-63,0 0 46,0 0-18,-1 1 62,-10 3-95,-2 2-28,-7 7 28,12-3 6,-4 9 67,10-1-68,1-1-5,-4 8 0,13-13 0,-4 7-5,8-7 10,-5 10-5,6-6-44,-3 6 44,4 1 11,2 2-17,0-2-5,4 5-67,2-15 44,1 7-84,4-8 62,7 9-28,11 2 84,0 1-56,5-3-5,-7-8 33,2-2 28,1-1 0,3-1-45,1-2 45,1-1 45,3-3-45,1-1 45,15-2 100,17-3-100,-10 0-39,6-3 55,-26-1-55,0-2 39,2-1-37,-1-3 0,1 0-2,11-3-3,-11 1 0,1 1 2,20-9 40,1-2-51,-21 8 1,0-1 5,-1 0 0,-1-1 0,19-6 56,8-7 0,-27 8 117,20-16-94,-25 12 5,4-9 11,-15 8 135,-4-1 33,-4 0 73,-6-1 56,-8-12-252,-8 6-44,-28-24-119,2 20-139,-5 4 0,-6 1 72,-11 3 1,-2 4-768,1-1 1,-4 2 652,7 8 1,-4 2-1,6 2-152,10 3 0,1 3-464,-12 3 0,3 3-6091,2 10 6911,-3 9 0,28-8 0,5-1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37:39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13426 16311 13844,'10'37'717,"2"3"-583,3 4-33,1 0-51,-1-1-44,0-6-85,2-3 40,5-23 123,-3-12-11,2-23-34,-10-11-28,1-6 29,-2-3-18,-2 9 0,-1 1-22,1-2-28,3-10-11,-9 40 0,2 5 129,6 25-51,9 24-65,-1 1 1,1 2 25,-6-14 0,1-2-20,2 7 1,-1-5 19,-2-17 235,11-33-156,-8-10-18,7-28-61,-10 3-156,-2 1-1328,2-1-1563,-6 20 3047,0 6 0,-6 20 0,0 2 0</inkml:trace>
  <inkml:trace contextRef="#ctx0" brushRef="#br0" timeOffset="394">14069 16740 14449,'27'-53'940,"-4"8"-754,-13 30-186,-1 3-29,3 5 618,-2 17-376,0 24-157,-3 7-56,-5-4 0,0 1-174,-2 22-268,2-4-707,-1-20-1708,1-27-1282,1-13 4139,-1-9 0,-1 3 0,-1 0 0</inkml:trace>
  <inkml:trace contextRef="#ctx0" brushRef="#br0" timeOffset="990">14188 16026 16118,'-38'37'476,"7"-2"-470,24-1-51,4-7-22,14 14-57,1-20 18,13 1-17,-3-15 61,1-3 6,9-10 56,-9-3 45,4-10-6,-14-4 17,-2-3-5,-5-2 16,-3 1 45,-11-10-157,-13 1-61,-3 3-68,-8 7-28,10 15-308,4 6-2379,-2 8-966,8 6 3855,0 9 0,8-8 0,3-1 0</inkml:trace>
  <inkml:trace contextRef="#ctx0" brushRef="#br0" timeOffset="1250">14236 16145 12545,'8'7'2301,"-2"0"-1926,-6-7 18,31 55-320,-15-26-216,8 13 0,2 0-4288,1-4 4431,-2-5 0,-9-16 0,-12-12 0</inkml:trace>
  <inkml:trace contextRef="#ctx0" brushRef="#br0" timeOffset="1905">14617 16693 14846,'-1'52'-946,"-1"0"-2600,-2-21 3546,-1 2 0,3-16 0,0-4 0</inkml:trace>
  <inkml:trace contextRef="#ctx0" brushRef="#br0" timeOffset="2767">14807 16288 13508,'16'31'287,"-1"0"1,2 4-1,-2 0-214,3 10-67,-1-2-6,-2-12-68,-7-20 24,-1-6 44,0-6 100,5-22-44,-4 0 0,7-37-11,-8 20-34,3-22-11,-5 33-11,-1 1 11,-1 21 34,1 13-34,3 7 5,2 13-10,3 5-40,2 4-11,0 3 17,1-2 39,2 7 0,-5-17 157,4-1 95,-7-24 100,3-28-290,-3-22-62,0-5-190,-3-2-2218,-3 22 2408,-2 18 0,1 4 0,-2 13 0</inkml:trace>
  <inkml:trace contextRef="#ctx0" brushRef="#br0" timeOffset="3214">15283 16764 14499,'36'-57'1233,"-6"9"-1071,-20 30-112,-3 9 236,1 4 28,-1 47-320,-2-10-369,1 32-2017,-2-8 2392,0-10 0,-2-8 0,0-20 0</inkml:trace>
  <inkml:trace contextRef="#ctx0" brushRef="#br0" timeOffset="3882">15450 15907 14852,'5'37'298,"1"1"1,-1-3 0,-1-1-69,-6 16-191,2-15-39,-2 4-39,2-24-6,2-7 45,3-5 0,5-6 0,2-6 6,3-6 5,0-7 28,1-1-28,2-7 29,-3 8 217,-3 3 107,-14 20-358,-5 9 61,-7 10-67,1 4 6,0 0-6,2 2 0,3-1 0,4-1-68,2-3 68,4-5-95,4-4-286,15-5 12,-1-4-449,10-4-6402,5-4 7220,-11 2 0,0-2 0,-16 5 0</inkml:trace>
  <inkml:trace contextRef="#ctx0" brushRef="#br0" timeOffset="4173">15855 16574 12343,'7'36'795,"0"1"0,4 29-274,-10-32-62,-1 0 6,-3 11-465,-1-13-89,-2 6-763,0-19-4082,-3-5 4934,3-6 0,0-3 0,3-5 0</inkml:trace>
  <inkml:trace contextRef="#ctx0" brushRef="#br0" timeOffset="5046">16140 16193 14208,'22'40'205,"0"0"0,-1-2 1,-2-2-27,2 8-39,0-2-17,5 6-117,0-17 134,-4-10-84,-2-27 11,-9-18-56,-1-12 46,-2-3 100,-2-18-152,-3 19 34,-1-5 12,-2 27 5,0 8-51,3 13 29,2 8-28,9 29-6,-1-7 0,12 27 5,-10-31-5,4 3 0,-10-21 90,5-10-23,0-28-280,6-24-585,-11 13 0,-1-2-348,-1 3 1,0 1-2619,3-24 3764,-3 27 0,-3 15 0,-1 8 0</inkml:trace>
  <inkml:trace contextRef="#ctx0" brushRef="#br0" timeOffset="5438">16688 16788 14941,'26'-62'1412,"-2"8"-1076,-10 29-201,-2 3-85,0 7 0,-2 7 331,0 16-314,-1 25-67,-3 4-182,-3-2 0,-1 1-361,-1 5 543,1 15 0,-1-38 0,0-1 0</inkml:trace>
  <inkml:trace contextRef="#ctx0" brushRef="#br0" timeOffset="5937">16735 15954 15552,'16'41'302,"-1"-1"1,0-2 0,-2-4-119,3 4-77,-1-5 111,4-4-61,-5-14 112,2-4 151,-6-21 129,12-48-510,-8 13-39,-1 5 0,-1-2-823,4-16-157,-5 21-1211,1 4-6019,-8 27 8210,-2 14 0,-1-4 0,-1 4 0</inkml:trace>
  <inkml:trace contextRef="#ctx0" brushRef="#br0" timeOffset="6301">17307 16645 16745,'40'-22'-851,"24"12"851,-2 25 0,-12-4 0,-15 2 0</inkml:trace>
  <inkml:trace contextRef="#ctx0" brushRef="#br0" timeOffset="8811">17949 16359 15216,'21'39'235,"0"0"1,7 12-242,-2 5-67,-18-40-50,4-5 190,-2-31-27,3-14-40,-3-7 50,-3 0-44,-1 18-181,-1 16 175,2 10-5,6 30 10,2 11-5,3 8 6,-5-14 0,-1-15 274,-2-25-151,2-9-23,2-16-100,-2-8-6,1-5-465,-1-2-655,2 2 1120,0 3 0,-5 17 0,-2 5 0</inkml:trace>
  <inkml:trace contextRef="#ctx0" brushRef="#br0" timeOffset="9360">18449 16073 12948,'5'37'324,"0"0"1,-1-1 0,1-1 34,0 13-29,0 2-33,0 0-118,-3-6-50,1-6-62,0-6-123,0-15 56,3-10 56,0-17-22,7-21-34,-3 3 0,5-14-6,2 7-28,-4 13 74,8 3 111,-8 21-44,3 12-51,-2 28-56,-6-4-101,-4-4 0,-1 1-1294,-1 10-1641,-2-4 3036,0-22 0,0-16 0,0-3 0</inkml:trace>
  <inkml:trace contextRef="#ctx0" brushRef="#br0" timeOffset="9770">18806 16359 15367,'0'34'423,"0"1"0,0 27-143,-2-16-252,1-13-89,6 7-46,0-27 46,5-2 61,1-17 11,5-20-6,0-20-5,0-17 0,-7 10 40,-7 5-7,-6 30-22,-2 2-11,0 14 0,-1 8-5,3 6 5,1 9-6,3 7 6,2 1-33,3 3-270,4-3-1193,11 1 68,-2-15 1428,10-1 0,-16-13 0,0-1 0</inkml:trace>
  <inkml:trace contextRef="#ctx0" brushRef="#br0" timeOffset="10161">19044 16121 15406,'6'57'353,"0"0"0,0 2 0,1-2-353,-2-11 0,0-3-37,0-2 1,1-4-294,2 4-348,-1-13-414,-1-11-723,-2-9-1327,-2-9 3142,-2-6 0,0 3 0,0-3 0</inkml:trace>
  <inkml:trace contextRef="#ctx0" brushRef="#br0" timeOffset="10330">18973 16407 13849,'-10'-12'1199,"3"3"-841,7 9-352,36-2-6,-14 1-107,31 0-626,-22 1-891,1 0-1983,-3 0 3607,-1-2 0,-13 2 0,-6-1 0</inkml:trace>
  <inkml:trace contextRef="#ctx0" brushRef="#br0" timeOffset="10508">19282 16169 13709,'5'2'2219,"-2"0"-1878,-3-2-162,5-42-78,0 21-95,5-32-6,-2 34-426,0 5-890,1 7-2319,-2 4 3635,1 11 0,-5-5 0,-1 4 0</inkml:trace>
  <inkml:trace contextRef="#ctx0" brushRef="#br0" timeOffset="10977">19544 16312 15838,'-45'29'661,"5"-1"-538,23-8-123,5-3-123,4 1 16,5-8 102,8 0 5,1-5-6,14 3 6,-5-1 0,5 4 34,-9-1-29,-1 2 63,-4 2 55,-3 1 235,-7 9-263,-3-6-95,-6 3-134,-3-10-465,-2-4-8649,-18-6 9248,10-4 0,-2 0 0,17-2 0</inkml:trace>
  <inkml:trace contextRef="#ctx0" brushRef="#br0" timeOffset="11691">20020 16097 13166,'10'41'108,"0"-1"1,0-2-1,-2 0 309,-5-1 0,0-2-1951,1 18 1781,0 14 418,0-28-665,-2-17 227,4-7-205,3-33 23,5-20-40,0-6 17,-3 11 1,1 1-23,3-2 0,4-3 950,-9 25-664,-1 7-40,-2 14-99,-2 7-142,0 12-5,-2 7-236,-1 2-301,-1 0-628,0-1-2263,1-5 3428,0-6 0,-1-12 0,0-7 0</inkml:trace>
  <inkml:trace contextRef="#ctx0" brushRef="#br0" timeOffset="12093">20401 16335 15255,'-5'66'701,"2"-7"-601,2-27-100,3 4-78,12-14 78,-3-6 0,10-21 0,-9-13 0,-1-8 11,-2-4-5,-2-1-6,-4-1-34,-1 4 29,-7 3-40,-2 6 39,-9 4-263,3 12 95,2 20 107,10 5-683,17 27-550,6-19 1300,20 11 0,-21-27 0,3-1 0</inkml:trace>
  <inkml:trace contextRef="#ctx0" brushRef="#br0" timeOffset="12633">20758 16335 12623,'-2'10'1590,"-1"30"-1142,2-14-22,-1 31 95,2-12-157,0 3-157,1-15 1,0 1-163,0 15-1,2 8-44,-2-28 6,0-10-6,0-8-56,-1-6 50,0-5 1,0-8-1,-2-20 1,-2-3-113,0-5 0,-1-4-33,1 0 0,0-1 112,0-11 0,4 0 39,10 6 0,4 3 67,5-8 78,19 34-21,-17 35-57,0 12 50,-2 10 51,-4 5 40,-5 1 234,-4 13-330,-10-20-84,-15 3-1193,-16-41-1140,5-19 0,0-6 2305,-18-19 0,8-8 0,26 30 0</inkml:trace>
  <inkml:trace contextRef="#ctx0" brushRef="#br0" timeOffset="13228">21044 16383 12158,'6'37'815,"1"0"1,1 19 0,0-3-496,-2 0-211,-2-12 0,0-2 109,-4-5 153,0-2-360,-2-16-11,-1-18 0,-2-17 25,1-14 0,1-3-148,0-21 78,1 16 0,0-3-9,5 3 1,1 1 53,5-18-972,8-6 972,2 35 6,-1 14 84,0 8 39,-3 14-39,-1 6-12,-4 11 12,-2 4 72,-5 4 1034,-1-1-854,-14 10-309,0-13-27,-11 4-6,2-18-370,1-7-1450,-5-10 184,10-10 1636,2-16 0,10 12 0,3-4 0</inkml:trace>
  <inkml:trace contextRef="#ctx0" brushRef="#br0" timeOffset="13594">21354 16454 11256,'6'3'2873,"-1"-1"-2453,-5-2 40,34-19 44,-20-5-414,22-11 16,-30-7-61,-7 18-6,-6-5 140,-13 14-78,1 6-39,-7 10-45,4 26 72,9 35-89,5-10 0,15 13-101,8-38-510,6-11-957,5-7-5287,1-11 6855,-1-7 0,-11 2 0,-6 0 0</inkml:trace>
  <inkml:trace contextRef="#ctx0" brushRef="#br0" timeOffset="14092">21663 16288 13799,'1'37'719,"1"0"1,1 30-383,-3-33-57,0-3-185,0-5-95,0-8-50,2-7 5,2-7 45,2-8 11,9-20 6,15-31-12,-5 9-5,8-10 0,-19 37 12,1 9 27,-4 20-274,-2 5-354,-2 14-604,-4-1 1193,0 5 0,-1-15 0,-1 0 0</inkml:trace>
  <inkml:trace contextRef="#ctx0" brushRef="#br0" timeOffset="14284">21972 16335 11413,'9'9'2319,"-3"-2"-2174,-6-7 1,6 34 16,-5-13-162,6 35-632,-7-33-6599,1 0 7231,-1-17 0,1-4 0,-1-2 0</inkml:trace>
  <inkml:trace contextRef="#ctx0" brushRef="#br0" timeOffset="14460">21972 16050 10472,'28'12'0,"-7"-3"0</inkml:trace>
  <inkml:trace contextRef="#ctx0" brushRef="#br0" timeOffset="14880">22187 16359 15434,'0'66'555,"1"-8"-286,-1-31-146,0-5-123,0-10 0,0-6 56,4-7 11,3-10-33,4-10-34,3-9-129,10-21 84,-6 14-11,4-6 6,-11 24 50,-3 11 11,-2 6-11,-4 13-73,0 8-89,-2 13-191,0 5-286,0 3-694,2 2 1333,-1 5 0,1-22 0,-1-1 0</inkml:trace>
  <inkml:trace contextRef="#ctx0" brushRef="#br0" timeOffset="15444">22449 16383 12410,'8'2'2369,"-1"-1"-2055,-18 36 397,7-6-543,-7 20-123,9-23-45,2-17-5,6-5 5,-1-9 5,6-9 1,6-26-1,-2 3-5,6-18 6,-7 13-6,2-12 0,-6 19 398,-1-1-326,-8 30-38,-1 15 156,-1 31 1,-1 10-21,1-13 1,1 3-33,-1 5 0,-1 4 1,1-2 17,1 3 1,1 1 61,-1-6 1,0 3 0,0-5-177,1-3 0,-1-2-12,1 14 1,-1-6 3,-3-12-34,-2-1-123,-10-5-124,-6-13 62,-10-30 85,0-36 55,9-13 45,13 23 0,5 0 45,8-23-45,10-1 2,5 21 1,5 0-216,4 3 1,1 2-287,0 1 1,1 4-2237,2 9 1,-2 7 2734,-4 5 0,-3 9 0,-18 2 0</inkml:trace>
  <inkml:trace contextRef="#ctx0" brushRef="#br0" timeOffset="15881">22853 16097 16846,'53'-19'1512,"0"5"-1260,-35 20-123,3 3-34,-11 7 29,-6 16-74,-5-1-10,-15 34 21,1-21 20,2-8 1,1-1-82,3 0-73,0 1-45,11-24-129,6-7-274,4-3-1646,13-7 94,-7 4-2278,3-4 4351,-12 10 0,-5-4 0,-2 4 0</inkml:trace>
  <inkml:trace contextRef="#ctx0" brushRef="#br0" timeOffset="16044">22996 16621 17955,'25'-22'-969,"-5"5"-712,-18 15 1681,-2 4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38:48.8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13426 17383 15564,'22'27'67,"0"-1"0,18 26 28,-5 0-95,-9-11-3,-5-9 1,0-1 2,1-1 0,1 3-12,-11-20-66,-3-6 78,-5-4 50,0-6 130,-4-12-119,-1-16-33,-2-3-17,1-7 23,-1 12-28,1 0 38,2 4-38,0 3-6,0 4-50,0 8 50,2 3 72,9 11 12,1 5-84,16 18-39,-8-2-78,7 9 61,-7-7 0,-1-2 44,-2-2 7,-1-3-29,-4-6-89,-1-4 123,-6-7 330,-1-23 96,-10-45-359,1 8-67,0 14 0,-1 2 0,1-3-73,0 6-811,4 6-147,0 16-784,3 5-1495,2 17 3310,2 4 0,0-2 0,-2 0 0</inkml:trace>
  <inkml:trace contextRef="#ctx0" brushRef="#br0" timeOffset="762">14117 17716 15305,'14'-31'427,"2"7"-371,-2 23 117,1 4-38,0 6 94,4 18-156,-6-1-67,0 12-1,-8-8 1,-2 0 33,-3 0 11,0-3 163,-4 4-118,2-12-55,-5 0-40,5-13 33,0-3-117,2-3 95,10-3-526,12-1-22,4 0-237,8-1-503,-7 2-5679,11-8 6956,-14 3 0,1-2 0,-18 6 0</inkml:trace>
  <inkml:trace contextRef="#ctx0" brushRef="#br0" timeOffset="1528">14188 17121 16073,'-1'35'190,"0"1"1,-1 26-191,5-24 0,4-10-101,16 15 56,-3-21-128,12 4 38,-10-13-139,10-5 134,-5-7 157,-1-7 168,-8-20 134,-11-23-235,-2 8 22,-6-8-50,-5 28-22,-4 3-29,-12-2-49,2 6-113,-5 0-78,8 7-135,3 4-230,2 1-553,2 1-5787,-4 5 6940,5 0 0,0 1 0,5-1 0</inkml:trace>
  <inkml:trace contextRef="#ctx0" brushRef="#br0" timeOffset="1747">14236 17264 12393,'5'4'2543,"33"26"-2224,-18-15-157,29 22-94,-26-20-460,5 1-4207,-1-6 4599,-5-3 0,-8-5 0,-10-4 0</inkml:trace>
  <inkml:trace contextRef="#ctx0" brushRef="#br0" timeOffset="2230">14807 17717 14829,'2'35'232,"0"0"1,1 19-843,0 0 610,0-20 0,-1-7 0,0-13 0</inkml:trace>
  <inkml:trace contextRef="#ctx0" brushRef="#br0" timeOffset="3198">14926 17407 14807,'21'35'218,"0"1"1,7 13-1,-2-3-212,-4-5-6,9 18-39,-20-40-118,-3-10 62,-3-4 95,-1-9 11,-2-8 0,0-26 56,-1-16-48,-2 18 1,0 1-20,0-21-5,0 14-1,0 24-72,1 10 67,0 4 5,5 9 12,3 6-12,7 9-128,14 23 47,-8-13 0,0 1 171,12 17-34,1-1-44,-24-39-6,-3-5 246,-3-13-61,-2-8-44,-2-15-68,0-10-73,-2-5-180,-1 0-1870,-1-3-1932,1 22 3982,1 5 0,2 21 0,0 3 0</inkml:trace>
  <inkml:trace contextRef="#ctx0" brushRef="#br0" timeOffset="3648">15497 17717 15507,'23'-41'689,"-3"8"-414,-9 24-51,1 3-84,1 4 0,-1 9-107,-1 4 135,-2 10 34,-4 21-152,-1 9-16,-5 2-23,-4 9 0,2-30 29,-2 2-35,5-20 1,3-5-6,5-5-39,4-2 33,4-1-145,2-4-398,0-3-409,1-5-4710,7-18 5668,-9 7 0,0-2 0,-12 15 0</inkml:trace>
  <inkml:trace contextRef="#ctx0" brushRef="#br0" timeOffset="4245">15545 17026 15042,'4'34'429,"0"1"0,2 28-166,0-12-235,6-1-95,1-11 67,3-14 0,-6-24 5,0-6 1,1-3 27,-1-7-33,1-3-5,-3-2 5,1 3 5,-4 2 7,0 4 49,-2 4 74,-2 3-197,-7 25 101,1-4-5,-5 19 55,6-12-38,2-1-51,1-3-6,2-4-151,10-4 90,-1-7-258,7-1-258,-4-4-324,0-2-700,4 0 1607,6-2 0,-10 1 0,3 1 0</inkml:trace>
  <inkml:trace contextRef="#ctx0" brushRef="#br0" timeOffset="4792">16164 17717 15445,'3'34'483,"0"0"1,0 8 0,-1-2-405,-2 2-79,0 14-426,0-27-9405,0-9 9746,0-9 0,0-8 0,-1-3 0</inkml:trace>
  <inkml:trace contextRef="#ctx0" brushRef="#br0" timeOffset="5765">16473 17574 15687,'21'41'330,"0"0"-263,0-7-67,0 1-11,-1-2 11,-2-5-56,-4-6-45,-1-7-11,-4-8 45,-1-3 67,-2-9 62,-1-6-29,-1-22-27,-3 3 28,0-19-68,-1 24-16,2 2-57,0 17-5,3 4-28,3 10-124,13 17 169,-3 3 134,17 23-39,-14-22 90,3 4 11,-8-18-6,-6-8 382,1-15-242,-8-27-129,-1-26-509,-3 0-365,0 1-458,0 27 1226,0 9 0,1 12 0,0 4 0</inkml:trace>
  <inkml:trace contextRef="#ctx0" brushRef="#br0" timeOffset="6244">17092 17836 14006,'10'-43'1400,"0"8"-811,8 25-292,-5 5 67,9 17-252,-13 3-40,1 15-21,-7-2 5,-2 15-17,-5 0 23,1-2-62,-3-7-157,6-23-280,13-3-151,1-11-2089,21-11-1637,-12 0 4314,8-7 0,-19 13 0,-4 1 0</inkml:trace>
  <inkml:trace contextRef="#ctx0" brushRef="#br0" timeOffset="6626">17045 17240 16516,'20'31'186,"1"0"1,5 6 0,-1-4-176,-5-10-6,7 6 51,-18-26 96,-2-7 77,-3-7-122,-1-10-68,-1-9-185,0-22-666,0 13-3321,7-21 4133,-1 36 0,0 0 0,-4 20 0</inkml:trace>
  <inkml:trace contextRef="#ctx0" brushRef="#br0" timeOffset="6963">17711 17574 16303,'52'4'179,"-5"0"-375,-23-4-745,5-1-2661,-3-2 3602,0-2 0,-12 1 0,-6 0 0</inkml:trace>
  <inkml:trace contextRef="#ctx0" brushRef="#br0" timeOffset="11692">18235 17502 16476,'19'29'26,"-1"-1"0,10 14 1,-1-3-27,-1-3-853,15 17 842,-26-38 214,-1-8-214,-2-3 130,-1-12-119,-4-5 22,1-27 17,-7 7-5,0-12-29,-1 15 1,0 3 5,0 8 425,0 5-470,0 7-145,1 5 173,2 4-251,9 13 257,0 1 0,8 13-28,2 10 28,-5-11 5,8 12-44,-9-26 140,-2-8 106,-1-45-134,-7-3-68,-2 7 1,-1-2-6,0-25-325,-2 24 1,0-1-3732,1-19 4056,-2 11 0,0 29 0,0 17 0</inkml:trace>
  <inkml:trace contextRef="#ctx0" brushRef="#br0" timeOffset="12281">18759 17050 14017,'9'41'377,"1"0"0,1 9 1,1-1-272,-3-10 0,0 0-64,3 10 0,-1-1 28,-2-11 1,0-3-510,6 18 371,-8-31 176,-2-11-108,0-5 51,-1-8 55,-1-8 34,1-9-28,1-29-22,1 7-65,0 5 0,1 0-30,2-1 342,5-2-214,1 28-56,-1 15-17,10 25 74,-5 23-124,0 5 5,-7 3 29,-7-19-34,-3-7-202,-1-7-5869,0-11 6071,-1-12 0,0-3 0,0-5 0</inkml:trace>
  <inkml:trace contextRef="#ctx0" brushRef="#br0" timeOffset="12695">19187 17431 13222,'57'-12'1529,"-11"-1"-1143,-40 0 29,-2-10-207,-2 6-46,-1-4 23,-3 8 44,-4 4-133,-3 2-52,-5 3-10,-2 2 0,-2 1 33,-5 15-67,7 1 56,0 16-17,12-2-28,3 5 40,8 1 16,16 14-123,13-9-224,2-5-1031,10-18-795,-23-26 2106,9-13 0,-22 7 0,-1-4 0</inkml:trace>
  <inkml:trace contextRef="#ctx0" brushRef="#br0" timeOffset="13092">19497 17336 12090,'10'9'1989,"-1"-2"-1586,-9-7-39,17 47-11,-8-20-199,2 5 0,1 1 339,-3 9-397,-3-16-96,0-1-90,-4-19 90,0-6 123,1-21 73,7-32-129,-2 5-5,7-14-62,-4 35 0,2 8 22,2 9 102,-1 6 66,2 13-123,6 21-44,-7 2-348,5 33-258,-12-27-403,0 9-6424,0-20 7410,-3-13 0,0-4 0,-3-10 0</inkml:trace>
  <inkml:trace contextRef="#ctx0" brushRef="#br0" timeOffset="13578">19830 16955 14757,'46'-45'1893,"10"11"-1551,-27 30-113,9 14-72,-15 12 0,-5 9 33,-6 6 34,-5 2 146,-4 20 61,-10-7-335,3-3-181,-5-19-94,7-22 89,0-4-576,7-12-1591,8 1 28,4-2 2229,13 14 0,-17-3 0,2 9 0</inkml:trace>
  <inkml:trace contextRef="#ctx0" brushRef="#br0" timeOffset="13759">20163 17455 18711,'24'-30'-161,"-12"14"1,2 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42:01.764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13545 18383 15462,'23'52'-117,"-1"-5"-63,3-6 108,-1 0 27,1-2 39,-7-9-27,-8-15-29,-2-3 51,-3-5-101,-2-1-6,-1-5-291,-2 0 409,0-6 45,0-11 34,-2-15-79,-1-5 11,-1-5 84,0 7 23,1 2 5,0-7-118,2 15 1,-1-2-6,2 20-67,0 3 117,6 13-11,1 1-39,8 12-5,0 0-320,14 13 73,3 4 202,0-2-6,-2-5-34,-17-20-145,-1-3 252,-9-12 391,-1-8 29,-2-9-84,0-7-107,-3-6-61,-2-3-78,-1-2-45,1-7-141,2 12-1579,1 6-1064,5 19 2722,6 18 0,-4-5 0,4 5 0</inkml:trace>
  <inkml:trace contextRef="#ctx0" brushRef="#br0" timeOffset="899">14141 18645 12987,'17'-28'364,"-1"6"-174,-3 20-117,0 0 347,7 8-101,-1 10-173,-1 2 11,-4 17 78,-10 2-129,-2-7 6,-6 1-22,-5-21-124,-2-5 23,1-1 11,4-4-39,4 0-191,1 0 169,13 0 55,-1 0 1,19 3-35,-10 0 40,12 8 0,-16-3-22,1 5 134,-9 2-56,-5-2-56,-1 4 95,-4-6 23,-3 0-57,-5-3-61,-6-1-50,-3-2-6,-3-3-571,-12-5-3652,4-11 4279,3 1 0,12-3 0,12 10 0</inkml:trace>
  <inkml:trace contextRef="#ctx0" brushRef="#br0" timeOffset="2326">14283 18145 15143,'-17'16'241,"3"0"-152,8 6-89,4-5-28,-1 8 28,5-8 0,4 0-33,3 0 27,7-1 1,3-1-152,13-1 118,-7-6 33,7-2-44,-13-6 50,-2-3 28,1-13 106,-5-14-39,-2-2 40,-6-16-62,-4 21 17,-4-7-12,-3 16-78,-5 3-22,-6 2-40,-12 1-67,5 4-168,-7 3-263,12 4-353,4 1-1036,3 4-1524,4 2 3473,2 5 0,3-4 0,2-1 0</inkml:trace>
  <inkml:trace contextRef="#ctx0" brushRef="#br0" timeOffset="2635">14426 18217 14163,'38'51'-857,"-7"-12"-3686,3-14 4543,-15-13 0,2-1 0,-14-7 0</inkml:trace>
  <inkml:trace contextRef="#ctx0" brushRef="#br0" timeOffset="3582">14902 18693 12813,'9'40'292,"-3"-1"-292,-6-15-90,0 1-554,1-5 644,0-1 0,0-10 0,0-3 0</inkml:trace>
  <inkml:trace contextRef="#ctx0" brushRef="#br0" timeOffset="4740">15116 18407 14286,'25'38'112,"-1"-2"-106,-7-11-6,-1 0-6,3 3-279,-5-9 27,-2-4 185,-5-17 73,-5-8 45,-1-10 28,-2-16-34,-4-8 51,1-9-85,-1 15 6,3 12-22,2 19 6,10 18-1,11 21-73,1 3 1,2 2 17,10 16 44,-13-19 0,-2-5-17,-4-11 34,-3-8 219,-4-8 195,-4-13-134,-1-9-5,-3-35-275,0 11-90,0 8 0,0 1-2738,0 2 2828,3 5 0,-2 21 0,2 7 0</inkml:trace>
  <inkml:trace contextRef="#ctx0" brushRef="#br0" timeOffset="5424">15616 18574 13429,'17'-24'1193,"-6"5"-963,2 24-146,-7 2-11,-3 7-12,0 4 23,-2 10 39,-3 6-123,0-8-67,-1-4 34,0-20-163,3 0 151,-1-2 39,9 2 6,0 1 0,7 3 0,-3 2 73,-1 2-28,-1 0 173,-1 6-55,-5-4 100,-1 8-134,-4-7-56,-5 2-73,-3-5 0,-5-2-202,-2-3-683,-5-4-2504,1-7 3389,-3-4 0,12 1 0,3 2 0</inkml:trace>
  <inkml:trace contextRef="#ctx0" brushRef="#br0" timeOffset="10565">15712 18169 14594,'0'-18'90,"0"3"-79,0 9 28,-1 3 45,1-1-11,0 2 745,0 2-779,0 23-39,2-7 0,1 21 0,1-16 34,0 0-96,1 4 79,0-3-17,-2-5-101,0-6-17,-3-9 29,1-2 111,3-15-22,0 1 0,4-14 39,0 6-61,0-1 22,2 1 0,0 2 0,-1 4 0,-1 4 0,-2 4 168,-2 3-5,-2 3-158,-1 3 1,-1 6 5,-2 14-11,-2-1 0,-5 16 6,2-17-1,-2 2-5,6-11-140,0-4 140,3-1 0,14 2 0,2 0 45,14 3-45,-4-1-958,12 0-5595,-1-4 6553,-5 0 0,-13-5 0,-14 0 0</inkml:trace>
  <inkml:trace contextRef="#ctx0" brushRef="#br0" timeOffset="11128">16283 18645 14090,'6'55'1288,"-1"-7"-1080,-3-26-102,-1-1-66,0-1-40,-1-2-112,0-5-567,0-2 679,0-2 0,0-5 0,0-1 0</inkml:trace>
  <inkml:trace contextRef="#ctx0" brushRef="#br0" timeOffset="12308">16664 18526 14773,'-2'-35'465,"4"13"-465,5 33 6,5 8-6,4 4-6,3 3-33,-1 1 33,-1-1-61,-3-4 56,-2-5-56,-2-5 16,-4-6 12,-1-10 39,-3-9 0,-1-12 17,-1-8 112,0-23-23,-2 13-39,0-21-11,0 34-56,1 5 28,8 27-28,0 11 51,9 13-113,5 13 57,3 3 55,-1-1-50,-5-10-50,-10-17 10,-2-7 85,-2-7 191,-2-23-152,-1-27-320,-1 8-374,2-8-1132,3 39-3294,3 5 5036,3 7 0,-5-1 0,-1 0 0</inkml:trace>
  <inkml:trace contextRef="#ctx0" brushRef="#br0" timeOffset="12921">17164 18598 13760,'25'-26'717,"-3"6"-449,-10 18-77,0 3-79,-1 5 95,0 3-56,-3 8 29,-3 2-74,-2 3 46,-2 11-57,-7 0-95,3-8-101,-4-7 51,6-17 44,0-3-11,1-5-28,2 1 51,7-2 28,-1 6 38,9 8 1,-9 0 101,0 7 173,-6 6-224,-6 2-123,-3 0 0,-6 0-61,-2-7-208,-1-2-280,-1-1-560,1-6-2599,2-4 3708,3-8 0,5 3 0,3-3 0</inkml:trace>
  <inkml:trace contextRef="#ctx0" brushRef="#br0" timeOffset="13471">17235 18288 15193,'35'37'813,"-5"-6"-740,-17-17-23,-2-3 1,-1-2-7,-1-4 35,-2-3 83,-1-1 73,0-7-44,-1-4-107,1-8-28,0-6-51,1-2-380,6-16-8872,16-14 9247,-7 13 0,4 5 0,-19 31 0</inkml:trace>
  <inkml:trace contextRef="#ctx0" brushRef="#br0" timeOffset="13951">18116 18597 15580,'44'-18'-2226,"1"-1"1,-10 4-1,-2 1 2226,27-5 0,-38 12 0,-7 2 0</inkml:trace>
  <inkml:trace contextRef="#ctx0" brushRef="#br0" timeOffset="27428">18568 18455 12466,'16'38'1546,"10"10"-1367,-12-28-67,9 10-22,-11-15 10,7 9-83,-7-10-11,5 7 11,-8-13-12,-2 0-61,-3-4-179,-2-2 78,-2-2 152,2-10 10,-1 0 1,0-10 78,-1 0 39,0-3 146,-2-11-163,1 8-33,-1-5-67,1 14 10,1 4-10,0 6 11,0 2-12,0 5 7,5 0 55,2 5-62,5 4 12,10 17-11,-5-4-1,8 10-5,-11-10 6,2 2-12,-5-10-38,0-2 10,-7-9 34,1-2 0,-2-1 6,0-2 5,0-9-6,-2-1 46,1-9-6,-1-9 16,1-4-55,0 0-6,1 5 5,-2 17-5,1 4 6,-1 4-6,-1 3-6,1 1-425,2-1-963,-1 1 1394,1-2 0,-2 2 0,0-1 0</inkml:trace>
  <inkml:trace contextRef="#ctx0" brushRef="#br0" timeOffset="28145">19092 18098 13256,'7'39'360,"1"0"0,-2-2 1,0-4-132,0 5-83,0 1-79,1 2 0,0 0-34,-1-7 1,0 1 11,0 6-45,4 15 0,-8-38-11,0-7 0,0-5-79,-2-4 57,1-2 66,0-9-27,0 0-6,2-11 11,2-8-5,3-5 10,0 1-16,3 3 0,-3 11 0,3 4 6,-1 4 0,2 5 10,5 7 40,-2 15-16,0 2-40,-4 22 0,-7-14 5,-1 8-5,-2-14-151,-1-4-499,0-5-1551,0-7-2940,0-2 5141,0-3 0,0 0 0</inkml:trace>
  <inkml:trace contextRef="#ctx0" brushRef="#br0" timeOffset="28620">19449 18383 14275,'9'63'358,"1"-8"-251,-3-30-74,3-2-16,2 0-11,0-5-1,2-3-5,0-5-5,0-5 5,-1-3 5,0-2 35,2-10 32,-5-10-66,-1-4 78,-5-11 11,-4 16 6,-4-5-62,-5 12-33,-6 1-6,-5 3-90,-2 1-83,-1 4-399,0 1-648,2 4-1721,4 4 2941,3 1 0,8-1 0,2-1 0</inkml:trace>
  <inkml:trace contextRef="#ctx0" brushRef="#br0" timeOffset="29320">19782 18074 14040,'26'-33'1103,"4"7"-957,-16 30 55,7 16-43,-11 1-41,-2 13-27,-5-5 33,-3 14 196,-5-1-179,1-2-95,-3-12-45,4-17-56,2-5 50,1-3 6,4-3 0,2 0 6,10 0-6,-3 1-56,11 2-258,-10-1-448,4 3-1002,-8 1-3518,-1 1 5282,-3 4 0,-3-5 0,-2-1 0</inkml:trace>
  <inkml:trace contextRef="#ctx0" brushRef="#br0" timeOffset="29561">19973 18574 18106,'10'-17'-2458,"-2"-1"0,-5 4 1,-2 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46:24.9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17307 6501 11357,'19'49'832,"0"0"1,-2 0 0,-3 1-573,2 13 1,-2 1-65,-5-9 0,-2-3-135,-2-13 1,-2-3 16,2 19-50,-3-28-324,-1-12 217,0-4 264,0-15 112,0-19-247,-1-3-39,0-18-11,0 4 0,1-5 68,4-2-68,13-14-90,-1 20 0,10-2 90,-6 30 0,1 7 84,1 14 62,8 25-56,-4 23-90,-3 6 5,-15-19 1,-3-1 55,-2 6-61,-1 10-33,-3-28-1384,1-8-712,-1-11 416,1-11-2230,0-11 3943,0-9 0,0 8 0,0 2 0</inkml:trace>
  <inkml:trace contextRef="#ctx0" brushRef="#br0" timeOffset="420">17902 6763 14925,'33'18'263,"0"0"0,28 9-565,-26-25-2448,-4-2-594,-20 0 3344,-3 1 0,-7-1 0,-1 1 0</inkml:trace>
  <inkml:trace contextRef="#ctx0" brushRef="#br0" timeOffset="601">17949 6929 11200,'-9'1'2375,"2"0"-1927,46 10-202,2-8-526,23 4-1422,-5-20 1702,-3-12 0,-25 9 0,2-3 0</inkml:trace>
  <inkml:trace contextRef="#ctx0" brushRef="#br0" timeOffset="1875">18687 6477 13043,'-10'58'1260,"0"-3"-879,4-18-118,0 5-45,1 4-134,0 2-28,0 2-56,-1-2-112,1 14-246,1-19-292,1 6-2229,2-21 2879,7-11 0,-4-4 0,3-11 0</inkml:trace>
  <inkml:trace contextRef="#ctx0" brushRef="#br0" timeOffset="2169">18902 6406 10881,'3'5'2246,"0"-1"-1720,-6 42-16,0-15-225,-1 15 1,0 4-112,-1 4-93,2-17 0,-1 0-25,1 16-50,-1-1-6,2-3-398,1 8-240,0-19-2331,2 2 2969,1-28 0,0-4 0,0-8 0</inkml:trace>
  <inkml:trace contextRef="#ctx0" brushRef="#br0" timeOffset="2475">18521 6715 14454,'52'-13'173,"1"0"1,-9 0 0,0 1-552,-1 1 0,-1 1-4433,22-5 4811,-40 9 0,0 4 0,-20 2 0</inkml:trace>
  <inkml:trace contextRef="#ctx0" brushRef="#br0" timeOffset="2686">18521 6882 10494,'-10'-5'1384,"2"1"-628,8 4-190,43 0-62,6 0-504,-13 0 0,1 0-73,27-3-817,-10-7 890,-17 0 0,-3-1 0,5-2 0,4-3 0</inkml:trace>
  <inkml:trace contextRef="#ctx0" brushRef="#br0" timeOffset="3424">19187 6429 13721,'10'44'365,"-1"0"1,0-1 0,-2-4-80,-3 10-172,-2-12 1,0 1-59,0 18-36,0-12 0,-1-1-54,1 3-392,3-6 426,-1-25 56,3-21 28,-2-10-50,0-9-28,2-6-1,0-3 6,3-3-11,1 1 0,2 5-84,8 2 280,8 29-44,-1 24-29,-1 36-83,-15 1-38,-8-22 1,-3-2-59,0 3-404,-1 3-850,0-26 1310,0-6 0,0-8 0,0-2 0</inkml:trace>
  <inkml:trace contextRef="#ctx0" brushRef="#br0" timeOffset="3857">19568 6810 13469,'53'0'1114,"-7"-2"-884,-27-10-90,-1-1-68,-1-2 40,-4 1 174,-2-5-61,-5 6 139,-6-5-241,-8 10-123,-5-2 33,-4 6-33,-14 2 6,-1 7-6,0 5 6,3 23 5,19-4-6,1 15 7,20 4-63,3-13 1,14 4-118,3-24-1311,21-7-677,-6-15 2156,-11-2 0,-2-2 0,-5-3 0,1-3 0</inkml:trace>
  <inkml:trace contextRef="#ctx0" brushRef="#br0" timeOffset="4391">20068 6668 16124,'-22'34'112,"-1"0"0,2 5 0,5-4-112,11-4-40,6 16 7,6-23-1,6 1-16,4-15 50,0-5-34,1-3 1,7-19 38,-9 0 1,5-17-1,-11 4 12,-2-15-106,-4-1-147,-12-4 147,2 16-174,-9 15 116,9 16 97,1 9 50,4 8-6,3 8 6,2 5 17,8 12-90,3-3-207,1-3-492,-2-12-1177,-4-13 1949,2-4 0,-5-3 0,0 0 0</inkml:trace>
  <inkml:trace contextRef="#ctx0" brushRef="#br0" timeOffset="4850">20425 6691 15564,'-34'46'162,"7"-3"-128,27-18-34,3 0-6,3-4 0,4-3 1,2-6-29,7-5 40,-4-5 89,2-9 28,-5-6-44,-3-10 10,-2-4-55,-2-18-40,-2 10-223,-7-12-450,-4 15-519,-6 2-471,-5 3-2163,2 6 3832,1 6 0,7 8 0,4 3 0</inkml:trace>
  <inkml:trace contextRef="#ctx0" brushRef="#br0" timeOffset="5069">20425 6334 12388,'12'7'2346,"-2"-2"-1455,-2 34-135,0 6-346,0-3 1,0 8 0,0-3-1179,1 0 0,-1 0 800,1-1 0,0 2 0,0-6-447,8 15-481,2-8-72,0-25 968,1-6 0,-8-8 0,-1-5 0</inkml:trace>
  <inkml:trace contextRef="#ctx0" brushRef="#br0" timeOffset="7549">9165 5691 13401,'-38'13'826,"0"-1"0,-19 6-596,28 4-51,13-9-112,2 1-21,-1 0-1,-4 11 33,-6 17-44,5-8-29,-1 9 6,13-21-5,0-1 50,2 0-45,-3 8 40,-2 3-12,-1-1 45,-5 8-79,8-16-5,-3 5 0,5-3-5,3-2 5,0-1 45,3-1-12,0-10 29,-4 8-57,2-8 29,-5 3 11,3-5 33,-8 5-16,3-3-51,-5 4 39,2-3-5,-1 0 0,-7 3 28,6-4 156,-13 5 12,4-7 67,-8-1-241,12-3-16,2-3-6,15-1-45,0-1-208,2 0 136,1 2 38,2 0-16,10 2 44,-1-1-5,7 0 5,-4-2 6,-1 1-33,2-1 27,0 0 6,0 1-50,4 1 44,-5-1-39,4 5 56,-11 1 45,-1 4 0,-5 15 12,-5 10-68,-2 4 0,-9 18 44,4-21-44,-5 9 0,5-15-39,-4 8 34,2-4 5,-1 2-6,6-14 0,3-10-61,4-7-11,0 2 27,1-2 46,3 4-68,4 1 73,1-1-45,11 3 34,-4-5-67,7 1-146,-1-6-146,3-2-168,4-2-577,11-5-2228,1-1 3343,5-7 0,-22 6 0,-5 0 0</inkml:trace>
  <inkml:trace contextRef="#ctx0" brushRef="#br0" timeOffset="13109">7023 5977 15894,'2'56'95,"0"-17"0,1 2-67,-2-1 0,1 0-45,0 1 1,0-1-26,-1-1 0,1-2-20,-1 21 62,1-16-101,-1-7-61,-1-20 151,1-15 16,1-26 85,5-12-107,2-12 56,4-1-22,1 15 67,1 1-78,8-3-85,0 17 119,-1 2 10,-3 24 73,-2 24-89,-4 1-34,1 18 5,-7-12-21,-1 12 16,-3-14-118,0 4-117,-3-21-438,1-7-749,-1-5-3239,3-17 4661,-1 1 0,1-4 0,-3 7 0</inkml:trace>
  <inkml:trace contextRef="#ctx0" brushRef="#br0" timeOffset="13382">7356 6215 16040,'59'12'-51,"-1"-2"-2201,-36-9-1696,-3 1 3948,-9 3 0,-9-1 0,-1 0 0</inkml:trace>
  <inkml:trace contextRef="#ctx0" brushRef="#br0" timeOffset="13573">7380 6382 11553,'1'7'2851,"1"-1"-2280,-2-6-358,0 0-135,40 6-335,-4-5 257,11-5 0,0-2 0,-10 1 0,10-12 0</inkml:trace>
  <inkml:trace contextRef="#ctx0" brushRef="#br0" timeOffset="14234">7713 6215 15244,'44'-36'1014,"-5"6"-857,-21 21-34,1 5 73,5 7-146,-8 6 197,4 20-169,-14-2-39,-2 12-22,-10 2-17,0-12 0,-5 5-33,3-20 27,2-4-106,2-5-67,1-2-28,1-2 39,2-1 112,7-3 44,6 4 12,5 4 34,1 8 5,-3 6 0,1 15 62,-6-8 202,-1 17-68,-20-8-207,-1-8-28,-11-5 0,4-18-51,-2-3-1136,-8-14 1187,4-5 0,5 2 0,9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1:16.0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3928 12502 16096,'-22'5'364,"-13"16"-364,19-9-12,-11 16-32,11 0-35,2 13 79,2-5-179,5 14 179,6-26 6,8 15-90,-1-18-101,6 5-17,4-7-67,17-6 218,-2-5 219,16-29 28,-31-11 1,-5-6-35,6-23-131,-17 13 0,-6 3-25,-5 9 38,-17-6-44,12 26 0,-4-4-78,7 11-1132,-8 1 90,9 6-4297,-8 19 5417,15-2 0,1 6 0,2-12 0</inkml:trace>
  <inkml:trace contextRef="#ctx0" brushRef="#br0" timeOffset="316">3857 12692 13513,'27'34'218,"0"-1"1,12 13-1302,-8-10 921,-16-22-4947,13-2 5109,-14-6 0,6 0 0,-16-6 0</inkml:trace>
  <inkml:trace contextRef="#ctx0" brushRef="#br0" timeOffset="1538">4619 12502 16135,'0'41'58,"0"-1"1,0 1-277,5 21 190,-4-26 0,1 0-50,4 11-113,1-21 68,-4-14 72,3 2-5,-5-13 123,-1-1-27,0-13-18,9-24 18,-3 5-7,5-3 1,1 0-29,-1 7 68,7-14-73,-11 25 11,0 3 34,-4 7-45,-1 1-5,-2 5-2202,-2 9-5696,-13 16 7903,5-4 0,-5 5 0,11-18 0</inkml:trace>
  <inkml:trace contextRef="#ctx0" brushRef="#br0" timeOffset="1698">4642 12716 13687,'27'30'-505,"0"0"1,5-1 0,-2-8 504,-4-21 0,1 4 0,-14-10 0</inkml:trace>
  <inkml:trace contextRef="#ctx0" brushRef="#br0" timeOffset="2958">5261 12454 15020,'21'44'33,"-5"-12"1,0-1-68,-1-3 29,11 18-51,-1-5 56,-10-17 50,6 11 1,-6-13-51,-8-11-68,3 4-38,-9-13 179,0-1-12,-1-15-44,1 5 90,3-24 89,4-1-90,0-3 7,2-2 27,-1 10-335,2-7 206,-3 11-11,2-1-336,-4 13-8726,-2 8 9062,-1 0 0,-2 5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4:22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20258 10501 15322,'-24'15'-78,"-1"3"33,9-2 39,2-1-33,6 0 39,3-3 45,0 2-45,1 0-6,1 1 1,0-1-85,1 1 85,2-2-35,-1 1 29,1-2-28,0-1-67,6 5 61,4 0-6,3 1 40,7 0-39,-2-7 106,0 1-56,-2-3-73,-4-3 67,0-1 6,0 0-56,0-3 51,0 1-29,1-2 34,-2-1 62,1-3 95,3-7-29,-2-5-77,0-1-6,-1-2 22,-7 8 34,2-4-45,-4 6 0,-1-3-17,-1 2 78,-1-5-111,0 2-6,-1-6 11,-3 4 23,-2-3-40,-6-8-27,2 6 27,-4-3-50,5 10-11,-3 1-398,-6 5 297,3 1 50,-3 4-66,8 2-679,-3 4 180,3 0-880,-3 4-677,6 0 2240,-2 1 0,5-4 0,1-2 0</inkml:trace>
  <inkml:trace contextRef="#ctx0" brushRef="#br0" timeOffset="611">20282 10739 14740,'3'21'117,"12"7"-122,4-12-163,8 6-224,-5-9-594,3-5-1299,-2-3 2285,0-3 0,-11-2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47:35.9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7951 5453 15227,'6'43'101,"-1"-1"-112,-3-14 22,1 5 11,-1 4 1,1 4 10,-2 2-33,1 1 6,-1 1-6,0-1 0,-1-1 0,2 0 0,-1-2 0,1 0 33,1-3-33,-1-2 0,2 8 0,-3-13 0,3 11-28,-4-13 28,2-8 12,-2-1-46,0-12 0,0 0-5,0-2-6,0 0-83,0-1 60,1-1-38,0-3-208,0 1-419,2-8 733,3-28 0,-1 20 0,-1-18 0</inkml:trace>
  <inkml:trace contextRef="#ctx0" brushRef="#br0" timeOffset="1319">7880 5453 11771,'36'10'1518,"2"0"-1299,-24-8 38,6 0 96,4-1-168,5-1-39,0 0-130,0 0 18,-8 0 28,1 0-57,8 0 113,2 0-40,0 0-72,7 0-1,-15 0 1,6 0-6,-9-1 0,0 1 11,-1-1-11,1 1 0,-1-1 6,1 1-23,-1 0 28,0-1-11,-1 1 0,0 0 0,5-1 6,-1 1-1,-1-1-5,-1 1 6,-11 0 0,1 0-6,-5-1 0,-1-1 5,0 0 40,0 0-51,1 0 6,1 1 0,-1 0 0,0 1 6,4-1 0,4 1-6,0-1 16,7 0-38,2 0 16,-5 0 6,1 0 6,-11 1 0,-4 0-6,-1 0 717,-2 0-588,-1 3-12,4 21-117,-1-2 51,4 20-51,-1-8 5,1 4-10,1 4-23,-1 2 28,0 1 33,0 0 18,-1 0-51,0-4 0,-1-1 5,0-3-27,-1 13 22,0 1 6,-1-1-12,-2 6-33,0-16 0,-1-3-51,1-10 12,-1-14-57,0-2 123,1-2-49,-1 4 44,0-5-336,0 2-3181,0-7 3534,0-20 0,0 12 0,0-13 0</inkml:trace>
  <inkml:trace contextRef="#ctx0" brushRef="#br0" timeOffset="2166">8023 6382 13777,'43'3'733,"8"0"-638,-25-3 62,11 0 6,-7-1-12,14-3-90,-10 0 91,21-3-18,1 3-128,-11 1 78,7 1-84,-25 2 5,-1 0 52,1 0-52,-1 0-5,1 0 0,-2 0 34,2 0-17,-3 0-12,2 0-5,-2-1 6,-1 0-6,-1-1 0,6-2 34,-4 0-34,-2-1 0,-5 0-12,-11 4 12,0 0-168,-3 1-527,1 0-654,1 0 1349,4 0 0,-4 0 0,2 0 0</inkml:trace>
  <inkml:trace contextRef="#ctx0" brushRef="#br0" timeOffset="3798">8903 5953 14129,'38'1'734,"-3"0"-588,-15-1 22,4 0-68,2-1-10,1-1-23,2-1-61,1-2 83,-1-2-49,0 2-29,-2-1-5,11 1-6,3 0 0,-1 1-6,8-2-10,-19 2-24,15-4 40,-21 4 0,4-2 40,-15 3-40,-2 1-18,-1 0-15,-2-1 33,-1 1 0,-1 0-40,-4 1 35,1 0-29,0 0 34,-1 0 56,-1-1 51,-1-3-140,-3 0 33,-4-4-158,-3 0 153,-4-3-119,-1 0 113,-7-6 0,7 5 0,-3-4 11,9 8-23,1-3 12,4 5-129,1-1 28,3 5-45,6 4 208,3 3 5,6 4 17,4 3 39,0 3-107,2 1-10,-1 0 5,-1-1-40,-2 2 35,-3-2 10,-2 0 63,-5 0 88,-1 0 80,-3 9-96,-12 3-140,0 0-325,-16 4 325,2-5 0,6-9 0,5-1 0</inkml:trace>
  <inkml:trace contextRef="#ctx0" brushRef="#br0" timeOffset="5087">9641 5548 14292,'-8'-14'196,"0"2"-51,8 12-397,-1 0 252,1 7 118,0 2-118,3 10 39,4 16 56,2 15-89,2 4 39,-1 6 28,-3-12-71,-2-12 1,-1 2 104,3 19-99,-2-12 0,-1 2 0,-1-9 1,0-2-3,2 24-6,0-6 0,-1-35 45,1-2-51,2 4-5,-1-3 16,1-1-10,-2-4-1,-3-4 6,1-1-5,-2 0 5,0-1-62,-1 5-22,1-4-39,-1 0 117,0-4-1478,0-4-1260,2-9 900,0-1 1844,1-9 0,-1 9 0,-1 1 0</inkml:trace>
  <inkml:trace contextRef="#ctx0" brushRef="#br0" timeOffset="6161">9641 5429 13054,'65'5'1159,"-7"-1"-879,-29 2-145,3-2 16,1 0 0,2-2 28,13-1-39,3-1-44,12-5-96,-15 1 22,9-6 12,-23 4-29,10-1-5,-13 4 23,14-2-23,7-2 5,-1-1-5,-1-1 0,-17 3 6,-2-1-12,-2 1-27,7 0 33,-12 2 0,8 1 0,-19 2 5,2 1-10,-9 0 10,-1 0 51,-3 0-241,1 0 281,-3 2 145,0 6-235,0 1 5,2 13 56,2 23-33,1-4 22,1 20-56,-2-18 5,-1 3-10,2 1 5,0-1 0,1-1 22,0-2-11,1-2 40,-1-2-51,0 0 0,-2-1 11,-1 17 22,-1 4-13,-3-18 0,-2 1-48,-2 21 28,-2-11 0,2-28 0,3-16-90,1-3 28,1-3-353,0-1 23,-2-6-649,-1-1-2057,-2-4 3098,-1 0 0,2 5 0,1 1 0</inkml:trace>
  <inkml:trace contextRef="#ctx0" brushRef="#br0" timeOffset="6780">9927 6382 10007,'-35'-12'2106,"8"3"-1568,25 8 509,1 1-610,11 0-23,3 0-38,12 0-108,1 0 29,5 0-27,21-2-203,-10 0-11,-3-2 0,2 1-48,-5 0 1,-1-1-1,1 0 0,0 1-5,-1 0 0,-2 1-3,16-1 11,-1 2-11,0 0 6,-2 0-6,-1 0-45,13-1 34,-17 0 11,8 0 0,-23-1-6,-7 1 6,-5 1-190,-5 0-948,-4 1 1138,-3 0 0,-1 0 0,-1 0 0</inkml:trace>
  <inkml:trace contextRef="#ctx0" brushRef="#br0" timeOffset="8029">10760 5929 13245,'62'11'1120,"-5"-3"-838,-22-8 1,-1-2-221,13 0-20,-9-1 0,-1 1-9,2-3 1,-1 0 11,-3 2-45,-1-1 0,-2 2-6,-2-1 6,-1 0 0,-4 1 17,-1-2 33,-4 2-50,6-3-5,-4 2 5,-1-2 5,-2 1-21,-10 2 16,1-1 5,-6 3 1,-2-2 83,0 2-100,-2-2 17,-5-5-79,-2 0-246,-16-11 56,-5-1 162,0-1 95,-2-1 62,16 9 28,3 3-84,7 4-11,4 5 11,0 0 62,9 2 201,8 8-185,4 1-33,5 8-39,-9-3 78,0 2-28,-2 1 67,-4 0 146,-2 11 6,-8 10-270,-5-7-5,-7 1-443,-5-19-223,-4-4-1003,-3-4-3804,0-4 5473,1-3 0,10 0 0,4 0 0</inkml:trace>
  <inkml:trace contextRef="#ctx0" brushRef="#br0" timeOffset="11301">11522 5477 13049,'-12'-14'56,"2"4"-34,10 10 560,0 0-582,0-3-5,0 2-2107,0-2 2112,-3 5 0,2-1 0,-2 1 0</inkml:trace>
  <inkml:trace contextRef="#ctx0" brushRef="#br0" timeOffset="11934">11831 5977 9447,'32'-15'0,"-7"4"0</inkml:trace>
  <inkml:trace contextRef="#ctx0" brushRef="#br0" timeOffset="12135">12093 5977 8774,'7'5'2947,"-1"-1"-2740,-6-4-84,0 0-1036,38-1 913,-15 0 0,20 0 0,-30 1 0</inkml:trace>
  <inkml:trace contextRef="#ctx0" brushRef="#br0" timeOffset="12321">12355 6001 14605,'52'-11'-136,"-2"2"0,-39 7 1,2 0-1</inkml:trace>
  <inkml:trace contextRef="#ctx0" brushRef="#br0" timeOffset="13416">12879 5905 12623,'45'-7'1075,"-3"1"-778,-14 3 73,17 0-191,22 1-179,-11 1 45,8 1-45,-33 0 5,-2-2 57,-4 0-1,-1-3 57,5-1-112,-9 1 38,4-1 24,-9 2-68,-1 1 0,5-3-6,0 2 45,1-1 40,-8 2 38,-5 1 6,-6 1 90,-1 0-179,0-1-34,-1-1 12,-7-4-24,-1 1 12,-6-4-123,2 2 111,0-1-44,1 0 45,-2-3-17,6 4-17,1-3 6,5 7 0,1-2-11,1 4 16,1 1-39,2 0 6,2 1 67,3 2 67,3 3-28,0 4 45,2 4-78,-1 1 61,0 2 23,-2-1-45,-1 2 342,-2 5-225,-4-4 157,-2 11-184,-9-3-135,0-1-73,-9-3-370,5-9-498,-3-1-829,1-2-5018,1-1 6788,2-1 0,5-4 0,2-1 0</inkml:trace>
  <inkml:trace contextRef="#ctx0" brushRef="#br0" timeOffset="14490">13593 5429 14421,'7'60'151,"0"-3"-50,0-17-101,1 4 0,-2 2 0,1 3 84,-2 0-40,0 2 6,-2-16 1,0 1 16,-1-1 1,1-1-57,3 31-17,2-6 6,-2-35 62,1 3 134,-2-13-62,-2-4-134,-1 0 51,-2-3-51,0 1 5,0 1 34,0 2-39,0-4-67,0 1-56,0-5 123,0-1-1019,0-1 520,1-5-240,0-1-1121,3-10-2491,-1-1 4351,-1-6 0,-1 10 0,-1 3 0</inkml:trace>
  <inkml:trace contextRef="#ctx0" brushRef="#br0" timeOffset="15884">13593 5382 12797,'57'-14'1411,"5"3"-1221,-15 11 6,4 0-11,-11 0-23,1 0 180,20 0-336,-13 0 111,15-2-117,-20-1 6,1-2-6,0 0 56,1 0-56,15-3-9,-23 3 1,0 0 8,22-3 0,0-2-11,-36 6 11,-3 1 0,-4 0 50,-2 1-61,-4 1 45,0 0-34,-2 1 0,-2-2 0,1 2 5,-5 0 1,1 0 515,-3 0-482,1 6-27,-1 3 4,0 9 18,0 4-34,0 5 0,0 6 90,0 5-90,1 5 25,-1-7 0,0 1 14,0 20-36,1-7 0,-1 1 41,0-13 1,1-1-39,-1-1 0,1-1 10,0 31-32,1-33 16,0-2 50,0-13-50,-1-10 0,0 0 39,-1-3-44,0 1 5,0 4 0,0-1 33,0 3-33,0-5 0,0 0-17,0-1-16,0-2 22,0 2 67,0 0-12,0 0-32,0 0-24,0-2 12,0 0-5,-1 1-6,0 2-62,-1 1 67,0 5-67,0-5 68,0 1-135,2-7 173,-1-2 343,-1 0-309,-2 0-6,-1 0-61,-5 0 0,2 0 40,-5 0-40,1 1 0,-4 1 5,-3 1-27,-5 0 22,-4 1 0,-28-2-17,8-1 17,14 0 0,-1-1 0,-20 0 19,15 0 1,0 0-14,-19 0 13,13 0 1,0 0-14,-13 2-6,2-2-28,1 2 11,27-2 17,-7 0 0,12 0-45,1 2 45,2 1 0,1 1 6,3 1-51,3 1 11,4-2-335,3-1-427,4-1-884,1-3 1680,6-9 0,-4 7 0,4-7 0</inkml:trace>
  <inkml:trace contextRef="#ctx0" brushRef="#br0" timeOffset="17056">14593 5905 14337,'30'-28'896,"2"5"-661,0 15 45,7 0-156,4 1 32,6 0-156,3 1 0,0-1 112,0 0-100,-3 1 21,-2-1-5,-4 1 23,-2 1-35,-3 1 12,-3 1 17,11-1-39,0 0-6,-2 0 56,-3-2-51,-23 2 102,0-1-107,-14 3 45,-1 0 201,-3 1-95,0 0-151,0-1 51,-5-1-51,-3-1-84,-5-1 50,-5-2-173,-2 0-40,-14-8-21,-4-3 167,-10-13 140,18 12-39,7-1 0,20 15-84,2 3-129,0 1 213,8 3 90,3 2-79,9 4 79,3 4-18,1 2-72,2 1 152,8 10-96,-2 3-17,-2 1 151,-8 9-95,-15-15 57,-1 7-147,-9-9 85,-3-1-90,-7-1-39,-4-2-169,-4-1-133,1-2-505,-1-2-879,3-2-4733,3-2 6458,4-3 0,5-3 0,4 0 0</inkml:trace>
  <inkml:trace contextRef="#ctx0" brushRef="#br0" timeOffset="25017">14164 6263 13844,'5'37'1075,"0"26"-1075,-3-27 101,1 26-101,-1-19 0,1 3 22,-1 2-22,1 0 6,1-1-6,-1-4-107,1-6 102,-1-7-96,0-6-39,-1-8-409,0-5-991,-1-6 787,0-2 1,-1-3 0</inkml:trace>
  <inkml:trace contextRef="#ctx0" brushRef="#br0" timeOffset="25619">14045 6382 15462,'33'-31'600,"-3"1"-477,-10 1-89,-4 9-34,3-3-6,-8 15-33,-1 4-118,-1 3 236,9 8-18,-3 2 34,7 8-83,-6 2-7,1 1-5,-1 1-728,6 2-269,-6-8 997,6 1 0,-13-13 0,-1-1 0</inkml:trace>
  <inkml:trace contextRef="#ctx0" brushRef="#br0" timeOffset="26836">10237 6406 13530,'6'30'1187,"0"-2"-1013,-4-17-12,-1 3 34,1 5-67,0 22-112,0-3-1045,0 18 1073,-2-7-40,1 1-5,0 0 0,0-1 28,1-3-61,0-4-1,0-5-27,1-7 55,0-5-95,2-3 96,-1-9-68,0-3 910,-2-6-2399,-1-4 257,0-3 1305,0-9 0,-1 5 0,0-4 0</inkml:trace>
  <inkml:trace contextRef="#ctx0" brushRef="#br0" timeOffset="27556">10141 6596 13754,'-1'-22'885,"2"0"-672,3 5 22,2-2 6,2-3-152,2-1 74,-1 0-101,1 1-23,0-2-50,-2 10-230,5 4 280,-4 12 28,2 8 29,-1 4-29,0 4 45,6 8-112,1 1-190,-1-2-253,-1-8-392,-7-10-1249,-1-4 2084,-1-5 0,-3 1 0,-2-2 0</inkml:trace>
  <inkml:trace contextRef="#ctx0" brushRef="#br0" timeOffset="28786">8380 6453 14936,'9'52'302,"-2"-3"-257,-5 5 0,-1-9-40,1 15 57,-1-16-62,-1-2 0,1-2 45,1-4-40,0 8 1,1-13 39,2 12-56,-3-15 55,1-6 7,-2-6-45,-1-12 33,0-2-885,0-1-1243,0-15 2089,0-14 0,0 8 0,0-5 0</inkml:trace>
  <inkml:trace contextRef="#ctx0" brushRef="#br0" timeOffset="29696">8261 6715 12438,'-4'-35'1467,"4"3"-1058,8 13-246,-1 3 55,4-8-78,-3 9 22,1-6-162,-1 7 79,-1 1-79,0 0 89,-2 2-21,0 1-18,-1 3-33,-1 0 56,0 2-73,-1 0 67,1 2 39,0-1-100,-1 2 84,1 0-6,-1 1-84,0 0 78,1 0-16,1 0-6,0 0-17,1 0 34,-1 0-73,1 1 6,1 0 38,-1 0-21,3 3 83,0 0-106,2 3 118,0 0-118,1 2-45,5 6 163,8 9-113,-5-4 23,3 5-28,-11-12 11,1-1-5,-3-1-6,0-1-6,-1-3-5,-2-1-174,-1-2-61,-1-1-196,1-1-449,-2-1-851,1 0-4206,-2 0 5948,0 2 0,-1-2 0,-1 1 0</inkml:trace>
  <inkml:trace contextRef="#ctx0" brushRef="#br0" timeOffset="37673">7380 5977 11508,'31'2'1070,"-4"-1"-835,-15-1-11,1 0 140,11 0-151,7 3-11,15 0-141,-8 1 51,11 0-5,-20-3-34,6 0 39,-13-1 56,6 0-56,1 0-101,-1 0 28,-4 0-39,-10 0 0,-2-2 17,-2 2-17,-2-2 0,-3 0 50,-1 1-44,-1 1 5,0 0-11,-1 0 0,-1 0 168,0 0-34,0-2 34,-1-1-134,0-1 0,-2-1-29,-2 1-5,-2 0 39,-1-2-39,-1 0 146,-2-4-135,3 3 6,-4-8-17,5 6 39,0-1-39,2 3 118,0 1-6,1 1-151,1 2-163,0 2-78,2 1 398,6 4-40,0-1-28,5 5 69,3 0-131,-5-2 12,3 1-84,-6-3 84,0 3 39,-3-1 152,-1 9 5,-5 4-190,-2 2 94,-5 4-100,-1-6-67,-2 1 67,0 0-263,2 0-130,0-2-547,3 0-903,2 0-1254,1-1 3097,0-1 0,3-7 0,1-3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4:32.7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18164 10501 14869,'4'52'56,"1"-3"-112,-1-16 56,0 2 0,0 0-112,-1-2-6,1 5 28,-1-13-55,1 4 145,-3-20 5,0 0-5,-1-8-296,0 0 195,0-7 95,1 1-22,8-16 107,0 5 49,8-9-21,-1 4 100,9-13-151,-7 9 6,6-8-29,-11 14-27,-2 4 67,-5 5 16,-2 5 18,-3 2-1317,-1 3-44,-5 3-5473,-6 6 6727,-1 0 0,2 1 0,6-6 0</inkml:trace>
  <inkml:trace contextRef="#ctx0" brushRef="#br0" timeOffset="222">18235 10716 11838,'32'24'200,"-1"1"0,1-1 0,-4-4-306,-13-11-2174,13-1 2280,-14-7 0,1-1 0,-10 0 0</inkml:trace>
  <inkml:trace contextRef="#ctx0" brushRef="#br0" timeOffset="1355">18973 10549 14477,'25'48'240,"-5"-8"-240,-9-3 0,-2-8-33,5 8 27,-3-11 1,2 5-1,-5-17 6,-2-2-6,-1-5 1,-2-2-158,0-3 74,-2 0 94,0-2 68,-1-4-67,0-2 44,0-5-50,0-3 0,0-13 51,1 4-35,2-8 108,5-5-29,2 8 11,2-8 118,5 4-61,2-1-163,-4 7-6,-2 7-22,-10 17-1439,-2 1-2465,-1 7 3932,-3-1 0,2 1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4:57.1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 8525 11917,'6'52'173,"0"-3"-100,-6-17-67,1 2 100,-1 0-32,0 15-7,0 2-73,0-10-11,0-8-22,0-25 22,0-4 17,0-2 129,0-8-78,-3-3-12,-1-10 28,-2-5-67,-2-6 0,1-5 241,-3-20 72,4-4-156,0 1 28,5 2-185,1 33-56,1 2-213,1 16 633,17 18-241,-2 3-61,26 34-191,-16-10-67,8 17 51,-12-18 66,5 9 23,-4-15-252,-2-4 241,-7-17 67,-8-12 420,-1-7 941,-2-21-835,-2-3-145,-1-5 0,-1-1-157,0-17-179,0 17 0,0 0 5,-2-16-5,1 6-45,-1 9-5,2 11-954,0 12-1040,0 13 1999,0 22 0,0-9 0,0 10 0</inkml:trace>
  <inkml:trace contextRef="#ctx0" brushRef="#br0" timeOffset="950">310 9239 13670,'-18'56'448,"4"-3"-375,7-16-79,4 23 1,0-11-4,4-10 1,4 0-138,9 13-234,20 5 38,-7-29-380,15-12 290,-23-18-268,4-4-275,-12-6-526,-2-2 1501,-5-3 0,-2 8 0,-2 2 0</inkml:trace>
  <inkml:trace contextRef="#ctx0" brushRef="#br0" timeOffset="1187">191 9454 11581,'2'9'224,"-1"-2"-135,-1-7 242,0 0-179,29-5-52,-11 3-476,17-4 1,4 0 375,10-2 0,1 0 0,-23 2 0</inkml:trace>
  <inkml:trace contextRef="#ctx0" brushRef="#br0" timeOffset="1487">596 9430 12466,'3'34'84,"1"0"0,3 27-89,0-22-1794,6 1 1799,-1-8 0,-1-11 0,-6-18 0</inkml:trace>
  <inkml:trace contextRef="#ctx0" brushRef="#br0" timeOffset="1701">524 9311 11945,'13'-2'1456,"-3"1"-1747,-10 1-521,0 0-790,5-20-1781,1 17 3383,4-11 0,-4 18 0,-2 2 0</inkml:trace>
  <inkml:trace contextRef="#ctx0" brushRef="#br0" timeOffset="2337">762 9596 10763,'13'65'426,"-2"-16"-426,-11-37 325,1-8-281,0-6 96,0-5 135,1-6-46,-1-6-60,1-5-1,0-3 168,4-12-263,0 5-84,1 4-101,1 14 268,-3 14 46,1 6-51,1 7-100,-2 8-51,1 6-96,-1 3-116,-1 2-7,-2-1 146,0-3 68,-1-4-79,-1-7-297,1-6-129,2-7 762,3-18 23,1-1 212,8-25-95,3 2-403,-1 9 11,0 7 101,-9 21 156,0 8-128,-1 5-129,-1 9-134,0 6-600,-1 5-739,1 4 1473,-1 8 0,-2-19 0,-1 1 0</inkml:trace>
  <inkml:trace contextRef="#ctx0" brushRef="#br0" timeOffset="2799">1119 9573 13082,'30'-6'1025,"-5"1"-835,-22-10-22,0 3 40,-2 1 66,-1 1-5,0 2 118,0-2-135,-5 4-146,2 0-11,-10 5-173,-2 20 44,3-4-5,0 18 0,9-8-11,3 1-18,5-2-179,2-2-626,10 0 128,-3-9-1927,13-3-1030,-11-12 3702,7-4 0,-15 0 0,-2 1 0</inkml:trace>
  <inkml:trace contextRef="#ctx0" brushRef="#br0" timeOffset="3232">1357 9406 11754,'8'3'3675,"-1"-1"-3193,-7-2 44,0 0-352,-14 10-118,4 4-84,-8 5-34,11 0-44,4-8-17,3 0-62,0-2 34,2-1 27,3 0-195,9 4 156,1 0 90,1 0-22,-1 2 196,-10-1-39,0-1 72,-5 5-61,-4-6-73,-2 4-5,-4-5-248,-1-2-744,-2-2-811,-4-3-4169,1-2 5977,-1-4 0,7 2 0,4-2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5:09.5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23782 8477 14253,'-2'49'212,"2"0"-206,-2-10 39,2 5-45,-2 6 73,-1 1-73,0 0-12,-3 11-38,3-21-359,-1 3 62,3-33 28,1-4 319,0-12 89,0-7-5,0-8 28,-2-29 28,1 5 6,0-23 0,1 13-51,4-4-50,3 0-6,3 5 17,1 8-51,1 5-111,-5 20 95,1 5 380,12 50-363,-3-4-6,-2 4 0,2 2-235,7 23 117,-11-28 1,0 2-1058,3 10 1,0-2 1174,8 19-461,-10-27 1,-1-2 387,3-3-17,-1-12 90,-2-9 381,0-11 717,2-29-546,-6-12 0,-1-7-499,0 12 0,-1-2-31,1-19 1,-2 2-23,0 1 1584,-2 7-1640,-1 16-432,-1 10-5,-1 12-5108,-1 14 5601,-1 8 0,1-1 0,0 0 0</inkml:trace>
  <inkml:trace contextRef="#ctx0" brushRef="#br0" timeOffset="759">23377 9215 12662,'-8'40'132,"1"0"1,0-2 0,0 0 32,1 3 0,2-1-70,-1 25-19,0-10 0,6 1-76,9-12 0,3-3-115,-6-6 0,2-3 53,25 15-139,-13-41 201,0-5-6,-2-9-565,-3-6-852,-6-12-559,-4-2 1982,-4-3 0,-2 14 0,0 4 0</inkml:trace>
  <inkml:trace contextRef="#ctx0" brushRef="#br0" timeOffset="953">23210 9454 11446,'3'9'812,"-1"-1"-458,-2-8 15,0 0-251,41 2-34,-14 1-275,11-1 1,4 1-5064,21 2 5254,-5 0 0,-17-2 0,-28-2 0</inkml:trace>
  <inkml:trace contextRef="#ctx0" brushRef="#br0" timeOffset="1204">23663 9525 13732,'5'48'153,"1"-1"0,-1-3 0,-1-4-489,-4 2-3652,1-12 476,2-23 3512,0-9 0,0-1 0,-2-3 0</inkml:trace>
  <inkml:trace contextRef="#ctx0" brushRef="#br0" timeOffset="1382">23615 9358 12920,'12'1'918,"-3"0"-867,-9-1-1300,0 0-516,27-11 1765,-14 8 0,15-8 0,-22 12 0</inkml:trace>
  <inkml:trace contextRef="#ctx0" brushRef="#br0" timeOffset="1986">23853 9596 10438,'12'14'1148,"-2"45"-946,-9-38 100,-1 43-212,0-48-51,0 2 12,0-13-102,0-3 68,1-1-17,3-6 297,2-3 73,8-23 50,4-16-252,1-1 50,4-9-268,-8 30 123,-3 5 33,-4 23 1,-6 13-74,1 8-33,-1 5-11,-1 3-112,0 1 50,-1-2 67,0-4-66,0-6-74,1-6-347,0-7 303,7-10 380,2-19 34,9-15-117,-1 0-35,6-4-32,-10 26 10,3 2 236,-9 15 5,0 23-291,-4-1-34,0 21-291,-4-8-666,0 5-1593,0-4 2584,0-3 0,0-16 0,0-7 0</inkml:trace>
  <inkml:trace contextRef="#ctx0" brushRef="#br0" timeOffset="2422">24305 9668 13211,'41'2'728,"-6"-5"-538,-24-3-72,-1-6 78,-1-1-62,-2-1 135,-3-4-73,-2 3-50,-1-1-57,-4 5-38,-3 1-1,-12 2 68,-3 5-113,-5 20-5,7 4-5,8 36-1,10-18-363,15 26-102,-1-32-296,14 2-67,-6-23-612,5-7-3348,-2-10 4794,1-5 0,-12 1 0,-5 1 0</inkml:trace>
  <inkml:trace contextRef="#ctx0" brushRef="#br0" timeOffset="2803">24686 9477 16118,'-20'28'-70,"0"-1"0,-10 16-81,27-27-68,4-6 112,4 0 35,2 0 10,4 0 56,1 0 6,-2 2-11,1-2 11,-4-1 39,-2 1 326,-3 1-79,-8-1-830,-17 4-313,1-6 857,-18-1 0,25-6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7:16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7999 11025 13821,'-6'35'135,"1"12"-135,5-27 5,0 17 46,0-9-18,2 4-33,0 4 6,2 2 0,0 3-6,-1 1 0,0 0 0,-1-1 0,0 0 0,-2-2 5,0 1-5,0-2-5,0 16 5,0 0 0,0 0-6,0 9 0,0-27 6,0 11-5,0-14 5,0-1 5,-1 16-5,0-12 6,0 10-6,0-14-34,1 25 29,0-9-1,1-11 1,-1-1-35,1 10 29,0-8 0,-1-4 5,0-13 6,-1 8-5,-1-7 5,-2 11 0,0-8 0,-1 6 0,3-10 0,0-3-56,1 4 22,1-9-89,0 5 28,0-10 95,0 0 0,0-3 0,0-2 5,0 0 1,0 0-6,0-1 56,0 3-50,0-1-6,-1 4 0,0-2 0,0 6 0,0-1 5,-1 12 34,0 1-44,1-2-6,-1-1 5,2-15 6,0-1-11,0-5 11,2 0 0,2 0 0,3 0 5,2 0 1,2 0 0,0 0 55,2 0-50,0 0-55,9-1 83,4-2-34,1 0-5,9-4 6,-3 2-6,2-1 0,12 0 0,-18 3-39,10-1 33,-13 2 6,-2 0-5,0 0 5,-3 0 0,-2-1 0,-1 1 5,-2-1-5,4 0 0,-5 0-5,7-1 5,-5 2 0,-1-2 11,1 1-11,-8 2 33,1 0-33,-4 1 0,-1 0-11,1-1 17,0 1-6,-1 0-6,-1 0-5,-1 0 11,-1 0 28,2 0-106,-2 0 78,0-4 0,-1 4 0,-1-3 0</inkml:trace>
  <inkml:trace contextRef="#ctx0" brushRef="#br0" timeOffset="1765">8070 11097 13665,'29'-22'5,"0"6"85,-4 17-90,1 1 56,0-2-51,1 0 7,-1 0-12,10-2 39,-11 0-39,7-1 0,-12-2 11,6-1-11,-7 2 17,11-4-17,-1 2-11,2 2 11,-2 1-51,-8 2 51,-9 1-5,3 0 5,-5 0 39,2 0-39,-7 0 56,1 0 50,-5 1 426,0-1-577,-1 3 45,0-1 0,0 3-5,0-1 5,0-1 0,0 1-17,0 1 11,0-3-66,0 1-718,0-2 689,0 0 56,0 1 45,2 3 6,-1 4 28,2 6-23,1 4 22,-1 23-27,0-5 0,0 17-1,-2-10 0,-1-9 1,1 2 0,-1 1 0,0 4 16,1 18 0,0 0-19,-1-18 0,1-1 0,0 3 0,0-3-3,0 0 5,0-2 1,-1-3 5,1 11-5,-1-12-1,0 9 1,0-13 55,0 0-55,0 1 0,2 0-6,-2-1 5,2 11 34,0 2-72,0-1 33,-1 12 0,0-23 0,-1 23 5,0-23 1,2 9-6,0-12-6,2 11 6,-1-10 6,1 9-6,-2-14 6,0-2 10,-1 7-4,0-1-7,-1 0 29,-1 8 100,-4 8-106,2-10-28,-3 2 0,4-25 0,1-6-5,0-2-35,1-2-1747,0-1-3130,0-20 4917,0 4 0,0-7 0,0 11 0</inkml:trace>
  <inkml:trace contextRef="#ctx0" brushRef="#br0" timeOffset="2482">8046 11525 13183,'44'-20'521,"0"5"-477,-4 13 1,0 3-50,10-1 5,-2 0 0,-1 0 0,3 0-107,-3 0-122,-13 0-169,-17 1-622,-2-1 1020,0 1 0,-7-1 0,-1 0 0</inkml:trace>
  <inkml:trace contextRef="#ctx0" brushRef="#br0" timeOffset="3106">7999 11906 11928,'43'-9'1445,"3"2"-1170,3 7-200,-11 0 1,2 0-2641,20 0 2573,-20-1 1,-2 1-192,13-1 188,-6-2 1,-2 0-6,-7 0-157,-2 0 339,-6 0-820,-4 0-2851,0 2 3489,-9-1 0,-2 2 0,-10 0 0</inkml:trace>
  <inkml:trace contextRef="#ctx0" brushRef="#br0" timeOffset="3684">7951 12478 12225,'36'-7'433,"-1"1"0,1-1 1,-1 1-227,22-4-123,4-1-1111,0-2 1027,-1 3 198,-5 0-1028,-16 6 1,-1 1-1483,15-1 2123,13 2 0,-43 2 0,-6 0 0</inkml:trace>
  <inkml:trace contextRef="#ctx0" brushRef="#br0" timeOffset="5349">8713 11001 11054,'48'4'695,"-6"2"-454,-25-1 56,6 10-202,-7-1 73,8 14-134,-13-10 22,2 9-6,-7-7 29,-1 3 10,-3 15-44,0-7 11,-2 12-50,-4-10 5,0 1 50,-4 0-49,0 1-7,-4 12 34,4 8-39,0-2-5,6-9-1,7-19 6,2-9-5,4 1-7,3 0 12,0 1 0,2 0-5,0 1-40,1-2 45,0 1-6,-1-1 1,-1 0-62,6 2-146,-3-3 67,0-3 1,-6-5 145,-7-6 212,-2 0-60,-2-2-12,-1 2-135,0-1 6,-6 6 23,0 0 16,-6 5 29,1 1 61,-3 4 190,-9 16-156,5-3 95,-11 27-219,12-6-50,4 0-6,9 5-5,10-28-56,6 5 61,7-10-5,4 0 0,2 3 11,1 2 0,2 2 0,-2 2-6,-2 2 6,-3 2 6,-4 0-6,-7 3 78,-4 16 51,-17 1-6,-3-2-787,-16-9 792,-1-22-66,-7-6-62,-5-7-6,-3-5-83,-1-4-163,3-6-1088,6-12-1505,9-7 2845,12-11 0,8 16 0,5 4 0</inkml:trace>
  <inkml:trace contextRef="#ctx0" brushRef="#br0" timeOffset="5983">9380 11716 12040,'-10'65'129,"6"-9"-129,11-37-6,10 1-44,4-9 50,-1-1 398,3-19 291,-9-14-426,0-7 263,-6-23-290,-5 8-186,-8 2-50,-4 9-39,-8 19-404,-3 4-682,-4 6 1125,-6 6 0,14 1 0,-1 2 0</inkml:trace>
  <inkml:trace contextRef="#ctx0" brushRef="#br0" timeOffset="6266">9427 11335 14141,'8'39'293,"0"1"0,0-1 0,-1-3-131,4 14-95,1 4-50,0 4-17,0 0-33,0 0-643,-2-4 27,0-7-436,-2-9-915,-1-10-3348,-2-11 5348,-1-8 0,-2-5 0,-1-3 0</inkml:trace>
  <inkml:trace contextRef="#ctx0" brushRef="#br0" timeOffset="6495">9689 11692 13749,'35'8'-121,"-1"-1"1,25 5-2345,-38-5-2015,-7-2 4480,0 3 0,-10-4 0,-3-1 0</inkml:trace>
  <inkml:trace contextRef="#ctx0" brushRef="#br0" timeOffset="6695">9737 11859 11340,'10'1'1882,"-2"-1"-1753,31-8-129,-18 3-22,32-7-757,-25 2 779,6-3 0,-15 5 0,0-1 0</inkml:trace>
  <inkml:trace contextRef="#ctx0" brushRef="#br0" timeOffset="7178">10094 11501 15406,'-1'39'112,"-1"0"1,2 20-113,-3-26-62,3-18 17,7-5 45,0-6-6,13-5 6,-6-3 0,10-5 6,-11 4 151,1 1 196,-6 8-73,-3 7-157,-2 8-78,-1 9-45,-2 6-134,0 3-314,-2 1-471,-1 0 919,-3 2 0,3-19 0,1 0 0</inkml:trace>
  <inkml:trace contextRef="#ctx0" brushRef="#br0" timeOffset="41811">8165 13216 15468,'15'29'50,"1"-3"-44,4-8 45,1 0-51,2-1 0,0 0-57,-1-2 57,0-1 6,-1 1-6,-3-3 5,0 1-5,-3-2-11,-1-1 11,-2 0-73,-1-2-33,1 1-336,-2 0 83,-1-2-145,-3-1-145,-4-4-191,0-1-578,0 1-256,-1 0 1674,-1 1 0,0-1 0,0 0 0</inkml:trace>
  <inkml:trace contextRef="#ctx0" brushRef="#br0" timeOffset="42212">8261 13573 13256,'5'-41'1204,"4"2"-919,3 15-122,3-3-1,2-1-95,0-1-61,1 1 28,-1 2-34,-2 4-359,3 1-3914,-1 9 218,-4 4 4055,-3 9 0,-8 0 0,-2 2 0</inkml:trace>
  <inkml:trace contextRef="#ctx0" brushRef="#br0" timeOffset="43032">8475 12930 14006,'-27'47'403,"9"-12"-391,0-9-12,11-11 56,-1-1-56,2-1-40,0 1-122,4-5 72,-1 0 1,9-3 134,13 2 11,-2-2-17,13 5-39,-15-6-583,6 5-2413,-9-2-746,-2 0 3742,-5 1 0,-5-6 0,0-1 0</inkml:trace>
  <inkml:trace contextRef="#ctx0" brushRef="#br0" timeOffset="43463">8546 13049 12309,'36'-39'544,"-6"9"-595,-24 27 281,-2 8-124,0 11-106,-2 1-17,1 9-123,-1-6-711,2 11-34,0-15-426,1 5-789,-2-18 2100,0-3 0,-2 0 0,0 0 0</inkml:trace>
  <inkml:trace contextRef="#ctx0" brushRef="#br0" timeOffset="43918">8642 12930 9162,'13'6'2066,"-2"-1"-1405,-11-5 297,0 0-611,20 3-95,-8 2-112,15 3-67,-13 2 0,-2 0-40,1-1-27,-3-1 61,0 0-67,-1-2 51,-2 2 240,-2-2-28,-2 1 135,-2 3-219,-3-3-90,-2 5-77,-4-1-7,-3 1 6,-1 3-11,-2 0 0,0 2-873,-3 2-802,5-4-2285,0 2 3960,6-6 0,4-5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8:19.5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10665 11049 14185,'9'38'359,"-1"-1"-354,-1 0 1,-2-7 84,2 12-85,-3-10 46,1 18-51,-1-9-6,2 13-5,-3-14 22,1 18-11,-1-14-28,0-7 0,-1-1 28,1 6 0,-1-7 0,0-1-6,0 6-33,1 10-11,-1-18-6,0-2 11,0-1 45,0 0 0,1 2-6,-2 0 12,0 2-6,0 1 6,-1 0-6,0 0 5,0 9 23,0 2-53,-1-10 0,0 1 19,0 11 6,-1 8 6,0-26-6,1-2-39,-1 9 39,0-11 0,1 5-6,0-12-56,1 7 62,0-5 0,-1 17-39,-1-2 34,1 1 49,-4 9-44,3-20 0,-1 5 12,2-14-197,1-3 45,0-7-17,0-1 907,-1-5-750,3 0 40,12 1-35,-3 1 6,12 1-11,-8 0 6,4 0 39,8 3-45,4 0-90,1 1 57,-3-4 27,-8-1 12,0-2 38,8 0 7,2 0-51,14-1 0,-15 1 11,1-1-5,-17 1-6,0 0 0,0 0 16,6 0-10,-5 0-6,5 0 0,-7 0 34,0 0-23,-1 0 45,3 2-11,-4 0-45,0 0-12,-4-1-21,-4-1 27,1 0 6,-1 0 0,1 0-50,-1 0-236,-1 0-615,0-1-1396,-2-3 2297,0-1 0,0 1 0,0 0 0</inkml:trace>
  <inkml:trace contextRef="#ctx0" brushRef="#br0" timeOffset="1667">10641 11120 11805,'21'-9'1064,"0"1"-868,-2 7-33,1-1 78,15-4-157,-8 2-40,11-2-38,-11 2 28,-1 1-23,12 0 28,1 3-17,22-1-16,-20 1-6,3 0 0,-23 0 17,7 0-12,-7-1 1,5 1 28,-6-4-40,-6 2 6,2-1-6,-8 2 6,-2 1-11,0 0 17,-2 0 39,-2 0 139,-2 0-195,3 0 11,-1 0 0,3 0 11,-1-1 1,0 1-7,1-1-5,-3 1 0,0 0-39,0 0 33,0 0 12,0 0 0,-1 1 10,0 4 57,0 9-73,-1 2 0,0 9 0,0-1 73,0 21-73,0-8-25,0-3 0,0 2 50,0 2 0,1-1-19,1 27-4,-1-29 1,0-1 36,2 2-39,-1-1-11,-1 1 45,-1 28-40,0-22 1,0 21 5,0-28 0,0 0 28,-1 17-28,-1 5-3,1-12 0,-1 0 3,1 16 0,0-25 0,0-3 0,1 0 0,-1-1 0,1-2 0,0 0 0,0-1 0,-1 1-6,0-1-5,-2 1 11,2-2-50,-1 1 50,1 8-6,0 0 12,1-3-57,0 3 40,0-3-45,0-1 56,0 11 0,0-19 6,0 5-6,0-14 0,0-3-73,0-2 73,0-2-6,0 0 6,0 0 0,0-1-11,0 2 6,2-2 5,-1 5 5,2-2-38,-1-2-35,-1-2 12,-1-7-3719,0 0 3775,0-5 0,0 4 0,0-4 0</inkml:trace>
  <inkml:trace contextRef="#ctx0" brushRef="#br0" timeOffset="2289">10760 12502 11256,'64'8'1832,"-15"-1"-1743,8-9-89,-18 1 0,1-1-72,-2 1 66,-3 1-95,-6-1-134,-2 0-135,-4-1-1265,5-4 1635,-6-4 0,-4 2 0,-8 1 0</inkml:trace>
  <inkml:trace contextRef="#ctx0" brushRef="#br0" timeOffset="2843">10736 12168 12651,'36'-5'1081,"22"2"-1031,-25 1 1,1 0-51,0 0 0,2-1-129,7-3 0,-2-1-1674,1-4 476,10-3-732,-26 5 2059,-5 2 0,-10 4 0,-6 1 0</inkml:trace>
  <inkml:trace contextRef="#ctx0" brushRef="#br0" timeOffset="3407">10689 11740 12500,'44'8'1025,"0"1"-880,-11-6 18,24-1-91,-11 0-178,-7-2 0,1-1-1407,16-4 74,0-1 1439,-11-6 0,-29 7 0,-1-1 0</inkml:trace>
  <inkml:trace contextRef="#ctx0" brushRef="#br0" timeOffset="4435">10594 10573 13866,'14'46'140,"-2"0"-140,-5-12-224,2 23 191,-2-15-113,1 24-123,-4-34 124,-1-5-18,-3-17 163,0-13 56,0-6 28,0-7-28,0-9 51,-2-7-35,-2-7 35,0-7 47,1 8 0,1-1 31,0-22-90,2 21 0,2 1 67,4-12-55,13-2-79,11 24 67,-2 13-64,-2 37 0,-4 12-26,-6 3-5,-2-1 0,-3 0 107,-10-9-102,-6-3 12,-3-4-179,-18-5-1,-8-11-475,-12-21-213,12-3-3625,9-25 4476,18 21 0,5-1 0,2 19 0</inkml:trace>
  <inkml:trace contextRef="#ctx0" brushRef="#br0" timeOffset="4820">11022 10477 13312,'-25'57'33,"11"-13"-77,24-19-40,5-11-112,8-4 151,-2-5 84,0-7 140,-2-16 17,-10 0 118,0-8-45,-6 7-90,-2 2-95,-5 2-84,-4 1-34,-6 4-319,-5 1-313,-2 4-79,0 2-4548,-3 4 5293,9 4 0,2-2 0,9 1 0</inkml:trace>
  <inkml:trace contextRef="#ctx0" brushRef="#br0" timeOffset="5187">11260 10382 11026,'8'8'2549,"-1"-2"-2146,-22 26-403,10-15-78,-10 32-34,16-31 61,5 3 51,3-9 12,15 4 38,-10-5-33,8 2 123,-15-6 694,-2 2-638,-4-2-151,-13 10-1658,-32 18-2279,4-5 3789,9-8 1,3-2-1,8-4 1,5-4 0</inkml:trace>
  <inkml:trace contextRef="#ctx0" brushRef="#br0" timeOffset="6478">10998 13192 12472,'9'33'235,"0"0"0,6 30-201,-9-24 173,0 4-140,-1 1-67,-1-3 56,0 5-61,-1-18-331,0 0 280,-3-21 358,1-7-173,-1-9-6,-2-24-50,-2-1 19,0-3 1,0-5-15,1 3 0,1 0-14,-2 0 1,2 0-18,4 4 1,1 3-14,4-3-34,6 10-84,7 9 174,5 12 38,10 29-49,-13-5 5,-2 19 28,-18-17-79,-2 0 18,-6 1-51,-4 0 0,-7-1-90,-5-3 17,-2-4-212,-3-8 16,1-3-291,2-10-1910,6-25 2470,23-11 0,-6 5 0,16 9 0</inkml:trace>
  <inkml:trace contextRef="#ctx0" brushRef="#br0" timeOffset="7008">11451 12978 14801,'-40'51'728,"9"-11"-649,13-12-34,8-11-45,3-3-112,3-2 78,3-4-28,1 0 18,3-5 44,15 5 33,4 0-128,6 2-202,-6-1-263,-9-1-476,-3-1-656,-2 1-1349,-3-1 3041,-2 0 0,-2-4 0,0-1 0</inkml:trace>
  <inkml:trace contextRef="#ctx0" brushRef="#br0" timeOffset="7321">11546 13049 10500,'11'-3'2985,"-3"1"-2324,-8 2 482,0 0-1048,15-30-11,-10 28 152,12-12-236,-14 33-343,2 18-99,-2-15-348,2 6-436,-1-14-695,1-5 1921,0-2 0,-1-5 0,-1-1 0</inkml:trace>
  <inkml:trace contextRef="#ctx0" brushRef="#br0" timeOffset="7623">11689 12906 13816,'28'30'194,"1"-1"0,-2-1 0,-4-3-59,-2-2 329,-7 9-340,-9-10-7,-2 10-72,-7-8-45,-4 3-45,-5-3-123,-6 0-442,-1-5-997,-5-5-1659,2-5 3266,-1-5 0,12-2 0,3-2 0</inkml:trace>
  <inkml:trace contextRef="#ctx0" brushRef="#br0" timeOffset="28450">14379 14168 13166,'-21'4'1215,"2"-1"-1019,8-3-78,-1 0 291,-18 0-364,10 2 44,-13-1-10,14 1-7,0 0-32,1-1-35,0 0 90,1 1-95,-9 2 0,5-1 0,-6 2 0,8-2 23,-8 4 17,-1 1-7,-6 1-94,9-1 4,0 3 102,10-5 51,-6 6-57,8-6-34,-2 2-5,6-4-11,0 1 6,1-1-1,0 1-44,1 0 44,-2 2 0,2 0 40,-5 4-34,3-3 34,-6 6-46,3-4-38,0 0-23,0 1 67,6-3-56,0 2 62,2-2 0,1 1 6,0-1-6,1 1 6,-1-1-6,0 1 0,0 0 5,0 5 1,0-4-12,1 8-50,2-6 56,0 1-45,2-2 40,1-2 5,2 0 17,2 1-17,0 1-12,1-1-4,4 4 16,-3-4 0,5 3-6,-6-4-22,2-2 34,2 4-12,3 0-39,2 2-11,-1-3 56,-2 0 0,-3-5-5,1 0 5,0-1 0,2 2 11,12 3-11,-9-3 0,10 2 5,-14-3 1,12 1-34,-3-2 39,11 1 28,-13-3-44,9 0 5,-11-1 0,15 0 0,-14-1 56,7 0-51,-10 1-5,0 1-22,0 0 22,-1 1 6,1-1-6,0 0 0,0 0 61,10-1-61,-7 0 6,14 0 5,-5 0-5,16 1-6,-14-1-12,4 0-44,-14-1 56,-2 0 0,1 0 0,0-1 0,-2-1 0,1-2 0,-2-1-67,6-2-84,-6-1-56,9-5 123,-5-1 84,-1 0 0,5-6 0,-10 6 0,4-3 0,-7 2 39,9-13 0,-9 9-5,6-11-29,-11 14 79,2-4-5,-4 6 61,0-7 5,-4 5-44,0-1 57,-11-8-30,1 7-72,-20-21 0,6 11-56,-11-14 0,6 9 6,-3-1 0,-3-1 22,0 2-23,-2 2 51,1 5-56,0 5-11,0 6-331,-16 7-1182,14 14 1,-2 6 1523,-13 7 0,1 2 0,16-6 0,3 1 0,4 2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9:08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11546 15192 13900,'31'2'17,"-5"-1"16,-13-1-27,-4 0 33,7 0-39,-8 0-22,5 0 22,-5 0 0,0 0 5,-2 0 6,-1 0-11,-1 0 6,1-1-6,-3 1 6,1-1 5,-3 1-11,1 0 5,2 0-5,2-1 6,5-2-6,-2 2-6,1-2-61,-5 2-78,3-1 145,-4 1 11,2 0 45,-5 0 235,1 1-453,-5 0-438,4 0-1086,-5-1 1686,2-1 0,2 0 0,-2 0 0</inkml:trace>
  <inkml:trace contextRef="#ctx0" brushRef="#br0" timeOffset="6474">11617 11216 13149,'-2'36'1204,"-2"-4"-896,1-19-151,0 1-28,2 3-45,0 2-78,1 2-6,4 1-34,2-1-100,5-2 27,1-3-16,2-2-112,-1-5-241,1-3-146,-2-3-1691,4-5 122,-5-5 2191,-1-4 0,-6 3 0,-2 2 0</inkml:trace>
  <inkml:trace contextRef="#ctx0" brushRef="#br0" timeOffset="6703">11570 11049 10220,'7'4'1887,"-2"-1"-1293,-5-3-213,0 0-398,0-7-487,4 4 504,15-3 0,-11 4 0,9 3 0</inkml:trace>
  <inkml:trace contextRef="#ctx0" brushRef="#br0" timeOffset="7018">11832 11287 13575,'57'17'0,"-8"-4"-2565,-25-13-1031,-11 0 3596,4 0 0,-15 0 0,-2 0 0</inkml:trace>
  <inkml:trace contextRef="#ctx0" brushRef="#br0" timeOffset="7235">11855 11406 10119,'2'6'1747,"0"-1"-525,-2-5-959,24 8-263,-12-6 0,20 7-510,-18-13-4497,8-9 5007,-7 1 0,0-1 0,-10 8 0</inkml:trace>
  <inkml:trace contextRef="#ctx0" brushRef="#br0" timeOffset="7685">12141 11263 14925,'-9'42'8,"0"0"0,-2 24-47,17-37-28,5-11-6,2-3-179,6 0 129,0-7 201,6-14-5,-11-6 34,-2-12-12,-11 1 84,-4-13-123,-4 8-56,-6-9-112,-7 13-224,-3 5-347,-4 2-5960,-16 9 6643,14 5 0,-1 4 0,20 0 0</inkml:trace>
  <inkml:trace contextRef="#ctx0" brushRef="#br0" timeOffset="8557">11593 11835 14801,'12'42'118,"0"-4"-118,-6-3-11,1-10-241,6 11-392,0-19 257,-2-3-44,0-9-291,-5-5-1989,1-15 2711,-1-7 0,-2 3 0,-1 1 0</inkml:trace>
  <inkml:trace contextRef="#ctx0" brushRef="#br0" timeOffset="8767">11617 11787 9951,'-7'-9'2666,"0"2"-1378,7 7-789,-6-15-499,5 9-6,-6-11-425,7 12-756,3 1-483,3 2-1545,3 1 3215,1 1 0,-5 0 0,-1 0 0</inkml:trace>
  <inkml:trace contextRef="#ctx0" brushRef="#br0" timeOffset="9127">11879 11835 13838,'32'23'-722,"-3"-4"-427,-20-19-1718,0 0 2867,-4 0 0,-3 0 0,-1 0 0</inkml:trace>
  <inkml:trace contextRef="#ctx0" brushRef="#br0" timeOffset="9357">11879 11978 10494,'-5'-11'2560,"1"3"-2560,4 8-537,39 12 537,-8-10 0,13 10 0,-23-13 0</inkml:trace>
  <inkml:trace contextRef="#ctx0" brushRef="#br0" timeOffset="9644">12117 11930 10987,'9'10'2829,"-1"-2"-2152,-8-8 259,0 0-533,24-34-279,-17 24-80,18-25-38,-23 33 0,0 1-113,-2 6-1697,2 19 12,-1 4 1792,1 26 0,-2-30 0,0 3 0</inkml:trace>
  <inkml:trace contextRef="#ctx0" brushRef="#br0" timeOffset="10448">11570 12263 14230,'13'39'431,"-2"-3"-425,-7-13 0,1 1 44,2 0-50,0-2-78,0-3-191,1-3-252,-2-5-1563,3-3 662,-1-6 1422,1-14 0,-5 8 0,-1-8 0</inkml:trace>
  <inkml:trace contextRef="#ctx0" brushRef="#br0" timeOffset="10680">11593 12240 9290,'-6'-5'2145,"1"1"-1999,5 4-79,0 0-487,-1-10-902,3 7-1786,-1-8 3108,5 11 0,-3 0 0,0 0 0</inkml:trace>
  <inkml:trace contextRef="#ctx0" brushRef="#br0" timeOffset="11074">11855 12335 12219,'36'7'-840,"-5"0"-593,-21-7 1433,0 0 0,-5 0 0,0 0 0</inkml:trace>
  <inkml:trace contextRef="#ctx0" brushRef="#br0" timeOffset="11268">11879 12359 11642,'31'20'0,"0"-1"0,19 13 0</inkml:trace>
  <inkml:trace contextRef="#ctx0" brushRef="#br0" timeOffset="12116">12093 12287 13267,'17'-29'902,"0"7"-802,-5 19 12,-1 3 208,1 14-102,-5 28-162,-1-4-50,-9 17 38,-3-25 169,-9 7-84,5-14-213,-2 3-157,9-19 241,1-3 84,8-4-78,3-3 89,16-6-157,-4 1-442,8-4-1008,-6 7 1512,3 1 0,-12 2 0,-1 2 0</inkml:trace>
  <inkml:trace contextRef="#ctx0" brushRef="#br0" timeOffset="13385">11570 12192 10080,'29'-7'0,"-5"1"0</inkml:trace>
  <inkml:trace contextRef="#ctx0" brushRef="#br0" timeOffset="14327">11665 12692 13026,'10'53'336,"-1"-3"-336,-6-36-61,1 1 55,4-6-168,1-3-313,1-2-409,0-2-286,1-2 1182,2-5 0,-6 3 0,0-3 0</inkml:trace>
  <inkml:trace contextRef="#ctx0" brushRef="#br0" timeOffset="14596">11689 12549 9845,'-2'-5'1921,"0"2"-823,2 3-684,-2-3-520,1 2-90,-1-3-280,2 2-886,3-1-1629,2 0 2991,3 1 0,-4 1 0,0 1 0</inkml:trace>
  <inkml:trace contextRef="#ctx0" brushRef="#br0" timeOffset="15084">11903 12740 12051,'32'11'135,"-4"-1"-751,-16-10-656,-1 0-1679,-3 0 2951,-3 0 0,-3 0 0,0 0 0</inkml:trace>
  <inkml:trace contextRef="#ctx0" brushRef="#br0" timeOffset="15300">11903 12811 10567,'6'7'1770,"-1"-2"-1361,-5-5-78,0 0-309,25 23-22,-12-15-3125,40 14 3125,-32-24 0,7 0 0,-22-2 0</inkml:trace>
  <inkml:trace contextRef="#ctx0" brushRef="#br0" timeOffset="15983">12165 12692 13368,'21'-18'728,"0"4"-426,-13 21-190,-2 3-61,-3 19-119,-5-7-77,-3 9 94,-3-8 51,-3-2 6,2-3-6,0-5-95,4-4-297,2-4 67,1-3 269,2-2 62,5-2 5,0 2 62,5-1 55,4 3-49,-3 4 94,2 11 438,-7 6-365,-2 1-39,-6-2-67,-5-8 51,-3 0-141,-7-1 29,-3-2-68,-4-3-11,-2-1-213,0-4-717,0-5-1215,4-4 2145,3-4 0,9 3 0,5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19:48.7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14617 11049 11049,'3'46'1272,"-1"-4"-1015,0-20 107,0 12-168,1 3-106,0 2 39,-2-2-62,1 6 11,-1-8-27,0 12-51,0-12 5,-1 1 6,1 18 1,-1 4 21,0 0-11,0-22 1,0-1-17,0 4-6,0 13 5,-1-19 1,0 0-6,0-1 5,1-3 23,0-1-22,0-2-6,0-1 6,0-2 5,0 0-11,0 0 28,0 11-17,0 6-5,0 0-12,0 13 0,0-14 6,0 0 0,0-2 6,0-16-6,0 4 0,2-6 6,-1 1-6,1 0 0,0 0 5,0-2 1,0 3 78,-1 2-84,1 0 33,-2 12-27,0 15 33,0-8-39,0 11-5,0-26 5,0-2-6,0-3 12,-1-1 38,1 5-44,0-8 6,0 3 0,0-7-1,0-5-5,0-1 0,0-3 0,0-3 0,0 2 6,0 1 39,0 0-45,0 0-40,0-2 35,0-1 162,0-1-157,0 1 61,0 1-61,0 1-5,0-1-1,0-1 224,0-1-162,2-4-16,0 1-40,3-1 89,3 2-89,0 0 0,9 0 6,-3 0 33,10 0-39,-9 1 6,6 0-6,-7 0 0,0 0 5,0 1 12,15 3-11,-10-1 27,11 1-83,-7-4 44,1 1 6,10-1 6,-9 0-6,10-2 0,-14 2 11,6-2-11,-10 1 6,0 1-6,-3-1-6,0-1-11,-2 1 17,-2-2-5,-2 1 5,-2 0 0,-1 0 0,-2 2 61,-1 0-3153,-2 0 3092,0-7 0,0 5 0,0-5 0</inkml:trace>
  <inkml:trace contextRef="#ctx0" brushRef="#br0" timeOffset="1773">14569 11073 13144,'38'-9'767,"-2"2"-649,-10 7-40,1 0-11,2 2-33,1-1-34,0 1 5,-2 0 7,-1-1-7,-1 0 1,6-1-6,10-3 11,-9 0 34,3-2-45,-19 0 0,1 0 0,-2 2-45,0 1 34,-1 1-23,-2 1-22,0 0 45,0 0 5,0 0 1,-2 1 5,0 1 5,-1 0 7,1 0 16,-2-1-28,-2 0-23,-5-1-66,-1 0-119,0 1 208,-1 0 90,0 2 67,0 2-152,0-2-55,2 4 16,1-3 23,2 1 17,3 0 5,-3-3 28,1 1-28,-4-2 45,0 1-95,-2-1-28,1 0 67,-1 13 0,2 0 106,-2 15-55,1-2-46,1 5 96,1 4-67,0 0-17,2 4 50,-1 0-62,0 3 40,0 2-3,-2-11 0,-1 1-17,0 2 1,0 1 4,-1 8 1,1 1-34,-1 8 1,0 0-12,0-9 0,0-2 14,0 0 0,0-2-3,0 0 0,-1-4-888,1 9 891,-1 12 5,0-20-5,1-3 0,0 0-5,0-3-79,1 1-277,0-3 355,1 1-89,0 12 84,-1-11 11,-1 24 0,-2-23 0,-1 11 0,-1-13 6,1 15-6,2-13 0,0 12 0,1-17 5,0-2 29,0 6-40,0-8 12,0 6 27,0-8 830,0 1-869,0 2 6,0-1 272,0 11-233,0-1-50,0-7 6,0-7 5,0-16-6,0-1 0,1-2 1,0 1-3104,-1-2 3109,0 1 0,0-1 0</inkml:trace>
  <inkml:trace contextRef="#ctx0" brushRef="#br0" timeOffset="2465">14664 12621 9822,'3'-18'1378,"-1"4"-885,-2 11-90,0 0-10,4 1-141,3 2 459,14-1-392,11 2-173,17 5-149,-12-3 0,-1 1 3,15 2 0,5-1-795,-12-8-40,-17-5 835,14-7 0,-29 6 0,-2-1 0</inkml:trace>
  <inkml:trace contextRef="#ctx0" brushRef="#br0" timeOffset="3050">14641 12097 11362,'35'-7'1036,"0"0"1,30-5-858,-25 4-123,19-1-50,3 3-6,0 0-471,-27 3 1,-2 1-337,3-2-929,10-1-1977,-21 0 3713,-2 0 0,-12 3 0,-4 0 0</inkml:trace>
  <inkml:trace contextRef="#ctx0" brushRef="#br0" timeOffset="3569">14688 11620 12651,'28'-17'946,"3"3"-800,5 10-96,5 3-50,6-1-128,3 2-533,9 0-3899,-2 4 4560,3-1 0,-29 1 0,-9 0 0</inkml:trace>
  <inkml:trace contextRef="#ctx0" brushRef="#br0" timeOffset="4870">14831 13383 12349,'9'38'1052,"-1"0"-917,-3-8-74,0 6 29,3 30-90,-2-12 0,-1-4 0,-1 2-73,1 9-45,-2-23 1,0 0 16,1 6 96,-3-10-51,1-12-219,-1-10 236,-1-8 213,0-19 184,0-20-128,-2-10-18,-1-15-100,-1 5-70,2 13 0,0-2-1501,-1-22 1459,3 24 0,2 1-484,3-5 416,5 11 63,3 12 5,2 9 5,0 8 40,2 7-6,1 7-27,4 15 77,-7-2 1399,-1 20-1432,-18-3-51,-6-8 29,-10-1-34,-3-22 0,-3-3-151,-3-3-191,0-3-156,1-4-1303,5-15 1801,13-6 0,3 5 0,10 4 0</inkml:trace>
  <inkml:trace contextRef="#ctx0" brushRef="#br0" timeOffset="5376">15259 13192 15339,'-17'33'170,"0"0"0,-2 4 0,1-5-164,1-6-12,-4 9-55,15-21 55,1-1-39,5-9 40,10 4 10,-2-2-5,11 6-61,7 5-102,-5-2-129,7 6-704,0-3-1648,-2-4-969,-2-3 3613,-6-6 0,-12-4 0,-3-1 0</inkml:trace>
  <inkml:trace contextRef="#ctx0" brushRef="#br0" timeOffset="5886">15355 13240 11474,'7'4'998,"-1"-1"-449,-6-3-101,0 0-73,15-5-84,-7 4-61,12-4-118,-10 7 61,-2 3-10,-2 4-91,-3 3-4,-2 11-68,-8 3-34,0-1-16,-10-1-74,8-16-251,0-1 90,6-5 139,3-2-5,5-5 145,2 3 1,5-3-51,-2 6 56,4 8 140,-6 3 128,0 8-178,-8-5-17,-12 3-174,-9-5-241,-3-1 342,-16-9 0,26-2 0,-7-6 0</inkml:trace>
  <inkml:trace contextRef="#ctx0" brushRef="#br0" timeOffset="6250">15498 13168 13821,'26'28'200,"0"0"0,1-1 0,-3-1 690,-5 3-559,-4-4-135,-6 1-123,-8-10-17,-4 2-45,-2 1 0,-14 13-67,1-8-443,-10 7-3690,-9 2 4189,11-11 0,-2 0 0,18-14 0</inkml:trace>
  <inkml:trace contextRef="#ctx0" brushRef="#br0" timeOffset="20347">8546 6191 16068,'-6'43'128,"0"-2"-116,5-16-7,0 6 6,1 3-11,0 21 0,0-12-89,0 23-337,7-26 134,1-6-363,16-15 118,-4-15-186,9-5-436,-5-5-723,2-9 1882,5-11 0,-13 11 0,-2-2 0</inkml:trace>
  <inkml:trace contextRef="#ctx0" brushRef="#br0" timeOffset="20630">8499 5977 11698,'10'3'2331,"-2"0"-1497,-8-3-666,0 0-392,1-19-554,3 14 778,16-9 0,-12 15 0,10 5 0</inkml:trace>
  <inkml:trace contextRef="#ctx0" brushRef="#br0" timeOffset="21082">8832 6405 14538,'25'-20'0,"-1"4"-235,-9 15-448,-1 0-476,-3 1-1093,-3 0 2252,-3 4 0,-4-3 0,0 2 0</inkml:trace>
  <inkml:trace contextRef="#ctx0" brushRef="#br0" timeOffset="21268">8856 6453 9576,'-10'-3'2089,"3"0"-1377,7 3-348,0 0-252,23 0-112,-10 0-364,18 0 364,-3-3 0,-17 2 0,9-2 0</inkml:trace>
  <inkml:trace contextRef="#ctx0" brushRef="#br0" timeOffset="22003">9118 6263 14891,'-14'33'95,"0"1"0,-8 25-89,21-35-6,1 3-6,4-1-106,2 1-50,6-3-135,3-2-11,0-6-89,2-5 89,6-5 313,-3-17 589,6-33-258,-13 4-11,-4-19-29,-8 24-150,-6 2-56,-4 3-662,-27 1-234,8 19-1267,-15 10 2073,19 19 0,11-5 0,4-2 0</inkml:trace>
  <inkml:trace contextRef="#ctx0" brushRef="#br0" timeOffset="22933">8570 7334 11396,'-1'36'289,"1"0"0,-1 5 1,-1 0-192,0-6 1,0 0-189,6 32 17,3-7-325,15-32 0,-5-20 46,11-15-259,-13-5-671,2-14-1625,-9 1 2907,-4-1 0,-1 11 0,-2 5 0</inkml:trace>
  <inkml:trace contextRef="#ctx0" brushRef="#br0" timeOffset="23148">8522 7263 10427,'-13'-21'3232,"3"4"-3148,10 17-196,-2-21-470,4 15-5423,6-9 6005,1 24 0,2-1 0,-7 0 0</inkml:trace>
  <inkml:trace contextRef="#ctx0" brushRef="#br0" timeOffset="23495">8856 7477 13334,'43'16'-4985,"-13"-4"4985,-20-12 0,-8-1 0,-2 1 0</inkml:trace>
  <inkml:trace contextRef="#ctx0" brushRef="#br0" timeOffset="23704">8856 7620 11150,'-13'-9'1831,"3"2"-1287,26 19-544,-4-8-84,13 9-208,-6-10-2648,14-6 2940,-10-3 0,2 1 0,-16 0 0</inkml:trace>
  <inkml:trace contextRef="#ctx0" brushRef="#br0" timeOffset="24145">9165 7501 14040,'29'-53'1680,"-4"6"-1304,-11 20-371,-5 11-94,0 1 89,-7 12 67,0 8 22,-2 7-89,0 10-324,-1 25-349,0-6-755,0 20 1428,1-2 0,0-27 0,0 1 0</inkml:trace>
  <inkml:trace contextRef="#ctx0" brushRef="#br0" timeOffset="25013">8618 8549 14913,'-3'49'482,"0"-3"-342,-3-15-134,2 1 39,2 15-45,1-11-51,5 6-44,3-17-45,5-6-129,2-5-173,1-5 44,0-4-72,0-3-141,0-4-504,-1-4-4799,5-17 5914,-7 3 0,1-1 0,-10 12 0</inkml:trace>
  <inkml:trace contextRef="#ctx0" brushRef="#br0" timeOffset="25251">8570 8358 11396,'2'6'2817,"-1"-1"-1993,-1-5-1502,-2-8-504,6 4-1002,2-4 2184,10 6 0,-6 2 0,1 0 0</inkml:trace>
  <inkml:trace contextRef="#ctx0" brushRef="#br0" timeOffset="25632">8951 8620 13648,'45'15'-728,"-11"-2"-667,-14-10-1792,-8 2 3187,-4 2 0,-3-4 0,-3 1 0</inkml:trace>
  <inkml:trace contextRef="#ctx0" brushRef="#br0" timeOffset="25848">8951 8811 10886,'-5'-12'1193,"0"3"-470,5 9-12,0 0-2470,52 6 1759,-20-4 0,24 4 0,-38-6 0</inkml:trace>
  <inkml:trace contextRef="#ctx0" brushRef="#br0" timeOffset="26246">9189 8525 14605,'57'-2'1149,"-12"17"-931,-37 32-150,-10-1-35,-9 16 23,-1-29 11,-3 5-67,7-21-95,4-5-39,2-6-1,2-1 23,14-2 101,-2-2-112,15 1-2666,14-2 2789,-12 0 0,2 0 0,-20 0 0</inkml:trace>
  <inkml:trace contextRef="#ctx0" brushRef="#br0" timeOffset="26978">8618 9596 13284,'7'66'672,"-3"-27"0,-2-2-527,-1 16-145,3-2-117,8 1-309,8-27-173,2-4-891,11-12-28,-10-17 1518,9-11 0,-19 7 0,1-5 0</inkml:trace>
  <inkml:trace contextRef="#ctx0" brushRef="#br0" timeOffset="27210">8618 9430 11553,'5'-4'1776,"-1"1"-1687,-4 3-369,1-12-807,7 9-912,2-10 1999,5 13 0,-7 0 0,-2 0 0</inkml:trace>
  <inkml:trace contextRef="#ctx0" brushRef="#br0" timeOffset="27595">8975 9715 13765,'37'-18'286,"-9"4"-796,-1 17-857,-10 1 1367,1 6 0,-9-5 0,-1 1 0</inkml:trace>
  <inkml:trace contextRef="#ctx0" brushRef="#br0" timeOffset="27796">8999 9882 10713,'-7'-9'2487,"2"2"-2129,5 7-285,34-1-73,-15-1-504,28-1-1020,-23-1-2509,-3 0 4033,-1 1 0,-10 1 0,-3 2 0</inkml:trace>
  <inkml:trace contextRef="#ctx0" brushRef="#br0" timeOffset="28396">9261 9573 14499,'30'6'627,"-4"3"-554,-23 5-28,-1 2 11,0 1-51,-2 9-5,-2-7 12,-2 8-12,0-16-28,-3 1 22,4-8-67,0-1 40,2-2-186,-1 1 74,2-1 105,1 1 40,3 1 0,2 2 0,5 3 0,0 3 6,4 10 39,-5-1 56,2 17 67,-9-13 235,-3 15-235,-7-17 6,-3 5 39,-5-11-163,-1-3 6,-10-3-257,6-5-522,-5-5-767,13-10-3299,2-2 4789,5-4 0,4 7 0,1 3 0</inkml:trace>
  <inkml:trace contextRef="#ctx0" brushRef="#br0" timeOffset="38047">9760 5929 14090,'12'36'913,"-3"-3"-728,-9-11 39,0 15-146,0 14-78,0 2 0,0 4 0,0-14-302,0 16 145,0-16-168,1 7-207,1-23-448,1-5-846,1 1-1350,0-5 3176,0 3 0,-2-12 0,-1-2 0</inkml:trace>
  <inkml:trace contextRef="#ctx0" brushRef="#br0" timeOffset="39015">9760 7168 14684,'8'58'677,"-2"-10"-643,-6-5-28,0-6-1,-2 6-5,0 4-89,-3 5-158,1 2-44,1 2-174,0-4-235,3-3-734,-1-8-526,3-6 1960,5-6 0,-4-14 0,3-3 0</inkml:trace>
  <inkml:trace contextRef="#ctx0" brushRef="#br0" timeOffset="39868">9689 8358 14387,'13'50'610,"-3"-2"-604,-9-10 0,-1 4-1,0 5 68,0 4-73,-1 2-6,-1 2 1,-1-1-891,-1 12-2106,1-12 3002,1-3 0,2-27 0,0-14 0</inkml:trace>
  <inkml:trace contextRef="#ctx0" brushRef="#br0" timeOffset="40732">9761 9454 14057,'6'42'929,"0"0"-794,-1 11-119,-1-19 1,0 0-135,-1 0 1,1 2-365,0 12 1,0-2 61,-1 8 252,-2-19 0,0-1-2207,-1 17 2375,-2-12 0,2-9 0,-2-17 0</inkml:trace>
  <inkml:trace contextRef="#ctx0" brushRef="#br0" timeOffset="42981">9856 9787 12763,'18'-13'790,"0"2"-656,-5 10-123,-2-1-11,3 0 6,-7 2 72,12 0-72,-8 0-6,9 0 56,-9 0 17,1 0-1,0 0-4,1 0-24,6-1 68,8-5-95,2 2 0,5-5-11,-12 5 5,0 1-6,-5 1 35,2 0-29,9-3-6,-6 1 7,5-1-12,-10 2 0,0 1-40,0 2 40,-1-1 6,9 1-6,-7 0 6,15 0-6,-14 0 39,15 0-39,-13 0 0,5-1 0,-8-1 0,1 0 0,-2-1 0,8-1 0,-7 2 5,4 0-5,-6 1 0,-1 1 0,0-1 6,9 1 0,3-3 5,18 1-11,-13-1-6,5 2 1,-15 1 5,0 0-6,2 0 6,0 0 0,2 0 6,-1 0-12,1 0 6,0 0 0,-1 0 6,-1 0-1,13 0-5,4 0 0,1 0 11,13-2-16,-9 0-1,1-1-28,-12 2 1,0 1 33,3 2 67,21 0-67,-26 2 0,0-1 0,1-1 0,0 0 6,15-2 5,5 0-11,0 0 0,11 0 6,-25 0-6,11 0 0,-15 0 39,15 0-39,-14 0 0,10 0-11,-18-1 11,11-1 5,-11 2-5,9-1 0,0 0 6,1-1-6,-1-1-11,8 1-6,1 1 22,-7 0 7,6 2-1,-19 0-6,1 1-5,0-1-5,1 1 5,0 0 28,2-1-28,1 0 0,2 1 0,0-1 5,3-1 1,16 1 5,8-1-11,0 1 0,-22-1 0,-1 0-800,7 0 800,13 0 6,-19 0-6,-1 0 0,0 0 17,17 0-12,-12 0 29,14-1-34,2 0-6,-14 0 3,-7 1 1,2-1 7,25 0-10,0 1 7,-24-1 1,-1 0 9,8 0-12,16 0-6,-20 1 6,22 0-606,-15 0 578,16 2 28,-20 0 5,-2 3-5,0-1-687,-2 0 687,-1-1 0,1-1 6,-2 0-1,17 0 1,-15-1 8,-8 1 0,0 0-59,15 0 12,-3 1-180,-11-2-414,-19-1-572,-6-3-185,-4-2 1709,-5-3 1,-1 2-1,-1 3 1</inkml:trace>
  <inkml:trace contextRef="#ctx0" brushRef="#br0" timeOffset="45164">9737 8644 10746,'30'9'824,"-4"-2"-556,-17-7-105,-1 1 123,21 4-236,-2-1 46,20 3-57,-14-4 34,-1-1 11,-11-2 117,9 1-128,-7-1-56,15 0 0,-2-2-12,-7 1-5,2-2 6,-17 3-6,-1 0 5,1 0 1,8 0-6,-9 0 0,6 0 0,-12 0 0,-2 0 0,0-1 50,-2 1-50,2-2 17,10-3-11,-3-1-6,10-3 0,-6 1-6,2 0 12,2-1-12,1 0-39,0 2-11,0 1 6,0 2 5,1 2 56,11 2-11,10 0 12,18 0 21,-7-2-33,-14 0 0,0-1 0,11-2 0,-16 2 0,1-1 0,14 1 3,-3 2 0,1 0 2,13 0-5,-14 1 0,0-1 0,5 0 0,-11-1 0,0-1 51,24-4-51,-21 3 0,-1-1-11,20-5 13,-2 1 1,1-1 0,-22 4 0,1 0-3,19-3 0,5-1 0,-1 3 0,-4 2 2,-20 0 1,-1 1 3,22-2 0,-2 1 33,-1-1-34,-2 1 29,-1-1-28,1 0-1,-17 3 1,2-1-1,21-2 1,-23 3 0,2 0-4,-2 0 1,1 1-3,1 0 0,1 0 5,0 0 1,-1 1-6,-3 0 0,0 1 0,13 0 0,-2 0 6,15 1 16,-14 0 1,-2 0-18,2 2 7,15 3-1309,-15-2 1403,14 2-1056,-19-2 989,1 1-665,-1-1 665,0-1-33,1 0 22,19 0-28,-30-1 0,-1-1 0,0 0 0,1 1 547,6-1 1,0 1-509,23 1-34,-1 0 1,-26-1 0,-3 0 451,5-1-446,9 1 565,-21-2-570,-1 0 33,-5 1-33,-3-1 5,-5 1-5,-4-1 589,-2 2-534,-3-2 285,-1 1-346,-1-1 11,-1 0-11,1 0 17,3 0-17,0 0 0,3 0-84,-1 0-1002,11 0 329,-7 0-777,6 0 1534,-7 0 0,-5 0 0,-1 0 0</inkml:trace>
  <inkml:trace contextRef="#ctx0" brushRef="#br0" timeOffset="47864">9761 7477 10763,'30'1'1199,"3"0"-1104,-22-1-6,7 0-49,-6 0 32,11 0-32,-4 0-34,7 0 5,-7 0-5,-1-1-1,0 0 6,3 0-61,-2 0 38,3 1 7,-7 1 10,1 2 1,-6 1 0,4 0 33,-2-2-39,-1-1 6,2 1-1,-1-2 51,0 1-56,0-1 0,-1 0 0,-1 0 6,1 0 0,0 0 5,0 0-6,0 0 1,7 0-6,-5 0 6,11 0 16,-5-1-22,-4 0 0,-2 0-6,-10 1 6,0 0-11,-1 0 22,0 0-11,0 0 6,1 0-6,-1 0 0,3 0 0,-1 0-6,2 0 6,0-1 0,4-1 6,10 1-6,-3 1 6,8 0-1,-5 0 34,14 0-33,-5 0 28,12 0-29,10-1 1,7-2-6,3 0-1014,-1 1 1014,-16 1 0,21 1 0,-14 0 3,-10 0 0,3 0 2,-9 0 1,-1 0 16,0 0 1,2 0-15,7 0 1,0-1-1106,10 0 1111,-19 0 0,0 0-706,14 0 743,0 0-51,-1 1 0,1 0 11,-1 0 441,-13 0 1,2 0-386,3 0 1,-1 0-40,1 0 0,0 0 14,10 0 0,1 0-17,2 1 0,-1 0-25,-8 0 0,0-1 0,5 1 0,-3 0 50,2 0-19,-13-1 0,0 0-25,18-1 436,-18 1 1,0-1-365,13-1 785,-1-1-868,19-1 5,-16 2 0,15-1 5,-21 2-5,19-2 6,-14 1 22,-8-1 0,1 1-959,6-1 931,15-1 12,-19 1 21,1 0-27,-2-1-306,-1 1 300,-2 1 5,-2 1 1,-1 0 5,-1 1-11,0 0 0,-1 0-165,-1 0 165,-2 1 12,16 3-1,-11-1 6,24 3 16,-24-3-16,10 1 862,-16-1-879,10 1 5,-11-2 46,6 1-46,-14-1 85,-1-1 577,-1 2-661,-2-1 193,2 0-165,5 1-34,-5-1 11,4 1-6,-9-2 1,1 0-6,-3 0 0,-2-1-6,-3 0 1,-4 0 50,2 0-45,-2 0-140,-1 0-353,0-1-897,-2 0-1634,0-2 3024,-2 0 0,1 1 0,-1 1 0</inkml:trace>
  <inkml:trace contextRef="#ctx0" brushRef="#br0" timeOffset="50003">9784 6310 9688,'35'-5'364,"0"1"0,23-4-213,-43 7 17,0 1-67,-2 0 33,0 0 118,7 0-50,-5 0-45,7 0-84,-7 0-73,3 0 39,8 0-6,4 0 158,14 0-12,-6 1-73,-3-1-89,0 1 34,-13-1-46,16 1 7,-14 0-1,7-1 0,-9 0-5,9 0 0,-7 0-6,8 0 5,-9 0-5,0 1 11,10 1-11,-7 0 6,9 1-6,-10-1 11,11 0-5,-7-2 33,8 1-39,-10-1 11,15 0-11,-8 0 0,10-1 39,-13 1-39,0-1-11,14 0 6,-10 1-1,23 0 0,-9 3 6,1-1 6,17 3 0,-25-3 44,14-1 12,6-1-18,-14-1-989,16 1 940,-20-1-23,1 1 28,-1 0 0,2 0 5,-12 1 1,3 0 22,3-1 0,3 0 29,1 0 1,4 0 0,-2-1 15,15-1 0,-2 0-464,-1 0 0,-2 0 391,-4-1 0,-4 1 6,8 1 10,-9 1 1,0-1-17,7 1 33,-18 0 1,-2 0-34,15 0 6,-1 0 44,1 0 872,-1 0-919,-13-1 0,1 0 2,19-1 23,-9 0 0,3-1 36,-9 1 1,-1 1-60,0-1 1,0 0-154,8 0 1,-4 0 192,7 0 787,12-2-832,-22 3 0,1-1 12,-1 1-12,1 1 33,0-1-22,19 1 101,4-3-112,1 1 6,-27 0 0,1 0-1,24 1 1,-1-1 203,-24 1 1,-3 2-131,8-1-7,9 0-16,-17 0-11,-2 0 6,-2-1-46,-1 0-5,-5 0 6,-3 0 5,-2 0 84,-7 1 398,-2-1-56,-8 0-4526,-2 1 4089,-6-2 0,4 2 0,-4-1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20:57.6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9784 6334 14275,'13'-18'168,"-2"3"-123,-8 10 16,0 0 12,1 0 78,1-4-111,0 2-35,3-4 1,0 3 27,-1 0-21,0-1 27,0 1-6,1 0-33,-2 0 45,4-3-28,1-2 28,6-7-40,-5 6 46,1-1-51,-6 8 28,4-5-28,-3 3 11,4-3-5,-4 2-1,1 2-5,-2 0 11,0 1-11,-1 1 0,0 1 6,0 0 28,0 1-29,1-1-5,0 2 45,4-2-45,-3 2 0,2-2 11,-3 2 40,9-4-51,-7 3 0,7-3 0,-7 4 5,0-1-5,-1 1 0,1 0-5,-1 1-29,0-1 34,3 1 0,-3 1 34,7-1-34,-4 0 5,1 0 1,-1 0-1,-4 1-49,3 1 38,-3 0 12,6 0 27,-4 0 18,7 0-51,-7 1 0,7 1 11,-4 2 0,5 0 39,-4 0-50,-1-2 0,-4 1-11,-2-1 17,3 1-6,-3-1 5,1 0 1,-3 0 16,4 0-22,-4-1 6,4 1-6,-4 0 6,6 1-1,1-1 1,2 2 5,4 0-11,-9-1 6,3 0-1,-6-1-5,2 3-5,-2-3 5,1 2 0,-4-2 39,3 1-45,-1 0 6,5 3-28,5 2 62,-3-1-22,2 1 21,-7-4-27,-1-1-6,0 0 0,0-1-6,0 1 12,0-1-6,1 1 0,-2-1 5,2 0 7,-1 1 21,1-1-33,0 3 11,-1-2-11,1 2 6,-2-3 0,2 2-62,-4-2 56,1 0 0,-2 0 5,1 0 6,0 0-11,2 2 6,0 0 5,1 1 0,1-1-11,-1 1 0,-1-1 0,0 2 12,-2-1-7,0 0 1,1 1-1,-1-3-5,0 2 6,-1-1-12,2 2 6,0-1 0,2 2 6,-1-2-6,-1-1 0,0-1 0,0 1 6,0-1 5,2 5-6,4 2-5,-3-2 6,2 2 0,-6-8-6,1 1 0,-1 0 5,0 0 1,2 4-1,-1 0-5,2 3 0,0-2 6,3 5-6,-3-4 6,5 6 22,-5-4-23,0 1-5,-1-2-5,-2-2-46,1-1 57,5 8-6,-2-6 0,4 5 0,-5-8 39,1 2-39,-2-3 0,1 1 0,-1-1 0,-1-1-22,3 2 22,-2-2 5,4 4 23,-4-3-22,4 4-6,-2-1 5,1 1 1,0 1-6,0-1 0,3 4 0,-4-5-6,3 2 6,-6-7 6,1 1 5,-2 0-11,6 5 0,-2-1-5,4 3 5,-4-5 0,0 0 0,0 1 0,0-1 0,-1 0 0,0-1 0,-1 0 5,3 3 1,-2-2-1,3 3-10,1 2 5,-2-3-6,3 2-27,-3-5 33,-1 0 0,1 0 0,-2-1 0,1 0 0,-2-1 0,0-1 0,0 1 5,0-1-5,0 1 0,-1-1 0,2 1 6,2 2-6,-1-1 0,5 3 5,0-1-5,0 0-5,3 3 10,-5-5-5,0 3 0,-3-3 0,-2-1-5,0-1-46,0-1 51,0 0-44,0 0 44,0-1-6,1 0-28,-1 1 34,0-1 12,4 0-7,3 1 29,1-1-34,5 0 0,-6 0 0,3 0-6,-6 0 1,0 0-7,0 0 12,-2 1 0,0-1 0,-1 1-95,4-1 95,-2 0-73,3 0 73,-3 0-6,8-2 12,-5 0-6,5-1 5,-8 1 1,1 1-6,-1 0 17,3-1-5,-4 2-7,2-1-5,-5 0-40,0 0 29,0-1 6,4-2 10,6-5 1,0 1-6,0-2-34,-4 4 34,-5 3 0,0-1 0,-1 1 0,4-2 0,0-1-5,5-2 5,-2 1 0,1 1-12,3-3 7,-4 3-40,2-2 34,-6 3 5,-1 1 6,-2 2 6,-2-1-6,1 1-6,1-1 6,-1-1 28,2-1-17,-1-1-11,2 0-28,3-4 28,0 1 34,6-7-40,-6 8-5,4-5 50,-6 8-39,0 0 0,-3 2 0,-3 2 6,2-2-6,0-1 0,1-2 0,1-1-6,2-2 6,1 0-33,0-1 33,0 1 11,0 2-11,0-2-6,-1 4-38,-1-3 44,-3 4 0,-2-1 0,1 1-6,0 0 0,1-1-66,0-2 32,1 1-10,0-1 44,-1 2-38,0 0 38,2-1-11,2-2-22,3-2 28,7-8-185,2-1 84,0 2 95,-2 1 28,-10 9-5,-1 0-1,-3 2-5,-1-1 0,1 0 0,2-3 0,1 0 0,2-2 0,1 1-5,1-1-1,1-2 12,-3 5-6,2-2 5,-6 6 1,0-1 0,-2 1-1,2-4-44,2 0 39,3-4 0,1 2 0,2-1 0,0 0 0,-1 1 0,-1 1 0,-1 2-6,-2 2 6,-2 1 17,-3 1-11,1-1-6,0 0-6,-1 0 6,2-1-11,-1 1 0,1-1-23,-1 2 34,3-2 0,-1 1-5,3-1 5,0-2 0,0 0 11,7-6-11,-1 1 0,1-1-11,-2 4 5,-7 5 0,0 1 6,-4 1-5,1 0 5,1 0-6,2-1 6,2-1 11,9-8-11,-5 4 0,8-4 0,-13 8-11,-1 1-62,-3 2 68,2 0 16,-1 0 23,3-1-34,0 0 11,7 0 28,-5 0-28,5 1 28,-7 0-33,-1 1 33,0 0 6,-1-1 45,0 1-85,0-1 51,1 0 107,3-1-119,-1 1-38,3-2 0,0 2-1,0-1 6,1 0-5,-2 0-6,1 2 11,-3-1-11,0 1 0,-3 0 6,1 0-6,-3 0 0,0 0 0,0 0 5,3 0 29,1 0-28,10 1 5,8 1-6,-3-1 1,3 1-6,-12-2 6,-1 0-1,-2 2 6,0-2-5,2 2 0,-3-1-1,6 3 1,1-1-1,1 0 7,6 0 4,-2 1-16,-3 1-5,-1 0-29,-9 0 40,7 4-6,-1-2 5,6 3-5,-4-3 6,2-1 33,6 2-39,-6-2 0,7 3 0,-11-1 0,-1-1-45,-2 7 79,-5-4 16,3 4-50,-3-2 0,2-1-5,0 2 5,0-1 11,5 6-5,-4-3 22,3 3-28,-3-2 11,1 0-6,1 3-5,-2-6 51,1 3-45,-2-5 61,1 3-28,-3-3-33,0 0 44,0 2-44,0 0 44,0 5-44,0-4-6,-1 5 34,0-7 33,-1 1-34,0 1-27,1-2 50,1 5-50,0-3 5,2 7 34,0-1-1,-1-3-32,0 0 27,-5-8-34,1-1 35,-1 0-35,0 0 6,0 4 34,1-1-45,0 2 6,1-4-6,-1-1 33,4 4-27,0 0 5,3 3-5,-3-6-1,0-1-5,-4-4 6,2 1 5,1 1-11,0 0 6,3 2-6,-3-2 0,2 0 45,-2 1-45,2 3-6,1-1 6,2 5 0,-2-5 0,0 1 0,-2-3 0,-2-1 0,1-1 0,-1 0-6,2 0 1,0-1-40,4 1 39,-2-2 6,0 0 0,-4-2 17,-1 0-11,1 1-6,0 0 5,5 2 1,7 2 0,-3-1-6,2 1-6,-9-3 12,-1 0-6,-2-1 5,0 1-5,-1-1 0,2-1-5,0 0 5,3 2-6,1-2 6,7 2-39,2-2 33,0 0-5,1-1 11,-9 0 11,1 0-5,-2 0-1,-1 0 1,4 1 0,-1-1-1,1 1-5,1-1 0,0 1-11,4-1 11,-6 0 0,2 0 0,-5 0 0,-2 0 0,3-1 6,-2 0-6,5-1-6,1-1 0,1-1 1,3-1 5,0-1 0,2 0 5,-2-1 1,-1 1-6,-2 1 11,-1-1-5,-5 3-1,1-1-5,-3 2-33,5-5 44,7-3 23,1-2-68,10-8 34,-11 8 0,9-6-6,-12 8 6,2-3-5,-6 6 5,-3 0 17,3-3 5,1-1-22,1-1-6,7-7 6,8-4 0,-5 4 0,2-2 45,-14 13-45,-2 0-28,0 0 67,-1-1-39,2 0 6,-1-1 0,-1 2-6,1-1 5,2-1-10,0-2 5,5-4-34,2-5 34,-4 4-6,0-1 1,-8 9-1,-1 3 6,1-3 0,-2 3-5,0-1 5,0 1-6,1-1 0,0 0 6,1-1-5,4-5-6,4-4-1,2 0-256,6-11 66,-1 3 157,0 0-134,0-1 173,-11 14-27,1-2 33,-8 11 0,0-2 5,-2 2-5,2 0 6,0-5-12,1 0 6,0 0 6,1-1 5,-3 3-11,1 2 0,-1-1 0,0 2-5,2-1 5,-1 1-6,1-1-5,1-1 5,-1 1 6,2-2 0,-1 2 0,0-1 0,2 0-45,-1 0 0,0 1-17,-1 3 62,-1 0 6,0 1 5,1 0 40,5-2 0,-1 0-46,2-1 51,2-2-45,-5 2-5,2-1 33,-5 2 0,-1 1-39,-2 0-16,1 1 10,1 0 6,0 0-67,2 0-57,-3 0-240,-1 1-582,0 2-2471,-1 2 3417,0 2 0,0-3 0,0-1 0</inkml:trace>
  <inkml:trace contextRef="#ctx0" brushRef="#br0" timeOffset="33413">9784 7144 9985,'36'0'1237,"-5"0"-184,-15-3-856,-6 1-35,5-1 23,-8 2 84,1 1-101,0 0-34,1 0 213,6 0-111,9 0-113,-2 0-11,2 0 61,-10 0-38,1 0-29,-1 2 157,11 4-257,-9-1 5,9 4 23,-7 0-29,3 0 40,4 4-39,6 1-51,-12-4 39,1 1-27,-12-3 33,-1 1 33,0 0-33,-1 3 6,4 4 5,-2-2 28,3 2-39,-3-4-5,0-1 10,5 3-5,-2 0-11,2 1-45,-4-5 17,-3 2-17,-3-3 50,4 8 6,-2-5 0,2 4 0,1 1 0,0-5 0,0 4 6,-1-7-6,-3-1 0,0-2 6,-1 2-1,0-2-16,1 5-28,2 2 39,0 0 50,5 5-50,-5-7 0,3 3 23,-3-4-23,1 5 0,-3-4 28,2 4-28,-3-5-6,-1-1 6,1 3 0,-1-3 0,2 6 106,1 0-106,1-1 6,2 4 0,-2-9-1,1 2 6,-1-4-5,-1 1 0,1-1 50,-2 0-56,1-1 5,-1 0-5,0-1-5,1 1-40,3 3 34,1-1 16,6 2-5,0-2 0,-1-2 45,2 0-45,-6-3 6,2 2-6,-4-2 0,-1 0 5,0 0 29,0 0-34,-2-1 0,0 0-6,1 1 6,2 0 0,-2 0 6,7 1-12,-1 1 6,0-2 0,8 5 0,-6-5 0,4 2 0,-4-2-56,8-1 56,-8-1 0,5-1-33,-11 0 77,1 0-32,-2-1-1,3-1-6,7-1 40,-4 0-45,7-1 0,-7 2 34,1-1-34,-1 1-6,-1-2 6,-1 2 6,-2-1-6,-3 2 17,1-1-45,-1 2 28,6-3 16,2-2-16,-1 0 45,2-3-39,-8 4-12,3-4 6,-6 5 45,2-5-45,-2 4-6,1-3 6,-1 0-5,4-3-1,-2 2 6,2-3 0,-1 0-11,0 1 11,2-4 0,-2 4 0,0-3 50,-3 7-50,1-2 0,-3 3 0,0 1 23,-1-1-23,0 0 0,0 1 39,-1-1-39,2 0-6,0-3 6,0 1-11,3-6 22,0 2 17,-1 3 6,0 0-34,-4 7-6,1-2-5,-1 2 22,1-1-11,-1 1 6,1-3 0,-1 1-6,1 0 5,0 0-33,-1 2 28,1-2 39,0 0-39,0-1 0,0 1-5,0-1 5,0 1 0,0-1-23,1 2 23,-2-1 6,2 1-6,-2 1 6,1-1-6,-1 1 0,1-1-40,2-3 35,0 0-18,3-5 74,-1 0-46,0 0 1,-1 0 0,-1 5-6,-2 0 0,1 1-40,0 1 40,-1 0 28,1 1-28,-1 0-5,2-2-57,0 0 62,1-2 0,2-2 11,0 0-11,0 0 12,0-1 27,-1 3-34,-1-1-10,-2 3 33,1-2-28,-1 2-17,4-8 11,-1 6-44,4-7 50,-3 6-6,2-2 6,-3 3 0,-2 2 0,1 1 6,-2 0 0,1 0-1,-1 0-5,0 1 0,1-2 6,0 0-6,3-2 0,0-1 0,12-9-6,-7 5 1,7-6 5,-12 11 0,-1 2 0,-3 1 5,-1 2-10,0-1-1,1 0 0,-1 0 6,3-2-50,-1 1 61,2-3-5,0 2-6,1-2-39,-1 2 39,0 0 0,0 0 5,0-1 29,-1 2-34,-1-1-28,0 1 28,-2 1 33,2-1-33,3-4-39,3 0 34,8-8 10,-4 4-5,5-3 0,-7 6-5,-1 0-29,-3 2 28,-1 3-50,-3 1 51,-1 0-1,-1 2 1,2-1 5,0 0 5,5-4 12,5-3-11,0 0-6,3 0 0,-4 2 0,-1 1 5,-1 0-5,-1 1 0,-2 1 28,-2 1-28,-2 0 0,-1 1-11,0 0 11,-2 1 6,3-1-6,2 0-28,5-1 22,1 0-22,6-1 67,-5 1-33,7-2-6,-9 2 0,0 0 0,-6 2-45,-1 0 39,1 0 6,-1 0-44,-1 0 32,2 0 7,0 0 5,7 0 5,0 0 1,11 0 0,-2-2 5,3 0-6,-9 0 46,-6 0-46,-7 2-10,0 0-1,4 0 6,1 0 6,10 0-6,-4 0 0,10 0-39,-5 0-45,4 0 72,-5 3 24,-3-1 21,5 4-27,-7-4-6,7 2 5,-9-2 1,-1-1-6,0 1-45,-1 1 28,-1 1 17,-1 0 45,5 3-39,-3-4-6,3 3 5,-3-2-5,0-1 0,-2 1-61,0-1 55,1 4 12,-2-2-6,2 3 5,-1-2-5,2 1 12,3 3-7,2 0 6,-1-1 1,2 0-7,-7-3 12,3 4-17,-4-4-6,3 4 6,-2-3 0,2 2-11,1 2 17,0-1-6,0 1 5,-1 0-5,-3-4 6,1 7-6,1 3 6,0 0-1,3 8-16,-4-11 11,1 6 0,-3-7 11,3 9-11,-3-8 6,2 6-1,-3-9-5,-1-3 0,2 6 6,-1-5 0,1 4-6,1 0 0,-1-3 39,4 6-39,-2-5 5,1 3 29,-2-3-34,4 6 6,-3-4-6,2 3 0,0-2 5,-3-2 1,2 0-6,-3-2 5,1-3 18,0 4-23,0-2 17,5 8-17,-4-6 11,5 7-11,-5-7-62,2 2 62,-2-5 6,3 4-12,-2-2 6,3 2 0,-3-4-5,1-1-35,-2-1 40,1 0-11,-1-1 6,4 2 5,0-1-6,0 1 6,-2-1-6,0-1-10,0 0 10,0-2-22,2 1 28,-1-1 6,1 1-6,0-1-34,-1-1-22,-1 1 50,-1-1 1,-2-1-29,1 1-22,0-2-33,4 1 94,3-1 6,0 0 1,6-1-1,1-1 0,0 1-5,1-1-1,-5 1-5,0 0 0,0 1-5,-1-1-35,-2 1 35,0-2-34,-3 1 39,0-2 5,3-2 1,3-2-1,1 1-5,8-6 17,-9 4 22,5-5-27,-6 4-46,2-4 34,-4 3 45,1-1-40,-7 3-5,2 2 0,-1-1 23,1-1-18,0 1-5,1-3 0,2 1 0,5-6 6,-4 4 5,5-6 51,-7 6-57,-3 2 40,-3 0 11,3-1-56,-1 0-11,16-15 11,-8 10 0,7-7-39,-11 12 33,-3 1 45,-1 0-27,-4 1-12,1-1-6,-2-1 0,1 2 1,2-3-62,1 2 67,1-1 11,1-2-11,0 1 33,1-1-33,-2 1-39,1 1 39,-3 1-5,-1 1 5,0 2-6,-1-2 6,1-1-6,0 0-128,1-4 56,-1 5 38,2-4 40,-2 4 0,2 0 0,-1-1 0,0 1-33,2-1-1,-1-1-83,2 0-7,-2 1 52,1 1 66,-3 1 6,-1 1 6,-1 0-6,0 1-40,-1-3 40,1-1 6,0 2-6,1-1-6,0 3-5,3-4 11,-2 2 0,3-4 6,-2 4-6,1 0 5,1-3 1,-2 4-12,0 0-83,-2 4 10,0 1 85,0 0 33,3-1-39,0-1 6,6-5 11,2-1-12,0 0-5,-1 1-5,-4 3-124,-2 2 123,-1 1 79,-2 1 33,-1 1 96,3-1-135,-2-1-5,1 0 5,-2-1-5,0 2-62,-1-1 39,1 2-34,-1 0 51,1-1 0,2 1-44,1-1 21,2-1 12,5-1-45,1-1 6,0-1-6,-2 2 0,-9 1 5,1 2 18,-4 0-23,2 0-6,1 0 6,1 0 73,4-1-68,1 0-5,1-1 40,1 1-40,-1-1 0,-1 1-6,-1 0 6,-3 0-6,-1 1-10,0 0 172,0 0-156,3 1 0,0 1 12,2 2 60,2-1-72,4 2 0,-4-2 0,1 1 68,-7-2-57,1 1 39,-1 0-44,0 1 5,7 2-11,-3-1 17,9 3-6,-7-3-5,3 0-1,-7 0 13,0-1-18,-1 1-23,-1 0 23,-1-2 5,-1 1-5,0-1 0,0-1 6,0 0-6,0 0 0,1 0 96,2 2-57,2 0-22,9 5-6,0-1-11,0 1 11,0 0-5,-10-5 38,2 3-38,-5-4 0,1 1-1,0 1 1,0-1-1,1 1 1,1 2 0,0 1 38,0-1-44,0 2 23,3 4-23,-3-4 5,5 7 7,-5-8-12,2 2-40,-3-5 40,-1-1 0,1 0 23,0 1-18,-1-1 29,-1 0 16,-2 1-44,2 5-6,0-2 0,2 7-6,3 2 23,2 3-17,0 1 6,3 0-6,-7-9 0,3 5 11,-5-8-5,1 1 5,0 1-6,-2-2-5,2 3 6,-2-3-6,2 4 6,3 2 72,-2 1-28,6 7-5,-1-7-45,-1 1-45,2-1 45,-5-9 0,2 3 0,-2-4 12,12 9-7,-8-6-5,8 4 11,-12-8 6,-1 0-11,-4-3 44,1 4-44,0 0-1,0 1 1,2 4-6,-2-1 0,2 2-11,1 1 5,0 2 1,1-1-29,0-2-28,-2-2-290,0-4-1447,-3-2-5935,-1-2 7734,-9-7 0,5 4 0,-5-4 0</inkml:trace>
  <inkml:trace contextRef="#ctx0" brushRef="#br0" timeOffset="56079">9737 8644 14460,'9'-18'257,"0"3"-223,-3 7 16,2 0 40,-1 1-84,1 1-6,-1-1 0,0 1 0,-1 0 0,1 1 44,-2 1-38,4-2-23,-4 1 17,4-2 0,-4 2 45,5-3-39,-3 3-6,2-3 0,-2 3-40,2-1 46,-2 1-6,4-2 0,-3 2 56,0 0-50,1-1-1,0 0-5,0-1 6,4-2 27,-2 0-33,0 1 17,-1 2-11,-4 2 27,0 1-27,-1 1-6,4-2-6,-2 0 12,3-2 0,-1 3 22,8-8-28,-7 5 16,8-4-10,-10 5 39,0 1-40,0 0-5,2 0 73,0 0-62,1 0-11,-3 1-28,5-3 68,-3 2-40,8-2-6,-9 2 12,4 0 27,-4 1-22,-1 1-50,5-3 90,2 0-51,-1 0-40,4 0 1,-6 2 45,-2 1 11,-2 1 16,-4 0-33,0 0 17,1 0 17,1 0-29,3-1 34,1 0-39,0-1 6,6-1 11,-2 0-12,0 0-5,-2 2 0,-5 2-50,1 0 50,0 0 11,-2-1-5,2 1 39,0-1-40,2 1-5,-1 0 0,1-1 6,0 1-1,-1 0 1,1-1 0,0 1-6,-2-1-6,-2 0 6,2 1 6,-1 0 27,5 0-27,-2 0-6,0 0 12,2 0-7,-2-1 6,0 0-11,-2 0 6,-2 1 11,1 0-12,-2 0 1,0 0 5,4 0 34,-1 0-39,11-2-6,-5 1 5,5-2 1,-5 2-6,-3-2 0,0 3 0,-1-2 0,-4 2 5,-1 0 1,-1 0 0,1 0 44,5 0-84,3 0 34,0 0 0,3 0 0,-7 0 0,5 0 0,-6 0 0,1 0 0,-2 0 0,0 0 0,0 0 62,6 0-68,0 0-5,1 0 11,-3 0-67,-4 0 67,0 2 39,-1 1 12,8 2-51,-3-2 5,4 1-5,-4-2 0,-2 0 0,1 0 0,-4 0-45,0 1 45,-2 0 68,0-1-68,1 2 0,1 0 5,4 2 6,4 1 23,-1-1-34,0 0 0,-7-3 0,-1-1-22,-2 0 66,4 2-44,-2-1-50,3 1 22,1 2 78,2 1-50,2 1 34,-1 1-28,4 0-6,-7-3 0,5 2 5,-9-6 1,0 1-6,-1 0 0,1 0 5,0 0 1,1 0-6,1 1 0,1 0 0,0 0 0,1 0 6,3 3-1,1-1-5,-2 1 0,0-2-5,-6-2-1,-1 0 0,-1 0 6,0-1 0,1 2 6,2-1 0,-1 1-1,2 0-5,1 1 0,-1-1 0,4 4 6,-3-1-12,0 0 1,0 0-18,-4-2 18,5 3 5,-4-3 5,4 1-5,-4-3 6,1 1 22,0 1-28,-1-1 5,5 4-5,-3-1-5,4 2-12,-4-2 17,1 0 0,2 3 0,0-2 0,1 1 0,-3-3 0,-1 0-6,-3-2 6,6 5 0,-3-2-11,3 2 6,-1-2-1,0 0 6,1 0 0,5 4 0,-4-3-6,3 1 1,-3-2 5,-3-2 5,5 3 1,-3 0-6,1 0 0,2 3 34,-4-4-34,1 1-12,0 0 7,-3-2-1,4 1 6,-3-2-5,0 0-29,0 0 17,5 2 12,-2-1-7,6 3 7,-3-2-1,-1 0-5,4 0-39,-7-3 50,2 1 0,-3-3 0,0 2-6,1-1 6,-1 1 34,1 0-34,0 0 0,1 1-6,7 4 6,-4-3-6,14 3-50,0-1 56,1-3 6,-4 0 0,-10-2-1,-5-2 6,6 3-11,-3-3-5,5 2-1,-7-2 6,1 0 0,6 1 6,2 1 44,11 2-44,-9 0-1,3-1-5,-12-2-5,6 2 16,-6-2-5,10 2-34,-10-2 28,4 0 0,-6 0 33,1 0-33,-1 0-5,0 0-7,7 0-27,-5-2 39,11 1-39,-10-1 39,4 0 6,-6 0-6,-1 0 0,0 0-6,-1 1 6,0-1 28,-1 0-28,1 1-11,4-1-34,-3 1 51,9-1 33,-1 0-34,-1-1 1,4-2 16,1-1-16,-6 2 0,2-1-1,-10 2 6,0-1-11,1 0 40,0 1-35,8-4-5,-5 3 0,4-4 0,-7 3 0,-1 0 6,4-1 89,0-3-73,14-6-16,-8 2 5,7-3-11,0 3 0,-9 4 6,7-2-1,-11 4 1,-2 0-6,1 0 0,0 0 0,-2-1 0,0 0 0,-1 0 6,3-3-1,-5 4 1,4-3-1,-7 5 29,2-1-40,3-3 6,0 0 0,6-3 0,-1 0 0,0 0 0,1-1 0,-2 1 6,-1 2-6,-2 1 11,-5 2 40,0 1-51,-3 3-45,-1-2 50,2 0 7,1-2-12,5-6-17,-1 3 56,4-4-78,-3 4 78,1-1-39,-1 0 11,2-2-5,-4 4-1,1-2-5,-5 6 6,0-3-12,1 1 6,0-1 6,5-5-12,6-5-22,1 1-33,3-4 55,-5 6 6,-1 1-5,-3 2-1,-1 2 0,-4 2 6,-1 2 0,-2 1 0,0 0 0,0-2 0,5-6-11,15-15 6,3 0-1,5-3-11,-3 6 23,-13 12-1,1-1 1,-7 5 0,-1 0-1,0-1-5,0 0 6,0 0-1,2-1 7,0 0-1,7-5-11,-3 3 11,10-7-5,-7 7-1,2-2 6,-8 6 51,-4 2-62,-4 3 45,1-1 11,2 0-17,2-3 0,4-2-33,3-2 33,2-4-45,13-6 1,-9 4-1,8-3 6,-14 9 0,1 0 0,-9 6-39,2 0 39,-6 3 0,1 1 50,1-2 113,16-4-113,-5 0-44,13-4 27,-8 3-27,6-3 5,-6 3-11,8-1 6,-11 4-1,-1 1 1,-3 1 0,-2 0-1,3 1 6,10 1-11,-5 0 0,5 0 34,-8 0 0,-3 0-46,-3 0 12,-3 0-196,-3 0-1344,-3 0 1540,-15 2 0,11-2 0,-12 2 0</inkml:trace>
  <inkml:trace contextRef="#ctx0" brushRef="#br0" timeOffset="61900">9713 9430 11850,'36'0'1311,"-4"0"-1026,-21 1-66,0 0-12,-1 0 34,-1 1 100,3 0-234,-2-1 189,10 3-184,-6-1 28,6 1-100,-5-1 60,0 1-10,0-1-90,-1 0 50,-2 0 6,0 0 51,-1-1-56,0 1-51,0 0 5,0-1 57,6 2-17,1-1 28,13 3-62,-4-2-11,-1 1 5,-8-2 23,-6 0-28,0-1 0,0 1 0,1 0 0,0 0 6,-1 0-17,4 2 44,-2 1-33,2-1-28,-6 0 23,-3-1-6,-3-2 5,1 2 6,-1 0 56,2 0-56,2 2-6,2 1 6,1 0 0,1 0 40,-1-1-85,1 2 45,-3-2 0,0 0 50,-5-3-44,1 0-6,-2 0-6,4 1 6,-3-1-33,4 2 33,-3-1 11,1 0-11,-1-2 39,0 2-39,0 0-28,2 1 28,2 1 0,0 0 0,1 0 0,-1 0 0,4 2 6,-2-2-1,0 1 18,-2-1-29,-4-2 6,0 0 6,4 2-1,-3-1-10,3 2 5,-2-2 0,0 0 0,0 0 0,0-1-6,0 0 6,-1 0 0,0-1-6,3 4 6,1 1 6,1 0-6,3 1 0,-6-4 0,7 3 0,-6-2 0,6 2 0,-4-2 6,7 5-6,-3-4-6,3 2 0,-6-4 6,-2 0-5,2 0 5,-4-1 0,3 0 5,-5-1-5,1 1 6,0 1-6,4 2 0,-1-1 0,4 2 0,-3-1 0,6 4 0,-4-2 0,4 3 0,1-1-6,-5-3-5,8 2 6,-9-6 5,0 1 0,-5-2 28,-1-1-28,1 1-6,0 0 0,1 1 1,1 0-6,0-1 11,2 1 5,0-1-5,0 1 0,0-1 0,0 2 28,-1-1-28,0 1 0,0 0 23,5 4-29,2 1-44,11 5 50,-8-5-6,2-1 6,-2-3 0,-7-2-6,8 1 1,-9-2-6,1-1 11,6 1-6,2 0 0,1 1 12,11 3 0,-16-3-6,11 2 0,-8-4 11,-3 0-6,9-1-38,-11 0 33,3-1-6,-6 0 6,1 0-39,5 0 39,-4-1 0,5-1 6,-6 0-1,8-3 29,-5 2-29,11-2-5,-4 0 0,-2 1 6,-2-2-6,-6 2 0,-1 0 0,0 0 0,-1 1 6,-1 0-12,4-1 0,-3 1-27,2-1 33,-4 0-45,1 0 45,5-4-17,1-1 17,7-4 0,-5 3 11,4-3-11,-9 5 0,9-6 0,-9 5 0,10-6 0,-11 5-11,3-1 11,-6 4 11,-1 0-11,-3 2 6,1 0-6,-3 2 6,4-5-6,6-5 0,0 0 0,11-9 0,-9 9 0,4-5-6,-7 8 6,-2 1-6,-3 1 12,-2 5-6,-2-1 6,-1 3-1,-2 0-5,2-3 0,1 0 17,6-8-39,10-6 22,-3 2 0,5-5 28,-7 8-28,-4 3 0,0 0 0,-5 5 0,-3 3-6,-1 1 6,1-1 0,3-4 0,0 0 6,9-8-1,5-5-5,-2 4 0,2-3 6,-12 11-6,-1 1 5,-2 2-10,0-1 5,-2 2 5,3-1-5,-2-1 0,14-10 12,2-4-7,10-8-10,-9 6 5,-4 6-6,-7 6 6,-4 4 0,0 1-6,-3 2 6,-1 1-28,1-1 28,0 1 0,2-2 6,1-2 5,4-2-11,2-1 0,3-3 0,8-5 0,-5 4-11,11-8 5,-12 6 6,-1 2 0,-5 4 6,-6 4 0,1 0 38,0 1 24,19-13-57,-5 5-11,14-11 39,-10 8-84,8-6 45,-8 5-11,7-4-84,-12 9 151,1 2-45,-4 3-5,0 0 5,0 0 34,22-11-34,-11 6-11,14-8 5,-20 10 12,2 0-67,-7 4 100,2 0 57,-7 4-96,8-3-6,-3 1 107,15-6-84,-10 2-28,6-2 0,-10 3 0,-2 0 56,-3 2-56,-2 1 0,-2 1 0,-2 0 0,-1 1 0,-1 0 62,3 0-12,1 0 29,11 0-51,5 0-34,16-2 40,-13 1-34,-1-1 0,-16 2 0,-3 0 33,3 0-27,-2 0-6,4 0 0,-1 0 73,7 0-73,-3 0 0,5 0 33,-6 1-33,3 2-11,-5 0 11,2 1 0,-4-1 0,1-1 34,1 1-40,6 1 1,-3 0-1,4 0 6,-4-2 0,1 0 0,-2 0 6,1 1-6,-1-2 0,0 1 0,0 0 0,-1-1 16,11 3 29,-8-1-45,8 2 6,-10-1 5,0 0-5,1 0-6,-1 0 0,-1 0 0,-1 0 0,-1-1 0,-1 0 0,3 2 5,-3-1-5,5 2 11,1 1 34,-2-1-45,9 7 0,-8-4 6,3 3 44,6 7-44,-9-7-6,12 11 33,-15-15-27,2 1 0,-7-5 122,-1 0-10,-1-1-79,0 2 62,3 5-23,1-1-72,8 10 11,2-3 39,-1 1-11,5 2 11,-11-8-23,2 1-27,-5-5 78,0 0-79,-3-3 169,0 3-51,-3-4-39,2 4 51,4 6-130,4 3 12,4 5-17,-3-4 45,2 1-45,-8-9 5,1 2 46,-3-5-46,-1 0 46,-1-1-46,0 1 63,-1-2 16,2 3-84,0-1 5,0 1 6,2 0-5,0 1 0,-1-1-1,1 2-5,2 2 6,3 5-1,-1-3-5,2 2 0,-6-6 6,2-1-6,0 1-22,8 7 27,-6-5-5,7 3 6,-10-7-1,1-2 7,1 5-12,1-1 5,7 7-5,-5-6-5,2 1 5,-7-6-12,2 1 12,-4-3 6,2 3-6,-4-3 6,2 0 16,0 2-22,1 0-6,5 4 46,4 2-35,0 0 1,5 6 11,-7-6-6,2 3-22,-5-4 5,3 1 0,-4-4 1,1 1 5,-6-3 0,0-2 0,-2-1-6,0 0 6,1-1-5,4 2 5,1 1 11,9 2 39,10-1-50,-4-1 0,6 0 0,-16-2 11,2 2 34,-5 0-39,0 2 28,-5-3-34,-1 1 0,-1-2-5,-1 0 5,0-1 5,0 1-5,0-1 0,1 1 0,2-1 0,-2 0 0,3 1 0,-1-1-5,2 0-30,-1 0 2,1-1 21,0 1 12,0-1-5,3 0 5,2 0-39,2-1-477,6-4-1074,-2 0 111,-4-1 1479,-6 2 0,-8 3 0,0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22:29.7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10141 7215 13978,'5'-18'23,"-2"2"-23,-2 9-68,2-1-4,0 2-91,3 2-50,-1 3 6,0 0 174,2 6 83,-4 0 28,1 4 12,-4-2-90,1-1 90,-1 0 5,0-1-62,0 0 91,-1-1-124,-1 0 0,-3 0 56,0-3 56,-5 0-79,1-1-33,-1-4 34,1-7-29,3 1-10,2-5 61,3 1-95,1 4-12,1 1-128,5 5 168,3 4-34,2 1 51,1 6 50,-3 4-51,-2-1-5,-3 2 73,-4-7-62,0 1 45,0 0-78,0 0 61,-2 0-39,-1-1 0,-4 0 0,1-1 78,-4-2-72,0-1 50,-3-7 84,4 0-95,2-6-40,4 2 7,2 0 49,0 1-55,1 1-12,5-2 1,0 5-85,4-1 84,4 5 12,-3 2 16,3 3-5,-5 3 62,-2 3-79,-2 1-157,-1 7 6,-1-3 151,-1 7 67,-4-7-62,0-1-5,-7-4 0,2-7 124,-6 0-74,4-5-39,-2-4 56,3-4-61,-1-5 117,0-7-112,4-2-11,0 1 6,10 1-56,13 10-12,-4 2 56,10 5 6,-11 9 6,-2 3 0,-1 5-51,-1 7 6,-3-4 39,-1 3-34,-3-7 23,-1-1 11,0-1 0,-4 1 5,-5-2 102,-4 0-102,-2-4 124,-4-8-90,7-4 23,-7-13 5,10 5-67,0-6 0,7 8 0,1 2 17,1 1-6,3 1-39,7-2 28,1 6-84,10 0 84,-8 7 84,6 13-78,-9 6-124,-1 5 51,-6 6 67,-3-13 62,-3 4-12,-1-12-44,-3-1 27,0-6 51,0-2 6,-5 0-90,-2-8 0,-2-2 28,-1-14-28,8 5-11,0-11 11,6 14 0,3-4 0,4 8 0,3 1-6,4 3-134,2 3 134,0 2 6,0 3 73,1 5-67,-2 3 61,2 14-67,-4 2-34,-2 5 146,-6 0-39,-8-11-202,-2-3 135,-10-11-6,5-3-6,-5-3 6,4-5 12,0-5 32,-1-6-10,1-4-34,3-2-73,2-7 23,6 3-113,21-1 163,-5 14 34,15 7 39,-11 13-23,5 11-44,-8 1-12,3 9 6,-10-10-106,0 7 67,-4-8 39,-1 3 50,-2-9-28,0-2-61,-4 2 39,-1-4 6,-9-1-6,-3-4 0,-1-7-6,-6-15 12,11 1 61,-4-21-101,12 18 34,2-5 0,10 13 34,5 3-34,7 4 0,3 3 0,9 3 0,-9 8-784,5 9 784,-18 9 0,-2-6 0,-6-3 0</inkml:trace>
  <inkml:trace contextRef="#ctx0" brushRef="#br0" timeOffset="1954">10117 6048 13788,'-8'-19'67,"1"1"-67,7 10 45,3-1-45,0 3-101,6 0 95,-2 4-33,2 2 73,0 10-107,-3 5 73,-1 5-45,-3 10 45,-2-13 23,-3 7-29,-1-13 6,-1 1 0,-2-6-6,0-2 12,-1-2 61,-5-2-56,3-2-11,-3-3 0,2-11 34,3 1 89,-1-12-84,6 8-39,5 0 146,7 4-146,1 10 0,5 0 56,-4 5-56,0 1-34,3 8 74,-4 0 16,1 8-17,-6-4-6,-2 6-21,-1-6 105,-2 5 1,-6-6-118,1-3 0,-6-3 73,3-5-23,0-2-44,-2-4-1,1-3 12,0-6 56,1-2-73,0-1-11,3-1-23,1 1 28,3 3-33,0 1 39,4 2-5,9 2-51,14 6 56,-3 4-6,6 9 0,-17 4-173,0 12 118,-5-6 21,-2 6 85,-4-3-39,-4-6-6,-2 0-6,-2-9-72,-2-5 173,-5-3-95,2-5 90,-9-11-96,4-8 6,2-1-95,6-2 95,6 13 0,5 0 101,4 6-101,3 3 0,9 2 0,-5 3 0,4 5 0,-8 3 50,-1 3-50,-3 3 0,-1-2 17,-3 5 33,0-3-22,-4-2-84,-4-4-17,0-6 23,-4-2-112,3-3-1216,-3-16 364,6 5-487,-1-10-1423,12 15 2924,0 6 0,0 1 0,-2 2 0</inkml:trace>
  <inkml:trace contextRef="#ctx0" brushRef="#br0" timeOffset="4852">10141 8358 13166,'-11'-20'801,"2"2"-655,9 9 218,0-3-280,2 3-90,5-3-100,0 8 16,3 0 90,-4 4 90,0 4-40,-1 2-11,0 12-28,-3-3-11,0 6 0,-2-8 34,0 0 16,-3-3-10,-2 0 10,-5-4 62,1-1 34,-1-4-90,3-4-56,0-2 0,0-5 0,1-2-6,1-3 6,2-1 39,2 1-28,1 1 79,1 1-90,4 2 6,3 3-6,3 1-68,2 4 63,3 3 66,-4 5-27,3 10-96,-8 8-38,-2 2 94,-4 2 45,-3-13-33,-1 1-1,-3-9-5,-2-2 163,-3-1-124,1-3-33,-1-5 27,1-3 12,-2-17-45,3 6-6,1-13-44,8 13 50,5 2-95,12 8 95,-3 6 39,6 7-39,-7 4 11,0 7-22,-4 4-56,0 10 11,-4-7 56,-2 5 0,-2-12 61,-1-4-16,-2-3-45,-4-2 84,-5-5-78,-2-5 50,-2-6-56,4-7 5,0-3-5,0-10-50,5 7 11,1-3 5,5 14-184,10 4 139,-1 4-234,9 8-639,-3 5-1054,1 12 2006,1 12 0,-8-15 0,-1 4 0</inkml:trace>
  <inkml:trace contextRef="#ctx0" brushRef="#br0" timeOffset="6545">10213 9549 14443,'17'38'17,"-6"-7"-17,-15-21 0,-3-2 101,-4 0-29,3-5 7,-2 1-68,5-4 23,-1-4 10,1-1 1,0-7 101,1-9-141,2 3 96,2-13-11,5 14-57,5-8-83,1 14-6,2 1 56,-6 8 62,0 1-51,0 4 67,1 12-44,-3-1-29,2 10 1,-5-7 0,0-1-1,-2-1 68,-2 0-34,-4-4-33,-4-2-1,-2-5 68,-6-11-67,7-1 62,-10-19-68,10 7-6,-2-7-34,9 9 35,2 2 5,2 3-34,5 4 23,2 2 5,13 4 12,1 13 78,5 14-84,-11-2 68,-6 7-63,-8-17 34,-2 2-39,-3-5-11,-6 3 0,1-7-45,-6-2 56,5-3 0,-1-5 0,1-4 0,2-7-34,2-10-22,4 6-28,17-7-431,0 18-1210,13 1-3154,-6 16 4879,-2 4 0,-8-2 0,-6-2 0</inkml:trace>
  <inkml:trace contextRef="#ctx0" brushRef="#br0" timeOffset="8090">10974 11406 14264,'15'-28'196,"-2"5"-224,-5 20 67,1 2 135,0 10-169,-2 0 124,-2 16-118,-4-10 0,-3 6 40,-2-10-46,-1-2 63,-1-3 200,-2-2-262,1-4 44,-2-5-10,3-5 10,-1-5 56,0-3 18,0-5-113,4 3-11,0 3-67,6 7 33,2 8 28,5 2 6,2 1 28,2 4-22,5 18 33,-9-6 46,1 16-80,-10-18 46,-2 2-46,-3-8 107,-7-3 28,-5-4-67,-1-7-11,-7-14-45,9-1-17,-4-14-23,12 15 18,1-3-46,7 13-61,5 3 107,4 2-29,6 5 34,2 6 6,0 3-6,-1 5 0,-3 1 0,-3-1 39,-4-1 50,-3 1-44,-3-3-62,-13 1-83,4-7-7,-10-2-213,8-6-240,2-4-560,4-6-1943,3-3 3063,5-2 0,-2 8 0,2 4 0</inkml:trace>
  <inkml:trace contextRef="#ctx0" brushRef="#br0" timeOffset="9057">10951 12025 13323,'11'-18'627,"-3"4"-627,-1 11 202,-2 3-6,-2 1 17,0 7-101,-3 3-45,-1 1-11,-3 1 123,-4-9-173,1-2 5,-2-8 39,5-5 62,0-4 101,1-9-16,2 0-192,5 3-5,1 6 0,5 12 28,-1 1 73,7 9-62,-4 7 84,0 15-111,-6-8 77,-5 2-83,-3-17 39,-1-2-45,-3-2 0,-1-1-56,-2-1-84,-5-9-96,4 0-991,-2-14-5500,10 11 6727,4-1 0,2 11 0,0 2 0</inkml:trace>
  <inkml:trace contextRef="#ctx0" brushRef="#br0" timeOffset="9904">10998 12359 14913,'25'-14'219,"-5"3"-158,-7 10 91,-7 8-124,-5 0-28,-1 5-6,-2-1 6,-3-2 0,-2-1 0,-1-1 0,-5-3 6,4-3 89,-5-8-17,7-1-32,1-7 26,4 1 130,2-7-168,2 7-34,2-3-6,2 11 0,2 2 6,-1 3 12,1 3 55,-2 4-34,0 3-33,-3 4-95,-1 10 90,-2-8 5,-5 8 39,-4-15-39,-2-1 0,-1-11 5,6-5-268,-1-13-465,4 6-1064,0-1-3317,6 11 5109,1 6 0,0 1 0,-1 0 0</inkml:trace>
  <inkml:trace contextRef="#ctx0" brushRef="#br0" timeOffset="10745">10998 12811 13245,'17'-25'268,"-3"7"-116,-6 36-80,-4-6-27,0 7 0,-4-10 73,-4 0-12,0-5-67,-4 1 12,1-5 94,1-5-83,-1-3 55,2-7-21,-1-1 21,4-2-22,0 1 85,2-1-130,12 8 40,-4 2-40,9 11-5,-6 4 61,-2 12-106,-3-5 45,-2 6-6,-3-9 0,-1 0 29,-7-2-35,1-3-66,-8-1-169,2-10-470,3-3-4632,10-19 5304,7 10 0,0-3 0,-1 14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27:32.80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13950 6691 14090,'32'7'39,"-5"-2"29,-20-5 88,0 8-49,-4-1-12,-1 7 67,-2-2 1,0 0 279,-5 4-4,-3 1-293,-2-1-38,-1-4 122,1-5-61,1-3-173,0-2-135,5-2 128,1-2-21,3-1-46,1-2-83,4-3 39,3 1 0,-1 0-12,0 4 90,-3 2 79,3 1-34,-3 2 0,3 1-73,-3 7 45,0 0 22,-2 4-39,-1-5 45,-1 3 73,-1-6 269,-6 0-235,-1-6-96,-6-2 84,0-3-45,-1-4-44,-5-8-6,6 4 6,0-5-6,8 6-56,4-8 56,2 4-12,11-8-116,12 10 60,-2 2 35,4 6 27,-13 10-67,-1 3 73,-2 5-11,-2 17 11,-4-9 6,0 9-1,-5-15 74,-7 1 72,0-5 84,-11 0-184,-1-9-57,5-6-5,1-5-12,12-4 18,2-2 5,2-1-67,4 0 67,3 3-163,8 4 146,-4 4 17,3 3 68,-8 5 21,-1 11-50,-4 6-274,-8 8-236,-2-5-4138,-18-6 4609,10-11 0,-2-2 0,11-3 0</inkml:trace>
  <inkml:trace contextRef="#ctx0" brushRef="#br0" timeOffset="1647">13950 7334 12505,'0'-15'1260,"1"1"-918,-1 10-107,0 0-16,1-2-135,0 2-51,1-1-33,-1 3 627,0 1-683,-1 5-16,-2 0 72,-2 2 0,-3-3-6,2-2 0,-3-2-50,3-1 40,-3-9-35,4 3 12,-1-5 33,4 3 6,1-4 6,0 2 123,0-8 28,5 7-124,0 1-33,10 6 11,-3 4-11,5 2 0,-5 1 0,-1 2-33,-1 3 27,-1 3 1,-3 0 5,-1 1 0,-3-1 0,-1 3-12,-1-4 152,-8 3 303,-13-7-403,0-2-35,-5-6-5,13-2 0,2-3-39,5 1 39,2-2-11,3-3 5,5 3 6,2-3-33,4 5 33,3 1-6,0 1-112,0 3 62,1 1 56,-3 9-50,-2-1-29,-5 8-5,-4-4 39,-3 4 129,-1-6 29,-4 1-24,-1-8-77,-1 0 16,-5-9-51,6-11 18,2-2-1,10-2 0,14 10-112,3 10-78,1 4-1389,-1 19-4072,-12 1 5657,-2 14 0,-5-20 0,-1-2 0</inkml:trace>
  <inkml:trace contextRef="#ctx0" brushRef="#br0" timeOffset="3504">13974 8072 12163,'2'-15'230,"4"3"-421,3 20 57,0 0 56,0 12 145,-6-8 62,-1 4-51,-2-9 141,-1 1-62,-2-5 5,-2 0 6,-1-2-11,-1-1-6,0 0-100,0-3 77,0-6 668,4-11-533,1 4-45,7-4-128,2 12-17,4 3-68,1 2 74,0 2-74,-1 1 62,0 3 45,-2 2-50,-2 4 16,-3 1-78,-2 0 0,-1 6 56,-7 1 163,-7 2-51,-2-7-84,-11-5-5,11-7-79,-8-9-6,13 0 6,1-8 146,13-1-73,5 3-62,8-2-6,2 8-5,11 4 51,-3 6-51,-1 5-6,-9 12 6,-12-3 0,-1 7 73,-10 6 129,-1-12 139,-11 6-262,5-17-46,-5-5-33,6-9-56,2-6 56,4-7-5,3-5-399,5-3-1226,11 1-7286,3 5 8916,9 6 0,-11 10 0,-4 4 0</inkml:trace>
  <inkml:trace contextRef="#ctx0" brushRef="#br0" timeOffset="5260">13879 9096 11010,'32'11'112,"-6"2"95,-21 4 280,-1 0 79,-3 0-67,0-4-135,-1-1 56,0-3-6,0-4-39,-2 0-168,0-3 225,-8-1-253,-1-1-106,-3-5 89,-1-8-89,8 0 79,-1-6-40,7 5-62,0 2 17,2 1-67,4 2 0,2 1 0,4 1-17,3 3-95,-2 2-22,4 1 196,-6 9 50,-1 7-112,-6 3-6,-11 12 40,-12-2 33,1-5 39,-8-5-50,13-15-45,1-5-5,3-6-6,2-3 34,5-8 72,3-9-22,6 8-84,4-5 0,5 15 6,9 4-29,0 8 23,-3 5 140,-7 12-134,-10-4 67,-2 5 128,-4-9 12,-4-3 0,-4-4-34,-4-2-106,-1-9-73,-2-3 0,0-9-863,2-9-150,8 8 1013,16-4 0,-4 18 0,10 1 0</inkml:trace>
  <inkml:trace contextRef="#ctx0" brushRef="#br0" timeOffset="6780">14879 11335 12354,'30'-13'258,"-5"5"-202,-21 23 504,-3-4 571,-3 0-1036,-2-7-11,-5-4-11,1-3-23,-3-1 12,1-3 39,0-1-12,0-1 23,1 0 6,2-1-6,2 2-6,3-1-33,1 0 0,3 4-39,8 1-23,6 4 1,0 4 27,-1 3-34,-8 2 51,-3 2-56,-3-1-44,0 0-24,-6 2 80,-2-2 88,-5 1 74,-1-4 44,-1-3-38,0-1-102,1-2-67,2-2 56,3-12-5,6-10-101,8-3-17,15-5-168,13 16 162,-7 3-111,1 14-360,-21 12-1623,-2 6 2156,-4 9 0,0-14 0,-1-2 0</inkml:trace>
  <inkml:trace contextRef="#ctx0" brushRef="#br0" timeOffset="7931">14879 11835 10786,'42'-1'184,"-8"1"1,-26 3 34,-2 1 72,-2 3-146,-2-1 74,-1 0 173,-1-1-67,-3-2 454,-8-1-348,-1-2 274,-12-9-419,11 1-90,-3-6-6,8 4-61,4-1-39,1 2-22,3 0-7,2-1-61,3 4-163,8 1-89,-2 7-269,7 12 309,-8 8 172,-2 3 292,-5 6 79,-6-15 89,-3 2-44,-4-9 88,-7-3-368,3-3-96,-4-1 0,9-2-51,2-2-5,4-2-61,5-11-404,13-5 521,23-2 0,-15 8 0,8 7 0</inkml:trace>
  <inkml:trace contextRef="#ctx0" brushRef="#br0" timeOffset="9449">14902 12359 15406,'11'-23'-67,"-3"7"-101,-6 5-34,1 8 202,-1 2 40,1 2-29,1 4-22,0 11-23,-1 7 0,0 1 74,-3 0 363,-3-13-403,-1-2 0,-4-10 5,-1-5 7,-5-12-7,4 3 62,0-5-27,5 8-40,4 2-135,1 1 124,9 4 56,-2 1 5,12 5 1,-9 2 128,3 6-72,-8-1-18,-2 2-55,-2-3 67,-1-3 61,-1 1-5,-1-3-101,-3 1 0,-2-2-50,-2-1-6,1 0-6,0 0-39,2 0-72,3-5-421,3 0-2139,22 0 2677,-8 7 0,10 0 0,-18 3 0</inkml:trace>
  <inkml:trace contextRef="#ctx0" brushRef="#br0" timeOffset="10667">14950 12906 14303,'8'-23'426,"0"3"-354,-5 11-72,1 0 12,5 2-7,-4 3 174,4 0 34,-5 4-62,1 3-151,-3 2-39,0 4-17,-1 3-28,1 0-84,-2-1 39,0 0 129,0-4 152,-2-2-91,-2-2-16,-3-2 84,-7-5 89,-2-6-10,0-8-158,6 1-10,7-1-40,4 9 39,3 1-39,2 1 67,7 2-61,-4 2 66,3 2 1,-6 1-17,-1 0-45,-1 4-100,-1 6 22,-1 6 5,-1 1-84,-1 1 141,0-11-6,0 0 11,0-6-6,-2-1 6,0-1-6,-3-3 6,1-1 62,1-5-62,1-1-6,2 0-44,0 1 0,0 1-29,3 4 28,1 2 125,4 1-7,-3 4 6,3 7 33,-6-1-16,0 6-90,-2-5-353,0 1-622,-2-4-2470,-1 0 3445,-3-5 0,3-1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49:10.0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2405 11335 14885,'10'34'583,"0"0"-499,-9-10-84,1 9 17,1 12-1392,0 18 1375,-1-23 0,-1 2 224,0 6 1,0 3-227,0-6 0,-1 3 1,0-4 1,1 3 0,-1-2 130,0 14 0,0-3-152,0 0-208,0 3 39,0-26-83,0-11 592,0-20-1982,0-2 1,0 0 0</inkml:trace>
  <inkml:trace contextRef="#ctx0" brushRef="#br0" timeOffset="1167">2381 11359 10998,'62'7'1407,"-6"-1"-1139,-31-6-111,2 0 101,16 0-57,6-3-83,-10 2 0,1 0-46,14-3 1,10 3-22,-31 1 10,15 0-55,-12-1 61,11-1-67,-17-2 11,-1-1 45,9 0-22,-11 0-29,17 1 40,-12 3-39,-1 0 5,2 1-11,-17 0 28,2 0-28,-8 0 11,-1-1 0,-3 0-5,-1-1 33,-3 0-33,0 2-6,0-1 11,0 1-11,0 0 6,3 0-1,0 0 29,5 0-34,-4 0 5,6 1-10,-5-1 10,3 2 1,-6-1 0,0-1 10,-2 0 875,-1 1-796,0 2 112,-1 3-10,3 20-147,1 7-5,1 30-20,-3-24 0,0 2-154,-1 8 0,0 3 170,0-3 0,-1 5 0,1-5-16,-1 3 0,0-1-20,0 16 1,0-5-6,0-2 0,0-11-229,0-13-791,0-23-302,0-2 1322,-4-3 0,3-3 0,-3 1 0</inkml:trace>
  <inkml:trace contextRef="#ctx0" brushRef="#br0" timeOffset="2200">2452 12311 13166,'50'3'667,"12"-1"-533,-13-5 73,-10-2 0,2-1-126,-8 0 1,1-2 18,10-4 1,-2 0-101,5-3 0,3 0 0,-27 8 56,1 2-50,-1 0-6,9-2 62,-9 3-62,7-2 11,-1 4-11,-8 0 5,15 1 35,-8 0-18,15-1-16,-15 2-1,3-2 12,-17 2-17,2-1 6,-6 1-1,1 0-5,-5 0 6,-1 0 33,3 0-39,-2 0-11,3 0-62,1 0-1086,-1 0 1159,1 0 0,-6 0 0,0 0 0</inkml:trace>
  <inkml:trace contextRef="#ctx0" brushRef="#br0" timeOffset="3385">3404 11906 8147,'0'0'0</inkml:trace>
  <inkml:trace contextRef="#ctx0" brushRef="#br0" timeOffset="4944">4571 11359 15227,'2'39'190,"0"-4"1,-2 3-191,0 29 0,0-16 0,0 3 28,0-8 0,0 0-3,0 11 1,0-1-24,0-19 1,0-1-31,1 13 0,-1 0 70,0-13 0,1-1 54,0 29-40,-1-9-28,0-35-28,0-13 5,0-3 40,0-2-45,0-1 39,0 0-341,0 1-3059,0-12 3361,-1-14 0,1 8 0,-2-5 0</inkml:trace>
  <inkml:trace contextRef="#ctx0" brushRef="#br0" timeOffset="6163">4595 11335 12685,'49'7'845,"-3"0"-570,-15-7-79,4 1-17,4-1 6,22 0-124,-28-2 1,1-1-34,10 0 0,1-1-26,-10 1 1,-1-2 5,9-1 1,-1-1-9,8-2 0,-7-1 0,0 0 6,6-5 27,-9 2 1,-1 0-34,3-3 11,8-2 45,-22 8 34,-4 2-17,3-1 50,2-1-84,0 1 6,2 0-45,-1 2 0,-10 3 5,1-2 1,-13 5 0,-2-1 5,0 0-6,-4 2-5,1-1 0,-2 1 0,1 0 0,0 0 6,-1 0-6,2 0 488,-2 0-488,1 1 45,-1 6-40,3 7 6,1 10 62,0 7-51,-1 10 1,-1 8-4,-1 6 1,-2 7-502,-1-11 0,-1 7 1,0 0-1,0-5 495,1-5 0,-1-3 1,0 1 12,-1 8 0,-1 1 0,1-10 41,0 4-61,1-6 39,0 1-45,0 3 0,2-1 5,-1-2-5,1-5 0,0-4 0,0-4 0,0-5-5,0 2 2071,0-2-2312,0 5-180,0 5 426,-4 0 0,3-13 0,-4-6 0</inkml:trace>
  <inkml:trace contextRef="#ctx0" brushRef="#br0" timeOffset="6994">4619 12430 13205,'8'-22'868,"0"4"-582,-1 12-196,3-2-40,2-1-33,3-1 44,2 2 264,28 0-174,-7 3-22,21 2-22,-14 2-46,-10 0 1,2-1-1519,21-1 1485,-18 0 0,0-1-827,19-2 856,2-2-41,-16 3 1,2-2 11,-13 3 0,0 0-31,22-4 1,0 0 7,-11 2 1,-2-1-4,-2 2 1,-3 0 3,22-4 0,-35 7-6,-14 1-45,4 1 1361,-6 0-1423,4 0 783,-6 0-1286,-1 0-5725,3-2 6335,-4-1 0,1 0 0,-4 1 0</inkml:trace>
  <inkml:trace contextRef="#ctx0" brushRef="#br0" timeOffset="10818">6928 11311 14012,'20'42'593,"-3"-1"-458,-11-11-6,3 27-73,-4-20 0,0 4-37,1 14 1,0 2-249,-1-9 1,-1 1 225,1 8 1,0-2-32,-2-16 1,0-3-7,3 23-49,-2-22 191,-3-31-113,1-2-28,-1-1-572,1 4-72,-1 0-6,1 5-228,1 0 917,1 2 0,-2-7 0,0 0 0</inkml:trace>
  <inkml:trace contextRef="#ctx0" brushRef="#br0" timeOffset="11951">6904 11192 12550,'59'8'1137,"-3"-1"-947,-21-4-5,2 0 0,3-3-67,-1 1 50,18-1-157,-20 1 0,1 0 17,2 0 0,0 0-28,-3 0 0,0 0 22,1 0 1,-2 0-23,9-1 5,13 0 1,-21 0-6,-2 0 11,-4 0 28,-3-3-33,11-4 0,-9 0-1,3-2-5,-10 4 6,-11 3-6,-1 0 39,-5 1 17,-5 1-28,0 0-90,2 0 62,1 0 0,1 1 6,2 1 5,-3 1-22,1-1-62,0 0-5,0-2 67,1 1-45,5 0 56,-3 0-45,2 0 39,-5 1-11,0 9 118,-2 10 112,3 43-121,-3-25 1,-1 1 5,0 4 0,0 2-399,-1 11 1,1-1 331,-2-21 0,0-1-29,0 12 1,1-2 3,-1 17-1,0-2 45,-2-22 1,0 1-48,1 0 0,-2-1-3,-1 25-6,1-18-291,1-34-856,2-8 583,-4-6 570,-4-6 0,4 4 0,-3-4 0</inkml:trace>
  <inkml:trace contextRef="#ctx0" brushRef="#br0" timeOffset="12467">7118 12216 13110,'-15'16'756,"3"-2"-487,19-14 213,5 0-85,13 0-66,21-6 0,12-2-270,-15 2 1,3 0-1,3-1-39,1 0 1,4-1-1,1 1 1,-4 0-18,5-1 1,-3 1 0,-1 1-6,13-1 0,-5 2-212,-17 3 0,-4 3 94,8 2-224,-11 1 0,-1 1-352,-3 4-4117,7 5 4811,-25-9 0,-1 1 0,-11-6 0</inkml:trace>
  <inkml:trace contextRef="#ctx0" brushRef="#br0" timeOffset="15910">2833 10763 15238,'10'-23'-89,"-1"6"83,-9 8 6,0 6-106,0 1-18,0 2 91,1 11 190,5 30-101,2 13-42,0-1 0,1 1 28,-4-19 0,0 0-40,1 9 1,0-1 3,0 6-1,-1-2-5,0-1 34,-3-4 22,0 16-6,-2-20-50,0 2-145,0-25-5013,0-12 5158,-3-15 0,2 8 0,-2-9 0</inkml:trace>
  <inkml:trace contextRef="#ctx0" brushRef="#br0" timeOffset="16427">2690 10882 12354,'34'-53'2117,"5"1"-1955,-19 33 90,15-1 12,2 14-264,-7 7 5,4 5-10,-17 5 5,7 9-124,-5-2-945,11 18-662,-12-10-3517,3 5 5248,-9-10 0,-6-11 0,-2-3 0</inkml:trace>
  <inkml:trace contextRef="#ctx0" brushRef="#br0" timeOffset="17028">2547 10120 13827,'40'30'543,"-2"-2"-403,0-3-140,-9-8-73,7 3-386,-14-12-291,-2-1-4202,4-4 4952,-10-1 0,0-2 0,-10 0 0</inkml:trace>
  <inkml:trace contextRef="#ctx0" brushRef="#br0" timeOffset="17344">2881 10049 10892,'9'-4'5713,"-2"0"-5489,-7 4-28,-8 32-5,-11 26-141,1 7-50,6-26 0,-1-1 0,-2 8-11,-4 15-62,6-18-711,-1 11 101,9-34-3513,2-5 1115,2-19 3081,1-6 0,0 1 0,0 2 0</inkml:trace>
  <inkml:trace contextRef="#ctx0" brushRef="#br0" timeOffset="17928">3071 9716 14790,'-12'36'841,"-1"-3"-511,-5-14-240,4-4-1,-6 8-89,9-9-33,1 0-18,5-2 7,3 1-46,7 2 17,1 1 45,7-1 23,0-5-1,3 0-240,6 3-97,-5-4-1309,8 2 1652,-11-8 0,-3 1 0,-5-4 0</inkml:trace>
  <inkml:trace contextRef="#ctx0" brushRef="#br0" timeOffset="18344">3214 9763 11144,'3'3'3176,"0"-1"-2583,-3-2-486,-11 44-107,8-27-6,-7 34-50,11-38-33,3-1-85,9 0 90,-1-3-6,6-3-38,-6-4-113,5-4 235,-5-5 12,2-10 134,-9-15-252,-6-1-303,-6 2-2228,-16 11 329,4 13 2314,-7 2 0,16 4 0,3 1 0</inkml:trace>
  <inkml:trace contextRef="#ctx0" brushRef="#br0" timeOffset="18727">3310 9692 13065,'32'18'199,"0"1"0,22 13 87,-38-23-158,-5-2-27,1 1 101,-5-2-57,-3-1 264,0 5-280,-3 0-6,-3 16-123,-17 20 0,-9 13 0,4-15 0,3-12 0</inkml:trace>
  <inkml:trace contextRef="#ctx0" brushRef="#br0" timeOffset="24561">2952 11120 13351,'17'-30'538,"3"0"-393,14-8 1,2 2-113,-5 8 1,-1 1 22,10-5-56,7-3-6,-19 19 6,-1 2 62,1 2-28,0 2 33,8 0-62,-9 4 141,12-1-96,-18 4 6,12 1-50,-6 2 5,15 8 28,-12-1 1,5 8-35,-15-4 23,8 7-33,-8-4-7,4 7 12,-8-5 0,-2 1 51,6 12-34,-4-6-12,9 19-5,1 6 51,0 3-23,-12-20 0,-1 0-17,3 11 22,0 14-21,-7-21 4,1 11-10,-3-13 61,0 0-33,-1 3-34,1 1 0,-2 1 22,4 19-14,-5-19 1,1 2-4,0-2 1,0 1 55,1 5 1,-2-3-56,2 9 67,1 12-73,-3-23 0,1 12 0,-1-14-11,-1-3 61,1 12-50,-1-12 113,2 22-141,-2-12-12,1 1 6,1 8 29,-1-21 21,4 19-16,-2-22-16,1 8-40,-1-12 33,1 0 23,0-2 23,1 0-18,-1-3-5,4 7 39,2 0-33,0 0 0,4 5-51,0-6 106,10 18-66,-1-6 5,0-1 33,2-4-38,-11-15 5,12 10-6,-12-13 6,5 5-39,-7-7 28,16 15-68,1 0 40,6 4-78,-5-6 38,-13-14 34,5-1-55,-10-7 16,6 2 78,-7-3 6,2 0-6,6 0 6,-6-1-28,13 3 28,-4-1 0,-1 0 0,8 2 124,3 0-124,-7-1 0,6-1 0,-17-2 33,0-1-33,2 0 0,-2 0 0,8 0 0,-6-1 6,10-4 22,-14-1-28,7-11 0,-5-7 33,12-23-94,-5 1 50,1-3-34,-5-12 95,-8 17-50,1-9-5,-5 16 16,-3 13 17,2-17-34,-2-1 12,0-9-6,-2 3 0,-2 17 33,1-6-38,-1 17 5,0-2 0,-1 11 5,0 1 7,0-1-7,-1 1 1,-1-6 11,-2 4-12,-1-1 12,-1-2-6,1 4-16,0-2 5,2 2-6,0-3 17,1 2-11,1 3-5,0 1 5,1 5 78,0-1 56,0 0 18,0-3-147,0 3 1,0 1 246,0 2-212,-3 10-35,0-1 1,-4 11-6,-1-5-67,-6 11-23,3-6 90,-7 14-6,2-10-55,2-4 50,2-8 11,6-12 0,2 0 16,0 0-16,2 0-286,1 0 118,3-8 179,7-5-50,0-4-6,14-6 45,-2 8 6,2 1-56,4 1 50,-10 8-84,10 0 84,-10 3 16,12 7-16,-10 3-5,4 6-197,-7 2-951,2 11-1620,-6-5 2773,-1 7 0,-8-17 0,-1-4 0</inkml:trace>
  <inkml:trace contextRef="#ctx0" brushRef="#br0" timeOffset="26293">3452 11882 13004,'22'-9'325,"0"2"-107,9 7 17,6-2-151,0 0-22,13-6 72,-9 0 34,22-6-162,-20 4 5,4 0-5,-23 6 50,22-3-56,-16 2 0,16-3 5,-22 3-10,10-2 5,-10 2-62,15-1 140,0 3-10,1 2-7,5 0-50,-16 0 34,5-2-45,-14 2 0,6-1-50,-9 2-34,-1 0 140,11 0-17,-7 0 34,7 0-73,-13 0 5,-2 0 74,-5 0-79,3 0-6,-3 0 12,1 0 22,-2 0-28,0 1-39,-2-1 44,1 1 1,-3-1 16,1 0-100,0 0 27,0 0 57,3 1 39,-2 0 33,1-1 29,-3 0 700,-1 0-768,-7-1-34,-2-2-5,-7-2 0,0-2 0,-10-6-5,7 4-1,-9-9 40,8 4-34,4 2 39,3 1-28,8 7-11,3 2-538,-1 0 532,10 2 6,0 0 224,17 9-140,-8-2 79,12 13 5,-12-1-16,-1 1 94,-8 9-123,-13 12-336,-1-7-184,-9 10-522,-3-19 919,-9 2 0,12-13 0,-3 0 0</inkml:trace>
  <inkml:trace contextRef="#ctx0" brushRef="#br0" timeOffset="28265">5833 11716 14174,'45'8'291,"-3"-2"-201,-20-5 123,13-1-124,-9 0 91,18-1-130,-20 0-16,8 0-29,-11 0 74,19 0-79,-4 1-6,6 0 51,-4 3-40,-11-2 40,12 2-34,-15-4-5,2-2-6,-12-2 6,9-3-12,-4 2 6,7-2 0,2 4 6,2 1-6,-1 0 50,3 1-50,-2-2 6,-1-2-1,-3 1-5,-10 0 6,-6 2-17,10 1 11,-7 0 5,13 2-5,-13 0 6,9 0-6,-5 0-6,6-2 12,-8 1-62,0-1 17,-8 1 39,-1 1 5,-1 0-5,-2 0 11,1 0 23,-1 0-23,1 0 6,-1 0-17,0 0 0,1 0 39,-1 0-39,0 0-5,0 0 5,0 0 0,-1 0 0,0 0-12,-1 0-16,1 0 135,-5-2-96,-13-6-5,-3-3-1,-5-2 1,6 1-6,6 5 22,-6-7-22,7 7 6,-3-5-1,9 9 1,3 1-499,1 1 493,7 1 56,1 2-5,6 1-46,0 3 6,-1 2 23,1 0 5,-2 0 0,5 2-27,1 3 27,-1 0 84,-1 2-10,-9-6-1,-3 3-68,-3-3 35,-5 9-74,-3-4 1,-6 8-6,-2-5-773,-18 19-2342,3-4 3115,-5 5 0,17-18 0,13-12 0</inkml:trace>
  <inkml:trace contextRef="#ctx0" brushRef="#br0" timeOffset="29902">5142 10620 11850,'2'34'706,"-1"-3"-499,1-12 6,0 4 16,1 4-21,2 5 27,-1 3-84,0 5 31,0 1 0,0 3-163,-1-7 1,0 1-45,1 16 0,0 0 25,0 12 39,-2-31 0,0-2-61,-1 2 22,2 7-6,-2-20-44,1-3-129,-1 2-129,1-10-1008,-2 0-443,1-12 1759,-1-11 0,0 6 0,0-6 0</inkml:trace>
  <inkml:trace contextRef="#ctx0" brushRef="#br0" timeOffset="30570">5023 10882 11866,'18'-23'1647,"0"-1"-482,13-22-1064,-12 16-101,14-20 0,-18 30-6,-2 6-61,-2 6 67,-2 5 230,3 1 5,-3 4 0,9 9-151,-7-1-33,14 19 16,-2 0-420,16 10-1809,-9-14-1590,-4-5 3752,-12-17 0,-11-3 0,-1 0 0</inkml:trace>
  <inkml:trace contextRef="#ctx0" brushRef="#br0" timeOffset="31499">5071 10049 14006,'35'36'387,"12"7"-382,-16-20-5,10 6 0,-13-13-806,5 1-522,-9-9-1483,1 0 2811,-13-8 0,-6 0 0,-3 0 0</inkml:trace>
  <inkml:trace contextRef="#ctx0" brushRef="#br0" timeOffset="31850">5428 9977 15636,'-1'56'667,"-3"-4"-595,-9-14 1,-3 0-22,-5 12-49,3-7 1,1-1 65,-3 1-63,-1 4-5,7-17-67,1-1-706,10-20-3316,0-4-1584,3-6 5673,0-3 0,0 1 0,0 0 0</inkml:trace>
  <inkml:trace contextRef="#ctx0" brushRef="#br0" timeOffset="32416">5618 9596 15132,'-36'38'1087,"2"-3"-734,3-8-258,8-7-62,-7 8-38,19-17-113,2 0-5,9-5 117,23 10-5,-5-3 11,20 9-5,-14-7-359,14 12-79,-17-11-481,8 6-1888,-20-17 2812,-4-2 0,-3-2 0,-1-1 0</inkml:trace>
  <inkml:trace contextRef="#ctx0" brushRef="#br0" timeOffset="32765">5690 9763 10791,'14'1'4722,"29"-38"-4307,-27 18-348,23-25-168,-30 33 101,-3 7 202,-4 7 10,2 11-128,0 2-84,1 12-106,-1-3-28,0 1-617,2 9-179,-2-11-3371,5 2 4301,-5-18 0,1-4 0,-4-4 0</inkml:trace>
  <inkml:trace contextRef="#ctx0" brushRef="#br0" timeOffset="33102">5880 9596 16051,'30'22'61,"-1"0"1,23 16-23,-34-22-33,0-1-1,-3-1 40,-1-3-45,-3 0 191,-2 5-152,-4-4 50,-1 15-503,-22 9-225,5-5-722,-24 12 1361,-3-8 0,18-16 0,-5 2 0</inkml:trace>
  <inkml:trace contextRef="#ctx0" brushRef="#br0" timeOffset="34028">7332 10549 15210,'29'59'712,"-5"-2"-622,-17-13-38,-3 2 0,-1 10 0,1-7-55,-2-11 1,0 0-64,1 15 1,0 8 0,-1-12-541,-2-2-3062,0-14 3668,0-36 0,0-24 0</inkml:trace>
  <inkml:trace contextRef="#ctx0" brushRef="#br0" timeOffset="34479">7213 10716 10298,'2'4'3120,"14"-36"-2515,-4 12-79,15-29-246,-5 24-72,18-3-35,-15 15 23,12-2-27,-21 20-1,1 2-62,7 14-195,1 5-2639,12 10 2728,-14-13 0,-3-4 0,-16-16 0</inkml:trace>
  <inkml:trace contextRef="#ctx0" brushRef="#br0" timeOffset="35162">7189 9977 14337,'35'17'285,"-1"-1"1,26 14-281,-35-16-10,-1-1-258,-2-3-1563,8-3-1070,-10-3 2896,4-3 0,-16-1 0,-3 0 0</inkml:trace>
  <inkml:trace contextRef="#ctx0" brushRef="#br0" timeOffset="35429">7570 9882 16857,'-4'37'211,"0"0"0,-1-1 0,0-2-155,-6 14-67,-2 0 0,-1 2-132,4-13 0,0 0-557,-3 11 0,0-3-611,3-8 1311,7-32 0,3-6 0,0-9 0</inkml:trace>
  <inkml:trace contextRef="#ctx0" brushRef="#br0" timeOffset="36028">7880 9477 15065,'-13'36'1439,"-7"9"-1248,3-22 5,-13 24-191,16-26-5,-5 8 6,13-20-12,3 2-100,1-5 89,3 7-22,20 9 33,-6-1-106,16 7-56,-11-10-515,5 4-163,-6-7-498,2 2-2386,-10-10 3730,-4-4 0,-3-1 0,-2-2 0</inkml:trace>
  <inkml:trace contextRef="#ctx0" brushRef="#br0" timeOffset="36510">7975 9644 12006,'13'1'1731,"-3"-1"-952,-10 0-264,0 0 68,27-26-208,-11 23-212,17-17 100,-17 48-202,-12-8-61,3 14-50,-7-12-40,-6 7 6,-3-1-145,0-5 117,1-10 112,14-10-95,1-3-925,11 0-61,-5 0-846,6 0-1619,-7-3 3546,0 0 0,-6 0 0,-2 1 0</inkml:trace>
  <inkml:trace contextRef="#ctx0" brushRef="#br0" timeOffset="36913">8189 9477 14073,'22'28'274,"0"-1"1,3 2 0,-1-3-225,-3-6 45,17 12-84,-23-19-11,6 4 12,-15-11 72,-3 3-40,0-1 57,-2 12 129,-16 15-140,-5 4-214,-16 9-425,8-19 549,-14 21 0,29-35 0,-9 18 0</inkml:trace>
  <inkml:trace contextRef="#ctx0" brushRef="#br0" timeOffset="42536">5190 11168 12174,'14'-18'623,"-1"0"-411,-7 10 113,7-8-146,-1 4-11,15-13-84,-7 9-78,9-7 50,-5 5-45,12-6 40,-6 6-40,8-3 28,2 4-28,0 3 28,0 1 1,3 2 38,-3 1-39,2 0-33,-4 1-6,-11 5 11,-7 3 219,20 0-186,-15 4-32,14 0 49,-20 3-55,0 1 55,7 7-61,2 6 40,14 20 16,-8 0-9,-11-8 1,-2 0 2,2 7 34,6 20-78,-17-30-6,4 9 5,-6-11 57,9 25-62,-3-3 6,4 9 55,-1 2-94,-5-11 69,-3-12 0,-1 0-41,3 14-23,0 4-6,-6-25 107,1 18-39,0-10-29,0 14-5,0 4 79,1 5-113,-1-1 34,-2-25 0,0 2 0,0-2 0,1 0 0,0 2 0,0-1 25,-1-2 0,0-2-25,2 13 0,-4-16 51,6 19-51,-3-19-6,6 14 6,-5-23-11,2-1 22,4 9 34,1 1 50,6 19-50,-3-6 11,10 17-22,-10-26-11,8 11-18,-14-26 1,3 2-6,-7-9 145,9 5-83,-1-2-12,3 1-44,1-4 0,0-5-6,0-1-34,10-1 34,-11-1-6,7 1 6,-7-2 0,6 2-11,-6-2-50,5 0 16,-8-2 39,0 0-106,7-5 112,-6 0 11,14-11-5,-8 0 16,15-8-22,-14 8-5,3 0 5,-12 6-124,12-16 124,-8 8 6,8-13-6,-12 14-17,6-8 22,-6 7-5,9-11-56,-3-2 140,0-5-50,4-10-5,-10 13-24,11-19-5,-14 26 0,7-13-5,-11 20-18,4-15 23,-5 14 0,4-12 45,-3 5-45,0 2-45,4-12 56,-6 18-11,0 3 0,-3 12-23,-2 2 18,1 0 10,-1 0 1,0 0 0,0 0 61,1-1-67,-1 0 0,1-1 34,-1 2 218,-1 1-336,-2 4 84,-3 1 6,-8 8 78,-8 5-56,-1-2-34,-1 0 0,11-10 18,-2-1-12,8-2-12,-4 1 1,7-1-78,0 0 49,2-1-172,1 0 172,13-5 34,-4 0-134,21-3 140,-12 3 0,6 1-5,-9 3 5,0 0 5,0 0 1,0 4 89,16 16-28,-2 11-67,5 7-336,-5 13 336,-18-6 0,0-13 0,-8-6 0</inkml:trace>
  <inkml:trace contextRef="#ctx0" brushRef="#br0" timeOffset="45556">2905 12383 12942,'5'-19'174,"-1"1"173,-4 12-241,0 1 18,0 3 934,0 2-660,0 8-163,2 19-193,2 10 0,0 5-42,2 23 2,-1-17 1,0-1 3,2 6-111,-3-17 1,1 1 59,2 15 45,2 13 0,-4-26 6,-2-5-90,0 2 84,-2-13 84,1 4-67,-2-9-73,-1-1-51,1-2 154,-1-4-148,1-3-123,0 2-241,-1-4-1781,1-1 2246,-3-24 0,3 14 0,-3-14 0</inkml:trace>
  <inkml:trace contextRef="#ctx0" brushRef="#br0" timeOffset="46257">2786 12573 13553,'22'-51'1237,"-2"4"-475,-2 2-521,-5 11-241,3-5-45,-8 23 40,-4 11-85,0 3 90,-1 1 0,2 1 364,2 0 51,13 13-292,5 5-73,20 24-44,-9-5-219,-1-3-1227,-9-10-1388,-15-16 2828,1 2 0,-10-7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1:29:59.9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5285 13502 15361,'-31'4'365,"4"1"-275,21-3-40,-1 1 40,0 1-46,0-1 35,0 1 50,0-1 11,0 0 78,-6-2-156,3 0 16,-5-1-22,-1 0 6,-2 0-23,-4 0-6,6 0 35,1 0-29,4-1 6,1 0-1,-7-1-10,0 1-28,-1 1-1,-3 0-5,9 0 0,-3 0 0,6 0 0,0 1 0,1 1 0,0 0 6,-1 1-6,1 0 5,-1 0-5,1 0 0,0 1 0,0-1 6,-3 3 5,-2-1-11,0 1 0,-5 2 0,8-3 6,-7 3-6,7-3 0,-3 1 0,2 0 0,-1-1 0,2 0 0,-3 0 0,5-1 5,-2 1-5,4-3 12,-1 3-12,-1 0 0,0 0 5,0 3-5,2-3 0,-5 5 0,1-1 6,-1 0 5,-3 4-11,7-5 0,-3 4 0,4-5 0,1 1-11,1-1 5,-1 3-27,2 3 27,-2 0 0,3 2-10,-3 11 10,2-9 0,-1 9 1,3-13 5,0 0-39,0-1 39,1 1 44,-1 7-44,0-4-28,1 5 23,-2 0-6,2-6-6,0 5-22,0-2-6,0 4 45,0-2-11,0 0 5,1-8-33,2 1 33,0-2 1,0 1-1,0-5 0,-1-1 1,1 1-1,1 1-27,2 3 21,4 2 12,0-1-56,7 2 51,-1-3 5,2 0-6,1 1 1,-9-7 5,1 2 0,-5-4 0,-1 1 0,0 0 0,1 1 0,1 0 0,4 3 0,-1-2-6,3 3 6,-2-4 11,6 3-11,-5-3 0,10 6 0,-11-5 0,4 2 6,-5-3-6,-1 0 0,-1 0 0,1 0-6,4 1 6,-2-3 0,4 2-5,3-4-7,2 0 7,7-1 5,5 0 5,-10 0-5,2 0 0,-11 0 0,0 0 0,0 0 0,-1 2 0,1-2 0,-1 0 0,0 0 0,1 0 0,0 0 0,0 0 0,7 0 0,2 0 0,0 0 0,8 0 0,-12 0-5,8 0 5,-9-1 0,9-2 5,1-2-5,-1 0 0,-2 0 0,-9 0 6,-1 1 0,-1-1-6,-1 0 5,0-2 12,4-4-11,-4 1 16,8-8-16,-10 7-1,5-11-5,-7 8 0,0-6 11,-3 6-11,0-2 6,-1 0 0,0-1-6,0 1 5,0-3 51,-1 2-56,0-1-5,-1 0 5,0 2 28,1-8-28,-3-1 11,2-13 50,-2 12-55,0-2-6,-2 14 123,-3-7-72,-1 6 5,-2-5-56,1 8 72,-1-1 12,0 1-44,-5-5-7,-2-1-33,-4-5 23,4 4-35,0-2 7,3 3 5,2 1 39,-6-7-39,8 11 6,-6-8-6,-4-2 5,6 8 6,-8-8 23,7 12 22,-7-4-56,4 4 73,-14-7-79,-9 5 6,5 4-106,-9 1-185,17 8-488,-3-1-750,-10 1 1529,-18 0 0,24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09:51:53.512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16206 13401 8266,'-1'-20'33,"0"-7"-33,3 0 0,3-11 0,1-4 0,1 1 0,-3 8 0,1 0 0,-1 1-9,1-1 0,1-8 0,1 0 0,-1 5 0,0 15-2,1 13 34,1 4-12,-2 12 0,1 5 0,2 8-11,-2-3 0,0 0-11,5 8 11,4 7-11,-5-15 11,0-5-23,-1-4 12,1-3-67,5-3 33,-3-5 0,4-7-11,-5-6 34,-1-10 11,1-2-1,-2-3 12,0-1 0,-2 3 0,-1 4 0,-1 6 23,2 7 78,2 29-90,-1 9-11,-3-1 0,-1 4-449,-1-2 0,0 3 449,0 1 0,0 5 0,-1-2-4,0-8 0,0-1 1,0 2-429,0 8 1,0 1 0,0-3 436,0 0 1,0-3-12,0-3 1,1-2-203,-1-6 1,2-4-151,2-3-169,1-26-492,-4-23 1019,-2 7 0,-1 2 0,1-6 0,-1 3 0</inkml:trace>
  <inkml:trace contextRef="#ctx0" brushRef="#br0" timeOffset="926">16801 13242 7414,'-19'-13'516,"2"3"-371,8 9-44,-2 1 0,-1 5-56,0 4 11,-1 8-12,1 5-44,3 4 6,4-8 0,2 1-18,-1 9 1,1 6 11,3-15-11,4-4-11,2-5-1,5-3-22,3-4 12,1-2-1,0-7 12,-1-5-23,-1-8 11,-1-8 23,-4-4-295,-1-2 250,-3-1 0,-2 3 0,-1 3 34,-1 4 22,0 6 0,0 6 11,0 4 0,0 5 1,0 1 10,0 15 0,2 2 1,1 15-12,4-1 0,1 1-11,2-3 284,-2-5-307,2-6-122,-1-8-214,0-4-179,-1-6-649,-2-4 1187,-1-3 0,-3 2 0,-1 1 0</inkml:trace>
  <inkml:trace contextRef="#ctx0" brushRef="#br0" timeOffset="1382">17053 13150 7750,'-11'34'18,"0"-1"1,2-5 0,2-5-30,6-10 11,8-10 11,0-1-11,7-1 0,-1 0 0,0 3 0,-1 3 0,0 4 12,-2 3-12,-2 2 0,-3 3-23,-2-1 23,-2 0 0,-1-2 0,0-2-22,-2-4-12,-5-3-212,-14-4 10,1-7-167,-7-7-124,9-6 527,4-4 0,6 9 0,3 2 0</inkml:trace>
  <inkml:trace contextRef="#ctx0" brushRef="#br0" timeOffset="2119">17198 13070 7627,'1'29'35,"-1"-1"1,0 1 0,1-2 0,1 0 0,0-3-19,0-3 0,1-1-475,2 2 0,-1 0 458,1 0 0,-1 1 0,0-2 0,0-1 0,1-1 0,-1 0 299,3 12-310,3-3 153,-4-12-198,1-3-45,-4-11 57,-1-1 507,-2-1-474,1-4 0,-1-4 11,0-6 0,1-4 0,4-14 44,0 6-21,4-9 33,-3 13-11,0 3-34,-2 5 11,-1 7 23,-1 3-34,-1 5-11,-1 9-33,0 6-1,0 9-11,-1 3 12,-2-1 21,-1-2 12,0-5-11,1-4 0,2-6 0,1-2 0,0-4 22,7-3-11,1-1 0,8-1 0,-2-3-415,6-8-313,-6 1 728,2-3 0,-10 8 0,-3 3 0</inkml:trace>
  <inkml:trace contextRef="#ctx0" brushRef="#br0" timeOffset="2536">17450 13295 7627,'18'7'22,"1"0"1,16 4-23,-25-10-11,-1 0 22,-5-4-11,-4-3 0,0-3-34,-2-6 34,-3 4 0,-4 0 0,-1 8 12,-1 2-12,-1 4 11,1 6 22,1 6 12,3 8 11,2 1-22,3 2 33,2 0-11,0-2-22,4-4-34,4-3 0,5-4 0,3-5 0,0-5-45,1-1-190,-1-2-259,0 0-357,-2-1 851,-3 0 0,-5 0 0,-2-1 0</inkml:trace>
  <inkml:trace contextRef="#ctx0" brushRef="#br0" timeOffset="2966">17688 13269 8053,'-2'37'67,"-1"-1"0,1-2 0,1-6-67,1-11 0,1-4-11,4-2 0,2-3 0,5-3 0,0-4-23,-1 0 0,1-1-10,-3-2 21,0-4 12,-3-5-11,-1-3-1,-3-4-33,-1-1-22,-1-3-1,0 0-55,-4-3-23,-4 2 23,-4 1-24,-1 5-32,0 4-68,2 7-145,2 3 403,2 3 0,4 0 0,1 0 0</inkml:trace>
  <inkml:trace contextRef="#ctx0" brushRef="#br0" timeOffset="3313">17714 12938 8165,'10'26'104,"-1"-1"1,0 1-1,-1-1-76,-2-2 0,-2-1-1667,1 2 1,0 1 1366,0 0 1,-1 0 271,1 1 0,-1 0 184,1 7 1,-1 0-185,0-10 0,-1 0-17,1 3 1,-1-2-107,1-1 622,-1-7-880,-1-6-156,-1-4-214,0-3 1252,0 1 0,-1-2 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09:53:02.450"/>
    </inkml:context>
    <inkml:brush xml:id="br0">
      <inkml:brushProperty name="width" value="0.12095" units="cm"/>
      <inkml:brushProperty name="height" value="0.12095" units="cm"/>
      <inkml:brushProperty name="color" value="#0070C0"/>
    </inkml:brush>
    <inkml:brush xml:id="br1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15968 17740 7645,'14'1'-61,"16"7"49,-16-4 7,16 6 3,-16-6 0,0-1-6,-1 0 1,-3-3-10,-1 1 14,1-1 9,0 0-23,1 0 21,2 0-10,2 0 6,1 0 0,0 0 0,3 0 0,1 1 0,1 1 0,0 1 0,1-1 0,1-1 0,0 0 0,-1-1 0,-1 0 0,6 0 0,-9 0 0,3 0 0,-10 0 0,0 0 0,0 0 0,3 0 0,2 0 23,2 0-35,4 0 12,3 0 12,2 0-12,0-2 0,2-2 0,1-2 0,-1-2 5,-8 4 1,0 0-6,9-2 0,-11 3 0,0 0 0,4 0 11,-3 1-11,0 1 0,0 0 0,-1 1 0,0 0 0,2 0 0,11 0 0,-6 0 0,9 0 0,-10 0 0,-1 0 0,0 0 0,0 0 0,-1 0 0,-1 0 0,0 0 0,7 0 0,-6 0 0,5 0 0,-9 0 0,1 0 0,0 0-11,-1 0 22,0 0-11,1 0 0,-2 0 0,1 0 0,0 0 0,0 0 0,0 0 0,2 0 0,-1 0 0,0 0-11,1 0 11,-1 0 4,2 2 1,-2 0 14,1 1-23,-1 0 24,1-2-14,1 1 34,-1-1-7,2-1-5,11 0-9,-7 0-1,8-1-16,-11-2-3,0-1-1,-1 0-47,1 1 18,-1 1 0,1 0 7,0 1 1,1 1 15,0-1-1,1 1 6,1 0 0,1 0 2,0 0 0,1 0 0,0 0 0,-9-1 1,0 1-2,11 0 2,-12 0 0,0 0 0,7 0 0,-2 0 0,0 0 0,0 0 0,-1 0 0,2 0 0,-1 0 0,-5 0 0,1 0 0,9 0-6,-3 0 1,-1 0 5,6 0 0,-11 0 0,-1 0 0,7 0 0,1 0 0,-1 1 0,0 0-12,0 2 1,1 1 11,-2 1-6,-6 0 1,0-1 16,10 4-17,-10-3 1,0-1-6,8 2 0,0-2-1,0-1 12,-1-1 0,1-1-11,-2 0 11,1 0-22,0 1-1,0 0-33,1 2 5,-9 0 1,1 0 28,11 2 22,-11-2 0,1 1-12,5 0 12,1 0 0,-2-1 0,1-1-11,-1-1 11,0 1 0,0-1-11,9 5-56,-6-2-6,-4-1 0,0 1 6,4 0-11,10 1-12,-12-5 68,0 0-1,0-1 1,0 0-1,-1 0 23,1 0 0,0 0-11,11-1 11,-10 0 0,9-1 0,-12-1-11,0 0 0,-2 0-12,1 0-21,8-3 32,-8 2-10,6-1 11,-10 1 0,-2 0-34,3 0 45,-5 1 0,7-1 11,-5 0 11,6 0-33,3-2 0,6 0-23,-5 1 1,0 1-348,-5 1 1,0 1 340,7-2 1,-1 2 28,9 0 11,-1 1 5,-15 1 1,-1 0 6,8 3 32,2 1 35,-14 2-1,-2 1-56,-4-2 516,-1-1-538,-5-3 0,0 1 0,-3-2-34,1 1-257,0 0 291,0 2 0,-1-1 0,0 0 0</inkml:trace>
  <inkml:trace contextRef="#ctx0" brushRef="#br1" timeOffset="2762">15267 2130 6316,'1'16'79,"3"-2"-35,1-12 1,4-1 0,-1 1 53,1 0-54,1-1-2,1 0 9,2-1 7,10 1-24,-3 0 21,9 0-19,-6 1 16,4-1 26,1 1-39,-7 0 1,1-1 38,11 1-195,-10-1 0,-1 1 205,9 0-2,0 1-4,-1 0-51,-2-1-42,0 3 41,-1-1-49,-2 0 47,1 1 10,-2-1-29,1 0-76,-1-2-26,-1-1 16,0-1-30,-1 0 2,0 0 1,0 0 308,-1 0-309,0 0 106,-1 0-28,0 2 10,1 0 6,1 1 0,0 0-1,1 0 1,3 1 0,1 0 11,2 0 0,2 0 11,2 0-312,0 0 313,2-1-12,0 1 0,0 0 0,1 0 0,-1 0 0,1 0 0,0-1-395,1 0 395,-18-2 0,0 1 0,0-1 0,0 0 0,1-1 0,0 1 0,0-1 0,-1 0 0,2 1 0,0-2 0,0 1 0,0 0 0,1 0 0,0 0 5,1 0 1,0 0-6,0 0 0,0 0 0,1 0 0,0 0 0,0 0 0,-1 0 0,0 0 0,1 0-6,-2 0 1,1 0 10,-1 0 1,-1 0-6,0 0 0,1 0 0,-2 0 0,0 0 0,1-1 0,0-1-6,-1 1 1,0-2 5,1 0 0,0-1 0,0 0 0,0 0 0,0 0 0,-1 0 5,1 0 1,0 0-8,-1 0 0,0 0 4,0 0 1,0 1 2,-1 0 1,0 0-5,0 0 1,-1 1 10,19-2 24,1-1-17,-19 4 1,0-1 8,0 1 0,0-1-9,1 0 1,-1 0-1,1 0 1,0 0-6,0 0 0,0-1-9,0 0 0,0 0-10,0 0 0,0-1 5,0 0 1,0 0 14,0-1 0,0 1-26,0-2 1,0 0 13,0 1 1,0-1 5,0 0 0,-1 0 9,2 0 1,0 0-21,-2-1 0,2 1 9,10-3 0,0 1-14,-8 2 1,1 0-11,2 0 1,3 1-1,-3 0-3,-2 0 0,-1 2-867,7-1 1,0 0 855,-10 2 1,0 0-3,-1 1 1,0-1 57,0 1 0,-1 0-40,19-2 13,0 1-337,0 0 342,-19 1 0,2-1 12,9-1 1,1 0 1,-6 1 0,-1 0-6,9-1 0,-1-1-5,-8 2 0,-2 0-6,1 0 0,0 0 5,-1 1 1,0 0-6,0 0 0,0 1 5,-1-1 1,1 1-6,-2 0 0,1 0 0,0 0 0,-1 0 0,0 0 0,0 0 83,0 0 0,-1 0-83,18 0 0,-2 0 0,-2 0 1701,-1 0-1701,-3 0 0,0 0 206,-1 0-178,0 0-1,0 0 465,0 0-421,-1 0 0,0 1 68,0 0 17,0 0 6,-1 0 167,-1 0-126,-2 0-20,-3 0-8,-5 0 13,-2 0-101,-5-1-47,-3 0-33,-2 0 184,-1 0-176,0 0-34,1 0 6,0 0 1,-1 0 21,2 0 76,-1 0 0,5 0-49,-2 0-47,4 0 22,-2 0 77,1 1 7,-1 0 77,2-1-109,-3 1-11,1-1-77,-2 0 36,-2 0-183,-2 0 1,-1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09:53:25.278"/>
    </inkml:context>
    <inkml:brush xml:id="br0">
      <inkml:brushProperty name="width" value="0.12095" units="cm"/>
      <inkml:brushProperty name="height" value="0.12095" units="cm"/>
      <inkml:brushProperty name="color" value="#0070C0"/>
    </inkml:brush>
    <inkml:brush xml:id="br1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20043 1839 5280,'17'9'3276,"7"-1"-2328,-12-8-2013,14 0 433,-13 0 222,8 0 98,-12 0-8,3-1 180,-3-1-973,1-1 458,0 0 731,-1 0-50,2 0 7,0 0-74,-1 1-34,0 0 9,0 1 106,0 1-73,6 0-43,-4 0 50,4-1-57,-4 0-31,0 0 29,2-2 131,0-2 99,0 0 35,0-1 110,-1 1-59,-1-1 142,-1 2-43,2-1-29,-2 2-175,1 1-353,-2 0-122,0 2-125,1-1 75,2-1-136,1 0 100,2 0 177,1-2 177,8-2 215,-6 0 174,6-1-95,-8 1 78,0 0-23,-1 1 68,-1 2-230,-1 1-199,-1 1-36,-1 0-21,1 1 80,-1 0-94,6 0 76,-3 0 3364,5 0-2582,-5 0-578,2 0-14,1 0-72,2-1-176,0 0-7,0-2-83,-1 1 62,-1 0 27,-1 2 32,5 0 76,-6 0 1,5 0 107,-6 0-31,2 0 49,0 0-13,2 0-38,1 0-31,1 0-67,1 0 1,1-1-47,-1 0 28,2-1 3,-1 0 13,0 1 24,-2 1-2,0 0 42,-2 0-44,2 0 54,-1 0 10,2 0 31,1 0-2,0 0-24,1 0-32,0 0-46,1 0 33,0 0-18,12 0 0,-8 0 0,9 0 0,-12 0 0,-1 0 0,1 0 27,-2-2 0,0 0-2,0-1-44,-1-1 8,-1 1 18,1 1 20,-1 0 63,1 1 43,0 1 115,1 0 31,-1 0-29,2-1-3489,-1-1 2828,0 0 572,-3-1-173,6 2 124,-7-1-116,4 2 62,-7 0 97,1 0-43,1 0 129,0 0-49,0 0 121,1 0-167,1 0 23,-2 0-102,1 0-35,-1 0 1,0 0 44,-1 0-38,0 1 40,0-1-47,1 0 1,0 0 11,1 0-23,0 0 11,0-3-284,1 0 18,0-1 5,0 0-39,1 1 49,-1 1 100,1 1 72,0 0 58,1 1 278,2 0 21,-1 0-34,2 0 84,-1 0-47,-2 0-83,-1 0-95,-1 0-47,-2 0-38,6 0-6,-6 2 3270,5 0-2193,-7 2-700,9 3 72,-7-1-121,8 1-32,-8-1 33,1-1-193,11 2-117,-6-3-115,7 1-248,-9-3-146,1-1 62,-1 0-54,0-1-32,9 1 213,-6 1 16,7 0 80,-9-1-60,12 1 86,-9-2 31,8 1 86,-12-1-3,-1 0-30,0 0-70,0 0 23,0 1 89,13-1-15,-8 1 23,9-1-10,-10 0 13,-1 0 0,-1 0 55,-1 1-13,-2 0-8,-1 1 40,-1 2 10,0 0 146,0-1 15,0 1 108,1-2 59,11 1 83,-7-1 14,10 1-3750,-10 0 3529,2 0 176,-1-1-4,0 0-180,-1-1-144,-1 0-151,1-1-30,12 0-36,-8 0-115,9-1 4,-13 0-79,-1-1 0,3 0 107,-9 0-117,2 2 143,-11-1-158,-2 1-306,-2 0 660,-3 0 1,-1 0 0</inkml:trace>
  <inkml:trace contextRef="#ctx0" brushRef="#br1" timeOffset="4112">20770 17423 6865,'20'12'0,"-3"-3"0,-8-8 0,1-1 11,0 0-22,0 0 22,1 0-11,2 0 0,-1 0 0,2 0-11,0 0 0,2 1-12,0 0-10,0 1 10,0 0 12,0 0-11,0 0-23,1-1 0,8 0 45,-6-1-78,7 0 33,-8 0 56,-1 0 0,0 0-78,4 0 78,-6 0-22,2 1 22,-7 0-22,-2 1 11,2-1 0,0-1 0,4 1 0,2-1 23,5 0-46,3 0 23,4 0 0,2 0-11,1-1 11,-1 0 0,-1-1 0,-2-1 0,-3 0 0,-4 0 0,-4 2 0,-4 0 0,-4 0 0,-2 1 0,0 0 0,0 0 0,1 0-11,13 0 33,0-2-33,10-1-11,-3 0 10,1-2 1,-1 2 0,-1 0-23,-3 2-10,-4 1-12,-3 0-34,-3 0 101,-3 0-11,-1 0 0,-3 0 0,-1 0 0,0 0 0,4 0 0,1 0 45,6 0 89,0 0-190,4 0 12,2 0 55,1 0-22,0 0 11,-1 0 0,-4 0-12,-2 0-21,-3 0 33,1 0 11,-5 0-11,3 0 11,-4-1-11,1 1 0,2-1-11,2-1 101,2 0-1,4-2-122,2 0 21,3-2 12,1 0 0,0-1 0,-1 0 0,5-2 0,-9 3 0,2 0 0,-11 4 0,-2 1 0,0 0 0,2 1 23,10 0-34,1 0-1,9 0 12,-11-1 0,1-1 0,11-1-17,-5 1 1,1-1-29,3 1 11,-11 1 1,-1 1-1,4 0 23,-2 0-90,-3 0 90,-3 3 11,-2 2 11,0 3-11,-3 1 0,4 0 123,14 2 146,-2-4-468,-7-3 1,2-1 165,12 1 44,3-3-11,0 1 0,-2-2 11,-1 0-11,-3 1 0,-4-1 0,-3 1 0,-4-1 0,1 0 11,-8 0 0,3 0-22,-8 0 352,1 0-341,2 0 0,3 0 235,5 0-201,5 0-79,4 0 39,-4 0 1,0-1 16,12-1-11,-13 0 0,1 0-22,14-4-1,-12 3 12,2 1 11,-13 1 0,-4 1 0,-1 0 0,-1 1 0,0 1 0,0 1-11,11 1 11,-1-2 39,4-1 0,1 0-139,12 0-162,-11-1 0,0 0 273,12 0-11,-1 0-11,-3 0-45,-2 0 11,-6 0 12,-3 0 33,-5 0 11,-4 0-11,-3 0 0,-2 0 0,-1 0 11,2 0 535,9 0-546,0 0 140,3 0 0,2 0-207,10 0 61,-9 0 1,0 1 16,10-1-22,-1 0 11,-4 0 11,-4-1-22,-3 1-1,-6-1 24,-2 1-12,-4 0 11,-1 0-11,-1 0 11,0 0-11,0 0 0,2 0 11,1 0-22,4 0 45,3 0 167,5 0-178,3 0-46,3 0 23,2 0 0,-9 0 0,1 0 0,9 0 0,7 0-11,-10 0 11,-11 0 11,3 0-11,-10 0 0,-2 0 0,2 0 0,0 0 0,1 1 0,1 1 23,0 1-23,6 2 0,-4-2 0,4 1 0,-7-2 0,4 2 11,-5-2-11,4 0 0,-6 0 11,1-1-22,-1 1 22,0 1-11,0 0 11,-1 2 0,0-1 1,-1 1-1,0-1-11,-1 0 11,0-1 0,-1 0-11,1-1 0,-1 0 11,0 0-11,0 0 0,0 0 0,-2-1 0,1 1-44,-2-1-852,0-1 896,-2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50:27.2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13403 11120 14101,'8'41'79,"0"0"-79,-4-9 33,1 7-27,0 9 22,-1 4 0,0 5-31,-1-6 0,-1-1-193,1 11 0,0 0 198,-3-9 1,1-6 94,-1-1-91,0 5 55,0-32-111,0-5-1451,0-9-460,0-7 2035,2-11 0,0 8 0,-1-7 0</inkml:trace>
  <inkml:trace contextRef="#ctx0" brushRef="#br0" timeOffset="1863">13474 11120 11950,'3'-15'84,"5"2"-84,-2 11 140,9 0 29,2 2-113,1-1 174,10 1-124,-9 0-28,16 0-78,-14 0 112,17 2-67,4 2 17,4-1-12,12 2-50,-19-3 25,-3-1 1,0-1 30,8 0-56,-8 0 0,0 0 33,12 0-14,-9-2 1,1 0-14,24-2 22,-11-1 0,4-1 19,-1 0 1,1 0-12,1 0 1,1 1 17,-8 0 0,3 1 0,-6 1-32,-3 0 1,-3 0-4,8 1 1,-3 0 59,3 2-23,-13-1 0,-1 1 28,21 0-70,-10 0 0,0 0-14,7 1 0,-9 0 0,0 0 45,4 1-23,-10 0 0,0 0-10,18-2 10,-15 1 0,-1-1 46,12 0-63,5 0 23,-30 0-28,20 0 0,-17 0 0,16-1 6,-23-1-1,12-4-5,-8 2-11,19-2 0,-7 4 5,24 1 6,-5 4 23,-1 0-23,3 1-6,-23-3-16,29 0 27,-26-1 1,11 1 16,-17 2-22,26 6 12,-9 2-7,9 1-5,-4 1 28,-9-5-28,1 0 17,13 0-11,-25-5-6,11-1 33,-13-1-33,0-1 6,18-4-6,-13 1 39,-6-2 0,2 0 0,21-3-39,0-1-3,-24 5 1,2 1 2,0 0 0,0 0 5,23-2 29,8 1-34,-31 2-6,-1-1 6,0 0 146,32-9-140,-24 3 16,0-1 0,-1 1 29,-3 0-51,26-2 33,-14 5-16,-11 3 0,2 0-37,-5 1 1,0 0 21,0 1 1,-1 0 14,4 1 0,-2 0-11,11 0 19,-7-1 0,0 0 25,8 0 34,14 0-28,-20 0 23,13 1-34,-15-2-1,17 2-44,-30-1 34,10-2-23,-17-1 34,-3-1-34,-7 1 56,-8 2-134,-2 1 0,-1 1 0</inkml:trace>
  <inkml:trace contextRef="#ctx0" brushRef="#br0" timeOffset="4802">13522 11978 11581,'22'-10'1238,"8"3"-880,1 7-262,1 0 122,12-5-173,-16 1 16,10-5-27,-10 3-28,2-1 5,-1-1-11,1 1 0,20-3 11,-12 4-11,7 0 34,-10 4-34,-10 2 0,1 0 39,4 0-56,-11 0 17,6 0 0,-6 0 0,0 0 17,15 0-17,-8 0 33,24 0 1,-8-1-28,1-1-6,7 0 11,3 2-6,3 0-5,-1 0 62,-14 2-62,-12 1 17,2 0 22,12-1 51,-10 0-40,22-2 0,-23 0 1,8 1-51,-13 0 33,10 0-66,13 1 33,2-2 5,-3 2 7,-2-1-7,-17 1 1,9-1-6,-10 0 39,0-1-39,0 0 0,-1 0 34,22-3-29,-10 2-5,8-2 6,-8 3 39,-6 0-45,0 0 0,10 0 5,-16-1-5,23 0-5,-20 0 5,9 1 0,-11 0 11,0 0-11,15 0 0,3 0 0,1 0 5,10 0 46,2 0-46,2 0-10,-3-2 22,-5-1 22,-21 0-28,24-2 28,-23 3-33,12-2-6,-14 2 89,12-2 18,-10 1-23,18-1-79,1-1 29,-9 0-34,6 1 0,-23 2 0,1 1 11,-1 1-11,12-1 39,-9 1-39,9 0 0,-13 0 0,0 2 6,21-1 50,-5 1-53,-8-2 0,0 0-31,15-1 28,-4 0 50,-4 0-67,-18 1 17,6 0 0,-9 0 0,0 0 11,0 0 17,1 2-28,1-1 0,13 5 6,5-1-12,1 0 6,11 1 56,-10-3-44,0 0-12,9-2 5,-21-1 40,9 0-45,-14 0 0,-1 0 6,6 2 27,-8-1-22,6 1-11,-10-1 51,9 0-12,-6-1-5,15 0-23,1 0-6,3 0-5,-4 0 23,-11 1-23,-9 0 0,4 1-6,-6 0 1,5-1-29,-7-1 34,0 0 6,1 0 27,9-1-5,7-3-33,13-1 5,-6 0 5,16 3 6,-19 1 6,28-2-17,-24 0-5,12-2 5,-19 2 5,-4 1-5,-5 0 0,-5 2 39,-2 0 23,-5 0-28,-1 0-29,1 0-10,1 4 5,6-1 0,-5 1 0,5-2 0,-9-1-51,6-1-16,-6 0 61,2 0-55,-3-2-57,0-3 79,-1 1-157,1-1-95,0 3 95,0 2 56,0 0-163,-2 0-189,0 0-393,-2 0 885,2-9 0,-3 7 0,1-6 0</inkml:trace>
  <inkml:trace contextRef="#ctx0" brushRef="#br0" timeOffset="5437">18854 10930 12612,'13'34'845,"-1"-1"1,3 22 0,-4 2-695,-6-13 0,-2 0-118,1 10 1,1 0-34,-3-7 0,-1-4 0,0 20-28,-1-20 0,0-1-2809,0 20 2683,0-24 0,0-2-154,0 6-336,0-8-241,0-4 885,0-2 0,-1-14 0,1 0 0</inkml:trace>
  <inkml:trace contextRef="#ctx0" brushRef="#br0" timeOffset="8461">5238 4358 13547,'32'2'364,"3"0"-308,-12-3-45,3 0 45,0 0 0,-6-1-56,0 0 51,2 0-46,0 0 130,9 0-130,-8 1 23,15-1 39,-10 1-67,2-1-33,5-1 89,7-3-51,-7 2 7,6-2 16,-18 3-23,0 0 1,0 0 11,21 0-17,-16 2 5,25 0 1,-28 1-6,17 0 5,-8 0-5,19 0-33,-6 0 33,-3 0 0,-1 0 5,-16 1-5,19 2 6,-16 0 33,9 0-28,-10-1 169,27-2-18,5-3-67,-26 1 0,0 0 124,24-4-180,-26 1 28,0 2-39,-14 2 11,4 0-33,-7 0 33,-2 1-28,4 0 1,-5 0 61,5 0-34,-5 0-33,-1 0 61,5 0-28,8 0-33,2 0-1,1 0-5,-7 0-61,-11 0 61,4 5 0,-8-4 0,2 3 0</inkml:trace>
  <inkml:trace contextRef="#ctx0" brushRef="#br0" timeOffset="10247">14045 11287 14549,'-18'-2'432,"1"0"-376,6 5-56,0 3 0,0 2 5,1 3-5,-1 1 0,2 2 6,-1 0 33,-5 9-39,4-4 6,-7 13-1,1 9-16,4-2-45,3-1 56,8-15-6,2-10 6,2-1-28,8 7 28,1-4 0,8 6 0,-1-6-11,30 8 6,-1-11 2,-5-5 0,0-4 42,19-15-28,-7-4 6,-18-17-11,-18 9 72,2-22-72,-12 15 44,-1-9-50,-6 11 90,-25-20-45,-7 11-45,-12-5 0,-12 20-90,11 16-72,1 6-695,-2 15-174,24 1 1031,-1 10 0,15-15 0,3 1 0</inkml:trace>
  <inkml:trace contextRef="#ctx0" brushRef="#br0" timeOffset="11460">14831 11359 13771,'-38'23'963,"4"5"-957,19-5 33,0 18-39,11-13 0,0 10-6,5-10 6,5-2-5,2-1-1,6-2 1,20 7 5,0-14 0,10 2-40,6-17 52,-5-12-4,-12-3 0,-1-2 93,11-11-54,-18 3 1,-4-2 8,-7-2 84,-1-21-84,-9 22 84,-5-7 6,-6 14-90,-18-11-22,0 6-34,-1 4 0,-4-1-93,-3 6 1,-2 3-619,-28-7-57,5 18-867,29 30-2639,17 6 4274,0 10 0,6-21 0,2-4 0</inkml:trace>
  <inkml:trace contextRef="#ctx0" brushRef="#br0" timeOffset="14799">15783 11311 15070,'-22'17'118,"1"0"-79,6-4-33,0 3-6,2 2 0,2 2 0,2 2-40,3 25-10,6-6 5,21 23 51,25-23 22,0-12-28,10-15 0,-23-12 5,1-1 1,-1-1-6,-2-5 6,-1-1-6,-4-8 39,13-26-6,-15-2-33,-8 5 0,-5-1 68,-19-18-102,-11 19 0,-6 5 29,-17-1-29,11 15 1,1 5-107,-5 8-471,-11 18 40,13 3-1513,-14 32-100,27-15 2184,-1 9 0,16-27 0,2-7 0</inkml:trace>
  <inkml:trace contextRef="#ctx0" brushRef="#br0" timeOffset="15713">16926 11216 13217,'-50'26'1366,"7"-1"-935,14 3-235,-2 21-151,7 1-45,6 0-6,18-19 1,8-12-1,32 11-27,-9-13-23,24 9 50,-20-16-16,31-1 10,-13-5 6,-16-4 1,-1-4 0,4-5-1,-1-21-5,-20 4 11,5-25 33,-15 17 1,-1-11 78,-8 14 28,-19-11-140,-1 11-121,-7 8 1,-4 2-373,-11 3-207,4 9 0,-1 7-1064,-7 23 1764,12 5 0,4 3 0,6 4 0,0 10 0</inkml:trace>
  <inkml:trace contextRef="#ctx0" brushRef="#br0" timeOffset="16711">17854 11311 14264,'-46'-4'677,"8"6"-570,26 7-18,1 9-44,1 3 22,2 5-11,4 4-56,1 2 73,18 27-73,10-19 0,9 8 56,17-30-50,-7-13-6,-1-8 33,3-7-44,-25-2 0,6-12 11,-17 5 11,1-21 17,-9 10-39,-1-30-26,-10 26 1,-5 1 36,-14-27-107,-1 30 1,-4 7-532,-16 16-101,2 16-819,17 18-642,9 12-1984,2 3 4106,1 8 1,9-23 0,3-7 0</inkml:trace>
  <inkml:trace contextRef="#ctx0" brushRef="#br0" timeOffset="17446">18449 11287 15546,'-28'38'226,"0"1"0,6-1 0,9-1-192,26 18 22,14-8-45,5-23 0,22-8-5,-10-7-6,13-9 34,-19-9-34,-4-8 50,-4-5 56,1-21-22,-11-6-45,-13 12 1,-8 0-102,-26-19-274,-11 8-339,0 34 0,-4 6-1365,-22 0 2040,12 10 0,2 1 0,6 0 0,-4 6 0</inkml:trace>
  <inkml:trace contextRef="#ctx0" brushRef="#br0" timeOffset="18586">14022 11978 14583,'20'48'1121,"-2"2"-937,-12-4-111,-1 3 0,1 9-71,-2 0 0,0 6 0,0 0-354,0-7 1,-1 0 0,1 1 239,-1 6 0,-1 0 0,0-8-18,-2-15 1,0-7-1920,1 17-1060,-1-35 1847,1-3 0,-1-17 0</inkml:trace>
  <inkml:trace contextRef="#ctx0" brushRef="#br0" timeOffset="19004">13950 12168 10909,'4'9'3439,"-2"-3"-2554,-2-6-431,0 0 229,29-46-431,-14 26-129,25-34-56,-21 40-11,1 6 51,7 5-51,1 18-11,18 26-964,-5 8 247,-21-21 0,1-1 672,16 17 0,-22-28 0,1 1 0</inkml:trace>
  <inkml:trace contextRef="#ctx0" brushRef="#br0" timeOffset="19669">14855 12025 15104,'0'55'684,"1"-1"-600,1-1 0,2 4-2219,1-4 1,-1 1 2136,1 12 1,0 0 589,2-7 0,0-4-682,0-15 1,-1-2-29,7 27 6,0-6 595,-8-39-847,0-4-112,-4-13-117,-1-3 1200,-9-30 0,7 22 0,-8-22 0</inkml:trace>
  <inkml:trace contextRef="#ctx0" brushRef="#br0" timeOffset="20040">14736 12073 11816,'2'5'1569,"1"-1"-52,-3-4-1310,29-33 12,-14 23 134,33-25-302,-26 32 38,14 13-72,-4 10-438,16 21 421,-25-15 0,-2 0 0,10 7 0,-12-5 0</inkml:trace>
  <inkml:trace contextRef="#ctx0" brushRef="#br0" timeOffset="21019">15926 12049 13116,'12'-30'1120,"-2"5"-588,-10 25 117,0-1-649,0-1-5,0 1-1,0-2 6,0 1-11,0-1 28,0 3 61,0 11-44,0 5-23,4 36-11,1 13 0,-2-31 0,0 2-23,0 14 1,1-2 22,-1 10-3,0-10 1,0 2-15,-1-14 0,-1 1-112,1 11 0,-1 0-8,-1-12 0,0-3 126,-2 22-191,-3-24-117,1-17-135,0-2-33,2-7-560,1-3-3653,1-9 4700,0-2 0,0 0 0,0 2 0</inkml:trace>
  <inkml:trace contextRef="#ctx0" brushRef="#br0" timeOffset="21553">15855 12025 15065,'27'-34'627,"1"3"-492,-6 10 5,1 5-45,9 4-17,-2 15-302,10 36-622,-10 5-845,-5 9 1691,-2-22 0,-14-23 0,1-4 0</inkml:trace>
  <inkml:trace contextRef="#ctx0" brushRef="#br0" timeOffset="22269">17068 11930 12830,'-8'33'395,"0"0"1,1 0 0,1 3-10,5 16 1,3 6-1280,1 0 1,1 5 0,0-2 955,-2-13 1,0-1-1,0 1 327,2 7 1,0 2 0,0-11-319,0 0-66,-2-6 572,1-5-578,1-1-33,-2-8-102,1-7-94,-3-10 1632,1-12-2511,-1-10-7142,-13-31 8250,4 9 0,-6-4 0,10 23 0</inkml:trace>
  <inkml:trace contextRef="#ctx0" brushRef="#br0" timeOffset="22920">16902 11978 11026,'5'11'3955,"-2"-3"-3395,-3-9-45,0 1-464,-3 0-85,3 3-33,-4 2 22,4 0-22,-4 3 56,1 1-152,0 0 225,1-2 173,19-29-95,-5 4-22,14-21 67,0 8-73,4 6-51,-1 5-100,7 33-431,-11 15 61,-1 12-538,-1-8-2195,-7-13 3142,2-5 0,-9-6 0,-3-4 0</inkml:trace>
  <inkml:trace contextRef="#ctx0" brushRef="#br0" timeOffset="23637">17759 11978 15507,'8'59'427,"-2"-13"1,-1 7 0,0-4-339,-1-2 1,-1 0-79,1 7 0,1 5 1,-1-6 4,-2-6 1,-1-4-17,0-5 0,0-2 0,-1 20 0,-1-14 0,-1 2-165,-1-9 0,0-1 47,1 6 1,-1-2-886,-6 7-420,2-49 1423,-1-26 0,3 6 0,1-7 0</inkml:trace>
  <inkml:trace contextRef="#ctx0" brushRef="#br0" timeOffset="24186">17640 12144 16012,'27'-43'397,"-1"2"-346,16-4-51,-17 20 39,12-9 34,-22 28-23,0 4-50,-2 7-34,1 4-22,1 7-134,-1 4-84,1 2-1771,6 14-2727,-5-11 4772,5 10 0,-14-23 0,-2-3 0</inkml:trace>
  <inkml:trace contextRef="#ctx0" brushRef="#br0" timeOffset="24788">18568 11906 12690,'6'67'1546,"-1"-4"-1109,-2-24-54,1-6 1,0 5-135,3 26 1,-1 6-147,0-5 1,-1 0-88,-2-20 1,0 1 0,-1-1-11,-1 23 0,-1-8-51,0-7 42,0-11 0,0-3-333,0-12-2190,-5-7 2526,0-15 0,0 1 0,0-11 0</inkml:trace>
  <inkml:trace contextRef="#ctx0" brushRef="#br0" timeOffset="25370">18378 12168 15014,'14'-26'746,"0"-2"-450,2-1 12,1-3-95,11-9 190,13 12-274,4 10-90,9 28-39,-18 10 62,12 18-107,-21-16-78,7 5-213,-13-14-336,-3-4-505,-1-5-2732,-3-5 3909,-3-3 0,-4 1 0,-4-1 0</inkml:trace>
  <inkml:trace contextRef="#ctx0" brushRef="#br0" timeOffset="30154">13664 10930 12875,'-3'-41'1081,"3"3"-924,9 21-45,-1 1-28,1 3 72,7-8-150,-2 3 56,7-6-57,4 2-16,10 3 17,2 3 10,20 7 12,-10 3-28,2 1 51,16-10-51,-22 2 0,10-3 0,-19 5 0,-12 4 5,12 0 1,-8 2 0,22-1-6,-19 4 11,21-3 28,-8 2-5,0-1-29,8 1 1,-21 2-1,17 0 1,-20 1 5,17 0-11,-18 0 17,17 4 22,-6 0-39,-1 1 62,8 0-1,3-4-61,3 0-5,-3-1 5,-11 0-6,-11 0 1,20 1 5,-15 0 0,24-1 44,-29 1-44,17-1 0,-13 0 17,13 0-17,-7-1-17,-4 0 68,9-9-46,-18 2-5,11-7 0,-18 3 40,-1 1-40,-1 0-12,0 0 7,-1 1 5,1 1 0,4 0 0,-4 2 0,9-1 17,-5-1 22,6-14-39,-6 5 5,0-11-5,-6 11 0,-2 0 6,2-3 16,-5 8-22,1-1 0,-4 8 6,-2 1 0,0 2 33,1 0-22,-1 3 22,1 9-45,0 0 6,-1 8 0,0-3 0,4 14-5,-1-10-74,5 11 79,-1-16 11,12 9-22,2-7-6,19 7-16,-6-10 27,-1-3 6,2-2 0,-13-4-45,16 2 40,-16-3-6,7 0 5,-9-1-72,-1 1 16,7 2 12,2 1 50,0 0 0,9 0-62,-3-2 56,23 1 6,-16-1 56,7 0-50,-20-1-6,-1-1 0,0 0 0,-1-1 0,20-1 0,-9-2 0,7 1 0,-4-2 0,-6 3 6,20 0-6,-16 1 0,4-2 0,-20 0 11,22-6-11,-15 3 0,17-4 0,-19 2-11,11-1 11,-8 2 0,18-3 44,-11 3-44,0-1 6,7-4-6,-18 3 6,7-2-1,-10 3 46,10 0-51,-8 3 0,7-1-34,-10 2 96,0 0-62,9-4 5,-8 1-61,20-8 129,7 2-73,-3 2 6,11 4 33,-31 7 17,-1 1 67,-6-1-50,-2 0-68,7-1 40,5-6-45,-6 2 39,15-5 34,-18 6-22,14 1 84,-9 2-79,0 0 5,8 4-61,-12 0 45,9 3 17,-6-1 122,14 6-21,-7-2-57,11 4 17,-12-2-5,0-1-62,11 4 50,-12-3-38,16 6-1,-8 4-67,-3 2 22,-3 4-251,-19-8-1530,-6 17 437,-6-15-1501,0 24-806,-2-14 3629,-2 6 0,1-18 0,-1-5 0</inkml:trace>
  <inkml:trace contextRef="#ctx0" brushRef="#br0" timeOffset="31470">14664 9716 12152,'6'36'351,"-1"0"0,0 0 0,-1-3-65,-1 8-132,-2-9 0,0 4-109,-1 6 0,1 0-6,-1 25-39,0-5 0,0-48 5,0-7 326,0-5-253,0-31-78,-3-14 0,2-17-23,-1 18 1,2-4 75,3-3 1,3 0 49,1 4 1,2 1-99,0 2 1,2 6 0,11 7 78,-7 22 28,7 19-112,-6 2 45,4 12-23,-9 0-16,-4 1 83,-7 23-89,-13-14-397,-18 8-1009,-5-35-112,-1-14 1518,8-38 0,19 25 0,0-15 0</inkml:trace>
  <inkml:trace contextRef="#ctx0" brushRef="#br0" timeOffset="32085">15093 9716 14051,'-20'35'862,"2"-1"-744,8-11-28,2-1-85,2 13-5,3-15-11,3 7 5,8-21 6,3-8 0,7-11 0,-5-4-61,1-14 10,-8 12-33,1-10 79,-5 13-1,-1-9 12,1 11 44,-1 0-5,2 7 73,0 5 78,5 6-90,-1 5-61,10 17-17,0 10-1423,12 16-1590,-11-17 2985,3-4 0,-17-24 0,0-3 0</inkml:trace>
  <inkml:trace contextRef="#ctx0" brushRef="#br0" timeOffset="32518">15331 9739 13474,'3'36'369,"1"-1"1,1 28-207,-5-34-90,2-4-73,0-4 5,4-6 68,-1-7 17,1-5 89,-2-10-174,1-4 63,1-8-74,7-16 12,3 0-102,11-3-1399,-1 20 1495,4 23 0,-16 2 0,-2 8 0</inkml:trace>
  <inkml:trace contextRef="#ctx0" brushRef="#br0" timeOffset="32985">15640 9787 12483,'3'2'2234,"-1"-1"-1506,-2-1-666,-26 28-62,17-14 0,-20 22 6,25-11-12,2-7-72,3 11-74,14-14 108,1-6 49,5-13 1,-4-10-6,-7-9 39,6-31-39,-7 20 0,4-21 28,-7 29 90,-2 12 78,0 9 157,4 35-286,5 4-1904,15 12-3081,-8-24 4918,6-12 0,-18-10 0,-2-1 0</inkml:trace>
  <inkml:trace contextRef="#ctx0" brushRef="#br0" timeOffset="35598">15926 9454 13177,'11'40'880,"-1"0"-466,-9 10-252,1-8 1,-1 13-1,-1 1-95,0-14 51,0 21-118,0-25-157,0-4-291,0-12 135,0-16-415,0-2-1939,0-3 2667,5-8 0,-4 5 0,4-5 0</inkml:trace>
  <inkml:trace contextRef="#ctx0" brushRef="#br0" timeOffset="35998">16093 9477 9828,'5'2'2453,"-1"-1"-761,-4-1-1205,-4 58-252,3-26-126,-2 8 0,1 1 65,2 0-135,0-5 0,0 3-45,2-4 1,0 0-130,-1 3 1,0-1-1282,2 11-523,-2-30 1939,-1-9 0,0-7 0,0-2 0</inkml:trace>
  <inkml:trace contextRef="#ctx0" brushRef="#br0" timeOffset="36665">16283 9858 12718,'30'-3'689,"-5"0"-499,-12-4-156,-2-3 5,3-12 51,-8 4-90,-1 1 106,-6 2-39,-4 8-61,-2-2 56,-5 5 162,0 2 72,-1 0-100,0 2-44,-7 13-52,6 5-27,0 6 17,9 11 61,7-4-151,4 0 67,14 4-56,-2-18-33,21 4-269,-3-15-616,4-7-1384,-4-10 2291,-11-6 0,-11 6 0,-6 2 0</inkml:trace>
  <inkml:trace contextRef="#ctx0" brushRef="#br0" timeOffset="37081">16616 9501 15569,'5'40'689,"-2"2"-426,-3 20-173,0-11-65,0-5 0,1 0-1431,1 7 1126,1 10-493,1-32-1417,-1-7 2273,1-10 0,-3-7 0,1-5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5:56:14.4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2071 5834 12113,'35'7'493,"-1"-1"-426,-22-5 79,9 1-107,-8-1 12,10 2-40,-10-2 95,4 0-72,-6 0 145,9-1-28,-1 1-140,3-1 96,1 0-74,-4 0-21,1 0 88,4 0-100,-9 0 84,4 0-84,-4 0 34,0 0 22,8 0 0,-5 0-50,13 0 66,-6 0-32,-1 1 72,2-1-23,-1 0-55,-5 0-34,1 0 0,-10 0-11,0 0-23,1 1 79,12 2 0,-9 1-45,18 3-6,-16-3 51,13 3-45,-5-3 17,15 2-6,-6-2-11,-2 0 0,-2-2 28,-15-2-28,6 1 0,-8-1 0,1 0 45,0 0-45,0 0 5,9 0-22,-4 0 34,16 0 34,5 0-51,4 0-28,-1 0 28,-1 0 0,-18 0 11,6 0-11,-11 0 0,0 0 0,-1 0-6,0 0 62,16 0-78,-1 0 22,6 1 22,3 1-16,-5 0-6,1 0-6,9 0 6,-20 0 0,8-1 28,-11 0-28,22-1-67,-17 1 67,27-1 17,-19 0-17,-1 0 0,6 0 39,-1 0-33,4 0-6,-4 0 0,-10-1 0,-10 0 39,20-1-39,-14 1-28,16-1 33,-19 1-5,0 0 6,13-2 0,3-2-6,20-2-6,-8 1 23,-4 0-17,-2 4 0,-18 1 5,20 1-5,-19-2 0,10 2 73,-12 0-78,25-2 5,-5-1-34,9 0 34,-4 1 22,-11 1-22,1 0 0,7 1 0,-20 0 0,9 0 28,-12 0-28,12 0 0,-7 0 6,8 0-6,1 0 6,1-1-6,0 0 0,3-1-34,-4 1 68,3 1-34,-5 0 0,-9 0 0,-8 0 33,22 0-33,-14 0-22,16 0 22,-20 0-11,24 2 33,-4 1-22,-5-1 0,1 1 0,22-1-11,-2 0 0,-4-1 11,-23 0 44,9 0-32,-12 1-12,-2 0-6,2 1 0,-1 0-27,29 1 50,-6 0-17,11 0 0,-7-1-23,-15-2 23,-1 2 34,6 1-34,-21-2 0,7 0-39,-11-1 39,9-1 39,-14 0-78,5 0 22,-15 0 11,-1 0-5,-1 0 11,2 0-302,2 1 302,9-1 0,-8 0 0,3 0 0</inkml:trace>
  <inkml:trace contextRef="#ctx0" brushRef="#br0" timeOffset="1821">10046 5763 11553,'10'-22'1300,"-1"0"-886,-5 6-56,1-4 96,2-4-129,2-7-23,1-6 90,3-7-145,1-7-4,-2 11 1,1-5-157,4-12 0,1-1-51,-2 4 1,0 1-21,1-1 1,-1 7 23,-3 9-40,-6 19 0,-6 16-28,0 1 78,-1 0-319,1 1-16,0 1 285,2 4 95,2 4 39,2 9 29,11 21-91,-1-1-72,9 19 34,-5-8-34,-5-9 0,1 0 0,8 20-79,-5-11 1,-1-1 13,-4-15 1,-1-2-76,12 27-73,-3-12 107,-12-27 5,0 0-118,-7-11 35,-1-2-309,-1 0 112,-1-2-28,0-1-1546,-1-2-3942,-4-5 5897,-1-1 0,0 0 0,2 1 0</inkml:trace>
  <inkml:trace contextRef="#ctx0" brushRef="#br0" timeOffset="2106">10165 5453 13883,'52'7'470,"-2"-2"-503,-11-5-606,9 0-1304,-1 0 1943,1 1 0,-24 0 0,-7 0 0</inkml:trace>
  <inkml:trace contextRef="#ctx0" brushRef="#br0" timeOffset="5349">10784 4715 14163,'-24'12'694,"-5"5"-481,10-8-207,-5 5 55,6-3-44,-4 5-84,7-5 67,-1 4-6,8-7 1,1-1-113,3 1 129,1-3 29,0 1-35,2-2-5,1 0-84,0 3 79,10 15 5,-2-4 5,19 22 34,-3-10-39,1-1-72,-4-6 66,-9-11-246,-2-3-717,2-2-33,-4-4 1002,5-9 0,-9 3 0,2-5 0</inkml:trace>
  <inkml:trace contextRef="#ctx0" brushRef="#br0" timeOffset="5770">10856 4905 13183,'18'-28'638,"0"-1"1,13-15-830,-23 34 57,-1 7 128,0 9 298,0 9-231,0 3-134,2 28-599,-5-12 51,1 6-388,-2-18-570,0-16-264,-1-3 1843,1-3 0,-2 0 0,0 0 0</inkml:trace>
  <inkml:trace contextRef="#ctx0" brushRef="#br0" timeOffset="6166">10974 4715 9083,'14'7'3175,"-2"0"-2244,-12-7-629,37 23 0,-13-4-150,24 13-85,-27-13 45,-8-7 33,-2-2-72,-2-1 62,-2-1 27,0 4 23,-4 0-12,0 2 12,-9 3-185,-8-2-129,-2 1-1035,-13 3-1581,12-8 2745,-5 4 0,14-8 0,3-2 0</inkml:trace>
  <inkml:trace contextRef="#ctx0" brushRef="#br0" timeOffset="7725">11736 5763 13659,'7'-42'1042,"7"-18"-880,-1 18-50,5-19-112,-5 16 89,-2 3 1,-1-2 5,2-8-92,-3 11 0,-1 3 126,-4 4-62,0 3-67,-1 3 78,-1 4-66,1-8 95,1-4-102,0 2 57,1 4-57,-3 17-27,0 3 16,-1 8-89,0-1 78,-1 3 79,3 0-23,-1-2 40,2-1-74,-1-1 135,-1 2-140,-1 0-229,0 1 229,1 5 50,2 4 174,9 19-78,0 0-107,6 15 45,8 12-84,-5-9 2,-3-6 1,1 3-11,-4-10 0,0 1-96,7 11 0,0-1 43,6 12-46,-2-8 57,-17-32-494,4 7 259,-5-10 105,2 7-133,-7-11-107,0 1-23,-2-3-89,-1 0-381,0-1 129,-1 1-106,0-2-903,0 0 829,1-4 1,0 0 0</inkml:trace>
  <inkml:trace contextRef="#ctx0" brushRef="#br0" timeOffset="7991">11855 5453 13127,'18'-6'672,"5"1"-672,9 8-1422,34-1 1422,-31-1 0,0-1 0,22 0 0,-16 0 0</inkml:trace>
  <inkml:trace contextRef="#ctx0" brushRef="#br0" timeOffset="8610">12427 4739 13989,'-25'24'382,"0"1"1,-9 10 0,2-1-321,0 5-62,-8 7-202,26-20 62,11-16 17,9 4 123,3-6 17,8 3 28,2-1-45,3 1 89,10 5-139,-2 0-3143,10 2 3193,-13-8 0,-8-4 0,-12-6 0</inkml:trace>
  <inkml:trace contextRef="#ctx0" brushRef="#br0" timeOffset="9023">12474 4834 9985,'11'6'3629,"-2"-2"-3321,-9-4-95,0 0-118,37-15 68,-23 20-18,26-13 225,-35 34-152,-6 2-111,-1-3-102,-3-1-5,2-15-263,1-3 123,2-1-90,7-2 191,1-1-246,6-2-421,0 0-408,-1 0-4829,8-7 5943,-8 2 0,0-3 0,-9 4 0</inkml:trace>
  <inkml:trace contextRef="#ctx0" brushRef="#br0" timeOffset="9375">12688 4691 13905,'33'26'203,"-1"1"1,-2-3 0,-6-5-14,-11-9-33,-1-1-151,-2-2 139,-1-2-72,0 1 17,-3-2-90,-2 1 257,-2 0 52,-4 6-292,-4 2-17,-10 15-2991,-16 12 2991,0 1 0,5-8 0,13-16 0</inkml:trace>
  <inkml:trace contextRef="#ctx0" brushRef="#br0" timeOffset="10664">13331 5715 13390,'15'-27'975,"4"-22"-359,-3-15-387,-3 5 1,1-4-132,-2 7 0,0 1-487,0 0 0,-2 2 484,-3 12 0,-1 5-89,-1 4 246,-1-1-252,-2 21 0,-1 3-6,-1 4 6,1 1 0,1-3 605,1 0-605,1-3 62,0-2-62,-1 2 39,0-1-84,-1 5 40,-1 2-455,-1 4 617,3 8 22,1 2-61,4 6-79,-1-5 12,0-1-12,3 7 78,6 13-83,11 24-34,-2-3 53,-1 2 0,0 1-30,1 5-18,-5-11 1,-1-1-17,-1-1-387,9 13-112,-7-21-901,4 6-561,-15-28 589,-3-8 1383,-8-12 0,-1-3 0</inkml:trace>
  <inkml:trace contextRef="#ctx0" brushRef="#br0" timeOffset="10914">13426 5453 13088,'29'-18'229,"0"0"1,20-9-1194,-3 27 1,1 5-3098,12 1 3593,-19 0 0,-4 1 0,-8-2 0,-9-1 0</inkml:trace>
  <inkml:trace contextRef="#ctx0" brushRef="#br0" timeOffset="13904">13998 4691 14633,'-29'36'376,"0"1"-354,-4 0 40,7-5-62,1 0 5,14-15-162,5-8 141,6-5 16,1 1 162,16 10-162,4 2-22,13 11 22,-10-9-958,3 0 958,-2-15 0,-10 1 0,0-7 0</inkml:trace>
  <inkml:trace contextRef="#ctx0" brushRef="#br0" timeOffset="14406">14069 4786 9772,'18'0'2503,"-3"0"-1287,-15 0-930,32-6-34,-19 4-185,26-5 56,-26 12-67,-5 1 353,-1 8-174,-9 6-235,-5-3-381,-1-2 185,0-10-325,5-4 269,2-1 208,11 2-57,-4 2 11,11 8 247,-8 6 201,-2 1-352,-6-1 134,-11-7-246,-2-6-449,-12-1 62,8-4-409,-4-5-867,8-4 1769,1-10 0,5 9 0,2-2 0</inkml:trace>
  <inkml:trace contextRef="#ctx0" brushRef="#br0" timeOffset="14854">14355 4667 13592,'25'26'672,"-1"-1"0,21 18-588,-30-32 112,-3-2-179,-8-2 235,-3 0-145,-1 3-18,0 1-5,-4 3-39,-2 2-79,-4 1 34,-1 0-415,-2 0 415,-11 11 0,15-17 0,-8 9 0</inkml:trace>
  <inkml:trace contextRef="#ctx0" brushRef="#br0" timeOffset="16311">14997 5596 12651,'-12'18'454,"2"-2"-354,8-10 80,-1-1-180,2-2 0,0-1 168,1-2-163,0-4 62,0-1-11,0-7 90,4-4-112,1-7 453,10-23-286,-2 4 101,0 2 1,1-4-127,3-6 1,0 0-174,-4 10 0,-1 0 36,3-6 1,-2 5-35,-5 8 62,-1 0-67,-2 12 34,-1-5-34,-1 15 0,0-1 39,-1 5 0,0-5-78,0 3 112,0-3-107,-1 7-27,1-1 61,-1 4 0,1-2-95,-2 4 21,2-1 74,-1 0 68,1-1 22,0-1-79,1-2 0,-1 4-510,0-1 499,0 6 17,2 3 89,3 8 90,9 19-89,-1-3-45,8 13-17,-5-9 16,0 4-58,-3-9 0,-1 2-9,6 18 9,-2-7 0,0 3-40,-5-11 1,-1 1-124,4 11 0,0-2 54,4 14-51,-4-11 28,-11-31-324,0-1 150,-3-7-234,1 0-309,-2-7-482,-1-1-1277,0-21 2605,0 4 0,0-6 0,0 12 0</inkml:trace>
  <inkml:trace contextRef="#ctx0" brushRef="#br0" timeOffset="16547">15021 5405 13721,'35'-13'136,"-1"0"0,10 0 0,-1 3-864,13 6 728,-11 2 0,-2 0 0,-5 0 0,3 1 0</inkml:trace>
  <inkml:trace contextRef="#ctx0" brushRef="#br0" timeOffset="17131">15593 4643 15631,'-17'38'91,"0"-1"1,3-3-1,0-3-147,-5 10 51,10-19-96,-1 5-22,10-22-18,0-2 63,1-2 78,5-1 16,12 1 40,-2 0-56,18 6-5,-15-1-62,11 12-62,-15 0-1506,0 16-326,-8-11 1961,-5 7 0,-2-21 0,0 0 0</inkml:trace>
  <inkml:trace contextRef="#ctx0" brushRef="#br0" timeOffset="17747">15783 4715 6495,'0'0'0</inkml:trace>
  <inkml:trace contextRef="#ctx0" brushRef="#br0" timeOffset="19365">15735 4739 12197,'21'-22'1759,"-5"4"-1317,-16 17 488,0 1-734,0 6-191,-3 2 97,-6 17-97,-1 2-5,0 0-286,4 1-16,6-16 173,4-2 95,2-7 68,4-3 44,2 0-72,0 0 0,-1-3 50,2-1-140,-4 0-258,-1 0 107,-5 11-1003,-2 14-2100,-1 1 3338,0 3 0,0-14 0,0-7 0</inkml:trace>
  <inkml:trace contextRef="#ctx0" brushRef="#br0" timeOffset="19801">15878 4643 13278,'40'38'611,"-5"-4"-483,-14-6-60,-4-7-63,2 2 40,-7-9-6,-3-4-39,-3-1 163,-2-2 251,-2 1-352,-8 3-62,-2 0-588,-13 15 588,-20 14 0,18-17 0,-8 8 0</inkml:trace>
  <inkml:trace contextRef="#ctx0" brushRef="#br0" timeOffset="21064">16378 5644 13368,'25'-36'739,"-1"-1"-398,-10 7 1,0-3 33,3-6 1,1-4-82,5-13 0,0-2-224,-4 11 0,-1 1 25,1-8 1,-1 4-35,-2 2-55,4-8-34,-14 38 28,0 3 0,-5 12 0,1 1 50,-2 0-44,2 1-6,-2-1-303,1 1 303,1 8 219,1 3-141,5 27-33,0-2 0,4 16-45,2-6 0,0 5 73,3 3-73,2 4 0,1 1 2,-6-19 1,1 2-40,3 2 1,0 0-213,-1-5 0,-1-1-956,14 20 141,-19-40 1064,-10-19 0,-1 1 0,-4-7 0</inkml:trace>
  <inkml:trace contextRef="#ctx0" brushRef="#br0" timeOffset="21277">16450 5405 14169,'33'-15'100,"0"0"1,-1 1 0,1 4-451,3 9 0,2 3-2415,8 0 1,0 0 2764,-3 0 0,-3 0 0,22 2 0,-42-3 0</inkml:trace>
  <inkml:trace contextRef="#ctx0" brushRef="#br0" timeOffset="21764">17164 4691 14667,'-43'49'981,"4"-5"-976,18-19 135,1-2-106,0 6-34,7-10-140,2 1-214,8-10 394,13 0 66,12 3-89,16 3-17,-1-1-1518,10 5-420,-21-9 1938,9 1 0,-22-8 0,0-1 0</inkml:trace>
  <inkml:trace contextRef="#ctx0" brushRef="#br0" timeOffset="22194">17307 4715 11810,'15'4'2644,"-2"-1"-1877,-13-3-571,0 0-162,-10 32 5,5-14-5,-7 27-40,8-16-386,2-12 342,4 1 50,7-15 0,9-3 0,1 4-73,8 7 73,-12 0 6,3 7-113,-10-3-33,-3 8-257,-4 1-1026,-11 5-4592,-12-10 6015,-1-8 0,3-8 0,12-3 0</inkml:trace>
  <inkml:trace contextRef="#ctx0" brushRef="#br0" timeOffset="22364">17235 4739 13502,'35'8'-885,"-1"-1"0,28 8 885,-38-9 0,-10-2 0,0-1 0</inkml:trace>
  <inkml:trace contextRef="#ctx0" brushRef="#br0" timeOffset="22695">17521 4643 11990,'3'9'2655,"0"-3"-2443,-3-6 164,44 33-147,-23-18-128,11 10 0,0 0 56,-12-6-56,4 6-95,-12-8 94,-3 0 141,-3 8-22,-6 5-63,-6 1-217,-15 11-1418,-23-4-173,4-9 1652,-17-5 0,38-22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0:01.6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2000 7358 11329,'37'8'291,"5"-2"-61,-12-6-158,0 0 18,1 0 44,2 0-83,1 0-18,8 0 18,-11 0 67,6 0-17,2 0-101,-6-1 5,5 0 85,-17-2-28,11 0-23,-7 0 56,20-1-84,-18 2 34,8-1-39,-10 1 38,0 0-44,12 0-11,2 0 56,21 0-11,-8 1-34,-2-1 5,-2 0-5,-20 1 34,10-1-29,-12 2-5,1 0 6,-1 0 28,1 0-34,-1 0-28,13-1-12,4-1 40,0-1 0,5-1 45,-21 1-45,3 0 6,-10 2-1,7-1 23,-5 1-28,4 0 0,-6 1 0,-1-1 12,10-1-7,-8 1 40,17-1-45,-4 2 0,-1-2 0,10 1-22,2 1 27,-7 0 29,6 0 16,-19 0-50,2 1 11,0 1-5,1-2 84,15 1-90,-9-1 50,25 0-50,-24 0 6,22 0 5,-9 0-9,-10 0 1,0 0-3,27 0 0,-4 0 0,-11 0 12,-25 0-12,8 0 0,-12 1 5,2 0-10,12 3 5,-6-1 5,24 5 6,-2-2-8,-8-1 0,2 0 0,-4-2 0,-1 0-1,0 0 1,0-1 8,0 0 1,-3-1-12,8 1-6,14 0 6,-17-1 0,0 0 34,19 0-40,-14-1 0,-8 2 1,1-1 5,23 1 5,-1 1-8,-26-1 1,0 0 2,23 1 0,1-1-3,-22 0 0,-2 0-727,7-1 724,12 3 6,-17-2 0,0 1 6,17 1 33,-14 0-39,-4-1 0,1 0-11,27 1 11,2-1 0,-23-2 0,1-1 0,3 0 0,0 0 5,1 0 1,0 0-3,7 0 0,-3 0-3,12 0-6,-8 0-33,0 0 39,-14 0 19,-7 1 1,-1 0-20,5 1 730,26 3-724,-15 0-3,-12-1 0,1 0 8,24 0-6,-4-1-5,-8 0 28,-20-2-28,20 3-5,-20-2 10,10 1 1,-11 0 0,29-1-6,-7 0 0,11 0 22,-5-2-22,-10 0 0,0 0-34,13 1 34,-25 0 40,13-1-46,-14 2 12,1-2-12,18 0 6,-13 0 0,-7 0 0,1 0 22,21 0-22,-1 0-5,7 0 5,-6 2 0,-9-1 0,1 1 5,-24-1-5,-1 0 0,-1-1 0,1 0 0,8 0 0,-8 0 0,15 0 0,-17 0 6,12-1 5,-10-1 34,13-2-79,-13 3 34,1-1 79,-1 2-79,-9-1 39,9 1 6,-9 0 0,3 0-12,2 0-27,1 0 72,20-3-33,-6 0-45,5-2 0,-11 1 39,-15 2 28,0 0-61,-9 1 50,-2 1-56,-3-1 17,2 1 22,0 0 0,-1 0-2935,4-8 2896,2-2 0,-2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2:13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2333 3786 14611,'1'43'101,"-1"-5"-101,-1-18-39,0 0 39,1 12 5,0-8 29,0 8-34,0-12-45,2 1 34,7 12-23,1-6 34,4 3-5,1-7 16,0-8-11,-1 1-6,4 0 12,-7-6-6,3 1 0,-4-3 22,0 1-22,6 4 0,-2-2 6,10 7-1,0-1-5,-1 0 0,11 4 51,5 0-51,-6-5 0,5 0-6,-18-9 17,10 2 29,-6-2-40,17 4 5,-17-4-5,8 2 0,-10-2-5,11 2 10,-6-1-5,20 3 11,7-1 40,5-2-23,-1-2-34,-4-2 1,-23-2 5,8 2 28,-16 1-28,-1 0 0,-1 0 22,-2 1-22,17 3 22,-8-3-22,5 0 0,-9-3 56,-11-2-56,-1-1 28,-3 0-22,-5 0 16,1 0-16,-3 0 28,0 0 150,-1 0-122,0-2-28,-1 0 10,1-4-44,-1 3 51,2-1 112,-2 1-74,-1-4-44,-2 1 0,-1-2-11,-3 1 16,0 0 56,-6-4-72,3 3 0,-4-4-1,4 2 1,-3-6-34,3 4 33,-4-9-33,7 7-140,2 3-78,2 4 44,3 7 11,1 0 158,10 8 10,-1 0 114,8 9-119,-3-2 61,-1 2 34,10 13-100,-9-6 134,4 13 167,-16-11-172,-8-2 88,-15 8-178,0-13-135,-17 11-78,16-17-639,-5 2-1137,13-9 1955,-1 2 0,7-4 0,-1 1 0</inkml:trace>
  <inkml:trace contextRef="#ctx0" brushRef="#br0" timeOffset="782">4071 4382 14829,'-37'43'572,"4"-3"-438,9-2-134,11-11-67,-4 16-40,15-19-10,10 10-23,12-6 17,3-2 123,9-13 0,-6-11 0,2-8-829,22-24-3372,-15-5 4201,6-6 0,-26 18 0,-12 16 0</inkml:trace>
  <inkml:trace contextRef="#ctx0" brushRef="#br0" timeOffset="1397">4404 4453 10489,'8'1'3293,"-1"0"-2335,-7-1-566,-38 34-331,24-17-55,-27 28-12,34-25-134,3 11 107,3-6-1,3 8-39,3-11-139,5-2-259,8 0 258,-3-8 17,11-2 336,-4-16-100,1-5 122,3-24-156,-12 4 100,1-13-11,-8 11-11,-5 0 67,-4-8-33,-4 14 11,-3-4-6,-1 19-17,2 5-106,2 10-39,3 25 39,8 19-162,4 4-1244,4-17 0,5-2 1406,17 3 0,-7-5 0,-6-18 0</inkml:trace>
  <inkml:trace contextRef="#ctx0" brushRef="#br0" timeOffset="1850">4642 4096 13833,'4'36'395,"0"0"1,-1 0 0,0-3-167,-2 16-33,0 3-123,0 3 1,-1-1-260,2-12 1,1 1-1355,6 15 1540,-1-18 0,1-3 0,0-12 0,1-10 0</inkml:trace>
  <inkml:trace contextRef="#ctx0" brushRef="#br0" timeOffset="2380">4999 4500 14135,'-56'25'1086,"2"7"-934,36-3-164,2 9-111,7-8 28,17 5-79,3-17-598,20 7-488,-8-17-3093,26-3 4353,-22-11 0,3 2 0,-21-1 0</inkml:trace>
  <inkml:trace contextRef="#ctx0" brushRef="#br0" timeOffset="2864">5190 4548 9520,'-8'-8'2727,"2"2"-2222,6 6-29,-7 40-336,5-17-79,-4 32-33,10-26-61,9 6-34,0-12-208,12 3 242,-1-21 189,0-11-4,8-24-96,-9-13 16,-1 1 63,-5 0-62,-11 30 156,1 9-61,1 36-168,-1-1-185,5 15-1058,2-12 1243,8 2 0,-10-17 0,3-3 0</inkml:trace>
  <inkml:trace contextRef="#ctx0" brushRef="#br0" timeOffset="3367">5452 4143 14129,'17'53'885,"-3"3"-745,-10 0 90,0 4-140,-1-10 0,1 2-197,0-5 0,2 0-1069,3 13 0,2-4-650,4 4 1826,6-28 0,-15-34 0,0-7 0</inkml:trace>
  <inkml:trace contextRef="#ctx0" brushRef="#br0" timeOffset="4180">5832 4524 13340,'-21'28'207,"-1"-1"0,-13 22-207,31-25-45,9 15-55,1-16-46,7 7-56,-1-23 135,0-4 67,0-2 0,-1-3 90,4-13-118,-4 1-17,3-22-5,-9 11-113,-1-20 219,-4 12-5,-1 3 111,0 24 0,11 59-167,-1-17-284,-1-1 1,3-3-1303,5-13-1630,-1-6 3221,0-8 0,-6-3 0,-4-2 0</inkml:trace>
  <inkml:trace contextRef="#ctx0" brushRef="#br0" timeOffset="4581">6142 4191 14482,'-16'36'795,"2"3"-458,12 24-284,1-25 0,1 3-126,2 16 1,2 0-497,-2-14 0,2-4-282,5 27-1143,-2-47 1994,-3-23 0,-2 2 0,-1-6 0</inkml:trace>
  <inkml:trace contextRef="#ctx0" brushRef="#br0" timeOffset="4781">6023 4405 10539,'8'4'1451,"-1"-2"-1120,-7-2-169,0 0-162,35 8 0,-15-3-661,28 8-5063,-12 1 5724,-13-5 0,2 2 0,-18-7 0</inkml:trace>
  <inkml:trace contextRef="#ctx0" brushRef="#br0" timeOffset="5132">6356 4524 13121,'46'2'1966,"-11"-5"-1776,-30-11 203,-4-8-219,-17-9 290,1 5-324,-8 2-123,6 16-11,6 15 55,0 38 12,5-10-73,-1 29-28,11-29-50,5-6-801,21-9 879,14-29 0,2-7 0,-3 11 0,-4-12 0,-1-1 0</inkml:trace>
  <inkml:trace contextRef="#ctx0" brushRef="#br0" timeOffset="5882">7356 4143 15104,'-30'33'628,"6"-3"-511,-1 17-55,10-3-60,7 9 1,3 4-6,1-22 1,1 1-277,3 8 1,0 5 0,4-7-960,11 23 499,2-6-1614,9-27 2353,-12-36 0,-2 5 0,-7-14 0</inkml:trace>
  <inkml:trace contextRef="#ctx0" brushRef="#br0" timeOffset="6096">7189 4500 12696,'53'3'448,"8"5"-947,-27 3-2374,24 3-549,-26-7 3422,7-2 0,-25-4 0,-5-1 0</inkml:trace>
  <inkml:trace contextRef="#ctx0" brushRef="#br0" timeOffset="6397">7547 4453 13166,'-3'37'325,"1"1"0,-1 26-314,2-38-73,7 2-50,1-12 56,7-1 180,6-17 100,3-22-17,0 0 106,0-32-156,-15 6-420,-22-12-247,2 26-1534,-22 32-802,21 27 2846,0 20 0,10-21 0,2-4 0</inkml:trace>
  <inkml:trace contextRef="#ctx0" brushRef="#br0" timeOffset="7315">7808 4453 11340,'-1'25'812,"2"0"-375,7 11-397,-1-9 32,4 11-60,-4-15 21,-1-3-33,-2-3 0,0-4-78,-2-4-12,0-5 230,-1-4 151,0-14-16,-1-12 66,6-30-105,1 15-164,8-9-72,2 27-106,1 5-734,14 10-1910,-9 11 2750,7 8 0,-19-1 0,-4-2 0</inkml:trace>
  <inkml:trace contextRef="#ctx0" brushRef="#br0" timeOffset="8015">8665 4524 11911,'34'14'891,"-1"-4"-174,-16-22-459,-2 0 167,-4-11-94,-8 8-29,-13-2-162,0 8-28,-11-1-67,1 6 123,-14 3-157,10 7 79,-9 5-90,14 8 0,2 4 28,2 20-68,8-9-66,7 25-297,38-21-28,-6-8-684,31-21-1848,-22-21 2963,2-8 0,-21 7 0,-6 3 0</inkml:trace>
  <inkml:trace contextRef="#ctx0" brushRef="#br0" timeOffset="8784">9022 4524 12405,'-36'40'190,"8"-4"-179,27-11-11,2-2-246,8 6-488,11-9 633,4-5 101,1-17 134,-4-23-83,-11 1 117,3-22-68,-9 18-27,-1-9-17,-6 14 258,-4-2 28,1 10 196,-4 6-410,8 26-16,5 14-106,2 5-79,11 10-134,-3-23-521,7 0-908,-3-16 1636,6-5 0,-10-2 0,1-2 0</inkml:trace>
  <inkml:trace contextRef="#ctx0" brushRef="#br0" timeOffset="9164">9356 4429 15490,'-39'44'477,"0"3"-511,22-16 34,3-1-185,13 14 62,10-23-57,7 8-16,4-19-1500,20-8-1844,-1-20 3540,3 0 0,-18-4 0,-16 12 0</inkml:trace>
  <inkml:trace contextRef="#ctx0" brushRef="#br0" timeOffset="9635">9546 4048 14561,'1'40'375,"0"1"0,0-3 1,0-1-164,-1 0 1,-1-3-145,0 21-63,1-19 1,0-2-6,0 8-45,4 1-78,-1-16-168,6-2 100,3-23 196,5-16 35,9-17-40,6-12 0,-5 6 0,0 6-113,-12 18-77,-3 6 190,-2 4 443,1 37-342,-6 7-846,-2-2 0,0 1 745,3 3 0,-5-6 0,5-36 0</inkml:trace>
  <inkml:trace contextRef="#ctx0" brushRef="#br0" timeOffset="10465">10165 4429 11967,'17'38'964,"-1"-2"-880,-5-10-78,1 0-1,1 0-5,-1-4-56,3 0-168,-5-8 174,4-3 235,-5-16 33,5-31-212,-4 6 38,0-22 12,-6 23-50,-1 3 240,-1 8-246,0 6 0,0 11 168,-1 9 118,5 23-247,-1-1 40,5 24-96,-2-18-314,5-5 729,1-28-331,0-15 34,0-19-213,-1-14-398,-3 10-766,0-7-1525,-5 20 2801,-2 8 0,-2 7 0,-1 5 0</inkml:trace>
  <inkml:trace contextRef="#ctx0" brushRef="#br0" timeOffset="10984">10689 4429 13961,'-19'30'26,"0"1"0,1 2 1,6-1-206,21 13 78,0-10-50,10-3 78,-4-26 73,-1-3 213,7-11-141,-6-3 108,9-24-29,-12-8-151,-1-4-51,-11-12-1354,-27 17 1405,-18 42 0,11-11 0,-1 44 0</inkml:trace>
  <inkml:trace contextRef="#ctx0" brushRef="#br0" timeOffset="11713">10855 4405 12976,'3'49'353,"-1"-2"-146,-1-14-56,5 14-190,6 2-191,0-9 152,1-12 78,-5-27 213,2-20-107,-3-3-100,4-16-1,-1 3-5,0-4-5,3 1-7,10-7-296,2 15-4677,12 17 4985,-13 17 0,-4 10 0,-15-6 0</inkml:trace>
  <inkml:trace contextRef="#ctx0" brushRef="#br0" timeOffset="12132">11236 4429 14975,'-15'35'45,"0"1"0,-8 25-45,22-37-12,1-1 7,3-1-118,3-2-107,11-1 146,11-12 218,1-17-55,-1-7 44,-11-14-39,-11 6-11,-3-1-140,-8-11-566,-13 2-140,1 1-2756,-13 11-783,15 15 4312,-1 5 0,11 3 0,2 0 0</inkml:trace>
  <inkml:trace contextRef="#ctx0" brushRef="#br0" timeOffset="12434">11332 4072 15608,'-4'64'344,"2"-29"1,1-1-182,-2 32-2195,2-25 1,0 1 2033,1 3 1,0 1-144,0-2 0,0-1 141,1-7 0,0-2 339,2 16-658,4-13-464,1-10-443,3-2 1428,2-11-202,5-7 0,-8-7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03:58.2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12522 4858 12573,'9'-23'856,"-1"2"-413,2-4-219,-1 3 145,10-22-170,-5 12 0,-1-1-112,2-1 0,-1 0-23,1-2 0,-1 2-8,6-14 62,-9 18 16,3-14-128,-5 16-6,2-9 0,-5 19 6,-2 0 38,5-8 30,-1 0 105,4-8-73,-4 13-106,-2 3 6,-4 13-12,-1 4-61,-1 1 6,2 0 61,1 4 128,4 16-122,-1 3 100,7 39-98,-6-26 1,0 3-18,6 23 1,1 1-26,-4-19 1,-1-1 30,4 6 1,-1-4-32,0-9-11,5 5-128,-6-15 94,2 3-101,-7-15-83,-1-3 67,-1-3-157,-1-3 6,-2-1-605,0-2-5629,-5-2 6581,-1 0 0,0-1 0,0 0 0</inkml:trace>
  <inkml:trace contextRef="#ctx0" brushRef="#br0" timeOffset="270">12617 4572 11743,'46'20'107,"-4"-3"-3059,-2-9 2952,-11-4 0,2-1 0,-21-3 0</inkml:trace>
  <inkml:trace contextRef="#ctx0" brushRef="#br0" timeOffset="985">13212 3905 15154,'-28'23'224,"1"0"-157,-3 3-27,0 3-35,1 1-10,3-1-51,17-16-79,1-1 62,7-9-16,3 0 94,8-1-5,17 9 0,-4-3-5,9 7 5,-15-4-381,5 5-274,-7-5-219,1 3-767,-8-7-1182,-3-2 2823,-2-2 0,-2-2 0,0 0 0</inkml:trace>
  <inkml:trace contextRef="#ctx0" brushRef="#br0" timeOffset="1417">13260 4001 11934,'31'-22'1025,"0"-2"-823,-19 12-1,4-3-72,-8 9-123,0 2 150,-5 3-122,-1 1 168,-1 10-79,0 10-134,0 25-303,-1-11-173,0 8-264,0-25-2032,2-4 2783,3-6 0,-2-3 0,1-4 0</inkml:trace>
  <inkml:trace contextRef="#ctx0" brushRef="#br0" timeOffset="1851">13450 3834 9223,'9'0'3478,"-3"0"-2794,10 32-276,2 2-290,7 11 89,-4-13-78,-9-18 117,3-2-184,-6-3 112,3 0-68,-8-6 6,-1 0-45,-2-1 224,-1 0 169,-2 6-325,-9 7-382,-16 16-302,3-8-498,-9 4-1155,18-18 2202,1-2 0,7-4 0,2-1 0</inkml:trace>
  <inkml:trace contextRef="#ctx0" brushRef="#br0" timeOffset="2485">13641 4739 10769,'1'36'649,"1"1"1,1 20-549,-3-22-68,0-3-117,-1-9-319,-2 6-885,-3-12-1518,-1-5 2806,-2-3 0,5-5 0,1-2 0</inkml:trace>
  <inkml:trace contextRef="#ctx0" brushRef="#br0" timeOffset="2804">13903 4786 11334,'4'2'1670,"-1"-1"-449,-3-1-1221,4 2-6,-1-1-291,4 1-515,-1-2-908,2 1 1720,3-1 0,-5 0 0,1 0 0</inkml:trace>
  <inkml:trace contextRef="#ctx0" brushRef="#br0" timeOffset="3034">14117 4739 13189,'34'-9'-3255,"-3"3"3255,-17 6 0,-6 1 0,0 0 0</inkml:trace>
  <inkml:trace contextRef="#ctx0" brushRef="#br0" timeOffset="3235">14355 4763 9391,'18'12'3226,"-3"-2"-986,-15-10-1932,0 0-100,18-1-208,-11-2-1328,16-3-2570,-16 1 3898,2 0 0,-6 3 0,-1 2 0</inkml:trace>
  <inkml:trace contextRef="#ctx0" brushRef="#br0" timeOffset="3755">14783 4739 13592,'4'36'364,"1"-1"0,-1 30-364,-11-34-4089,-16 28 4089,10-26 0,-6 10 0,14-35 0</inkml:trace>
  <inkml:trace contextRef="#ctx0" brushRef="#br0" timeOffset="4938">15093 4739 11917,'26'-52'1025,"1"-8"-638,-12 17-158,-2 4 1,0-2-113,5-16-41,-8 22 0,0 1-15,1-2 57,-2 2-1,0 4-10,-2 4 190,3-5-163,-3 11-67,0 0 68,-3 10-51,-1 4-79,-1 0 135,1-1-17,-1 3-83,-1 1-29,0 1 68,-1 1 100,1 0-218,1 0-124,-1 1 45,6 7 213,0 2-10,4 10-79,-1 4 78,2 6-84,7 23 33,-5-8 0,-2-5 1,1 4-37,-1 1 1,0 0-4,-1-8 1,-1-1 5,1 6 0,-1-5 0,1-2 11,-1-2 6,-2-4-129,6 11-68,-6-18 1,2 6-85,-7-22-27,-2-2-1669,0-3 1960,-10-19 0,7 14 0,-7-15 0</inkml:trace>
  <inkml:trace contextRef="#ctx0" brushRef="#br0" timeOffset="5152">15093 4501 12304,'35'-2'442,"0"0"1,30 0-516,-31 1-891,5 2-1982,-3 2 2946,-3 1 0,-15 0 0,-6-2 0</inkml:trace>
  <inkml:trace contextRef="#ctx0" brushRef="#br0" timeOffset="5834">15688 3834 15070,'-34'41'303,"2"-3"-214,8-9-89,3-4-61,1 3-225,10-13 280,6-6-66,13-3 111,13 9-34,-2-1-5,10 6 0,-14-7-16,0 1-220,-3-1-419,0-1-3545,0 2 4200,-5-7 0,0 0 0,-6-5 0</inkml:trace>
  <inkml:trace contextRef="#ctx0" brushRef="#br0" timeOffset="6352">15783 3858 9738,'10'7'2229,"-3"-1"-1119,-7-6 38,0 0-969,-2 18-140,-2-5-11,-2 24-34,2-12-559,0 2 447,5-13 73,4-7-67,2-8 45,9-5 50,-4 2-22,4-4 28,-5 5-191,-2 2 202,-1 2 56,-2 6 45,-2 3-17,-2 17 0,-6 13-358,-6 0 22,-2-6-213,-2-16-247,5-14 712,-10-18 0,12 10 0,-8-12 0</inkml:trace>
  <inkml:trace contextRef="#ctx0" brushRef="#br0" timeOffset="6553">15736 3905 11710,'57'-1'218,"-8"1"-1136,-35-1-1239,-3 2 2157,-2 2 0,-5-2 0,-2 3 0</inkml:trace>
  <inkml:trace contextRef="#ctx0" brushRef="#br0" timeOffset="7004">15950 3834 10198,'2'8'2111,"0"-1"-1271,-2-7-548,0 0 55,33 39-134,-18-23-101,27 29 50,-25-34-61,-2-2-6,10 2 101,-8-3 112,3 0-129,-13-2-168,-9 1 45,-10 11-50,-2 0 44,-8 9-50,2-3 0,-10 12-44,8-11-164,-4 6-436,13-16-649,3-6 1293,2-4 0,4-4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21.12.22.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GRU dodao vrata kako bi se gubitak podataka smanjio</a:t>
            </a:r>
          </a:p>
          <a:p>
            <a:pPr marL="228600" indent="-228600">
              <a:buAutoNum type="arabicPeriod"/>
            </a:pPr>
            <a:r>
              <a:rPr lang="en-HR" dirty="0"/>
              <a:t>LSTM je dodao još više </a:t>
            </a:r>
          </a:p>
          <a:p>
            <a:pPr marL="228600" indent="-228600">
              <a:buAutoNum type="arabicPeriod"/>
            </a:pPr>
            <a:r>
              <a:rPr lang="en-HR" dirty="0"/>
              <a:t>osnovna čelija postaje kompleksnija, primjenjuje sve više kalkulacija</a:t>
            </a:r>
          </a:p>
          <a:p>
            <a:pPr marL="228600" indent="-228600">
              <a:buAutoNum type="arabicPeriod"/>
            </a:pPr>
            <a:r>
              <a:rPr lang="en-HR" dirty="0"/>
              <a:t>RNN obrađuje podatke slijedno, token po token</a:t>
            </a:r>
          </a:p>
          <a:p>
            <a:pPr marL="0" indent="0">
              <a:buNone/>
            </a:pPr>
            <a:endParaRPr lang="en-HR" dirty="0"/>
          </a:p>
          <a:p>
            <a:pPr marL="0" indent="0">
              <a:buNone/>
            </a:pPr>
            <a:r>
              <a:rPr lang="en-HR" dirty="0"/>
              <a:t>Attention omogućuje paralelno procesiranje cijele sekvence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960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R" dirty="0"/>
              <a:t>Intuicija transformera se temelji na Attention </a:t>
            </a:r>
            <a:r>
              <a:rPr lang="en-US" dirty="0"/>
              <a:t>I</a:t>
            </a:r>
            <a:r>
              <a:rPr lang="en-HR" dirty="0"/>
              <a:t> CNN</a:t>
            </a:r>
          </a:p>
          <a:p>
            <a:pPr marL="228600" indent="-228600">
              <a:buAutoNum type="arabicPeriod"/>
            </a:pPr>
            <a:r>
              <a:rPr lang="en-HR" dirty="0"/>
              <a:t>RNN objrađuje token po token slijedno</a:t>
            </a:r>
          </a:p>
          <a:p>
            <a:pPr marL="228600" indent="-228600">
              <a:buAutoNum type="arabicPeriod"/>
            </a:pPr>
            <a:r>
              <a:rPr lang="en-HR" dirty="0"/>
              <a:t>Princip CNN-a daje mogućnost da se tokeni obrađuju paralelno</a:t>
            </a:r>
          </a:p>
          <a:p>
            <a:pPr marL="228600" indent="-228600">
              <a:buAutoNum type="arabicPeriod"/>
            </a:pPr>
            <a:r>
              <a:rPr lang="en-HR" dirty="0"/>
              <a:t>Self-Attention arhitektura – clij za 5 riječi izračunati 5 reprezentacija</a:t>
            </a:r>
          </a:p>
          <a:p>
            <a:pPr marL="228600" indent="-228600">
              <a:buAutoNum type="arabicPeriod"/>
            </a:pPr>
            <a:r>
              <a:rPr lang="en-HR" dirty="0"/>
              <a:t>Multi-Head Attention – for loop od Self-attention – multiple versions of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83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for each word is calculated representation</a:t>
            </a:r>
          </a:p>
          <a:p>
            <a:pPr marL="228600" indent="-228600">
              <a:buAutoNum type="arabicPeriod"/>
            </a:pPr>
            <a:r>
              <a:rPr lang="en-HR" dirty="0"/>
              <a:t>for our 5 words we have A1, …, A5</a:t>
            </a:r>
          </a:p>
          <a:p>
            <a:pPr marL="228600" indent="-228600">
              <a:buAutoNum type="arabicPeriod"/>
            </a:pPr>
            <a:r>
              <a:rPr lang="en-HR" dirty="0"/>
              <a:t>We'll look at the third word whose repr. is A3</a:t>
            </a:r>
          </a:p>
          <a:p>
            <a:pPr marL="228600" indent="-228600">
              <a:buAutoNum type="arabicPeriod"/>
            </a:pPr>
            <a:r>
              <a:rPr lang="en-HR" dirty="0"/>
              <a:t>Ovisno o kontekstu, da li o africi govorimo s povijesnog gledišta, turističkog, zemljopisnog, … A3 će pogledati okolne riječi da se vidi na koji način se govori o Africi</a:t>
            </a:r>
          </a:p>
          <a:p>
            <a:pPr marL="228600" indent="-228600">
              <a:buAutoNum type="arabicPeriod"/>
            </a:pPr>
            <a:r>
              <a:rPr lang="en-HR" dirty="0"/>
              <a:t>Ovo je bila RNN pažnja</a:t>
            </a:r>
          </a:p>
          <a:p>
            <a:pPr marL="228600" indent="-228600">
              <a:buAutoNum type="arabicPeriod"/>
            </a:pPr>
            <a:r>
              <a:rPr lang="en-HR" dirty="0"/>
              <a:t>Ovo je transformer pažnja</a:t>
            </a:r>
          </a:p>
          <a:p>
            <a:pPr marL="228600" indent="-228600">
              <a:buAutoNum type="arabicPeriod"/>
            </a:pPr>
            <a:r>
              <a:rPr lang="en-HR" dirty="0"/>
              <a:t>očite su sličnosti među njima, kod RNN za sve Tx, kod Attn za sve j</a:t>
            </a:r>
          </a:p>
          <a:p>
            <a:pPr marL="228600" indent="-228600">
              <a:buAutoNum type="arabicPeriod"/>
            </a:pPr>
            <a:r>
              <a:rPr lang="en-HR" dirty="0"/>
              <a:t>Transformer za ulaz ima tri vrijednosti, npr. za treću riječ su to q3, k3, v3 </a:t>
            </a:r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62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dirty="0"/>
              <a:t>Kompjutacije potrebne da se iz x3 dođe do reprezentacije A3</a:t>
            </a:r>
          </a:p>
          <a:p>
            <a:pPr marL="228600" indent="-228600">
              <a:buAutoNum type="arabicPeriod"/>
            </a:pPr>
            <a:r>
              <a:rPr lang="en-HR" dirty="0"/>
              <a:t>Svakoj riječi se pridjeluju tri vrijednosti q, k, v</a:t>
            </a:r>
          </a:p>
          <a:p>
            <a:pPr marL="228600" indent="-228600">
              <a:buAutoNum type="arabicPeriod"/>
            </a:pPr>
            <a:r>
              <a:rPr lang="en-HR" dirty="0"/>
              <a:t>q3, k3, w3 za treću riječ se računaju preko težina Wq, Wk, Wv</a:t>
            </a:r>
          </a:p>
          <a:p>
            <a:pPr marL="228600" indent="-228600">
              <a:buAutoNum type="arabicPeriod"/>
            </a:pPr>
            <a:r>
              <a:rPr lang="en-HR" dirty="0"/>
              <a:t>Wq, Wk, Wv su naučeni parametri ovog algoritma kako bi došli do q, k, v</a:t>
            </a:r>
          </a:p>
          <a:p>
            <a:pPr marL="228600" indent="-228600">
              <a:buAutoNum type="arabicPeriod"/>
            </a:pPr>
            <a:r>
              <a:rPr lang="en-HR" dirty="0"/>
              <a:t>q3 može predstavljati pitanje "što se događa s afrikom?"</a:t>
            </a:r>
          </a:p>
          <a:p>
            <a:pPr marL="228600" indent="-228600">
              <a:buAutoNum type="arabicPeriod"/>
            </a:pPr>
            <a:r>
              <a:rPr lang="en-HR" dirty="0"/>
              <a:t>Izračunat ćemo q3 k1 pitajući se koliko prva riječ sadrži odgovora na pitanje "što se događa s afrikom"</a:t>
            </a:r>
          </a:p>
          <a:p>
            <a:pPr marL="228600" indent="-228600">
              <a:buAutoNum type="arabicPeriod"/>
            </a:pPr>
            <a:r>
              <a:rPr lang="en-HR" dirty="0"/>
              <a:t>Pogledat će se druga riječ</a:t>
            </a:r>
          </a:p>
          <a:p>
            <a:pPr marL="228600" indent="-228600">
              <a:buAutoNum type="arabicPeriod"/>
            </a:pPr>
            <a:r>
              <a:rPr lang="en-HR" dirty="0"/>
              <a:t>Pa ostale dvije riječi</a:t>
            </a:r>
          </a:p>
          <a:p>
            <a:pPr marL="228600" indent="-228600">
              <a:buAutoNum type="arabicPeriod"/>
            </a:pPr>
            <a:r>
              <a:rPr lang="en-HR" dirty="0"/>
              <a:t>Pošto prva riječ govori o osobi, a druga o akciji, onda će veća pažnja biti na drugoj riječi</a:t>
            </a:r>
          </a:p>
          <a:p>
            <a:pPr marL="228600" indent="-228600">
              <a:buAutoNum type="arabicPeriod"/>
            </a:pPr>
            <a:r>
              <a:rPr lang="en-HR" dirty="0"/>
              <a:t>Nad ovim vrijednostima će se napraviti softmax </a:t>
            </a:r>
            <a:r>
              <a:rPr lang="en-US" dirty="0" err="1"/>
              <a:t>i</a:t>
            </a:r>
            <a:r>
              <a:rPr lang="en-HR" dirty="0"/>
              <a:t> pomnožit će se s vrijednošću v1</a:t>
            </a:r>
          </a:p>
          <a:p>
            <a:pPr marL="228600" indent="-228600">
              <a:buAutoNum type="arabicPeriod"/>
            </a:pPr>
            <a:r>
              <a:rPr lang="en-HR" dirty="0"/>
              <a:t>Zatim v2</a:t>
            </a:r>
          </a:p>
          <a:p>
            <a:pPr marL="228600" indent="-228600">
              <a:buAutoNum type="arabicPeriod"/>
            </a:pPr>
            <a:r>
              <a:rPr lang="en-HR" dirty="0"/>
              <a:t>Zatim ostali v-ovi</a:t>
            </a:r>
          </a:p>
          <a:p>
            <a:pPr marL="228600" indent="-228600">
              <a:buAutoNum type="arabicPeriod"/>
            </a:pPr>
            <a:r>
              <a:rPr lang="en-HR" dirty="0"/>
              <a:t>Dobiveno se zbroji da se reprezentira A3 </a:t>
            </a:r>
          </a:p>
          <a:p>
            <a:pPr marL="228600" indent="-228600">
              <a:buAutoNum type="arabicPeriod"/>
            </a:pPr>
            <a:r>
              <a:rPr lang="en-HR" dirty="0"/>
              <a:t>A3 je zapravo A(q3, K, V)</a:t>
            </a:r>
          </a:p>
          <a:p>
            <a:pPr marL="228600" indent="-228600">
              <a:buAutoNum type="arabicPeriod"/>
            </a:pPr>
            <a:r>
              <a:rPr lang="en-HR" dirty="0"/>
              <a:t>Na isti način se radi za ostale riječi</a:t>
            </a:r>
          </a:p>
          <a:p>
            <a:pPr marL="228600" indent="-228600">
              <a:buAutoNum type="arabicPeriod"/>
            </a:pPr>
            <a:r>
              <a:rPr lang="en-HR" dirty="0"/>
              <a:t>Ovo je grupna matrična formula</a:t>
            </a:r>
          </a:p>
          <a:p>
            <a:pPr marL="228600" indent="-228600">
              <a:buAutoNum type="arabicPeriod"/>
            </a:pPr>
            <a:r>
              <a:rPr lang="en-HR" dirty="0"/>
              <a:t>Normalizira se po dimenciji od K</a:t>
            </a:r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114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q, k, v su dobiveni množenjem ulaza xi s Wq, Wk, Wv.</a:t>
            </a:r>
          </a:p>
          <a:p>
            <a:pPr marL="228600" indent="-228600">
              <a:buAutoNum type="arabicPeriod"/>
            </a:pPr>
            <a:r>
              <a:rPr lang="en-HR" dirty="0"/>
              <a:t>zatim se q, k, v množe s WiQ, WiK, WiV</a:t>
            </a:r>
          </a:p>
          <a:p>
            <a:pPr marL="228600" indent="-228600">
              <a:buAutoNum type="arabicPeriod"/>
            </a:pPr>
            <a:r>
              <a:rPr lang="en-HR" dirty="0"/>
              <a:t>nove vrijednosti daju nove q,k,v vektore</a:t>
            </a:r>
          </a:p>
          <a:p>
            <a:pPr marL="228600" indent="-228600">
              <a:buAutoNum type="arabicPeriod"/>
            </a:pPr>
            <a:r>
              <a:rPr lang="en-US" dirty="0"/>
              <a:t>I</a:t>
            </a:r>
            <a:r>
              <a:rPr lang="en-HR" dirty="0"/>
              <a:t> takko se pomnože vektori za ostale riječi</a:t>
            </a:r>
          </a:p>
          <a:p>
            <a:pPr marL="228600" indent="-228600">
              <a:buAutoNum type="arabicPeriod"/>
            </a:pPr>
            <a:r>
              <a:rPr lang="en-HR" dirty="0"/>
              <a:t>WiQ, WiK, WiV recimo da predstavljaju pitanje "što se tu događa" izgleda da "visit" predstavlja najbolji odgovor (plava stranica)</a:t>
            </a:r>
          </a:p>
          <a:p>
            <a:pPr marL="228600" indent="-228600">
              <a:buAutoNum type="arabicPeriod"/>
            </a:pPr>
            <a:r>
              <a:rPr lang="en-HR" dirty="0"/>
              <a:t>to smo napravili za l'Afrique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radimo</a:t>
            </a:r>
            <a:r>
              <a:rPr lang="en-US" dirty="0"/>
              <a:t> za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tako</a:t>
            </a:r>
            <a:r>
              <a:rPr lang="en-US" dirty="0"/>
              <a:t> se </a:t>
            </a: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 za </a:t>
            </a:r>
            <a:r>
              <a:rPr lang="en-US" dirty="0" err="1"/>
              <a:t>prvu</a:t>
            </a:r>
            <a:r>
              <a:rPr lang="en-US" dirty="0"/>
              <a:t> "</a:t>
            </a:r>
            <a:r>
              <a:rPr lang="en-US" dirty="0" err="1"/>
              <a:t>glavu</a:t>
            </a:r>
            <a:r>
              <a:rPr lang="en-US" dirty="0"/>
              <a:t>" I </a:t>
            </a:r>
            <a:r>
              <a:rPr lang="en-US" dirty="0" err="1"/>
              <a:t>dobivamo</a:t>
            </a:r>
            <a:r>
              <a:rPr lang="en-US" dirty="0"/>
              <a:t> A1 do A5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prije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umjesto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glave</a:t>
            </a:r>
            <a:r>
              <a:rPr lang="en-US" dirty="0"/>
              <a:t> </a:t>
            </a:r>
            <a:r>
              <a:rPr lang="en-US" dirty="0" err="1"/>
              <a:t>imat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glava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izračun</a:t>
            </a:r>
            <a:r>
              <a:rPr lang="en-US" dirty="0"/>
              <a:t> je </a:t>
            </a:r>
            <a:r>
              <a:rPr lang="en-US" dirty="0" err="1"/>
              <a:t>prikazan</a:t>
            </a:r>
            <a:r>
              <a:rPr lang="en-US" dirty="0"/>
              <a:t> </a:t>
            </a:r>
            <a:r>
              <a:rPr lang="en-US" dirty="0" err="1"/>
              <a:t>lijevom</a:t>
            </a:r>
            <a:r>
              <a:rPr lang="en-US" dirty="0"/>
              <a:t> </a:t>
            </a:r>
            <a:r>
              <a:rPr lang="en-US" dirty="0" err="1"/>
              <a:t>formulom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za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glavu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možda</a:t>
            </a:r>
            <a:r>
              <a:rPr lang="en-US" dirty="0"/>
              <a:t> </a:t>
            </a:r>
            <a:r>
              <a:rPr lang="en-US" dirty="0" err="1"/>
              <a:t>postavljene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pitamo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dogodilo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stoga</a:t>
            </a:r>
            <a:r>
              <a:rPr lang="en-US" dirty="0"/>
              <a:t> se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izračunavaju</a:t>
            </a:r>
            <a:r>
              <a:rPr lang="en-US" dirty="0"/>
              <a:t> q, k, v</a:t>
            </a:r>
          </a:p>
          <a:p>
            <a:pPr marL="228600" indent="-228600">
              <a:buAutoNum type="arabicPeriod"/>
            </a:pPr>
            <a:r>
              <a:rPr lang="en-US" dirty="0"/>
              <a:t>I </a:t>
            </a:r>
            <a:r>
              <a:rPr lang="en-US" dirty="0" err="1"/>
              <a:t>možda</a:t>
            </a:r>
            <a:r>
              <a:rPr lang="en-US" dirty="0"/>
              <a:t> je </a:t>
            </a:r>
            <a:r>
              <a:rPr lang="en-US" dirty="0" err="1"/>
              <a:t>september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 (</a:t>
            </a:r>
            <a:r>
              <a:rPr lang="en-US" dirty="0" err="1"/>
              <a:t>crvena</a:t>
            </a:r>
            <a:r>
              <a:rPr lang="en-US" dirty="0"/>
              <a:t> </a:t>
            </a:r>
            <a:r>
              <a:rPr lang="en-US" dirty="0" err="1"/>
              <a:t>strelica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 err="1"/>
              <a:t>možda</a:t>
            </a:r>
            <a:r>
              <a:rPr lang="en-US" dirty="0"/>
              <a:t> je </a:t>
            </a:r>
            <a:r>
              <a:rPr lang="en-US" dirty="0" err="1"/>
              <a:t>treće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, </a:t>
            </a:r>
            <a:r>
              <a:rPr lang="en-US" dirty="0" err="1"/>
              <a:t>predstavljeno</a:t>
            </a:r>
            <a:r>
              <a:rPr lang="en-US" dirty="0"/>
              <a:t> s W3Q, W3K, W3V, </a:t>
            </a:r>
            <a:r>
              <a:rPr lang="en-US" dirty="0" err="1"/>
              <a:t>tko</a:t>
            </a:r>
            <a:r>
              <a:rPr lang="en-US" dirty="0"/>
              <a:t> je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napravio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/>
              <a:t> U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glavi</a:t>
            </a:r>
            <a:r>
              <a:rPr lang="en-US" dirty="0"/>
              <a:t> se </a:t>
            </a:r>
            <a:r>
              <a:rPr lang="en-US" dirty="0" err="1"/>
              <a:t>izračunaju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riječ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odgovoru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pitanje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Dobivamo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reprezantaciju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 je </a:t>
            </a:r>
            <a:r>
              <a:rPr lang="en-US" dirty="0" err="1"/>
              <a:t>oznaka</a:t>
            </a:r>
            <a:r>
              <a:rPr lang="en-US" dirty="0"/>
              <a:t> za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glava</a:t>
            </a:r>
            <a:r>
              <a:rPr lang="en-US" dirty="0"/>
              <a:t> I mi </a:t>
            </a:r>
            <a:r>
              <a:rPr lang="en-US" dirty="0" err="1"/>
              <a:t>ovdje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3, a </a:t>
            </a:r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8</a:t>
            </a:r>
          </a:p>
          <a:p>
            <a:pPr marL="228600" indent="-228600">
              <a:buAutoNum type="arabicPeriod"/>
            </a:pP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konkatenacija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triju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izračun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</a:t>
            </a:r>
            <a:r>
              <a:rPr lang="en-US" dirty="0" err="1"/>
              <a:t>conteksta</a:t>
            </a:r>
            <a:r>
              <a:rPr lang="en-US" dirty="0"/>
              <a:t> I </a:t>
            </a:r>
            <a:r>
              <a:rPr lang="en-US" dirty="0" err="1"/>
              <a:t>još</a:t>
            </a:r>
            <a:r>
              <a:rPr lang="en-US" dirty="0"/>
              <a:t> se </a:t>
            </a:r>
            <a:r>
              <a:rPr lang="en-US" dirty="0" err="1"/>
              <a:t>množi</a:t>
            </a:r>
            <a:r>
              <a:rPr lang="en-US" dirty="0"/>
              <a:t> s WO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474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HR" dirty="0"/>
              <a:t> Ulazna rečenica s oznakama &lt;SOS&gt; </a:t>
            </a:r>
            <a:r>
              <a:rPr lang="en-GB" dirty="0" err="1"/>
              <a:t>i</a:t>
            </a:r>
            <a:r>
              <a:rPr lang="en-GB" dirty="0"/>
              <a:t> &lt;EOS&gt;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prevoditi</a:t>
            </a:r>
            <a:r>
              <a:rPr lang="en-GB" dirty="0"/>
              <a:t> s </a:t>
            </a:r>
            <a:r>
              <a:rPr lang="en-GB" dirty="0" err="1"/>
              <a:t>engleskog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francuski</a:t>
            </a:r>
            <a:r>
              <a:rPr lang="en-GB" dirty="0"/>
              <a:t>.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korak</a:t>
            </a:r>
            <a:r>
              <a:rPr lang="en-GB" dirty="0"/>
              <a:t> je </a:t>
            </a:r>
            <a:r>
              <a:rPr lang="en-GB" dirty="0" err="1"/>
              <a:t>ulaz</a:t>
            </a:r>
            <a:r>
              <a:rPr lang="en-GB" dirty="0"/>
              <a:t> u encoder</a:t>
            </a:r>
          </a:p>
          <a:p>
            <a:pPr marL="228600" indent="-228600">
              <a:buAutoNum type="arabicPeriod"/>
            </a:pPr>
            <a:r>
              <a:rPr lang="en-GB" dirty="0"/>
              <a:t>On </a:t>
            </a:r>
            <a:r>
              <a:rPr lang="en-GB" dirty="0" err="1"/>
              <a:t>ima</a:t>
            </a:r>
            <a:r>
              <a:rPr lang="en-GB" dirty="0"/>
              <a:t> Multi-Head Attention </a:t>
            </a:r>
            <a:r>
              <a:rPr lang="en-GB" dirty="0" err="1"/>
              <a:t>sloj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U </a:t>
            </a:r>
            <a:r>
              <a:rPr lang="en-GB" dirty="0" err="1"/>
              <a:t>njega</a:t>
            </a:r>
            <a:r>
              <a:rPr lang="en-GB" dirty="0"/>
              <a:t> </a:t>
            </a:r>
            <a:r>
              <a:rPr lang="en-GB" dirty="0" err="1"/>
              <a:t>ulaze</a:t>
            </a:r>
            <a:r>
              <a:rPr lang="en-GB" dirty="0"/>
              <a:t> Q, K, V </a:t>
            </a:r>
            <a:r>
              <a:rPr lang="en-GB" dirty="0" err="1"/>
              <a:t>dobiveni</a:t>
            </a:r>
            <a:r>
              <a:rPr lang="en-GB" dirty="0"/>
              <a:t> od </a:t>
            </a:r>
            <a:r>
              <a:rPr lang="en-GB" dirty="0" err="1"/>
              <a:t>embeddinga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težinskih</a:t>
            </a:r>
            <a:r>
              <a:rPr lang="en-GB" dirty="0"/>
              <a:t> </a:t>
            </a:r>
            <a:r>
              <a:rPr lang="en-GB" dirty="0" err="1"/>
              <a:t>matrica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Rezultat</a:t>
            </a:r>
            <a:r>
              <a:rPr lang="en-GB" dirty="0"/>
              <a:t> ide u Feed Forward NN koji </a:t>
            </a:r>
            <a:r>
              <a:rPr lang="en-GB" dirty="0" err="1"/>
              <a:t>pomaže</a:t>
            </a:r>
            <a:r>
              <a:rPr lang="en-GB" dirty="0"/>
              <a:t> </a:t>
            </a:r>
            <a:r>
              <a:rPr lang="en-GB" dirty="0" err="1"/>
              <a:t>otkrivanju</a:t>
            </a:r>
            <a:r>
              <a:rPr lang="en-GB" dirty="0"/>
              <a:t> </a:t>
            </a:r>
            <a:r>
              <a:rPr lang="en-GB" dirty="0" err="1"/>
              <a:t>zanimljivih</a:t>
            </a:r>
            <a:r>
              <a:rPr lang="en-GB" dirty="0"/>
              <a:t> </a:t>
            </a:r>
            <a:r>
              <a:rPr lang="en-GB" dirty="0" err="1"/>
              <a:t>osobina</a:t>
            </a:r>
            <a:r>
              <a:rPr lang="en-GB" dirty="0"/>
              <a:t> u </a:t>
            </a:r>
            <a:r>
              <a:rPr lang="en-GB" dirty="0" err="1"/>
              <a:t>rečenici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Ovaj</a:t>
            </a:r>
            <a:r>
              <a:rPr lang="en-GB" dirty="0"/>
              <a:t> encoding </a:t>
            </a:r>
            <a:r>
              <a:rPr lang="en-GB" dirty="0" err="1"/>
              <a:t>blok</a:t>
            </a:r>
            <a:r>
              <a:rPr lang="en-GB" dirty="0"/>
              <a:t> se </a:t>
            </a:r>
            <a:r>
              <a:rPr lang="en-GB" dirty="0" err="1"/>
              <a:t>ponovi</a:t>
            </a:r>
            <a:r>
              <a:rPr lang="en-GB" dirty="0"/>
              <a:t> N puta, </a:t>
            </a:r>
            <a:r>
              <a:rPr lang="en-GB" dirty="0" err="1"/>
              <a:t>tipično</a:t>
            </a:r>
            <a:r>
              <a:rPr lang="en-GB" dirty="0"/>
              <a:t> 6</a:t>
            </a:r>
          </a:p>
          <a:p>
            <a:pPr marL="228600" indent="-228600">
              <a:buAutoNum type="arabicPeriod"/>
            </a:pPr>
            <a:r>
              <a:rPr lang="en-GB" dirty="0" err="1"/>
              <a:t>Nakon</a:t>
            </a:r>
            <a:r>
              <a:rPr lang="en-GB" dirty="0"/>
              <a:t> 6 </a:t>
            </a:r>
            <a:r>
              <a:rPr lang="en-GB" dirty="0" err="1"/>
              <a:t>ponavljanja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čiji</a:t>
            </a:r>
            <a:r>
              <a:rPr lang="en-GB" dirty="0"/>
              <a:t> je </a:t>
            </a:r>
            <a:r>
              <a:rPr lang="en-GB" dirty="0" err="1"/>
              <a:t>zadatak</a:t>
            </a:r>
            <a:r>
              <a:rPr lang="en-GB" dirty="0"/>
              <a:t> </a:t>
            </a:r>
            <a:r>
              <a:rPr lang="en-GB" dirty="0" err="1"/>
              <a:t>generirati</a:t>
            </a:r>
            <a:r>
              <a:rPr lang="en-GB" dirty="0"/>
              <a:t> </a:t>
            </a:r>
            <a:r>
              <a:rPr lang="en-GB" dirty="0" err="1"/>
              <a:t>rečenicu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generirati</a:t>
            </a:r>
            <a:r>
              <a:rPr lang="en-GB" dirty="0"/>
              <a:t> &lt;SOS&gt;</a:t>
            </a:r>
          </a:p>
          <a:p>
            <a:pPr marL="228600" indent="-228600">
              <a:buAutoNum type="arabicPeriod"/>
            </a:pPr>
            <a:r>
              <a:rPr lang="en-GB" dirty="0" err="1"/>
              <a:t>Ulaz</a:t>
            </a:r>
            <a:r>
              <a:rPr lang="en-GB" dirty="0"/>
              <a:t> u decoder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&lt;SOS&gt; </a:t>
            </a:r>
            <a:r>
              <a:rPr lang="en-GB" dirty="0" err="1"/>
              <a:t>jer</a:t>
            </a:r>
            <a:r>
              <a:rPr lang="en-GB" dirty="0"/>
              <a:t> je to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generirano</a:t>
            </a:r>
            <a:r>
              <a:rPr lang="en-GB" dirty="0"/>
              <a:t> I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MultiHead</a:t>
            </a:r>
            <a:r>
              <a:rPr lang="en-GB" dirty="0"/>
              <a:t> Attn</a:t>
            </a:r>
          </a:p>
          <a:p>
            <a:pPr marL="228600" indent="-228600">
              <a:buAutoNum type="arabicPeriod"/>
            </a:pPr>
            <a:r>
              <a:rPr lang="en-GB" dirty="0" err="1"/>
              <a:t>Izlaz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MH </a:t>
            </a:r>
            <a:r>
              <a:rPr lang="en-GB" dirty="0" err="1"/>
              <a:t>bloka</a:t>
            </a:r>
            <a:r>
              <a:rPr lang="en-GB" dirty="0"/>
              <a:t> je Q </a:t>
            </a:r>
            <a:r>
              <a:rPr lang="en-GB" dirty="0" err="1"/>
              <a:t>matrica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MH </a:t>
            </a:r>
            <a:r>
              <a:rPr lang="en-GB" dirty="0" err="1"/>
              <a:t>blok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Izlaz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encodera</a:t>
            </a:r>
            <a:r>
              <a:rPr lang="en-GB" dirty="0"/>
              <a:t> </a:t>
            </a:r>
            <a:r>
              <a:rPr lang="en-GB" dirty="0" err="1"/>
              <a:t>služi</a:t>
            </a:r>
            <a:r>
              <a:rPr lang="en-GB" dirty="0"/>
              <a:t> za </a:t>
            </a:r>
            <a:r>
              <a:rPr lang="en-GB" dirty="0" err="1"/>
              <a:t>generiranje</a:t>
            </a:r>
            <a:r>
              <a:rPr lang="en-GB" dirty="0"/>
              <a:t> K </a:t>
            </a:r>
            <a:r>
              <a:rPr lang="en-GB" dirty="0" err="1"/>
              <a:t>i</a:t>
            </a:r>
            <a:r>
              <a:rPr lang="en-GB" dirty="0"/>
              <a:t> V</a:t>
            </a:r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Zašto</a:t>
            </a:r>
            <a:r>
              <a:rPr lang="en-GB" dirty="0"/>
              <a:t> je to </a:t>
            </a:r>
            <a:r>
              <a:rPr lang="en-GB" dirty="0" err="1"/>
              <a:t>tako</a:t>
            </a:r>
            <a:r>
              <a:rPr lang="en-GB" dirty="0"/>
              <a:t>,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je &lt;SOS&gt; </a:t>
            </a:r>
            <a:r>
              <a:rPr lang="en-GB" dirty="0" err="1"/>
              <a:t>i</a:t>
            </a:r>
            <a:r>
              <a:rPr lang="en-GB" dirty="0"/>
              <a:t> on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poslužiti</a:t>
            </a:r>
            <a:r>
              <a:rPr lang="en-GB" dirty="0"/>
              <a:t> za </a:t>
            </a:r>
            <a:r>
              <a:rPr lang="en-GB" dirty="0" err="1"/>
              <a:t>generiranje</a:t>
            </a:r>
            <a:r>
              <a:rPr lang="en-GB" dirty="0"/>
              <a:t> </a:t>
            </a:r>
            <a:r>
              <a:rPr lang="en-GB" dirty="0" err="1"/>
              <a:t>pitanja</a:t>
            </a:r>
            <a:r>
              <a:rPr lang="en-GB" dirty="0"/>
              <a:t> "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nakon</a:t>
            </a:r>
            <a:r>
              <a:rPr lang="en-GB" dirty="0"/>
              <a:t> &lt;SOS&gt;", A K I V koji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kontekst</a:t>
            </a:r>
            <a:r>
              <a:rPr lang="en-GB" dirty="0"/>
              <a:t> </a:t>
            </a:r>
            <a:r>
              <a:rPr lang="en-GB" dirty="0" err="1"/>
              <a:t>ulazne</a:t>
            </a:r>
            <a:r>
              <a:rPr lang="en-GB" dirty="0"/>
              <a:t> </a:t>
            </a:r>
            <a:r>
              <a:rPr lang="en-GB" dirty="0" err="1"/>
              <a:t>rečenice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služiti</a:t>
            </a:r>
            <a:r>
              <a:rPr lang="en-GB" dirty="0"/>
              <a:t> da se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</a:t>
            </a:r>
            <a:r>
              <a:rPr lang="en-GB" dirty="0" err="1"/>
              <a:t>odgovori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bi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Za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dekodiranja</a:t>
            </a:r>
            <a:r>
              <a:rPr lang="en-GB" dirty="0"/>
              <a:t> MH </a:t>
            </a:r>
            <a:r>
              <a:rPr lang="en-GB" dirty="0" err="1"/>
              <a:t>blok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u </a:t>
            </a:r>
            <a:r>
              <a:rPr lang="en-GB" dirty="0" err="1"/>
              <a:t>FeedForward</a:t>
            </a:r>
            <a:r>
              <a:rPr lang="en-GB" dirty="0"/>
              <a:t> NN.</a:t>
            </a:r>
          </a:p>
          <a:p>
            <a:pPr marL="228600" indent="-228600">
              <a:buAutoNum type="arabicPeriod"/>
            </a:pPr>
            <a:r>
              <a:rPr lang="en-GB" dirty="0"/>
              <a:t>I </a:t>
            </a:r>
            <a:r>
              <a:rPr lang="en-GB" dirty="0" err="1"/>
              <a:t>ovaj</a:t>
            </a:r>
            <a:r>
              <a:rPr lang="en-GB" dirty="0"/>
              <a:t>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blok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ponoviti</a:t>
            </a:r>
            <a:r>
              <a:rPr lang="en-GB" dirty="0"/>
              <a:t> N puta</a:t>
            </a:r>
          </a:p>
          <a:p>
            <a:pPr marL="228600" indent="-228600">
              <a:buAutoNum type="arabicPeriod"/>
            </a:pPr>
            <a:r>
              <a:rPr lang="en-GB" dirty="0" err="1"/>
              <a:t>Recimo</a:t>
            </a:r>
            <a:r>
              <a:rPr lang="en-GB" dirty="0"/>
              <a:t> da je </a:t>
            </a:r>
            <a:r>
              <a:rPr lang="en-GB" dirty="0" err="1"/>
              <a:t>odlučio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je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r>
              <a:rPr lang="en-GB" dirty="0"/>
              <a:t> Jane</a:t>
            </a:r>
          </a:p>
          <a:p>
            <a:pPr marL="228600" indent="-228600">
              <a:buAutoNum type="arabicPeriod"/>
            </a:pPr>
            <a:r>
              <a:rPr lang="en-GB" dirty="0"/>
              <a:t>I Jane </a:t>
            </a:r>
            <a:r>
              <a:rPr lang="en-GB" dirty="0" err="1"/>
              <a:t>zajedno</a:t>
            </a:r>
            <a:r>
              <a:rPr lang="en-GB" dirty="0"/>
              <a:t> s &lt;SOS&gt; </a:t>
            </a:r>
            <a:r>
              <a:rPr lang="en-GB" dirty="0" err="1"/>
              <a:t>ponovno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bi se </a:t>
            </a:r>
            <a:r>
              <a:rPr lang="en-GB" dirty="0" err="1"/>
              <a:t>generiralo</a:t>
            </a:r>
            <a:r>
              <a:rPr lang="en-GB" dirty="0"/>
              <a:t> </a:t>
            </a:r>
            <a:r>
              <a:rPr lang="en-GB" dirty="0" err="1"/>
              <a:t>pitanje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je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Pa se </a:t>
            </a:r>
            <a:r>
              <a:rPr lang="en-GB" dirty="0" err="1"/>
              <a:t>generira</a:t>
            </a:r>
            <a:r>
              <a:rPr lang="en-GB" dirty="0"/>
              <a:t> visits</a:t>
            </a:r>
          </a:p>
          <a:p>
            <a:pPr marL="228600" indent="-228600">
              <a:buAutoNum type="arabicPeriod"/>
            </a:pPr>
            <a:r>
              <a:rPr lang="en-GB" dirty="0"/>
              <a:t>visits </a:t>
            </a:r>
            <a:r>
              <a:rPr lang="en-GB" dirty="0" err="1"/>
              <a:t>ponovno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</a:p>
          <a:p>
            <a:pPr marL="228600" indent="-228600">
              <a:buAutoNum type="arabicPeriod"/>
            </a:pP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dalje</a:t>
            </a:r>
            <a:r>
              <a:rPr lang="en-GB" dirty="0"/>
              <a:t> se </a:t>
            </a:r>
            <a:r>
              <a:rPr lang="en-GB" dirty="0" err="1"/>
              <a:t>generiraju</a:t>
            </a:r>
            <a:r>
              <a:rPr lang="en-GB" dirty="0"/>
              <a:t> </a:t>
            </a:r>
            <a:r>
              <a:rPr lang="en-GB" dirty="0" err="1"/>
              <a:t>ostale</a:t>
            </a:r>
            <a:r>
              <a:rPr lang="en-GB" dirty="0"/>
              <a:t> </a:t>
            </a:r>
            <a:r>
              <a:rPr lang="en-GB" dirty="0" err="1"/>
              <a:t>riječi</a:t>
            </a: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289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noProof="0" dirty="0"/>
              <a:t>Dodaci koji </a:t>
            </a:r>
            <a:r>
              <a:rPr lang="hr-HR" noProof="0" dirty="0" err="1"/>
              <a:t>Transformer</a:t>
            </a:r>
            <a:r>
              <a:rPr lang="hr-HR" noProof="0" dirty="0"/>
              <a:t> mrežu čini još boljom</a:t>
            </a:r>
          </a:p>
          <a:p>
            <a:pPr marL="228600" indent="-228600">
              <a:buAutoNum type="arabicPeriod"/>
            </a:pPr>
            <a:r>
              <a:rPr lang="hr-HR" noProof="0" dirty="0"/>
              <a:t>prvo je pozicijsko </a:t>
            </a:r>
            <a:r>
              <a:rPr lang="hr-HR" noProof="0" dirty="0" err="1"/>
              <a:t>enkodiranje</a:t>
            </a:r>
            <a:r>
              <a:rPr lang="hr-HR" noProof="0" dirty="0"/>
              <a:t> rečenice (nigdje se ne govori o tome koja je pozicija riječi u rečenicu, ali ona može puno značiti mreži I ono koristi sinus i </a:t>
            </a:r>
            <a:r>
              <a:rPr lang="hr-HR" noProof="0" dirty="0" err="1"/>
              <a:t>cosinus</a:t>
            </a:r>
            <a:r>
              <a:rPr lang="hr-HR" noProof="0" dirty="0"/>
              <a:t> simultano)</a:t>
            </a:r>
          </a:p>
          <a:p>
            <a:pPr marL="228600" indent="-228600">
              <a:buAutoNum type="arabicPeriod"/>
            </a:pPr>
            <a:r>
              <a:rPr lang="hr-HR" noProof="0" dirty="0" err="1"/>
              <a:t>pp</a:t>
            </a:r>
            <a:r>
              <a:rPr lang="hr-HR" noProof="0" dirty="0"/>
              <a:t>. da </a:t>
            </a:r>
            <a:r>
              <a:rPr lang="hr-HR" noProof="0" dirty="0" err="1"/>
              <a:t>embedding</a:t>
            </a:r>
            <a:r>
              <a:rPr lang="hr-HR" noProof="0" dirty="0"/>
              <a:t> riječi je veličine 4. </a:t>
            </a:r>
            <a:r>
              <a:rPr lang="hr-HR" noProof="0" dirty="0" err="1"/>
              <a:t>tj</a:t>
            </a:r>
            <a:r>
              <a:rPr lang="hr-HR" noProof="0" dirty="0"/>
              <a:t> X1, X2, X3 imaju 4-dim </a:t>
            </a:r>
            <a:r>
              <a:rPr lang="hr-HR" noProof="0" dirty="0" err="1"/>
              <a:t>embedding</a:t>
            </a:r>
            <a:r>
              <a:rPr lang="hr-HR" noProof="0" dirty="0"/>
              <a:t> vektor</a:t>
            </a:r>
          </a:p>
          <a:p>
            <a:pPr marL="228600" indent="-228600">
              <a:buAutoNum type="arabicPeriod"/>
            </a:pPr>
            <a:r>
              <a:rPr lang="hr-HR" noProof="0" dirty="0"/>
              <a:t>Zatim se kreira pozicijski </a:t>
            </a:r>
            <a:r>
              <a:rPr lang="hr-HR" noProof="0" dirty="0" err="1"/>
              <a:t>embedding</a:t>
            </a:r>
            <a:r>
              <a:rPr lang="hr-HR" noProof="0" dirty="0"/>
              <a:t> vektor također 4-dimenzionalni I neka je ovo p1 pozicijsko </a:t>
            </a:r>
            <a:r>
              <a:rPr lang="hr-HR" noProof="0" dirty="0" err="1"/>
              <a:t>enkodiranje</a:t>
            </a:r>
            <a:r>
              <a:rPr lang="hr-HR" noProof="0" dirty="0"/>
              <a:t> prve riječi Jane</a:t>
            </a:r>
          </a:p>
          <a:p>
            <a:pPr marL="228600" indent="-228600">
              <a:buAutoNum type="arabicPeriod"/>
            </a:pPr>
            <a:r>
              <a:rPr lang="hr-HR" noProof="0" dirty="0"/>
              <a:t>Jane je prva riječ I njeni </a:t>
            </a:r>
            <a:r>
              <a:rPr lang="hr-HR" noProof="0" dirty="0" err="1"/>
              <a:t>pos</a:t>
            </a:r>
            <a:r>
              <a:rPr lang="hr-HR" noProof="0" dirty="0"/>
              <a:t> = 1, a i se odnosi na dimenziju </a:t>
            </a:r>
          </a:p>
          <a:p>
            <a:pPr marL="228600" indent="-228600">
              <a:buAutoNum type="arabicPeriod"/>
            </a:pPr>
            <a:r>
              <a:rPr lang="hr-HR" noProof="0" dirty="0"/>
              <a:t>p3 je </a:t>
            </a:r>
            <a:r>
              <a:rPr lang="hr-HR" noProof="0" dirty="0" err="1"/>
              <a:t>encoding</a:t>
            </a:r>
            <a:r>
              <a:rPr lang="hr-HR" noProof="0" dirty="0"/>
              <a:t> od 3-će riječi i imat će drugačije </a:t>
            </a:r>
            <a:r>
              <a:rPr lang="hr-HR" noProof="0" dirty="0" err="1"/>
              <a:t>enkodiranje</a:t>
            </a:r>
            <a:r>
              <a:rPr lang="hr-HR" noProof="0" dirty="0"/>
              <a:t> od p1, </a:t>
            </a:r>
          </a:p>
          <a:p>
            <a:pPr marL="228600" indent="-228600">
              <a:buAutoNum type="arabicPeriod"/>
            </a:pPr>
            <a:r>
              <a:rPr lang="hr-HR" noProof="0" dirty="0"/>
              <a:t>za i=0 imamo sinusoidu, i=1 je </a:t>
            </a:r>
            <a:r>
              <a:rPr lang="hr-HR" noProof="0" dirty="0" err="1"/>
              <a:t>kosinusoida</a:t>
            </a:r>
            <a:r>
              <a:rPr lang="hr-HR" noProof="0" dirty="0"/>
              <a:t>, I=2 je širi sinus, i=3 daje kosinus.</a:t>
            </a:r>
          </a:p>
          <a:p>
            <a:pPr marL="228600" indent="-228600">
              <a:buAutoNum type="arabicPeriod"/>
            </a:pPr>
            <a:r>
              <a:rPr lang="hr-HR" noProof="0" dirty="0"/>
              <a:t>za prvu riječ imamo ove vrijednosti</a:t>
            </a:r>
          </a:p>
          <a:p>
            <a:pPr marL="228600" indent="-228600">
              <a:buAutoNum type="arabicPeriod"/>
            </a:pPr>
            <a:r>
              <a:rPr lang="hr-HR" noProof="0" dirty="0"/>
              <a:t>za treću riječ imamo ove vrijednosti i sada su p1 I p3 zapravo različiti vektori</a:t>
            </a:r>
          </a:p>
          <a:p>
            <a:pPr marL="228600" indent="-228600">
              <a:buAutoNum type="arabicPeriod"/>
            </a:pPr>
            <a:r>
              <a:rPr lang="hr-HR" noProof="0" dirty="0"/>
              <a:t>pozicijsko </a:t>
            </a:r>
            <a:r>
              <a:rPr lang="hr-HR" noProof="0" dirty="0" err="1"/>
              <a:t>enkodiranje</a:t>
            </a:r>
            <a:r>
              <a:rPr lang="hr-HR" noProof="0" dirty="0"/>
              <a:t> je dodano </a:t>
            </a:r>
            <a:r>
              <a:rPr lang="hr-HR" noProof="0" dirty="0" err="1"/>
              <a:t>embedding</a:t>
            </a:r>
            <a:r>
              <a:rPr lang="hr-HR" noProof="0" dirty="0"/>
              <a:t> vektoru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uz pozicijsko </a:t>
            </a:r>
            <a:r>
              <a:rPr lang="hr-HR" noProof="0" dirty="0" err="1"/>
              <a:t>enkodiranje</a:t>
            </a:r>
            <a:r>
              <a:rPr lang="hr-HR" noProof="0" dirty="0"/>
              <a:t>, još se dodaje rezidualne konekcije i normalizacija (tako nešto se koristilo kod CNN)</a:t>
            </a:r>
          </a:p>
          <a:p>
            <a:pPr marL="228600" indent="-228600">
              <a:buAutoNum type="arabicPeriod"/>
            </a:pPr>
            <a:r>
              <a:rPr lang="hr-HR" noProof="0" dirty="0"/>
              <a:t>Ovaj sloj se provlači kod cijelu osnovnu arhitekturu</a:t>
            </a:r>
          </a:p>
          <a:p>
            <a:pPr marL="228600" indent="-228600">
              <a:buAutoNum type="arabicPeriod"/>
            </a:pPr>
            <a:r>
              <a:rPr lang="hr-HR" noProof="0" dirty="0"/>
              <a:t>Na izlazu iz dekoder sloja su dodani linearni sloj i </a:t>
            </a:r>
            <a:r>
              <a:rPr lang="hr-HR" noProof="0" dirty="0" err="1"/>
              <a:t>softmax</a:t>
            </a:r>
            <a:r>
              <a:rPr lang="hr-HR" noProof="0" dirty="0"/>
              <a:t> za predviđanje sljedeće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Još jedan dodatak je </a:t>
            </a:r>
            <a:r>
              <a:rPr lang="hr-HR" noProof="0" dirty="0" err="1"/>
              <a:t>masked</a:t>
            </a:r>
            <a:r>
              <a:rPr lang="hr-HR" noProof="0" dirty="0"/>
              <a:t> MH </a:t>
            </a:r>
            <a:r>
              <a:rPr lang="hr-HR" noProof="0" dirty="0" err="1"/>
              <a:t>attention</a:t>
            </a:r>
            <a:r>
              <a:rPr lang="hr-HR" noProof="0" dirty="0"/>
              <a:t>. On se zapravo koristi kod treniranja mreže. </a:t>
            </a:r>
          </a:p>
          <a:p>
            <a:pPr marL="228600" indent="-228600">
              <a:buAutoNum type="arabicPeriod"/>
            </a:pPr>
            <a:r>
              <a:rPr lang="hr-HR" noProof="0" dirty="0"/>
              <a:t>Uz točan ulaz i izlaz </a:t>
            </a:r>
            <a:r>
              <a:rPr lang="hr-HR" noProof="0" dirty="0" err="1"/>
              <a:t>mask</a:t>
            </a:r>
            <a:r>
              <a:rPr lang="hr-HR" noProof="0" dirty="0"/>
              <a:t> se pretvara da je točno preveo recimo par prvih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i skriva preostale riječi kako bi </a:t>
            </a:r>
            <a:r>
              <a:rPr lang="hr-HR" noProof="0" dirty="0" err="1"/>
              <a:t>omogučio</a:t>
            </a:r>
            <a:r>
              <a:rPr lang="hr-HR" noProof="0" dirty="0"/>
              <a:t> generiranje sljedeće riječi.</a:t>
            </a:r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74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.png"/><Relationship Id="rId3" Type="http://schemas.openxmlformats.org/officeDocument/2006/relationships/image" Target="../media/image93.png"/><Relationship Id="rId21" Type="http://schemas.openxmlformats.org/officeDocument/2006/relationships/customXml" Target="../ink/ink3.xml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6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customXml" Target="../ink/ink2.xml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3" Type="http://schemas.openxmlformats.org/officeDocument/2006/relationships/image" Target="../media/image107.png"/><Relationship Id="rId7" Type="http://schemas.openxmlformats.org/officeDocument/2006/relationships/customXml" Target="../ink/ink8.xml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10.xml"/><Relationship Id="rId5" Type="http://schemas.openxmlformats.org/officeDocument/2006/relationships/image" Target="../media/image9.png"/><Relationship Id="rId15" Type="http://schemas.openxmlformats.org/officeDocument/2006/relationships/customXml" Target="../ink/ink1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9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customXml" Target="../ink/ink15.xml"/><Relationship Id="rId21" Type="http://schemas.openxmlformats.org/officeDocument/2006/relationships/image" Target="../media/image23.png"/><Relationship Id="rId34" Type="http://schemas.openxmlformats.org/officeDocument/2006/relationships/image" Target="../media/image34.png"/><Relationship Id="rId42" Type="http://schemas.openxmlformats.org/officeDocument/2006/relationships/image" Target="../media/image39.png"/><Relationship Id="rId47" Type="http://schemas.openxmlformats.org/officeDocument/2006/relationships/customXml" Target="../ink/ink19.xml"/><Relationship Id="rId50" Type="http://schemas.openxmlformats.org/officeDocument/2006/relationships/image" Target="../media/image43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0.png"/><Relationship Id="rId41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8.png"/><Relationship Id="rId24" Type="http://schemas.openxmlformats.org/officeDocument/2006/relationships/image" Target="../media/image26.png"/><Relationship Id="rId32" Type="http://schemas.openxmlformats.org/officeDocument/2006/relationships/image" Target="../media/image33.png"/><Relationship Id="rId37" Type="http://schemas.openxmlformats.org/officeDocument/2006/relationships/customXml" Target="../ink/ink14.xml"/><Relationship Id="rId40" Type="http://schemas.openxmlformats.org/officeDocument/2006/relationships/image" Target="../media/image38.png"/><Relationship Id="rId45" Type="http://schemas.openxmlformats.org/officeDocument/2006/relationships/customXml" Target="../ink/ink18.xml"/><Relationship Id="rId5" Type="http://schemas.openxmlformats.org/officeDocument/2006/relationships/image" Target="../media/image4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29.png"/><Relationship Id="rId36" Type="http://schemas.openxmlformats.org/officeDocument/2006/relationships/image" Target="../media/image36.png"/><Relationship Id="rId49" Type="http://schemas.openxmlformats.org/officeDocument/2006/relationships/customXml" Target="../ink/ink20.xml"/><Relationship Id="rId19" Type="http://schemas.openxmlformats.org/officeDocument/2006/relationships/image" Target="../media/image21.png"/><Relationship Id="rId31" Type="http://schemas.openxmlformats.org/officeDocument/2006/relationships/image" Target="../media/image32.png"/><Relationship Id="rId44" Type="http://schemas.openxmlformats.org/officeDocument/2006/relationships/image" Target="../media/image40.png"/><Relationship Id="rId9" Type="http://schemas.openxmlformats.org/officeDocument/2006/relationships/image" Target="../media/image1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190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43" Type="http://schemas.openxmlformats.org/officeDocument/2006/relationships/customXml" Target="../ink/ink17.xml"/><Relationship Id="rId48" Type="http://schemas.openxmlformats.org/officeDocument/2006/relationships/image" Target="../media/image42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250.png"/><Relationship Id="rId38" Type="http://schemas.openxmlformats.org/officeDocument/2006/relationships/image" Target="../media/image37.png"/><Relationship Id="rId46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2.png"/><Relationship Id="rId3" Type="http://schemas.openxmlformats.org/officeDocument/2006/relationships/image" Target="../media/image290.png"/><Relationship Id="rId21" Type="http://schemas.openxmlformats.org/officeDocument/2006/relationships/customXml" Target="../ink/ink21.xml"/><Relationship Id="rId34" Type="http://schemas.openxmlformats.org/officeDocument/2006/relationships/image" Target="../media/image66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customXml" Target="../ink/ink22.xml"/><Relationship Id="rId28" Type="http://schemas.openxmlformats.org/officeDocument/2006/relationships/image" Target="../media/image63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customXml" Target="../ink/ink26.xml"/><Relationship Id="rId4" Type="http://schemas.openxmlformats.org/officeDocument/2006/relationships/image" Target="../media/image30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27" Type="http://schemas.openxmlformats.org/officeDocument/2006/relationships/customXml" Target="../ink/ink24.xml"/><Relationship Id="rId30" Type="http://schemas.openxmlformats.org/officeDocument/2006/relationships/image" Target="../media/image64.png"/><Relationship Id="rId35" Type="http://schemas.openxmlformats.org/officeDocument/2006/relationships/image" Target="../media/image67.png"/><Relationship Id="rId8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31.xml"/><Relationship Id="rId3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0.xml"/><Relationship Id="rId15" Type="http://schemas.openxmlformats.org/officeDocument/2006/relationships/customXml" Target="../ink/ink32.xml"/><Relationship Id="rId10" Type="http://schemas.openxmlformats.org/officeDocument/2006/relationships/image" Target="../media/image70.png"/><Relationship Id="rId4" Type="http://schemas.openxmlformats.org/officeDocument/2006/relationships/customXml" Target="../ink/ink28.xml"/><Relationship Id="rId9" Type="http://schemas.openxmlformats.org/officeDocument/2006/relationships/customXml" Target="../ink/ink29.xml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43.xml"/><Relationship Id="rId3" Type="http://schemas.openxmlformats.org/officeDocument/2006/relationships/image" Target="../media/image68.png"/><Relationship Id="rId21" Type="http://schemas.openxmlformats.org/officeDocument/2006/relationships/customXml" Target="../ink/ink35.xml"/><Relationship Id="rId34" Type="http://schemas.openxmlformats.org/officeDocument/2006/relationships/image" Target="../media/image75.png"/><Relationship Id="rId25" Type="http://schemas.openxmlformats.org/officeDocument/2006/relationships/customXml" Target="../ink/ink37.xml"/><Relationship Id="rId33" Type="http://schemas.openxmlformats.org/officeDocument/2006/relationships/image" Target="../media/image74.png"/><Relationship Id="rId38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78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42.xml"/><Relationship Id="rId40" Type="http://schemas.openxmlformats.org/officeDocument/2006/relationships/image" Target="../media/image86.png"/><Relationship Id="rId23" Type="http://schemas.openxmlformats.org/officeDocument/2006/relationships/customXml" Target="../ink/ink36.xml"/><Relationship Id="rId28" Type="http://schemas.openxmlformats.org/officeDocument/2006/relationships/image" Target="../media/image82.png"/><Relationship Id="rId36" Type="http://schemas.openxmlformats.org/officeDocument/2006/relationships/image" Target="../media/image76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" Type="http://schemas.openxmlformats.org/officeDocument/2006/relationships/customXml" Target="../ink/ink33.xml"/><Relationship Id="rId22" Type="http://schemas.openxmlformats.org/officeDocument/2006/relationships/image" Target="../media/image79.png"/><Relationship Id="rId27" Type="http://schemas.openxmlformats.org/officeDocument/2006/relationships/customXml" Target="../ink/ink38.xml"/><Relationship Id="rId30" Type="http://schemas.openxmlformats.org/officeDocument/2006/relationships/image" Target="../media/image83.png"/><Relationship Id="rId35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Transformers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Transformers intuition</a:t>
            </a:r>
          </a:p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162E68-62F6-E29F-7856-5C1C414E54D9}"/>
              </a:ext>
            </a:extLst>
          </p:cNvPr>
          <p:cNvGrpSpPr/>
          <p:nvPr/>
        </p:nvGrpSpPr>
        <p:grpSpPr>
          <a:xfrm>
            <a:off x="6012160" y="3645024"/>
            <a:ext cx="2915975" cy="2411503"/>
            <a:chOff x="70051" y="3964529"/>
            <a:chExt cx="2915975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7D845C-86F0-E7CD-2D91-9E3E07F1ED75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0ED564-CC1B-1B5C-3A56-9E609BE13649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7EB2B-D8AA-6E85-FDDD-2272DD0AF3F5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7762EE-260A-4A5B-1832-CE717587FB5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52E0997-35C4-048D-2F52-C3B53B6E100C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303BA-2F50-FA79-A762-9DDA6D1665E5}"/>
                </a:ext>
              </a:extLst>
            </p:cNvPr>
            <p:cNvCxnSpPr>
              <a:cxnSpLocks/>
              <a:stCxn id="8" idx="0"/>
              <a:endCxn id="45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8E9863-03BC-3092-331E-0D16A818CE32}"/>
                </a:ext>
              </a:extLst>
            </p:cNvPr>
            <p:cNvCxnSpPr>
              <a:cxnSpLocks/>
              <a:stCxn id="7" idx="0"/>
              <a:endCxn id="43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33EDAD9-C4DD-7322-5AAA-BC4C67F1015B}"/>
                </a:ext>
              </a:extLst>
            </p:cNvPr>
            <p:cNvCxnSpPr>
              <a:cxnSpLocks/>
              <a:stCxn id="19" idx="0"/>
              <a:endCxn id="45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854FE8-9E3B-11AA-2B34-B51E54E70731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C66212-7652-6A86-544B-41486C35B4B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175686-0E6D-130E-5CD4-40F08AD075A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9E44CE-CE51-6E83-2969-1AF6B854F354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4351F296-41B2-4DC7-81AB-5654EFB096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7FEC1C-C110-5D12-D354-04092BD5DB9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EE62F2-4B31-C379-34E2-6E8C29AF058A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8A8879-1518-B356-4204-E15A89E94DDD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C5FEB8-375C-8977-24C2-D49CFD6CF63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713ABA-525B-DAD7-A032-FF1E87082A7F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FD0B8D-F8AE-C6D8-020E-6F17015F5D01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31F683-D7FC-336B-83B3-815AEF89D50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60116-C724-8D14-4204-E14C5F2CD1A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8673CC0-AF04-B29E-3A6D-B1C36581DC3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BE883C-3AB8-C62F-C306-E1AACCD2E98D}"/>
                </a:ext>
              </a:extLst>
            </p:cNvPr>
            <p:cNvCxnSpPr>
              <a:cxnSpLocks/>
              <a:stCxn id="20" idx="0"/>
              <a:endCxn id="41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F38F0-5234-F417-10BA-B72A57D555B6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21C314-116F-27DE-78DF-FC0058CB3C91}"/>
                </a:ext>
              </a:extLst>
            </p:cNvPr>
            <p:cNvCxnSpPr>
              <a:cxnSpLocks/>
              <a:stCxn id="41" idx="0"/>
              <a:endCxn id="2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9C4F93-48B7-3340-8AA2-057B5CC18CAA}"/>
                </a:ext>
              </a:extLst>
            </p:cNvPr>
            <p:cNvCxnSpPr>
              <a:cxnSpLocks/>
              <a:stCxn id="43" idx="6"/>
              <a:endCxn id="21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E2B82D-33AA-296E-862C-87AE207AD203}"/>
                </a:ext>
              </a:extLst>
            </p:cNvPr>
            <p:cNvCxnSpPr>
              <a:cxnSpLocks/>
              <a:stCxn id="45" idx="0"/>
              <a:endCxn id="21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43349-F743-7AA6-B6A1-34AF89E205B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F0256DD-ED22-10AF-E7A4-D9473B9363A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7DF4B5-A260-0192-B882-594B6E7F39B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E1D810-9EBA-50EB-D941-F71F2C0D2B0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81E096-B554-0306-889C-3259114AA4E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A4DD96-AEB8-62D6-9131-9E158D169A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01E0FBE-C667-F78A-1DAB-A0FC907D30F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CF16B0-3698-DED1-2ED5-22C66CFA2B1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493FD7-F042-3639-34A3-402567920EDB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/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/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04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326DE7-58D5-E80D-2029-BECE54FCAC15}"/>
              </a:ext>
            </a:extLst>
          </p:cNvPr>
          <p:cNvGrpSpPr/>
          <p:nvPr/>
        </p:nvGrpSpPr>
        <p:grpSpPr>
          <a:xfrm>
            <a:off x="286818" y="4152350"/>
            <a:ext cx="2268959" cy="1904177"/>
            <a:chOff x="1659644" y="1519864"/>
            <a:chExt cx="2268959" cy="19041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296081-6CFA-6816-A1F4-330EA2CA49C7}"/>
                </a:ext>
              </a:extLst>
            </p:cNvPr>
            <p:cNvSpPr/>
            <p:nvPr/>
          </p:nvSpPr>
          <p:spPr>
            <a:xfrm>
              <a:off x="2404268" y="2277847"/>
              <a:ext cx="800310" cy="718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1935A25-FC8C-AD94-26D0-577D9A88BFBC}"/>
                </a:ext>
              </a:extLst>
            </p:cNvPr>
            <p:cNvSpPr/>
            <p:nvPr/>
          </p:nvSpPr>
          <p:spPr>
            <a:xfrm>
              <a:off x="2884570" y="1992447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FF8A9580-6FEE-30DC-2909-D8D3792396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5614" y="2602135"/>
              <a:ext cx="242082" cy="228635"/>
            </a:xfrm>
            <a:prstGeom prst="bentConnector3">
              <a:avLst>
                <a:gd name="adj1" fmla="val 192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638E948-CA9D-DC67-FABC-816A471BAD77}"/>
                </a:ext>
              </a:extLst>
            </p:cNvPr>
            <p:cNvSpPr/>
            <p:nvPr/>
          </p:nvSpPr>
          <p:spPr>
            <a:xfrm>
              <a:off x="2708973" y="2533083"/>
              <a:ext cx="26895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E85BB826-42D8-AD4E-8235-929D3640AABA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498785" y="2657744"/>
              <a:ext cx="344667" cy="184455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26CB1EC-63FD-4E91-240A-48542B5B4138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2977930" y="2595414"/>
              <a:ext cx="7770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/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87BB287-C478-9D31-035F-235CADCE5A8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3082570" y="2136198"/>
              <a:ext cx="0" cy="453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306E84E-2F78-D5F3-82AE-F28BD2CCBE54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082570" y="1776423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/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/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E84281-306D-2344-5CDB-78472C0EA39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843452" y="2834207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/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4A3C1E4-14C6-3A8A-1337-368B262931E6}"/>
              </a:ext>
            </a:extLst>
          </p:cNvPr>
          <p:cNvGrpSpPr/>
          <p:nvPr/>
        </p:nvGrpSpPr>
        <p:grpSpPr>
          <a:xfrm>
            <a:off x="3062898" y="4006812"/>
            <a:ext cx="2363119" cy="2091528"/>
            <a:chOff x="2943957" y="2407991"/>
            <a:chExt cx="2363119" cy="209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/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852BCFF-82D0-715B-A414-E9B833469511}"/>
                </a:ext>
              </a:extLst>
            </p:cNvPr>
            <p:cNvSpPr/>
            <p:nvPr/>
          </p:nvSpPr>
          <p:spPr>
            <a:xfrm>
              <a:off x="3889009" y="3581795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  <a:endParaRPr lang="en-HR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47C912-7384-804E-1520-6C6710B31D5E}"/>
                </a:ext>
              </a:extLst>
            </p:cNvPr>
            <p:cNvSpPr/>
            <p:nvPr/>
          </p:nvSpPr>
          <p:spPr>
            <a:xfrm>
              <a:off x="4219079" y="3584653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7179478-BB78-1154-A7E3-4FC4D42CFE94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V="1">
              <a:off x="4339163" y="3393644"/>
              <a:ext cx="0" cy="1910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4A3B58A-C2D9-FC0D-621C-5D320D76E98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11317" y="3396489"/>
              <a:ext cx="0" cy="18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0F85ADB-ED4E-410C-4441-749DD8A83241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4400605" y="3322085"/>
              <a:ext cx="67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BFBC192-E7D6-D936-8032-53A3ABF0C9A5}"/>
                </a:ext>
              </a:extLst>
            </p:cNvPr>
            <p:cNvSpPr/>
            <p:nvPr/>
          </p:nvSpPr>
          <p:spPr>
            <a:xfrm>
              <a:off x="3677747" y="3165974"/>
              <a:ext cx="1038269" cy="83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003A53-66B0-0BD3-2EDB-E56CC05BC429}"/>
                </a:ext>
              </a:extLst>
            </p:cNvPr>
            <p:cNvSpPr/>
            <p:nvPr/>
          </p:nvSpPr>
          <p:spPr>
            <a:xfrm>
              <a:off x="4357774" y="2880574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8872F15-CA8E-9A61-DA33-94354A6FF1D1}"/>
                </a:ext>
              </a:extLst>
            </p:cNvPr>
            <p:cNvCxnSpPr>
              <a:cxnSpLocks/>
              <a:endCxn id="213" idx="1"/>
            </p:cNvCxnSpPr>
            <p:nvPr/>
          </p:nvCxnSpPr>
          <p:spPr>
            <a:xfrm>
              <a:off x="3570417" y="3322085"/>
              <a:ext cx="318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32559823-6A22-3EA1-B487-B7847800A8C5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3774028" y="3709314"/>
              <a:ext cx="565135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44F978A-697B-BBB3-9B74-07FEC86F457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4011317" y="3708252"/>
              <a:ext cx="0" cy="198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504EAB8-6A13-4377-9D66-CF5C4C29598E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4555774" y="3024325"/>
              <a:ext cx="0" cy="297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A025248-0FB1-EE82-3CC6-B0D1C9060432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 flipV="1">
              <a:off x="4555774" y="2664550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/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/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4A0946B0-4E5C-5305-859C-5BFD7C745062}"/>
                </a:ext>
              </a:extLst>
            </p:cNvPr>
            <p:cNvCxnSpPr>
              <a:cxnSpLocks/>
              <a:stCxn id="200" idx="0"/>
            </p:cNvCxnSpPr>
            <p:nvPr/>
          </p:nvCxnSpPr>
          <p:spPr>
            <a:xfrm flipV="1">
              <a:off x="3899135" y="3909685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/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blipFill>
                  <a:blip r:embed="rId16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673B44-F9E0-E845-B178-3971F2A6A080}"/>
                </a:ext>
              </a:extLst>
            </p:cNvPr>
            <p:cNvSpPr/>
            <p:nvPr/>
          </p:nvSpPr>
          <p:spPr>
            <a:xfrm>
              <a:off x="3889009" y="3240819"/>
              <a:ext cx="511596" cy="162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A3D040F-5A6F-2783-54F8-3658912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322085"/>
              <a:ext cx="0" cy="58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91F4D044-1E1D-B319-5E68-5746099E762D}"/>
              </a:ext>
            </a:extLst>
          </p:cNvPr>
          <p:cNvSpPr txBox="1"/>
          <p:nvPr/>
        </p:nvSpPr>
        <p:spPr>
          <a:xfrm>
            <a:off x="1155829" y="32914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92E95E4-E0EA-45ED-1838-E81F1603DF4B}"/>
              </a:ext>
            </a:extLst>
          </p:cNvPr>
          <p:cNvSpPr txBox="1"/>
          <p:nvPr/>
        </p:nvSpPr>
        <p:spPr>
          <a:xfrm>
            <a:off x="4007950" y="328820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GRU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48A9C6F-6FB7-CB29-C387-911C3B7BD2DF}"/>
              </a:ext>
            </a:extLst>
          </p:cNvPr>
          <p:cNvSpPr txBox="1"/>
          <p:nvPr/>
        </p:nvSpPr>
        <p:spPr>
          <a:xfrm>
            <a:off x="7164288" y="3284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LSTM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68B73C-A0DA-9302-53EC-5D185923C4E1}"/>
              </a:ext>
            </a:extLst>
          </p:cNvPr>
          <p:cNvGrpSpPr/>
          <p:nvPr/>
        </p:nvGrpSpPr>
        <p:grpSpPr>
          <a:xfrm>
            <a:off x="1336147" y="832405"/>
            <a:ext cx="6153614" cy="724387"/>
            <a:chOff x="1336147" y="832405"/>
            <a:chExt cx="6153614" cy="724387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C1AE208-0155-4E7F-3D98-B020E59C4E93}"/>
                </a:ext>
              </a:extLst>
            </p:cNvPr>
            <p:cNvCxnSpPr/>
            <p:nvPr/>
          </p:nvCxnSpPr>
          <p:spPr>
            <a:xfrm>
              <a:off x="1336147" y="1556792"/>
              <a:ext cx="6153614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2B9E1B1-DCA9-3156-92A2-8F0FEA158D74}"/>
                </a:ext>
              </a:extLst>
            </p:cNvPr>
            <p:cNvSpPr txBox="1"/>
            <p:nvPr/>
          </p:nvSpPr>
          <p:spPr>
            <a:xfrm>
              <a:off x="3308741" y="832405"/>
              <a:ext cx="22084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solidFill>
                    <a:schemeClr val="accent1"/>
                  </a:solidFill>
                </a:rPr>
                <a:t>Increased complexity,</a:t>
              </a:r>
            </a:p>
            <a:p>
              <a:r>
                <a:rPr lang="en-HR" dirty="0">
                  <a:solidFill>
                    <a:schemeClr val="accent1"/>
                  </a:solidFill>
                </a:rPr>
                <a:t>sequential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99387A-FD82-DB18-D851-E3C1CB7BBFEA}"/>
                  </a:ext>
                </a:extLst>
              </p14:cNvPr>
              <p14:cNvContentPartPr/>
              <p14:nvPr/>
            </p14:nvContentPartPr>
            <p14:xfrm>
              <a:off x="4301640" y="5125320"/>
              <a:ext cx="289440" cy="22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99387A-FD82-DB18-D851-E3C1CB7BBF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92280" y="5115960"/>
                <a:ext cx="30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D81D5D8-216D-7C2E-FFFA-A1CEF558B596}"/>
                  </a:ext>
                </a:extLst>
              </p14:cNvPr>
              <p14:cNvContentPartPr/>
              <p14:nvPr/>
            </p14:nvContentPartPr>
            <p14:xfrm>
              <a:off x="6950160" y="5066280"/>
              <a:ext cx="1137240" cy="239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D81D5D8-216D-7C2E-FFFA-A1CEF558B5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40800" y="5056920"/>
                <a:ext cx="1155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557DE1-27DA-78D4-5718-32FD85F52978}"/>
                  </a:ext>
                </a:extLst>
              </p14:cNvPr>
              <p14:cNvContentPartPr/>
              <p14:nvPr/>
            </p14:nvContentPartPr>
            <p14:xfrm>
              <a:off x="2656800" y="1902600"/>
              <a:ext cx="2904480" cy="642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557DE1-27DA-78D4-5718-32FD85F529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47440" y="1893240"/>
                <a:ext cx="2923200" cy="6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0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E83B6-D451-211D-6145-B7580A164BED}"/>
              </a:ext>
            </a:extLst>
          </p:cNvPr>
          <p:cNvSpPr txBox="1"/>
          <p:nvPr/>
        </p:nvSpPr>
        <p:spPr>
          <a:xfrm>
            <a:off x="359764" y="1161738"/>
            <a:ext cx="313823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Attention + CNN</a:t>
            </a:r>
          </a:p>
          <a:p>
            <a:endParaRPr lang="en-H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Self-Attention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F93C-0FA2-520E-35A5-532D3C30E533}"/>
                  </a:ext>
                </a:extLst>
              </p14:cNvPr>
              <p14:cNvContentPartPr/>
              <p14:nvPr/>
            </p14:nvContentPartPr>
            <p14:xfrm>
              <a:off x="857160" y="3411720"/>
              <a:ext cx="2163600" cy="134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F93C-0FA2-520E-35A5-532D3C30E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3402360"/>
                <a:ext cx="2182320" cy="13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C307DF-7104-BD9C-7F1C-F4FCAD5BD85F}"/>
                  </a:ext>
                </a:extLst>
              </p14:cNvPr>
              <p14:cNvContentPartPr/>
              <p14:nvPr/>
            </p14:nvContentPartPr>
            <p14:xfrm>
              <a:off x="1885680" y="1547280"/>
              <a:ext cx="4933080" cy="311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C307DF-7104-BD9C-7F1C-F4FCAD5BD8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6320" y="1537920"/>
                <a:ext cx="49518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0F80B1-5D5D-AC39-61F1-78FA3ABDBB0C}"/>
                  </a:ext>
                </a:extLst>
              </p14:cNvPr>
              <p14:cNvContentPartPr/>
              <p14:nvPr/>
            </p14:nvContentPartPr>
            <p14:xfrm>
              <a:off x="745560" y="1671480"/>
              <a:ext cx="5636520" cy="46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0F80B1-5D5D-AC39-61F1-78FA3ABDBB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6200" y="1662120"/>
                <a:ext cx="56552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0093B0-042C-0E4B-1578-3B4D6F5B837C}"/>
                  </a:ext>
                </a:extLst>
              </p14:cNvPr>
              <p14:cNvContentPartPr/>
              <p14:nvPr/>
            </p14:nvContentPartPr>
            <p14:xfrm>
              <a:off x="720000" y="2629440"/>
              <a:ext cx="2657160" cy="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0093B0-042C-0E4B-1578-3B4D6F5B83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0640" y="2620080"/>
                <a:ext cx="26758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0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HR" sz="2400" dirty="0"/>
                  <a:t> = </a:t>
                </a:r>
                <a:r>
                  <a:rPr lang="hr-HR" sz="2400" dirty="0" err="1"/>
                  <a:t>attention-based</a:t>
                </a:r>
                <a:r>
                  <a:rPr lang="hr-HR" sz="2400" dirty="0"/>
                  <a:t> </a:t>
                </a:r>
                <a:r>
                  <a:rPr lang="hr-HR" sz="2400" dirty="0" err="1"/>
                  <a:t>vector</a:t>
                </a:r>
                <a:r>
                  <a:rPr lang="hr-HR" sz="2400" dirty="0"/>
                  <a:t> </a:t>
                </a:r>
                <a:r>
                  <a:rPr lang="hr-HR" sz="2400" dirty="0" err="1"/>
                  <a:t>representation</a:t>
                </a:r>
                <a:r>
                  <a:rPr lang="hr-HR" sz="2400" dirty="0"/>
                  <a:t> </a:t>
                </a:r>
                <a:r>
                  <a:rPr lang="hr-HR" sz="2400" dirty="0" err="1"/>
                  <a:t>of</a:t>
                </a:r>
                <a:r>
                  <a:rPr lang="hr-HR" sz="2400" dirty="0"/>
                  <a:t> a word</a:t>
                </a:r>
                <a:endParaRPr lang="en-H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blipFill>
                <a:blip r:embed="rId3"/>
                <a:stretch>
                  <a:fillRect l="-163" t="-10811" r="-490" b="-2973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8D5330A-8433-3DEF-554A-BF174B0B8385}"/>
              </a:ext>
            </a:extLst>
          </p:cNvPr>
          <p:cNvGrpSpPr/>
          <p:nvPr/>
        </p:nvGrpSpPr>
        <p:grpSpPr>
          <a:xfrm>
            <a:off x="167220" y="2234125"/>
            <a:ext cx="3132609" cy="1338891"/>
            <a:chOff x="167220" y="2234125"/>
            <a:chExt cx="3132609" cy="1338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129E7F4-8588-8164-AF11-AD7970C46B8E}"/>
                    </a:ext>
                  </a:extLst>
                </p:cNvPr>
                <p:cNvSpPr txBox="1"/>
                <p:nvPr/>
              </p:nvSpPr>
              <p:spPr>
                <a:xfrm>
                  <a:off x="167220" y="2758626"/>
                  <a:ext cx="3132609" cy="8143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2000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000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129E7F4-8588-8164-AF11-AD7970C46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20" y="2758626"/>
                  <a:ext cx="3132609" cy="814390"/>
                </a:xfrm>
                <a:prstGeom prst="rect">
                  <a:avLst/>
                </a:prstGeom>
                <a:blipFill>
                  <a:blip r:embed="rId4"/>
                  <a:stretch>
                    <a:fillRect b="-6153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2DE29A-BEA0-4D82-C34A-F6F52588FFF1}"/>
                </a:ext>
              </a:extLst>
            </p:cNvPr>
            <p:cNvSpPr txBox="1"/>
            <p:nvPr/>
          </p:nvSpPr>
          <p:spPr>
            <a:xfrm>
              <a:off x="220349" y="2234125"/>
              <a:ext cx="1544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RNN Attention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0F01A-6104-7EBD-2EBC-28DFC4EC533B}"/>
              </a:ext>
            </a:extLst>
          </p:cNvPr>
          <p:cNvGrpSpPr/>
          <p:nvPr/>
        </p:nvGrpSpPr>
        <p:grpSpPr>
          <a:xfrm>
            <a:off x="4823767" y="2234125"/>
            <a:ext cx="3708673" cy="1357037"/>
            <a:chOff x="4823767" y="2234125"/>
            <a:chExt cx="3708673" cy="135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027B0C-E7B4-1CAC-9C84-98A3D37EABF8}"/>
                    </a:ext>
                  </a:extLst>
                </p:cNvPr>
                <p:cNvSpPr txBox="1"/>
                <p:nvPr/>
              </p:nvSpPr>
              <p:spPr>
                <a:xfrm>
                  <a:off x="4823767" y="2758626"/>
                  <a:ext cx="3708673" cy="8325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HR" sz="2000" dirty="0"/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hr-H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r-HR" sz="2000" dirty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hr-H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&lt;</m:t>
                                                  </m:r>
                                                  <m:r>
                                                    <a:rPr lang="hr-H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&gt;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027B0C-E7B4-1CAC-9C84-98A3D37EA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767" y="2758626"/>
                  <a:ext cx="3708673" cy="832536"/>
                </a:xfrm>
                <a:prstGeom prst="rect">
                  <a:avLst/>
                </a:prstGeom>
                <a:blipFill>
                  <a:blip r:embed="rId5"/>
                  <a:stretch>
                    <a:fillRect t="-30303" b="-6212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3457CF-FE24-9685-F275-4A743D5AD1F9}"/>
                </a:ext>
              </a:extLst>
            </p:cNvPr>
            <p:cNvSpPr txBox="1"/>
            <p:nvPr/>
          </p:nvSpPr>
          <p:spPr>
            <a:xfrm>
              <a:off x="4876896" y="2234125"/>
              <a:ext cx="234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Transformers Attention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     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hr-HR" sz="2800" b="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visite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r>
                  <a:rPr lang="en-US" sz="2800" dirty="0" err="1"/>
                  <a:t>l'Afrique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en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septembre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blipFill>
                <a:blip r:embed="rId6"/>
                <a:stretch>
                  <a:fillRect l="-1927" b="-1710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EF2B04-E34E-81B8-C325-D719874F675D}"/>
                  </a:ext>
                </a:extLst>
              </p14:cNvPr>
              <p14:cNvContentPartPr/>
              <p14:nvPr/>
            </p14:nvContentPartPr>
            <p14:xfrm>
              <a:off x="839520" y="1362960"/>
              <a:ext cx="3265920" cy="37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EF2B04-E34E-81B8-C325-D719874F67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0160" y="1353600"/>
                <a:ext cx="3284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9428C8-436E-8F84-7AC1-BA6BD0324062}"/>
                  </a:ext>
                </a:extLst>
              </p14:cNvPr>
              <p14:cNvContentPartPr/>
              <p14:nvPr/>
            </p14:nvContentPartPr>
            <p14:xfrm>
              <a:off x="4507920" y="1380240"/>
              <a:ext cx="1304640" cy="43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9428C8-436E-8F84-7AC1-BA6BD03240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8560" y="1370880"/>
                <a:ext cx="13233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E642FA-A298-B15F-1D1E-5FA64BB4814E}"/>
                  </a:ext>
                </a:extLst>
              </p14:cNvPr>
              <p14:cNvContentPartPr/>
              <p14:nvPr/>
            </p14:nvContentPartPr>
            <p14:xfrm>
              <a:off x="2468160" y="4440600"/>
              <a:ext cx="1195920" cy="177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E642FA-A298-B15F-1D1E-5FA64BB481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8800" y="4431240"/>
                <a:ext cx="121464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35B377-A69B-06B9-190F-0E1423108F45}"/>
                  </a:ext>
                </a:extLst>
              </p14:cNvPr>
              <p14:cNvContentPartPr/>
              <p14:nvPr/>
            </p14:nvContentPartPr>
            <p14:xfrm>
              <a:off x="1234080" y="4877640"/>
              <a:ext cx="4433040" cy="26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35B377-A69B-06B9-190F-0E1423108F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4720" y="4868280"/>
                <a:ext cx="4451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DA9941-3E38-50B5-406E-A55EFEB58853}"/>
                  </a:ext>
                </a:extLst>
              </p14:cNvPr>
              <p14:cNvContentPartPr/>
              <p14:nvPr/>
            </p14:nvContentPartPr>
            <p14:xfrm>
              <a:off x="1054080" y="3471840"/>
              <a:ext cx="6979680" cy="24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DA9941-3E38-50B5-406E-A55EFEB588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4720" y="3462480"/>
                <a:ext cx="6998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C1586D-BAD5-A48F-DCF8-DFD79F74DEE1}"/>
                  </a:ext>
                </a:extLst>
              </p14:cNvPr>
              <p14:cNvContentPartPr/>
              <p14:nvPr/>
            </p14:nvContentPartPr>
            <p14:xfrm>
              <a:off x="6848280" y="4140360"/>
              <a:ext cx="1452960" cy="415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C1586D-BAD5-A48F-DCF8-DFD79F74DE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8920" y="4131000"/>
                <a:ext cx="147168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blipFill>
                <a:blip r:embed="rId5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/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visite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/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l'Afrique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/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en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/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septembre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blipFill>
                <a:blip r:embed="rId13"/>
                <a:stretch>
                  <a:fillRect l="-6667" r="-6667" b="-1538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B73EF7C-766D-CCCC-F2C4-879ADF34AB35}"/>
              </a:ext>
            </a:extLst>
          </p:cNvPr>
          <p:cNvGrpSpPr/>
          <p:nvPr/>
        </p:nvGrpSpPr>
        <p:grpSpPr>
          <a:xfrm>
            <a:off x="148072" y="4607340"/>
            <a:ext cx="6454856" cy="537641"/>
            <a:chOff x="148072" y="4607340"/>
            <a:chExt cx="6454856" cy="537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5485B0C-A531-AF5B-67B2-8EFF4A047805}"/>
                    </a:ext>
                  </a:extLst>
                </p:cNvPr>
                <p:cNvSpPr txBox="1"/>
                <p:nvPr/>
              </p:nvSpPr>
              <p:spPr>
                <a:xfrm>
                  <a:off x="1480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5485B0C-A531-AF5B-67B2-8EFF4A04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2" y="4607340"/>
                  <a:ext cx="1140056" cy="278089"/>
                </a:xfrm>
                <a:prstGeom prst="rect">
                  <a:avLst/>
                </a:prstGeom>
                <a:blipFill>
                  <a:blip r:embed="rId14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E8518-D8A5-00C0-BE2C-1C80DE548BC6}"/>
                </a:ext>
              </a:extLst>
            </p:cNvPr>
            <p:cNvCxnSpPr>
              <a:cxnSpLocks/>
              <a:stCxn id="54" idx="0"/>
              <a:endCxn id="3" idx="2"/>
            </p:cNvCxnSpPr>
            <p:nvPr/>
          </p:nvCxnSpPr>
          <p:spPr>
            <a:xfrm flipV="1">
              <a:off x="7169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B1CBF9-181F-03E9-771D-F0F14B8C7AB5}"/>
                    </a:ext>
                  </a:extLst>
                </p:cNvPr>
                <p:cNvSpPr txBox="1"/>
                <p:nvPr/>
              </p:nvSpPr>
              <p:spPr>
                <a:xfrm>
                  <a:off x="14767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B1CBF9-181F-03E9-771D-F0F14B8C7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772" y="4607340"/>
                  <a:ext cx="1140056" cy="278089"/>
                </a:xfrm>
                <a:prstGeom prst="rect">
                  <a:avLst/>
                </a:prstGeom>
                <a:blipFill>
                  <a:blip r:embed="rId15"/>
                  <a:stretch>
                    <a:fillRect l="-3333" r="-1111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61D91C1-F334-B64B-2330-072D2147A860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20456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1F03820-44C5-F02A-B81C-DFE26A73F1BC}"/>
                    </a:ext>
                  </a:extLst>
                </p:cNvPr>
                <p:cNvSpPr txBox="1"/>
                <p:nvPr/>
              </p:nvSpPr>
              <p:spPr>
                <a:xfrm>
                  <a:off x="28054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1F03820-44C5-F02A-B81C-DFE26A73F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472" y="4607340"/>
                  <a:ext cx="1140056" cy="278089"/>
                </a:xfrm>
                <a:prstGeom prst="rect">
                  <a:avLst/>
                </a:prstGeom>
                <a:blipFill>
                  <a:blip r:embed="rId16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9603B3-BF36-4427-3650-FAF848A25F75}"/>
                </a:ext>
              </a:extLst>
            </p:cNvPr>
            <p:cNvCxnSpPr>
              <a:cxnSpLocks/>
              <a:stCxn id="74" idx="0"/>
              <a:endCxn id="75" idx="2"/>
            </p:cNvCxnSpPr>
            <p:nvPr/>
          </p:nvCxnSpPr>
          <p:spPr>
            <a:xfrm flipV="1">
              <a:off x="33743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B1CACA2-10EF-60D6-7B3B-378D21CA3C82}"/>
                    </a:ext>
                  </a:extLst>
                </p:cNvPr>
                <p:cNvSpPr txBox="1"/>
                <p:nvPr/>
              </p:nvSpPr>
              <p:spPr>
                <a:xfrm>
                  <a:off x="41341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B1CACA2-10EF-60D6-7B3B-378D21CA3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72" y="4607340"/>
                  <a:ext cx="1140056" cy="278089"/>
                </a:xfrm>
                <a:prstGeom prst="rect">
                  <a:avLst/>
                </a:prstGeom>
                <a:blipFill>
                  <a:blip r:embed="rId17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3544D2-ACA3-321A-E10A-011C30689489}"/>
                </a:ext>
              </a:extLst>
            </p:cNvPr>
            <p:cNvCxnSpPr>
              <a:cxnSpLocks/>
              <a:stCxn id="77" idx="0"/>
              <a:endCxn id="78" idx="2"/>
            </p:cNvCxnSpPr>
            <p:nvPr/>
          </p:nvCxnSpPr>
          <p:spPr>
            <a:xfrm flipV="1">
              <a:off x="47030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0D89142-D25F-6EA2-80EF-020E81EBC387}"/>
                    </a:ext>
                  </a:extLst>
                </p:cNvPr>
                <p:cNvSpPr txBox="1"/>
                <p:nvPr/>
              </p:nvSpPr>
              <p:spPr>
                <a:xfrm>
                  <a:off x="5462872" y="4607340"/>
                  <a:ext cx="1140056" cy="280206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0D89142-D25F-6EA2-80EF-020E81EB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872" y="4607340"/>
                  <a:ext cx="1140056" cy="280206"/>
                </a:xfrm>
                <a:prstGeom prst="rect">
                  <a:avLst/>
                </a:prstGeom>
                <a:blipFill>
                  <a:blip r:embed="rId18"/>
                  <a:stretch>
                    <a:fillRect l="-3333" r="-1111" b="-869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A9138A0-DB0D-9B18-EC85-EF1B294C09FD}"/>
                </a:ext>
              </a:extLst>
            </p:cNvPr>
            <p:cNvCxnSpPr>
              <a:cxnSpLocks/>
              <a:stCxn id="80" idx="0"/>
              <a:endCxn id="81" idx="2"/>
            </p:cNvCxnSpPr>
            <p:nvPr/>
          </p:nvCxnSpPr>
          <p:spPr>
            <a:xfrm flipV="1">
              <a:off x="6031784" y="4887546"/>
              <a:ext cx="1116" cy="2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EC6B7B-BFC8-08EE-4345-C6D3968C9486}"/>
              </a:ext>
            </a:extLst>
          </p:cNvPr>
          <p:cNvGrpSpPr/>
          <p:nvPr/>
        </p:nvGrpSpPr>
        <p:grpSpPr>
          <a:xfrm>
            <a:off x="718100" y="3950477"/>
            <a:ext cx="2657400" cy="656863"/>
            <a:chOff x="718100" y="3950477"/>
            <a:chExt cx="2657400" cy="656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/>
                <p:nvPr/>
              </p:nvSpPr>
              <p:spPr>
                <a:xfrm>
                  <a:off x="899592" y="3950477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3950477"/>
                  <a:ext cx="936000" cy="32400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F8A376-A33B-797E-B00A-868153DAFFB3}"/>
                </a:ext>
              </a:extLst>
            </p:cNvPr>
            <p:cNvCxnSpPr>
              <a:cxnSpLocks/>
              <a:stCxn id="75" idx="0"/>
              <a:endCxn id="5" idx="2"/>
            </p:cNvCxnSpPr>
            <p:nvPr/>
          </p:nvCxnSpPr>
          <p:spPr>
            <a:xfrm flipH="1" flipV="1">
              <a:off x="1367592" y="4274477"/>
              <a:ext cx="2007908" cy="33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7985B-1190-BA52-8C61-535C0EE549AE}"/>
                </a:ext>
              </a:extLst>
            </p:cNvPr>
            <p:cNvCxnSpPr>
              <a:cxnSpLocks/>
              <a:stCxn id="3" idx="0"/>
              <a:endCxn id="5" idx="2"/>
            </p:cNvCxnSpPr>
            <p:nvPr/>
          </p:nvCxnSpPr>
          <p:spPr>
            <a:xfrm flipV="1">
              <a:off x="718100" y="4274477"/>
              <a:ext cx="649492" cy="33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C4796-4C00-2EC0-CEFD-114283C2DE0C}"/>
              </a:ext>
            </a:extLst>
          </p:cNvPr>
          <p:cNvGrpSpPr/>
          <p:nvPr/>
        </p:nvGrpSpPr>
        <p:grpSpPr>
          <a:xfrm>
            <a:off x="2046800" y="3939061"/>
            <a:ext cx="1328700" cy="668279"/>
            <a:chOff x="2046800" y="3939061"/>
            <a:chExt cx="1328700" cy="668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98672B5-B73E-9B8F-C9D7-F3CDBC2D9EB9}"/>
                    </a:ext>
                  </a:extLst>
                </p:cNvPr>
                <p:cNvSpPr/>
                <p:nvPr/>
              </p:nvSpPr>
              <p:spPr>
                <a:xfrm>
                  <a:off x="225651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98672B5-B73E-9B8F-C9D7-F3CDBC2D9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514" y="3939061"/>
                  <a:ext cx="936000" cy="3240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C93418-3E21-3CC4-B822-238D4C506DA7}"/>
                </a:ext>
              </a:extLst>
            </p:cNvPr>
            <p:cNvCxnSpPr>
              <a:cxnSpLocks/>
              <a:stCxn id="75" idx="0"/>
              <a:endCxn id="36" idx="2"/>
            </p:cNvCxnSpPr>
            <p:nvPr/>
          </p:nvCxnSpPr>
          <p:spPr>
            <a:xfrm flipH="1" flipV="1">
              <a:off x="2724514" y="4263061"/>
              <a:ext cx="65098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EF3D42D-405E-5038-1ABC-B215B1AB15AC}"/>
                </a:ext>
              </a:extLst>
            </p:cNvPr>
            <p:cNvCxnSpPr>
              <a:cxnSpLocks/>
              <a:stCxn id="72" idx="0"/>
              <a:endCxn id="36" idx="2"/>
            </p:cNvCxnSpPr>
            <p:nvPr/>
          </p:nvCxnSpPr>
          <p:spPr>
            <a:xfrm flipV="1">
              <a:off x="2046800" y="4263061"/>
              <a:ext cx="67771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89E395-D30F-2457-78F8-658AB078FBAD}"/>
              </a:ext>
            </a:extLst>
          </p:cNvPr>
          <p:cNvGrpSpPr/>
          <p:nvPr/>
        </p:nvGrpSpPr>
        <p:grpSpPr>
          <a:xfrm>
            <a:off x="3375500" y="3939061"/>
            <a:ext cx="2657400" cy="668279"/>
            <a:chOff x="3375500" y="3939061"/>
            <a:chExt cx="2657400" cy="668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518A50B1-56F2-F26F-E4C4-F4FE384BD4AE}"/>
                    </a:ext>
                  </a:extLst>
                </p:cNvPr>
                <p:cNvSpPr/>
                <p:nvPr/>
              </p:nvSpPr>
              <p:spPr>
                <a:xfrm>
                  <a:off x="354114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518A50B1-56F2-F26F-E4C4-F4FE384BD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44" y="3939061"/>
                  <a:ext cx="936000" cy="324000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5BB08BB-1441-732E-8807-94827930EAF0}"/>
                    </a:ext>
                  </a:extLst>
                </p:cNvPr>
                <p:cNvSpPr/>
                <p:nvPr/>
              </p:nvSpPr>
              <p:spPr>
                <a:xfrm>
                  <a:off x="482577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5BB08BB-1441-732E-8807-94827930EA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774" y="3939061"/>
                  <a:ext cx="936000" cy="324000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B3689D4-D0FE-1524-E31C-C09A83A0D7E7}"/>
                </a:ext>
              </a:extLst>
            </p:cNvPr>
            <p:cNvCxnSpPr>
              <a:cxnSpLocks/>
              <a:stCxn id="75" idx="0"/>
              <a:endCxn id="39" idx="2"/>
            </p:cNvCxnSpPr>
            <p:nvPr/>
          </p:nvCxnSpPr>
          <p:spPr>
            <a:xfrm flipV="1">
              <a:off x="3375500" y="4263061"/>
              <a:ext cx="63364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79A9F3A-82A5-60AC-94A9-3FADF1198407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3375500" y="4263061"/>
              <a:ext cx="196234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202AB71-6064-A4BB-400E-5E46A11A8A87}"/>
                </a:ext>
              </a:extLst>
            </p:cNvPr>
            <p:cNvCxnSpPr>
              <a:cxnSpLocks/>
              <a:stCxn id="81" idx="0"/>
              <a:endCxn id="42" idx="2"/>
            </p:cNvCxnSpPr>
            <p:nvPr/>
          </p:nvCxnSpPr>
          <p:spPr>
            <a:xfrm flipH="1" flipV="1">
              <a:off x="5293774" y="4263061"/>
              <a:ext cx="73912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ED92F5C-C686-4572-3BF5-F89CB8DB5E63}"/>
                </a:ext>
              </a:extLst>
            </p:cNvPr>
            <p:cNvCxnSpPr>
              <a:cxnSpLocks/>
              <a:stCxn id="78" idx="0"/>
              <a:endCxn id="39" idx="2"/>
            </p:cNvCxnSpPr>
            <p:nvPr/>
          </p:nvCxnSpPr>
          <p:spPr>
            <a:xfrm flipH="1" flipV="1">
              <a:off x="4009144" y="4263061"/>
              <a:ext cx="69505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2A939E-987D-0271-5FB4-6C8F96910C2F}"/>
              </a:ext>
            </a:extLst>
          </p:cNvPr>
          <p:cNvGrpSpPr/>
          <p:nvPr/>
        </p:nvGrpSpPr>
        <p:grpSpPr>
          <a:xfrm>
            <a:off x="556401" y="3364893"/>
            <a:ext cx="977951" cy="1242447"/>
            <a:chOff x="556401" y="3364893"/>
            <a:chExt cx="977951" cy="12424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64396C-7C83-1BFF-4AFB-0080F3E0F06A}"/>
                </a:ext>
              </a:extLst>
            </p:cNvPr>
            <p:cNvSpPr/>
            <p:nvPr/>
          </p:nvSpPr>
          <p:spPr>
            <a:xfrm>
              <a:off x="1200832" y="3364893"/>
              <a:ext cx="333520" cy="333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×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E2B3B4-B082-A132-B045-59F58AE0C029}"/>
                </a:ext>
              </a:extLst>
            </p:cNvPr>
            <p:cNvCxnSpPr>
              <a:cxnSpLocks/>
              <a:stCxn id="5" idx="0"/>
              <a:endCxn id="11" idx="4"/>
            </p:cNvCxnSpPr>
            <p:nvPr/>
          </p:nvCxnSpPr>
          <p:spPr>
            <a:xfrm flipV="1">
              <a:off x="1367592" y="3698413"/>
              <a:ext cx="0" cy="25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99">
              <a:extLst>
                <a:ext uri="{FF2B5EF4-FFF2-40B4-BE49-F238E27FC236}">
                  <a16:creationId xmlns:a16="http://schemas.microsoft.com/office/drawing/2014/main" id="{2A372CD2-3CC2-3B02-9FAE-7C64CDF314A4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rot="5400000" flipH="1" flipV="1">
              <a:off x="421623" y="3828131"/>
              <a:ext cx="1075687" cy="48273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AC7452F-02CE-057B-0AAA-5DDC2E34642B}"/>
                    </a:ext>
                  </a:extLst>
                </p:cNvPr>
                <p:cNvSpPr txBox="1"/>
                <p:nvPr/>
              </p:nvSpPr>
              <p:spPr>
                <a:xfrm>
                  <a:off x="556401" y="3440566"/>
                  <a:ext cx="5723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AC7452F-02CE-057B-0AAA-5DDC2E346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01" y="3440566"/>
                  <a:ext cx="572382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6CBBD-1DC6-DD74-7469-B7019B179F98}"/>
              </a:ext>
            </a:extLst>
          </p:cNvPr>
          <p:cNvGrpSpPr/>
          <p:nvPr/>
        </p:nvGrpSpPr>
        <p:grpSpPr>
          <a:xfrm>
            <a:off x="1892219" y="3353477"/>
            <a:ext cx="999055" cy="1253863"/>
            <a:chOff x="1892219" y="3353477"/>
            <a:chExt cx="999055" cy="125386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D86E0D-4A13-AAFC-6510-D60E52C4CC7A}"/>
                </a:ext>
              </a:extLst>
            </p:cNvPr>
            <p:cNvCxnSpPr>
              <a:cxnSpLocks/>
              <a:stCxn id="36" idx="0"/>
              <a:endCxn id="37" idx="4"/>
            </p:cNvCxnSpPr>
            <p:nvPr/>
          </p:nvCxnSpPr>
          <p:spPr>
            <a:xfrm flipV="1">
              <a:off x="2724514" y="3686997"/>
              <a:ext cx="0" cy="2520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05ECF-C962-485B-7D9D-C2CF467E13AE}"/>
                </a:ext>
              </a:extLst>
            </p:cNvPr>
            <p:cNvGrpSpPr/>
            <p:nvPr/>
          </p:nvGrpSpPr>
          <p:grpSpPr>
            <a:xfrm>
              <a:off x="1892219" y="3353477"/>
              <a:ext cx="999055" cy="1253863"/>
              <a:chOff x="1892219" y="3353477"/>
              <a:chExt cx="999055" cy="125386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3FD6567-84A5-6ECE-A90D-43BA2211CB94}"/>
                  </a:ext>
                </a:extLst>
              </p:cNvPr>
              <p:cNvSpPr/>
              <p:nvPr/>
            </p:nvSpPr>
            <p:spPr>
              <a:xfrm>
                <a:off x="2557754" y="3353477"/>
                <a:ext cx="333520" cy="3335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HR" dirty="0"/>
                  <a:t>×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F2FD1F-686C-1B38-0E0D-83E413FEB6FF}"/>
                  </a:ext>
                </a:extLst>
              </p:cNvPr>
              <p:cNvCxnSpPr>
                <a:cxnSpLocks/>
                <a:stCxn id="72" idx="0"/>
                <a:endCxn id="37" idx="2"/>
              </p:cNvCxnSpPr>
              <p:nvPr/>
            </p:nvCxnSpPr>
            <p:spPr>
              <a:xfrm rot="5400000" flipH="1" flipV="1">
                <a:off x="1758726" y="3808312"/>
                <a:ext cx="1087103" cy="51095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D941AEE4-833B-5A92-CE0E-E9162261299B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219" y="3418501"/>
                    <a:ext cx="57238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hr-H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sz="12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12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HR" sz="12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D941AEE4-833B-5A92-CE0E-E91622612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219" y="3418501"/>
                    <a:ext cx="57238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H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7D0074-3CF6-5E9A-EFB0-E2D60CE59CF6}"/>
              </a:ext>
            </a:extLst>
          </p:cNvPr>
          <p:cNvGrpSpPr/>
          <p:nvPr/>
        </p:nvGrpSpPr>
        <p:grpSpPr>
          <a:xfrm>
            <a:off x="3842384" y="3353477"/>
            <a:ext cx="2385800" cy="1253863"/>
            <a:chOff x="3842384" y="3353477"/>
            <a:chExt cx="2385800" cy="125386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804CE2F-E9CD-ABDC-CA2F-2B181A005BE8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V="1">
              <a:off x="5293774" y="3686997"/>
              <a:ext cx="0" cy="25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461540-937F-85E6-AA2A-64510E857F72}"/>
                </a:ext>
              </a:extLst>
            </p:cNvPr>
            <p:cNvGrpSpPr/>
            <p:nvPr/>
          </p:nvGrpSpPr>
          <p:grpSpPr>
            <a:xfrm>
              <a:off x="3842384" y="3353477"/>
              <a:ext cx="2385800" cy="1253863"/>
              <a:chOff x="3842384" y="3353477"/>
              <a:chExt cx="2385800" cy="1253863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3C6B93-0962-A712-5811-1EBB7E5FC45C}"/>
                  </a:ext>
                </a:extLst>
              </p:cNvPr>
              <p:cNvCxnSpPr>
                <a:cxnSpLocks/>
                <a:stCxn id="39" idx="0"/>
                <a:endCxn id="40" idx="4"/>
              </p:cNvCxnSpPr>
              <p:nvPr/>
            </p:nvCxnSpPr>
            <p:spPr>
              <a:xfrm flipV="1">
                <a:off x="4009144" y="3686997"/>
                <a:ext cx="0" cy="25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5D4F903-D2BE-A543-70E1-BE35D0463AE4}"/>
                  </a:ext>
                </a:extLst>
              </p:cNvPr>
              <p:cNvGrpSpPr/>
              <p:nvPr/>
            </p:nvGrpSpPr>
            <p:grpSpPr>
              <a:xfrm>
                <a:off x="3842384" y="3353477"/>
                <a:ext cx="2385800" cy="1253863"/>
                <a:chOff x="3842384" y="3353477"/>
                <a:chExt cx="2385800" cy="12538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E48310F-C86E-DB11-CD35-413514C6AD70}"/>
                    </a:ext>
                  </a:extLst>
                </p:cNvPr>
                <p:cNvGrpSpPr/>
                <p:nvPr/>
              </p:nvGrpSpPr>
              <p:grpSpPr>
                <a:xfrm>
                  <a:off x="3842384" y="3353477"/>
                  <a:ext cx="1049982" cy="1253863"/>
                  <a:chOff x="3842384" y="3353477"/>
                  <a:chExt cx="1049982" cy="1253863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6D6FF6D5-EAC2-E10A-0493-B825BB3E4E55}"/>
                      </a:ext>
                    </a:extLst>
                  </p:cNvPr>
                  <p:cNvSpPr/>
                  <p:nvPr/>
                </p:nvSpPr>
                <p:spPr>
                  <a:xfrm>
                    <a:off x="3842384" y="3353477"/>
                    <a:ext cx="333520" cy="33352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HR" dirty="0"/>
                      <a:t>×</a:t>
                    </a:r>
                  </a:p>
                </p:txBody>
              </p:sp>
              <p:cxnSp>
                <p:nvCxnSpPr>
                  <p:cNvPr id="106" name="Straight Arrow Connector 99">
                    <a:extLst>
                      <a:ext uri="{FF2B5EF4-FFF2-40B4-BE49-F238E27FC236}">
                        <a16:creationId xmlns:a16="http://schemas.microsoft.com/office/drawing/2014/main" id="{DD5BF0A8-ACD8-E702-E08E-9BD637E6CCF1}"/>
                      </a:ext>
                    </a:extLst>
                  </p:cNvPr>
                  <p:cNvCxnSpPr>
                    <a:cxnSpLocks/>
                    <a:stCxn id="78" idx="0"/>
                    <a:endCxn id="40" idx="6"/>
                  </p:cNvCxnSpPr>
                  <p:nvPr/>
                </p:nvCxnSpPr>
                <p:spPr>
                  <a:xfrm rot="16200000" flipV="1">
                    <a:off x="3896501" y="3799641"/>
                    <a:ext cx="1087103" cy="528296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18CA714-5D5E-5A56-24AA-EAFB05FCB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19984" y="3396436"/>
                        <a:ext cx="5723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r-H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HR" sz="12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18CA714-5D5E-5A56-24AA-EAFB05FCBC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9984" y="3396436"/>
                        <a:ext cx="572382" cy="27699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H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7CCF79E-3233-731F-0057-86146B6E850C}"/>
                    </a:ext>
                  </a:extLst>
                </p:cNvPr>
                <p:cNvGrpSpPr/>
                <p:nvPr/>
              </p:nvGrpSpPr>
              <p:grpSpPr>
                <a:xfrm>
                  <a:off x="5127014" y="3353477"/>
                  <a:ext cx="1101170" cy="1253863"/>
                  <a:chOff x="5127014" y="3353477"/>
                  <a:chExt cx="1101170" cy="1253863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9B5FC58-1D67-E571-9B28-7BB554B8591E}"/>
                      </a:ext>
                    </a:extLst>
                  </p:cNvPr>
                  <p:cNvSpPr/>
                  <p:nvPr/>
                </p:nvSpPr>
                <p:spPr>
                  <a:xfrm>
                    <a:off x="5127014" y="3353477"/>
                    <a:ext cx="333520" cy="33352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HR" dirty="0"/>
                      <a:t>×</a:t>
                    </a:r>
                  </a:p>
                </p:txBody>
              </p:sp>
              <p:cxnSp>
                <p:nvCxnSpPr>
                  <p:cNvPr id="109" name="Straight Arrow Connector 99">
                    <a:extLst>
                      <a:ext uri="{FF2B5EF4-FFF2-40B4-BE49-F238E27FC236}">
                        <a16:creationId xmlns:a16="http://schemas.microsoft.com/office/drawing/2014/main" id="{22038ACA-07AA-08B7-AF4B-5F273D60C63A}"/>
                      </a:ext>
                    </a:extLst>
                  </p:cNvPr>
                  <p:cNvCxnSpPr>
                    <a:cxnSpLocks/>
                    <a:stCxn id="81" idx="0"/>
                    <a:endCxn id="43" idx="6"/>
                  </p:cNvCxnSpPr>
                  <p:nvPr/>
                </p:nvCxnSpPr>
                <p:spPr>
                  <a:xfrm rot="16200000" flipV="1">
                    <a:off x="5203166" y="3777606"/>
                    <a:ext cx="1087103" cy="572366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C61A3349-AB46-BE5B-B4D8-0A6B64963F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5802" y="3374371"/>
                        <a:ext cx="5723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r-H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HR" sz="1200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C61A3349-AB46-BE5B-B4D8-0A6B64963F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5802" y="3374371"/>
                        <a:ext cx="572382" cy="27699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H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20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R" sz="1200" dirty="0"/>
                        <m:t> = </m:t>
                      </m:r>
                      <m:r>
                        <m:rPr>
                          <m:nor/>
                        </m:rPr>
                        <a:rPr lang="hr-HR" sz="1200" dirty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hr-H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hr-HR" sz="12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/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BE448CE-951A-0C3B-CD29-5914D9642950}"/>
              </a:ext>
            </a:extLst>
          </p:cNvPr>
          <p:cNvGrpSpPr/>
          <p:nvPr/>
        </p:nvGrpSpPr>
        <p:grpSpPr>
          <a:xfrm>
            <a:off x="1485509" y="2503278"/>
            <a:ext cx="3690348" cy="2104062"/>
            <a:chOff x="1485509" y="2503278"/>
            <a:chExt cx="3690348" cy="21040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294E03-37EB-D3F9-F60A-D646C95659B3}"/>
                </a:ext>
              </a:extLst>
            </p:cNvPr>
            <p:cNvSpPr/>
            <p:nvPr/>
          </p:nvSpPr>
          <p:spPr>
            <a:xfrm>
              <a:off x="3207624" y="2780928"/>
              <a:ext cx="333520" cy="333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+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88DA5B9-0E4A-42EF-7CF5-19214492D661}"/>
                </a:ext>
              </a:extLst>
            </p:cNvPr>
            <p:cNvCxnSpPr>
              <a:cxnSpLocks/>
              <a:stCxn id="75" idx="0"/>
              <a:endCxn id="10" idx="4"/>
            </p:cNvCxnSpPr>
            <p:nvPr/>
          </p:nvCxnSpPr>
          <p:spPr>
            <a:xfrm flipH="1" flipV="1">
              <a:off x="3374384" y="3114448"/>
              <a:ext cx="1116" cy="149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3917B7C-F777-4D62-1289-8D53B48E8215}"/>
                </a:ext>
              </a:extLst>
            </p:cNvPr>
            <p:cNvCxnSpPr>
              <a:cxnSpLocks/>
              <a:stCxn id="40" idx="0"/>
              <a:endCxn id="10" idx="5"/>
            </p:cNvCxnSpPr>
            <p:nvPr/>
          </p:nvCxnSpPr>
          <p:spPr>
            <a:xfrm flipH="1" flipV="1">
              <a:off x="3492301" y="3065605"/>
              <a:ext cx="516843" cy="28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DC7F75-7AB9-F1E6-894D-9CAC9D684F87}"/>
                </a:ext>
              </a:extLst>
            </p:cNvPr>
            <p:cNvCxnSpPr>
              <a:cxnSpLocks/>
              <a:stCxn id="43" idx="1"/>
              <a:endCxn id="10" idx="6"/>
            </p:cNvCxnSpPr>
            <p:nvPr/>
          </p:nvCxnSpPr>
          <p:spPr>
            <a:xfrm flipH="1" flipV="1">
              <a:off x="3541144" y="2947688"/>
              <a:ext cx="1634713" cy="454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E9469B6-31B1-FAA6-97A1-EDBFABC44504}"/>
                </a:ext>
              </a:extLst>
            </p:cNvPr>
            <p:cNvCxnSpPr>
              <a:cxnSpLocks/>
              <a:stCxn id="37" idx="0"/>
              <a:endCxn id="10" idx="3"/>
            </p:cNvCxnSpPr>
            <p:nvPr/>
          </p:nvCxnSpPr>
          <p:spPr>
            <a:xfrm flipV="1">
              <a:off x="2724514" y="3065605"/>
              <a:ext cx="531953" cy="2878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C10A8D-2825-52FF-A121-6280819148FE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flipV="1">
              <a:off x="1485509" y="2947688"/>
              <a:ext cx="1722115" cy="46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9AFB89D-E750-66D3-686F-735D545E0A02}"/>
                </a:ext>
              </a:extLst>
            </p:cNvPr>
            <p:cNvCxnSpPr>
              <a:cxnSpLocks/>
              <a:stCxn id="10" idx="0"/>
              <a:endCxn id="120" idx="2"/>
            </p:cNvCxnSpPr>
            <p:nvPr/>
          </p:nvCxnSpPr>
          <p:spPr>
            <a:xfrm flipV="1">
              <a:off x="3374384" y="2503278"/>
              <a:ext cx="0" cy="27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7B2320-A6DD-F292-8DB3-B6BF5DBBD5F8}"/>
              </a:ext>
            </a:extLst>
          </p:cNvPr>
          <p:cNvGrpSpPr/>
          <p:nvPr/>
        </p:nvGrpSpPr>
        <p:grpSpPr>
          <a:xfrm>
            <a:off x="146956" y="2132856"/>
            <a:ext cx="6454856" cy="647622"/>
            <a:chOff x="146956" y="2132856"/>
            <a:chExt cx="6454856" cy="64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67B368E-7C10-2146-4792-24AC834E020D}"/>
                    </a:ext>
                  </a:extLst>
                </p:cNvPr>
                <p:cNvSpPr txBox="1"/>
                <p:nvPr/>
              </p:nvSpPr>
              <p:spPr>
                <a:xfrm>
                  <a:off x="1469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67B368E-7C10-2146-4792-24AC834E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56" y="2132856"/>
                  <a:ext cx="1140056" cy="37042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F4095E0-AA55-3DD1-2962-1DE4CC14A46D}"/>
                    </a:ext>
                  </a:extLst>
                </p:cNvPr>
                <p:cNvSpPr txBox="1"/>
                <p:nvPr/>
              </p:nvSpPr>
              <p:spPr>
                <a:xfrm>
                  <a:off x="14756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F4095E0-AA55-3DD1-2962-1DE4CC14A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132856"/>
                  <a:ext cx="1140056" cy="37042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9D052F-1553-68DF-AA0D-F56B62659074}"/>
                    </a:ext>
                  </a:extLst>
                </p:cNvPr>
                <p:cNvSpPr txBox="1"/>
                <p:nvPr/>
              </p:nvSpPr>
              <p:spPr>
                <a:xfrm>
                  <a:off x="41330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9D052F-1553-68DF-AA0D-F56B62659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056" y="2132856"/>
                  <a:ext cx="1140056" cy="37042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CDFED9D-FE2D-A13E-2645-E6BE2679DACC}"/>
                    </a:ext>
                  </a:extLst>
                </p:cNvPr>
                <p:cNvSpPr txBox="1"/>
                <p:nvPr/>
              </p:nvSpPr>
              <p:spPr>
                <a:xfrm>
                  <a:off x="5461756" y="2132856"/>
                  <a:ext cx="1140056" cy="373500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CDFED9D-FE2D-A13E-2645-E6BE2679D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756" y="2132856"/>
                  <a:ext cx="1140056" cy="3735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8027D91-6740-1756-1D76-BFB2CF439377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 flipV="1">
              <a:off x="2045684" y="2503278"/>
              <a:ext cx="0" cy="27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EBCD631-8ED3-9020-5309-930020C2A35F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 flipV="1">
              <a:off x="716984" y="2503278"/>
              <a:ext cx="0" cy="27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2D0BAC0-68E1-3247-3123-AFA54928FAE7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H="1" flipV="1">
              <a:off x="4703084" y="2503278"/>
              <a:ext cx="0" cy="27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33EDE11-A56E-3ADF-28E0-2B58420250A2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6031784" y="2506356"/>
              <a:ext cx="0" cy="257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/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H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r-H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2000" dirty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&lt;</m:t>
                                                </m:r>
                                                <m:r>
                                                  <a:rPr lang="hr-H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&gt;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blipFill>
                <a:blip r:embed="rId33"/>
                <a:stretch>
                  <a:fillRect t="-30303" b="-6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B18FD3-236A-43FD-C0CA-B611D3F7449E}"/>
              </a:ext>
            </a:extLst>
          </p:cNvPr>
          <p:cNvGrpSpPr/>
          <p:nvPr/>
        </p:nvGrpSpPr>
        <p:grpSpPr>
          <a:xfrm>
            <a:off x="6342098" y="2794733"/>
            <a:ext cx="2739207" cy="1639852"/>
            <a:chOff x="6342098" y="2794733"/>
            <a:chExt cx="2739207" cy="1639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B20F7-75E4-E054-F499-EDFBB62B9957}"/>
                    </a:ext>
                  </a:extLst>
                </p:cNvPr>
                <p:cNvSpPr txBox="1"/>
                <p:nvPr/>
              </p:nvSpPr>
              <p:spPr>
                <a:xfrm>
                  <a:off x="6342098" y="2800291"/>
                  <a:ext cx="1015663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Query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B20F7-75E4-E054-F499-EDFBB62B9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098" y="2800291"/>
                  <a:ext cx="1015663" cy="1634294"/>
                </a:xfrm>
                <a:prstGeom prst="rect">
                  <a:avLst/>
                </a:prstGeom>
                <a:blipFill>
                  <a:blip r:embed="rId34"/>
                  <a:stretch>
                    <a:fillRect l="-2469" t="-1550" r="-246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CF85E04-A83B-91C2-C7B8-1A2929059665}"/>
                    </a:ext>
                  </a:extLst>
                </p:cNvPr>
                <p:cNvSpPr txBox="1"/>
                <p:nvPr/>
              </p:nvSpPr>
              <p:spPr>
                <a:xfrm>
                  <a:off x="7321587" y="2794733"/>
                  <a:ext cx="803040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Key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CF85E04-A83B-91C2-C7B8-1A2929059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587" y="2794733"/>
                  <a:ext cx="803040" cy="1634294"/>
                </a:xfrm>
                <a:prstGeom prst="rect">
                  <a:avLst/>
                </a:prstGeom>
                <a:blipFill>
                  <a:blip r:embed="rId35"/>
                  <a:stretch>
                    <a:fillRect l="-3125" t="-769" r="-3125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33112A-E8D8-A911-18DF-BF80180822A0}"/>
                    </a:ext>
                  </a:extLst>
                </p:cNvPr>
                <p:cNvSpPr txBox="1"/>
                <p:nvPr/>
              </p:nvSpPr>
              <p:spPr>
                <a:xfrm>
                  <a:off x="8130468" y="2794733"/>
                  <a:ext cx="950837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Value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33112A-E8D8-A911-18DF-BF8018082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468" y="2794733"/>
                  <a:ext cx="950837" cy="1634294"/>
                </a:xfrm>
                <a:prstGeom prst="rect">
                  <a:avLst/>
                </a:prstGeom>
                <a:blipFill>
                  <a:blip r:embed="rId36"/>
                  <a:stretch>
                    <a:fillRect l="-3947" t="-769" r="-263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3A1899-ED35-5CF7-5363-F513FE3B0039}"/>
                  </a:ext>
                </a:extLst>
              </p14:cNvPr>
              <p14:cNvContentPartPr/>
              <p14:nvPr/>
            </p14:nvContentPartPr>
            <p14:xfrm>
              <a:off x="7366320" y="4681800"/>
              <a:ext cx="1507320" cy="130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3A1899-ED35-5CF7-5363-F513FE3B003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56960" y="4672440"/>
                <a:ext cx="152604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8AAFE5-CB90-E65B-3233-C11E3AE0DE9C}"/>
                  </a:ext>
                </a:extLst>
              </p14:cNvPr>
              <p14:cNvContentPartPr/>
              <p14:nvPr/>
            </p14:nvContentPartPr>
            <p14:xfrm>
              <a:off x="7909200" y="4601880"/>
              <a:ext cx="570240" cy="149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8AAFE5-CB90-E65B-3233-C11E3AE0DE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99840" y="4592520"/>
                <a:ext cx="588960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D4E209-7E80-49C0-5FBD-E770AD650CD2}"/>
                  </a:ext>
                </a:extLst>
              </p14:cNvPr>
              <p14:cNvContentPartPr/>
              <p14:nvPr/>
            </p14:nvContentPartPr>
            <p14:xfrm>
              <a:off x="2819520" y="3754800"/>
              <a:ext cx="4851360" cy="117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D4E209-7E80-49C0-5FBD-E770AD650C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10160" y="3745440"/>
                <a:ext cx="487008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8FBDD3-6A88-ACA8-D9CA-7D56225D2890}"/>
                  </a:ext>
                </a:extLst>
              </p14:cNvPr>
              <p14:cNvContentPartPr/>
              <p14:nvPr/>
            </p14:nvContentPartPr>
            <p14:xfrm>
              <a:off x="1765440" y="3103920"/>
              <a:ext cx="6600960" cy="2678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8FBDD3-6A88-ACA8-D9CA-7D56225D28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56080" y="3094560"/>
                <a:ext cx="6619680" cy="26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578EF3-725E-96DF-8737-F60A4B4AF911}"/>
                  </a:ext>
                </a:extLst>
              </p14:cNvPr>
              <p14:cNvContentPartPr/>
              <p14:nvPr/>
            </p14:nvContentPartPr>
            <p14:xfrm>
              <a:off x="317160" y="589680"/>
              <a:ext cx="8269200" cy="3620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578EF3-725E-96DF-8737-F60A4B4AF9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7800" y="580320"/>
                <a:ext cx="8287920" cy="36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D9D30F-EF8A-BDBC-E10D-651A70F9BEE8}"/>
                  </a:ext>
                </a:extLst>
              </p14:cNvPr>
              <p14:cNvContentPartPr/>
              <p14:nvPr/>
            </p14:nvContentPartPr>
            <p14:xfrm>
              <a:off x="3489840" y="2265392"/>
              <a:ext cx="1082160" cy="371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D9D30F-EF8A-BDBC-E10D-651A70F9BE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80480" y="2256032"/>
                <a:ext cx="1100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4D0362-863D-D9B3-FF6E-F30A02517355}"/>
                  </a:ext>
                </a:extLst>
              </p14:cNvPr>
              <p14:cNvContentPartPr/>
              <p14:nvPr/>
            </p14:nvContentPartPr>
            <p14:xfrm>
              <a:off x="4034520" y="1595160"/>
              <a:ext cx="394560" cy="299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4D0362-863D-D9B3-FF6E-F30A0251735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25160" y="1585800"/>
                <a:ext cx="41328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1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32F568C-D16F-5268-2AC1-945CA0EA7A60}"/>
              </a:ext>
            </a:extLst>
          </p:cNvPr>
          <p:cNvGrpSpPr/>
          <p:nvPr/>
        </p:nvGrpSpPr>
        <p:grpSpPr>
          <a:xfrm>
            <a:off x="611807" y="2142570"/>
            <a:ext cx="7483770" cy="1048453"/>
            <a:chOff x="611807" y="2142570"/>
            <a:chExt cx="7483770" cy="1048453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61288FC-D4A1-1C1C-E4FC-A792EBF0A516}"/>
                </a:ext>
              </a:extLst>
            </p:cNvPr>
            <p:cNvSpPr/>
            <p:nvPr/>
          </p:nvSpPr>
          <p:spPr>
            <a:xfrm>
              <a:off x="3500521" y="2142570"/>
              <a:ext cx="2411834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5A2F7EE-6ABE-DDE0-9AA9-A9AD9D70BF2D}"/>
                </a:ext>
              </a:extLst>
            </p:cNvPr>
            <p:cNvGrpSpPr/>
            <p:nvPr/>
          </p:nvGrpSpPr>
          <p:grpSpPr>
            <a:xfrm>
              <a:off x="611807" y="2856017"/>
              <a:ext cx="7483770" cy="335006"/>
              <a:chOff x="611807" y="2856017"/>
              <a:chExt cx="7483770" cy="33500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AEC7BDC-48FA-06A1-EB93-280D0B8D7C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807" y="2931236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095EE60-217E-3C16-8184-3BE6DAFB1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857" y="2911009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9294FE7-3A00-4F88-E702-558C3CEA26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4496" y="2871659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E4A7E87-701E-2AD8-4606-99D3F10E1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4704" y="2856017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BE03D1-46DF-FE1B-51C8-79964E707B45}"/>
              </a:ext>
            </a:extLst>
          </p:cNvPr>
          <p:cNvGrpSpPr/>
          <p:nvPr/>
        </p:nvGrpSpPr>
        <p:grpSpPr>
          <a:xfrm>
            <a:off x="819672" y="2245959"/>
            <a:ext cx="7481560" cy="956185"/>
            <a:chOff x="819672" y="2245959"/>
            <a:chExt cx="7481560" cy="95618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540E041-C8EA-5368-A41E-12B37B7C0288}"/>
                </a:ext>
              </a:extLst>
            </p:cNvPr>
            <p:cNvSpPr/>
            <p:nvPr/>
          </p:nvSpPr>
          <p:spPr>
            <a:xfrm>
              <a:off x="3365224" y="2245959"/>
              <a:ext cx="2411834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69AFF6-EA56-FD0A-C6DC-867CE274B31C}"/>
                </a:ext>
              </a:extLst>
            </p:cNvPr>
            <p:cNvGrpSpPr/>
            <p:nvPr/>
          </p:nvGrpSpPr>
          <p:grpSpPr>
            <a:xfrm>
              <a:off x="819672" y="2851290"/>
              <a:ext cx="7481560" cy="350854"/>
              <a:chOff x="819672" y="2851290"/>
              <a:chExt cx="7481560" cy="350854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6E0964-FDAD-00D5-8903-14DDD1FF9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89438" y="2913823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5202F6-13EB-3ABE-A154-CDC38F8F8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1657" y="2874983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03E33A7-CF96-2466-ECE6-67DD0326E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1856" y="2851290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F6AF4A3-1E0C-1778-4989-B16D1FFEF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672" y="2924944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/>
              <p:nvPr/>
            </p:nvSpPr>
            <p:spPr>
              <a:xfrm>
                <a:off x="2686689" y="658485"/>
                <a:ext cx="67622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MultiHead</m:t>
                      </m:r>
                      <m:d>
                        <m:d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9" y="658485"/>
                <a:ext cx="676224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0A7F0-4045-623E-78FD-BECE6AEF2AA7}"/>
                  </a:ext>
                </a:extLst>
              </p:cNvPr>
              <p:cNvSpPr txBox="1"/>
              <p:nvPr/>
            </p:nvSpPr>
            <p:spPr>
              <a:xfrm>
                <a:off x="0" y="1125176"/>
                <a:ext cx="4056590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80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R" sz="1800" dirty="0"/>
                        <m:t> = </m:t>
                      </m:r>
                      <m:r>
                        <m:rPr>
                          <m:nor/>
                        </m:rPr>
                        <a:rPr lang="hr-HR" sz="1800" dirty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hr-H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sz="18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hr-HR" sz="18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HR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0A7F0-4045-623E-78FD-BECE6AEF2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5176"/>
                <a:ext cx="4056590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24964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4" y="5144981"/>
                <a:ext cx="1140056" cy="647421"/>
              </a:xfrm>
              <a:prstGeom prst="rect">
                <a:avLst/>
              </a:prstGeom>
              <a:blipFill>
                <a:blip r:embed="rId5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/>
              <p:nvPr/>
            </p:nvSpPr>
            <p:spPr>
              <a:xfrm>
                <a:off x="25076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0" y="4607340"/>
                <a:ext cx="1140056" cy="278089"/>
              </a:xfrm>
              <a:prstGeom prst="rect">
                <a:avLst/>
              </a:prstGeom>
              <a:blipFill>
                <a:blip r:embed="rId6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BE8518-D8A5-00C0-BE2C-1C80DE548BC6}"/>
              </a:ext>
            </a:extLst>
          </p:cNvPr>
          <p:cNvCxnSpPr>
            <a:cxnSpLocks/>
            <a:stCxn id="54" idx="0"/>
            <a:endCxn id="3" idx="2"/>
          </p:cNvCxnSpPr>
          <p:nvPr/>
        </p:nvCxnSpPr>
        <p:spPr>
          <a:xfrm flipV="1">
            <a:off x="81967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840-41C4-1EB3-A49C-4EB0D6E850D4}"/>
                  </a:ext>
                </a:extLst>
              </p:cNvPr>
              <p:cNvSpPr txBox="1"/>
              <p:nvPr/>
            </p:nvSpPr>
            <p:spPr>
              <a:xfrm>
                <a:off x="207596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visite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840-41C4-1EB3-A49C-4EB0D6E8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64" y="5144981"/>
                <a:ext cx="1140056" cy="64742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95EDF6-9CAA-43ED-A792-6D13A06C3B9E}"/>
                  </a:ext>
                </a:extLst>
              </p:cNvPr>
              <p:cNvSpPr txBox="1"/>
              <p:nvPr/>
            </p:nvSpPr>
            <p:spPr>
              <a:xfrm>
                <a:off x="207708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95EDF6-9CAA-43ED-A792-6D13A06C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80" y="4607340"/>
                <a:ext cx="1140056" cy="278089"/>
              </a:xfrm>
              <a:prstGeom prst="rect">
                <a:avLst/>
              </a:prstGeom>
              <a:blipFill>
                <a:blip r:embed="rId8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AB2B5-E896-8535-661E-4E46FFD89FF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64599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B14A-40EF-770F-66A9-D5D414D88816}"/>
                  </a:ext>
                </a:extLst>
              </p:cNvPr>
              <p:cNvSpPr txBox="1"/>
              <p:nvPr/>
            </p:nvSpPr>
            <p:spPr>
              <a:xfrm>
                <a:off x="390228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l'Afrique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B14A-40EF-770F-66A9-D5D414D8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4" y="5144981"/>
                <a:ext cx="1140056" cy="64742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BA9B03-5D71-A356-55F7-8C5CE9857280}"/>
                  </a:ext>
                </a:extLst>
              </p:cNvPr>
              <p:cNvSpPr txBox="1"/>
              <p:nvPr/>
            </p:nvSpPr>
            <p:spPr>
              <a:xfrm>
                <a:off x="390340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BA9B03-5D71-A356-55F7-8C5CE9857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00" y="4607340"/>
                <a:ext cx="1140056" cy="278089"/>
              </a:xfrm>
              <a:prstGeom prst="rect">
                <a:avLst/>
              </a:prstGeom>
              <a:blipFill>
                <a:blip r:embed="rId10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0C27D-9B71-8416-04F1-E73DAA88C507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447231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5E4C78-CD7A-07AE-8C8B-81C0DEDE657E}"/>
                  </a:ext>
                </a:extLst>
              </p:cNvPr>
              <p:cNvSpPr txBox="1"/>
              <p:nvPr/>
            </p:nvSpPr>
            <p:spPr>
              <a:xfrm>
                <a:off x="572860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en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5E4C78-CD7A-07AE-8C8B-81C0DEDE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04" y="5144981"/>
                <a:ext cx="1140056" cy="647421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BEB9D0-74DC-58BF-0642-7F2F7DECD790}"/>
                  </a:ext>
                </a:extLst>
              </p:cNvPr>
              <p:cNvSpPr txBox="1"/>
              <p:nvPr/>
            </p:nvSpPr>
            <p:spPr>
              <a:xfrm>
                <a:off x="572972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BEB9D0-74DC-58BF-0642-7F2F7DE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20" y="4607340"/>
                <a:ext cx="1140056" cy="278089"/>
              </a:xfrm>
              <a:prstGeom prst="rect">
                <a:avLst/>
              </a:prstGeom>
              <a:blipFill>
                <a:blip r:embed="rId12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890712-E872-5E7A-6BA2-A0BFA33C35B9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629863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5960D52-A25B-4FC4-B6FC-2FB17A863C60}"/>
                  </a:ext>
                </a:extLst>
              </p:cNvPr>
              <p:cNvSpPr txBox="1"/>
              <p:nvPr/>
            </p:nvSpPr>
            <p:spPr>
              <a:xfrm>
                <a:off x="755492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septembre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5960D52-A25B-4FC4-B6FC-2FB17A863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924" y="5144981"/>
                <a:ext cx="1140056" cy="647421"/>
              </a:xfrm>
              <a:prstGeom prst="rect">
                <a:avLst/>
              </a:prstGeom>
              <a:blipFill>
                <a:blip r:embed="rId13"/>
                <a:stretch>
                  <a:fillRect l="-6593" r="-6593" b="-1538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212032-7EC7-EA56-A42D-12293DAA85B0}"/>
                  </a:ext>
                </a:extLst>
              </p:cNvPr>
              <p:cNvSpPr txBox="1"/>
              <p:nvPr/>
            </p:nvSpPr>
            <p:spPr>
              <a:xfrm>
                <a:off x="7556040" y="4607340"/>
                <a:ext cx="1140056" cy="280206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212032-7EC7-EA56-A42D-12293DAA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040" y="4607340"/>
                <a:ext cx="1140056" cy="280206"/>
              </a:xfrm>
              <a:prstGeom prst="rect">
                <a:avLst/>
              </a:prstGeom>
              <a:blipFill>
                <a:blip r:embed="rId14"/>
                <a:stretch>
                  <a:fillRect l="-4444" r="-1111" b="-869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00B172-A704-E05E-C187-8109B7F9935F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V="1">
            <a:off x="8124952" y="4887546"/>
            <a:ext cx="1116" cy="2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4E471-AAED-924C-8E84-0D47B236E434}"/>
              </a:ext>
            </a:extLst>
          </p:cNvPr>
          <p:cNvGrpSpPr/>
          <p:nvPr/>
        </p:nvGrpSpPr>
        <p:grpSpPr>
          <a:xfrm>
            <a:off x="180856" y="3977090"/>
            <a:ext cx="8927648" cy="630250"/>
            <a:chOff x="180856" y="3977090"/>
            <a:chExt cx="8927648" cy="63025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F5DD20-74A3-35F0-8D78-F1637A48A5DE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45471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FD75800-6C2D-2D07-5778-9A1778A215D7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228103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16C43B1-78E2-6004-F3D3-B114CD94CCF6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410735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4F6307-A57E-F465-7480-31D3CACD6361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593367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0E140B-B4AD-ADE1-0EAE-A92CFA73E624}"/>
                </a:ext>
              </a:extLst>
            </p:cNvPr>
            <p:cNvGrpSpPr/>
            <p:nvPr/>
          </p:nvGrpSpPr>
          <p:grpSpPr>
            <a:xfrm>
              <a:off x="180856" y="3977090"/>
              <a:ext cx="8927648" cy="278090"/>
              <a:chOff x="180856" y="3977090"/>
              <a:chExt cx="8927648" cy="27809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B254AE6C-027C-3BB1-799A-ABF78C820675}"/>
                  </a:ext>
                </a:extLst>
              </p:cNvPr>
              <p:cNvSpPr/>
              <p:nvPr/>
            </p:nvSpPr>
            <p:spPr>
              <a:xfrm>
                <a:off x="18085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F807DA5-5E1D-4605-6DA9-EC0A28D4A3DD}"/>
                  </a:ext>
                </a:extLst>
              </p:cNvPr>
              <p:cNvSpPr/>
              <p:nvPr/>
            </p:nvSpPr>
            <p:spPr>
              <a:xfrm>
                <a:off x="200717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381DEAA-EB96-0722-2893-485AD6E901AC}"/>
                  </a:ext>
                </a:extLst>
              </p:cNvPr>
              <p:cNvSpPr/>
              <p:nvPr/>
            </p:nvSpPr>
            <p:spPr>
              <a:xfrm>
                <a:off x="383349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C10F6249-BD44-3015-0097-C920FA4D612B}"/>
                  </a:ext>
                </a:extLst>
              </p:cNvPr>
              <p:cNvSpPr/>
              <p:nvPr/>
            </p:nvSpPr>
            <p:spPr>
              <a:xfrm>
                <a:off x="565981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D8A2C37-B444-CB32-E612-8B45C8E324A8}"/>
                  </a:ext>
                </a:extLst>
              </p:cNvPr>
              <p:cNvSpPr/>
              <p:nvPr/>
            </p:nvSpPr>
            <p:spPr>
              <a:xfrm>
                <a:off x="748613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3601D4-E7E5-F676-577A-F47DB88A8FA8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775999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53B1E2-EC76-67D4-E47C-35EF62C6A751}"/>
              </a:ext>
            </a:extLst>
          </p:cNvPr>
          <p:cNvGrpSpPr/>
          <p:nvPr/>
        </p:nvGrpSpPr>
        <p:grpSpPr>
          <a:xfrm>
            <a:off x="94672" y="4044014"/>
            <a:ext cx="8927648" cy="563326"/>
            <a:chOff x="94672" y="4044014"/>
            <a:chExt cx="8927648" cy="56332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E835F58-A290-A032-922F-AB6AA2161FF6}"/>
                </a:ext>
              </a:extLst>
            </p:cNvPr>
            <p:cNvSpPr/>
            <p:nvPr/>
          </p:nvSpPr>
          <p:spPr>
            <a:xfrm>
              <a:off x="9467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427C2C-BADC-85FF-187E-FD7053CA0C53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82078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9FB5C9-5A37-597B-93E2-EAF84AECD700}"/>
                </a:ext>
              </a:extLst>
            </p:cNvPr>
            <p:cNvSpPr/>
            <p:nvPr/>
          </p:nvSpPr>
          <p:spPr>
            <a:xfrm>
              <a:off x="192099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B44B74-3FDB-A09D-75E5-65B7B13CE99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264710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8AE8B2B-847A-12E2-DF75-F32024BB77CE}"/>
                </a:ext>
              </a:extLst>
            </p:cNvPr>
            <p:cNvSpPr/>
            <p:nvPr/>
          </p:nvSpPr>
          <p:spPr>
            <a:xfrm>
              <a:off x="374731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F84DC2-63B5-24A1-50F6-D24F14B1D5FE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447342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D759F04-05E9-44BC-9BA0-024C7873566F}"/>
                </a:ext>
              </a:extLst>
            </p:cNvPr>
            <p:cNvSpPr/>
            <p:nvPr/>
          </p:nvSpPr>
          <p:spPr>
            <a:xfrm>
              <a:off x="557363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21618D-AA34-5C4F-1C6A-828852DD02B3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9974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6D0DBB0-4BF9-C587-F7A3-839DCF771F60}"/>
                </a:ext>
              </a:extLst>
            </p:cNvPr>
            <p:cNvSpPr/>
            <p:nvPr/>
          </p:nvSpPr>
          <p:spPr>
            <a:xfrm>
              <a:off x="739995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5F4E463-EAA9-122E-842A-6D465235DAC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812606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EFB5D5-4082-93CD-4D84-FD19AE64CC32}"/>
              </a:ext>
            </a:extLst>
          </p:cNvPr>
          <p:cNvGrpSpPr/>
          <p:nvPr/>
        </p:nvGrpSpPr>
        <p:grpSpPr>
          <a:xfrm>
            <a:off x="1834808" y="4110938"/>
            <a:ext cx="7101328" cy="496402"/>
            <a:chOff x="1834808" y="4110938"/>
            <a:chExt cx="7101328" cy="49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80C78605-C9E9-F3CD-5BA4-ABC5411AE405}"/>
                    </a:ext>
                  </a:extLst>
                </p:cNvPr>
                <p:cNvSpPr/>
                <p:nvPr/>
              </p:nvSpPr>
              <p:spPr>
                <a:xfrm>
                  <a:off x="183480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80C78605-C9E9-F3CD-5BA4-ABC5411A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808" y="4110938"/>
                  <a:ext cx="1622368" cy="27809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0C9E4E-BB7B-2881-429E-3880A5F3DBDA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H="1" flipV="1">
              <a:off x="264599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D516661-A6EE-5963-28AD-E4C7B69C114A}"/>
                    </a:ext>
                  </a:extLst>
                </p:cNvPr>
                <p:cNvSpPr/>
                <p:nvPr/>
              </p:nvSpPr>
              <p:spPr>
                <a:xfrm>
                  <a:off x="366112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D516661-A6EE-5963-28AD-E4C7B69C1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128" y="4110938"/>
                  <a:ext cx="1622368" cy="27809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143122B-A60F-FD25-C2E5-3CD45EEF33A0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447231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A983391F-AAC3-BB44-D49B-A2622271A4D3}"/>
                    </a:ext>
                  </a:extLst>
                </p:cNvPr>
                <p:cNvSpPr/>
                <p:nvPr/>
              </p:nvSpPr>
              <p:spPr>
                <a:xfrm>
                  <a:off x="548744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A983391F-AAC3-BB44-D49B-A2622271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48" y="4110938"/>
                  <a:ext cx="1622368" cy="27809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40C4E83-B914-9E91-A043-5FFAD4ECA8AB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629863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9FAA6254-B789-897C-48B3-A3CE01720175}"/>
                    </a:ext>
                  </a:extLst>
                </p:cNvPr>
                <p:cNvSpPr/>
                <p:nvPr/>
              </p:nvSpPr>
              <p:spPr>
                <a:xfrm>
                  <a:off x="731376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9FAA6254-B789-897C-48B3-A3CE0172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768" y="4110938"/>
                  <a:ext cx="1622368" cy="27809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B3D7423-05C9-0142-EBC6-C2C359A6324D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812495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D6199-664B-BABA-B47D-F3383368BDD2}"/>
              </a:ext>
            </a:extLst>
          </p:cNvPr>
          <p:cNvGrpSpPr/>
          <p:nvPr/>
        </p:nvGrpSpPr>
        <p:grpSpPr>
          <a:xfrm>
            <a:off x="1302953" y="2898661"/>
            <a:ext cx="6908183" cy="1145353"/>
            <a:chOff x="1302953" y="2898661"/>
            <a:chExt cx="6908183" cy="114535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A74F00C-AD54-17E3-55C4-FED609613E30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4773671" y="2916694"/>
              <a:ext cx="3437465" cy="1127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3CF4D82-518B-B6C7-9189-EDB77172EED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1302953" y="2907297"/>
              <a:ext cx="3171723" cy="113671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1B9C76-E960-C2E6-E61D-1D4FB8D27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7738" y="2911233"/>
              <a:ext cx="1664706" cy="113278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8ECC123-783E-927A-4EE4-CE438A053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108" y="2898661"/>
              <a:ext cx="0" cy="114217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ABB752D-1D04-13FD-1780-7E900BC65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5976" y="2907297"/>
              <a:ext cx="1636471" cy="113671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CEB6CF-EA03-A52F-EEC8-E611FA0F9E5A}"/>
              </a:ext>
            </a:extLst>
          </p:cNvPr>
          <p:cNvGrpSpPr/>
          <p:nvPr/>
        </p:nvGrpSpPr>
        <p:grpSpPr>
          <a:xfrm>
            <a:off x="819672" y="2907297"/>
            <a:ext cx="7305280" cy="1203641"/>
            <a:chOff x="819672" y="2907297"/>
            <a:chExt cx="7305280" cy="120364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AC051D7-8B52-63CB-4CF1-B1B93554042D}"/>
                </a:ext>
              </a:extLst>
            </p:cNvPr>
            <p:cNvCxnSpPr>
              <a:cxnSpLocks/>
              <a:stCxn id="40" idx="0"/>
              <a:endCxn id="117" idx="2"/>
            </p:cNvCxnSpPr>
            <p:nvPr/>
          </p:nvCxnSpPr>
          <p:spPr>
            <a:xfrm flipV="1">
              <a:off x="2645992" y="2907297"/>
              <a:ext cx="1828684" cy="1203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92F6BA9-57F1-A105-6D01-7C60D66B7AC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672" y="2907297"/>
              <a:ext cx="3536304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7E9F64D-D1F1-C83A-9625-6DA7BE886EFA}"/>
                </a:ext>
              </a:extLst>
            </p:cNvPr>
            <p:cNvCxnSpPr>
              <a:cxnSpLocks/>
              <a:stCxn id="51" idx="0"/>
              <a:endCxn id="117" idx="2"/>
            </p:cNvCxnSpPr>
            <p:nvPr/>
          </p:nvCxnSpPr>
          <p:spPr>
            <a:xfrm flipV="1">
              <a:off x="4472312" y="2907297"/>
              <a:ext cx="2364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0B314A7-9B08-5FFB-FB12-FB537250791A}"/>
                </a:ext>
              </a:extLst>
            </p:cNvPr>
            <p:cNvCxnSpPr>
              <a:cxnSpLocks/>
              <a:stCxn id="62" idx="0"/>
              <a:endCxn id="117" idx="2"/>
            </p:cNvCxnSpPr>
            <p:nvPr/>
          </p:nvCxnSpPr>
          <p:spPr>
            <a:xfrm flipH="1" flipV="1">
              <a:off x="4474676" y="2907297"/>
              <a:ext cx="1823956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2633956-8BD6-CB02-3E29-03A9637A0FAD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4664451" y="2910472"/>
              <a:ext cx="3460501" cy="12004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C34E65-0E09-AF18-76BF-3155A2B15907}"/>
              </a:ext>
            </a:extLst>
          </p:cNvPr>
          <p:cNvGrpSpPr/>
          <p:nvPr/>
        </p:nvGrpSpPr>
        <p:grpSpPr>
          <a:xfrm>
            <a:off x="992040" y="2907297"/>
            <a:ext cx="6604296" cy="1069793"/>
            <a:chOff x="992040" y="2907297"/>
            <a:chExt cx="6604296" cy="106979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410902-3EFD-876D-F1EF-3EF0A0F47BD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92040" y="2921392"/>
              <a:ext cx="3219920" cy="1055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502345C-AD0B-835A-1D86-A51B3EE0C9FA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2645992" y="2907297"/>
              <a:ext cx="1828684" cy="106979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84858D3-4C7C-220D-2A4F-C03BD2D85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2911233"/>
              <a:ext cx="0" cy="106585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95B8693-4D20-CCF0-51E8-394C3EDD4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2444" y="2915933"/>
              <a:ext cx="1707748" cy="106115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5B66157-15CB-252B-2DC8-878A9501605C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H="1" flipV="1">
              <a:off x="4474676" y="2907297"/>
              <a:ext cx="3121660" cy="106979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B60D7E-A62F-6720-7CED-BDBBA949CDBD}"/>
              </a:ext>
            </a:extLst>
          </p:cNvPr>
          <p:cNvGrpSpPr/>
          <p:nvPr/>
        </p:nvGrpSpPr>
        <p:grpSpPr>
          <a:xfrm>
            <a:off x="4399840" y="1036182"/>
            <a:ext cx="4872338" cy="1336378"/>
            <a:chOff x="4399840" y="1036182"/>
            <a:chExt cx="4872338" cy="1336378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F4DBD44-4CD5-BA02-E626-9536B286BD05}"/>
                </a:ext>
              </a:extLst>
            </p:cNvPr>
            <p:cNvSpPr/>
            <p:nvPr/>
          </p:nvSpPr>
          <p:spPr>
            <a:xfrm>
              <a:off x="4535137" y="1700808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091998F-DA8B-251D-A24B-8F4DFF524840}"/>
                </a:ext>
              </a:extLst>
            </p:cNvPr>
            <p:cNvCxnSpPr>
              <a:cxnSpLocks/>
              <a:stCxn id="76" idx="0"/>
              <a:endCxn id="140" idx="4"/>
            </p:cNvCxnSpPr>
            <p:nvPr/>
          </p:nvCxnSpPr>
          <p:spPr>
            <a:xfrm flipV="1">
              <a:off x="4571141" y="1772816"/>
              <a:ext cx="0" cy="473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B86F1C9-0F6E-90DA-9543-85FC26538320}"/>
                </a:ext>
              </a:extLst>
            </p:cNvPr>
            <p:cNvCxnSpPr>
              <a:cxnSpLocks/>
              <a:endCxn id="140" idx="4"/>
            </p:cNvCxnSpPr>
            <p:nvPr/>
          </p:nvCxnSpPr>
          <p:spPr>
            <a:xfrm flipH="1" flipV="1">
              <a:off x="4571141" y="1772816"/>
              <a:ext cx="256291" cy="5997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75E4E70-D170-84D6-1C01-99C3AF6CAA2E}"/>
                </a:ext>
              </a:extLst>
            </p:cNvPr>
            <p:cNvCxnSpPr>
              <a:cxnSpLocks/>
              <a:endCxn id="140" idx="4"/>
            </p:cNvCxnSpPr>
            <p:nvPr/>
          </p:nvCxnSpPr>
          <p:spPr>
            <a:xfrm flipV="1">
              <a:off x="4399840" y="1772816"/>
              <a:ext cx="171301" cy="378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45E1D07-73FF-ADDF-AD87-F0A1CC07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780" y="1299673"/>
              <a:ext cx="0" cy="4731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FDC01F6-2773-55A3-A63E-B6D345F36BBB}"/>
                    </a:ext>
                  </a:extLst>
                </p:cNvPr>
                <p:cNvSpPr txBox="1"/>
                <p:nvPr/>
              </p:nvSpPr>
              <p:spPr>
                <a:xfrm>
                  <a:off x="4512054" y="1036182"/>
                  <a:ext cx="4760124" cy="460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h𝑒𝑎</m:t>
                        </m:r>
                        <m:sSub>
                          <m:sSub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hr-HR" sz="2000" b="0" i="0" smtClean="0">
                            <a:latin typeface="Cambria Math" panose="02040503050406030204" pitchFamily="18" charset="0"/>
                          </a:rPr>
                          <m:t>Attention</m:t>
                        </m:r>
                        <m:d>
                          <m:d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FDC01F6-2773-55A3-A63E-B6D345F3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054" y="1036182"/>
                  <a:ext cx="4760124" cy="460511"/>
                </a:xfrm>
                <a:prstGeom prst="rect">
                  <a:avLst/>
                </a:prstGeom>
                <a:blipFill>
                  <a:blip r:embed="rId19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FB7D0-EE18-4582-B2CC-EF84344F5A4C}"/>
              </a:ext>
            </a:extLst>
          </p:cNvPr>
          <p:cNvGrpSpPr/>
          <p:nvPr/>
        </p:nvGrpSpPr>
        <p:grpSpPr>
          <a:xfrm>
            <a:off x="8488" y="4110938"/>
            <a:ext cx="1622368" cy="496402"/>
            <a:chOff x="8488" y="4110938"/>
            <a:chExt cx="1622368" cy="49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/>
                <p:nvPr/>
              </p:nvSpPr>
              <p:spPr>
                <a:xfrm>
                  <a:off x="848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" y="4110938"/>
                  <a:ext cx="1622368" cy="27809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75B9A3-7DCF-20A8-F7B5-6AF40E585EE2}"/>
                </a:ext>
              </a:extLst>
            </p:cNvPr>
            <p:cNvCxnSpPr>
              <a:cxnSpLocks/>
              <a:stCxn id="3" idx="0"/>
              <a:endCxn id="5" idx="2"/>
            </p:cNvCxnSpPr>
            <p:nvPr/>
          </p:nvCxnSpPr>
          <p:spPr>
            <a:xfrm flipH="1" flipV="1">
              <a:off x="81967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CCB2EC-DC5A-AE5A-F6C5-099E4FDC8B17}"/>
              </a:ext>
            </a:extLst>
          </p:cNvPr>
          <p:cNvGrpSpPr/>
          <p:nvPr/>
        </p:nvGrpSpPr>
        <p:grpSpPr>
          <a:xfrm>
            <a:off x="822372" y="2854356"/>
            <a:ext cx="7278020" cy="347788"/>
            <a:chOff x="822372" y="2854356"/>
            <a:chExt cx="7278020" cy="34778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6C7459-9C66-FA86-2D12-BF649B1B1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372" y="2924944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9CEBC6-1ACC-28E6-818E-A24D50D3D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96" y="2907297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2D17BD-FC10-AB60-9D6F-5451BCE10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192" y="2872003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E734C8-0235-8308-03BF-C25465F2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0392" y="2854356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51B8FA-3355-2DD9-D245-73286778526F}"/>
                  </a:ext>
                </a:extLst>
              </p14:cNvPr>
              <p14:cNvContentPartPr/>
              <p14:nvPr/>
            </p14:nvContentPartPr>
            <p14:xfrm>
              <a:off x="51480" y="4726800"/>
              <a:ext cx="151200" cy="128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51B8FA-3355-2DD9-D245-7328677852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120" y="4717440"/>
                <a:ext cx="169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08B3508-1A0A-4CE4-8C58-E8BE9A9B38C0}"/>
                  </a:ext>
                </a:extLst>
              </p14:cNvPr>
              <p14:cNvContentPartPr/>
              <p14:nvPr/>
            </p14:nvContentPartPr>
            <p14:xfrm>
              <a:off x="111600" y="4440600"/>
              <a:ext cx="1113840" cy="176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08B3508-1A0A-4CE4-8C58-E8BE9A9B38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240" y="4431240"/>
                <a:ext cx="1132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B2E33C-8BC6-D8FD-5C3E-8345152D3B79}"/>
                  </a:ext>
                </a:extLst>
              </p14:cNvPr>
              <p14:cNvContentPartPr/>
              <p14:nvPr/>
            </p14:nvContentPartPr>
            <p14:xfrm>
              <a:off x="-360" y="4070160"/>
              <a:ext cx="1576800" cy="347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B2E33C-8BC6-D8FD-5C3E-8345152D3B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9720" y="4060800"/>
                <a:ext cx="1595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05639B-B179-549B-CE32-339DA843D281}"/>
                  </a:ext>
                </a:extLst>
              </p14:cNvPr>
              <p14:cNvContentPartPr/>
              <p14:nvPr/>
            </p14:nvContentPartPr>
            <p14:xfrm>
              <a:off x="4833360" y="5725440"/>
              <a:ext cx="3462480" cy="441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05639B-B179-549B-CE32-339DA843D2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24000" y="5716080"/>
                <a:ext cx="34812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5AA1939-5411-63CB-FA49-15FB2F258339}"/>
                  </a:ext>
                </a:extLst>
              </p14:cNvPr>
              <p14:cNvContentPartPr/>
              <p14:nvPr/>
            </p14:nvContentPartPr>
            <p14:xfrm>
              <a:off x="4833360" y="6073920"/>
              <a:ext cx="2443680" cy="416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5AA1939-5411-63CB-FA49-15FB2F258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24000" y="6064560"/>
                <a:ext cx="24624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82A1506-8921-65DE-5C68-4ABBF2B10B80}"/>
                  </a:ext>
                </a:extLst>
              </p14:cNvPr>
              <p14:cNvContentPartPr/>
              <p14:nvPr/>
            </p14:nvContentPartPr>
            <p14:xfrm>
              <a:off x="4876200" y="6485400"/>
              <a:ext cx="2323440" cy="322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82A1506-8921-65DE-5C68-4ABBF2B10B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66840" y="6476040"/>
                <a:ext cx="2342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CC46665-D5DC-80B8-C681-8B29655EDB1E}"/>
                  </a:ext>
                </a:extLst>
              </p14:cNvPr>
              <p14:cNvContentPartPr/>
              <p14:nvPr/>
            </p14:nvContentPartPr>
            <p14:xfrm>
              <a:off x="2528280" y="2048760"/>
              <a:ext cx="4898520" cy="520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CC46665-D5DC-80B8-C681-8B29655EDB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18920" y="2039400"/>
                <a:ext cx="49172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3268759" y="2375735"/>
                <a:ext cx="2411834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40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9" y="2375735"/>
                <a:ext cx="2411834" cy="531562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2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640130D-5A85-CBB6-CD2D-4BD3B14518D2}"/>
              </a:ext>
            </a:extLst>
          </p:cNvPr>
          <p:cNvGrpSpPr/>
          <p:nvPr/>
        </p:nvGrpSpPr>
        <p:grpSpPr>
          <a:xfrm>
            <a:off x="5281654" y="473802"/>
            <a:ext cx="2894291" cy="5115438"/>
            <a:chOff x="5281654" y="473802"/>
            <a:chExt cx="2894291" cy="51154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6FE0-2280-8951-3549-4F3502D9AD54}"/>
                </a:ext>
              </a:extLst>
            </p:cNvPr>
            <p:cNvGrpSpPr/>
            <p:nvPr/>
          </p:nvGrpSpPr>
          <p:grpSpPr>
            <a:xfrm>
              <a:off x="5281654" y="1211628"/>
              <a:ext cx="2894291" cy="4377612"/>
              <a:chOff x="5281654" y="1211628"/>
              <a:chExt cx="2894291" cy="4377612"/>
            </a:xfrm>
          </p:grpSpPr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C7B3DADE-F4C1-90FF-4A58-CC552834A3C2}"/>
                  </a:ext>
                </a:extLst>
              </p:cNvPr>
              <p:cNvSpPr/>
              <p:nvPr/>
            </p:nvSpPr>
            <p:spPr>
              <a:xfrm>
                <a:off x="6147146" y="1484784"/>
                <a:ext cx="2028799" cy="4104456"/>
              </a:xfrm>
              <a:prstGeom prst="roundRect">
                <a:avLst>
                  <a:gd name="adj" fmla="val 6573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400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65D3013-B2A9-FB4B-75CE-09222547B47A}"/>
                  </a:ext>
                </a:extLst>
              </p:cNvPr>
              <p:cNvSpPr txBox="1"/>
              <p:nvPr/>
            </p:nvSpPr>
            <p:spPr>
              <a:xfrm>
                <a:off x="5281654" y="1211628"/>
                <a:ext cx="97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dirty="0"/>
                  <a:t>Decoder</a:t>
                </a: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5F64DC6-11A0-29A5-63C6-30A9782192D0}"/>
                </a:ext>
              </a:extLst>
            </p:cNvPr>
            <p:cNvSpPr txBox="1"/>
            <p:nvPr/>
          </p:nvSpPr>
          <p:spPr>
            <a:xfrm>
              <a:off x="5425468" y="47380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&lt;SOS&gt;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604F8-23B0-0C7B-B2E1-943BDB04EFA1}"/>
              </a:ext>
            </a:extLst>
          </p:cNvPr>
          <p:cNvGrpSpPr/>
          <p:nvPr/>
        </p:nvGrpSpPr>
        <p:grpSpPr>
          <a:xfrm>
            <a:off x="298927" y="1769020"/>
            <a:ext cx="2413440" cy="3082975"/>
            <a:chOff x="298927" y="1769020"/>
            <a:chExt cx="2413440" cy="3082975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E3E7007-BAEB-5014-EF68-34FA3C343AE3}"/>
                </a:ext>
              </a:extLst>
            </p:cNvPr>
            <p:cNvSpPr/>
            <p:nvPr/>
          </p:nvSpPr>
          <p:spPr>
            <a:xfrm>
              <a:off x="683568" y="2160401"/>
              <a:ext cx="2028799" cy="2691594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1B292F3-4647-E6DA-7390-572D4C1B50B3}"/>
                </a:ext>
              </a:extLst>
            </p:cNvPr>
            <p:cNvSpPr txBox="1"/>
            <p:nvPr/>
          </p:nvSpPr>
          <p:spPr>
            <a:xfrm>
              <a:off x="298927" y="1769020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Encoder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BE2E-043F-2DF9-1B3F-92F29A904495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45D5C-2B44-AD06-72E6-40234FA1314B}"/>
              </a:ext>
            </a:extLst>
          </p:cNvPr>
          <p:cNvGrpSpPr/>
          <p:nvPr/>
        </p:nvGrpSpPr>
        <p:grpSpPr>
          <a:xfrm>
            <a:off x="1128191" y="2588277"/>
            <a:ext cx="1362843" cy="1235119"/>
            <a:chOff x="1128191" y="2588277"/>
            <a:chExt cx="1362843" cy="12351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69203D-B697-EB16-59C3-7F9CC9DE4D9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1809613" y="3051795"/>
              <a:ext cx="1539" cy="771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5741A4-EA58-54B0-9E5A-B860505291D4}"/>
                </a:ext>
              </a:extLst>
            </p:cNvPr>
            <p:cNvSpPr/>
            <p:nvPr/>
          </p:nvSpPr>
          <p:spPr>
            <a:xfrm>
              <a:off x="1128191" y="258827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52A462-A47C-145A-175E-712D61DB5F31}"/>
              </a:ext>
            </a:extLst>
          </p:cNvPr>
          <p:cNvGrpSpPr/>
          <p:nvPr/>
        </p:nvGrpSpPr>
        <p:grpSpPr>
          <a:xfrm>
            <a:off x="1128191" y="3739531"/>
            <a:ext cx="1275097" cy="1616520"/>
            <a:chOff x="1128191" y="3739531"/>
            <a:chExt cx="1275097" cy="16165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C36BF1-A8BA-4ECF-12F5-D4E21E7E1611}"/>
                </a:ext>
              </a:extLst>
            </p:cNvPr>
            <p:cNvGrpSpPr/>
            <p:nvPr/>
          </p:nvGrpSpPr>
          <p:grpSpPr>
            <a:xfrm>
              <a:off x="1128191" y="3739531"/>
              <a:ext cx="1275097" cy="680416"/>
              <a:chOff x="1043608" y="4553622"/>
              <a:chExt cx="1275097" cy="68041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D61288FC-D4A1-1C1C-E4FC-A792EBF0A516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1540E041-C8EA-5368-A41E-12B37B7C0288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606B0-25E2-ED80-0AA0-0B1FE9C1069F}"/>
                </a:ext>
              </a:extLst>
            </p:cNvPr>
            <p:cNvGrpSpPr/>
            <p:nvPr/>
          </p:nvGrpSpPr>
          <p:grpSpPr>
            <a:xfrm>
              <a:off x="1554931" y="4415111"/>
              <a:ext cx="509364" cy="940940"/>
              <a:chOff x="1554931" y="4415111"/>
              <a:chExt cx="509364" cy="94094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6167D5-8A79-B4EC-9E97-906333BFF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7136" y="4419947"/>
                <a:ext cx="2475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4353F1E-7155-7E6D-83FC-AED1E272FA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82507" y="4542215"/>
                <a:ext cx="508892" cy="254684"/>
              </a:xfrm>
              <a:prstGeom prst="bentConnector3">
                <a:avLst>
                  <a:gd name="adj1" fmla="val 5015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83">
                <a:extLst>
                  <a:ext uri="{FF2B5EF4-FFF2-40B4-BE49-F238E27FC236}">
                    <a16:creationId xmlns:a16="http://schemas.microsoft.com/office/drawing/2014/main" id="{03DAF5A5-F3B2-61AF-0CB1-48BD044D8D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32662" y="4547054"/>
                <a:ext cx="499218" cy="25468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7FE7BD-E414-4A37-BF0A-2CF0DC3431E6}"/>
              </a:ext>
            </a:extLst>
          </p:cNvPr>
          <p:cNvGrpSpPr/>
          <p:nvPr/>
        </p:nvGrpSpPr>
        <p:grpSpPr>
          <a:xfrm>
            <a:off x="6451991" y="1890737"/>
            <a:ext cx="1362843" cy="1162529"/>
            <a:chOff x="6451991" y="1890737"/>
            <a:chExt cx="1362843" cy="1162529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C959302-AB33-1606-D4B1-0E50FBFE706F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 flipH="1" flipV="1">
              <a:off x="7133413" y="2354255"/>
              <a:ext cx="454" cy="699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ED255E6E-6A2C-8659-946E-C4B2E8C8B017}"/>
                </a:ext>
              </a:extLst>
            </p:cNvPr>
            <p:cNvSpPr/>
            <p:nvPr/>
          </p:nvSpPr>
          <p:spPr>
            <a:xfrm>
              <a:off x="6451991" y="189073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64AA3-351B-FB10-A801-9351DC95338B}"/>
              </a:ext>
            </a:extLst>
          </p:cNvPr>
          <p:cNvGrpSpPr/>
          <p:nvPr/>
        </p:nvGrpSpPr>
        <p:grpSpPr>
          <a:xfrm>
            <a:off x="338033" y="5382000"/>
            <a:ext cx="3202030" cy="509946"/>
            <a:chOff x="338033" y="5382000"/>
            <a:chExt cx="3202030" cy="509946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161AD0D-2CB0-D44A-EAF1-30A1B94DEC0D}"/>
                </a:ext>
              </a:extLst>
            </p:cNvPr>
            <p:cNvSpPr txBox="1"/>
            <p:nvPr/>
          </p:nvSpPr>
          <p:spPr>
            <a:xfrm>
              <a:off x="605204" y="5584169"/>
              <a:ext cx="2655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J</a:t>
              </a:r>
              <a:r>
                <a:rPr lang="en-GB" sz="1400" dirty="0"/>
                <a:t>a</a:t>
              </a:r>
              <a:r>
                <a:rPr lang="en-HR" sz="1400" dirty="0"/>
                <a:t>ne visite l'Afrique en septembre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/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R" sz="1400" dirty="0"/>
                    <a:t>&lt;SOS&gt;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1400" dirty="0"/>
                    <a:t>&lt;EOS&gt;</a:t>
                  </a: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91" t="-4000" b="-24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3A1BF8-5BB3-BC58-91E8-0A7C38532836}"/>
              </a:ext>
            </a:extLst>
          </p:cNvPr>
          <p:cNvGrpSpPr/>
          <p:nvPr/>
        </p:nvGrpSpPr>
        <p:grpSpPr>
          <a:xfrm>
            <a:off x="5659737" y="4476776"/>
            <a:ext cx="2067350" cy="1949001"/>
            <a:chOff x="5659737" y="4476776"/>
            <a:chExt cx="2067350" cy="194900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3A446B5-67CD-157C-EE95-92A2F13041E8}"/>
                </a:ext>
              </a:extLst>
            </p:cNvPr>
            <p:cNvGrpSpPr/>
            <p:nvPr/>
          </p:nvGrpSpPr>
          <p:grpSpPr>
            <a:xfrm>
              <a:off x="6451990" y="4476776"/>
              <a:ext cx="1275097" cy="680416"/>
              <a:chOff x="1043608" y="4553622"/>
              <a:chExt cx="1275097" cy="680416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160DFBDD-E719-3B65-1D39-5389839F9712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65B67266-3FF1-0B5D-4EDD-EA414ADBC1B4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92866E59-DB89-5E09-20BE-74BD7D1FB238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021DD6D-8BC0-CACC-7B2C-A9216B802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935" y="5157192"/>
              <a:ext cx="2475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83">
              <a:extLst>
                <a:ext uri="{FF2B5EF4-FFF2-40B4-BE49-F238E27FC236}">
                  <a16:creationId xmlns:a16="http://schemas.microsoft.com/office/drawing/2014/main" id="{5DAA84B1-AB8D-CE56-91FD-68FB591DF8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6306" y="5279460"/>
              <a:ext cx="508892" cy="254684"/>
            </a:xfrm>
            <a:prstGeom prst="bentConnector3">
              <a:avLst>
                <a:gd name="adj1" fmla="val 490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83">
              <a:extLst>
                <a:ext uri="{FF2B5EF4-FFF2-40B4-BE49-F238E27FC236}">
                  <a16:creationId xmlns:a16="http://schemas.microsoft.com/office/drawing/2014/main" id="{560FCA75-591A-709C-D381-31B93894FF3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56461" y="5284299"/>
              <a:ext cx="499218" cy="2546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8916C35-EAFF-57AF-AB7A-247AE40B7962}"/>
                </a:ext>
              </a:extLst>
            </p:cNvPr>
            <p:cNvSpPr txBox="1"/>
            <p:nvPr/>
          </p:nvSpPr>
          <p:spPr>
            <a:xfrm>
              <a:off x="5659737" y="6118000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&lt;SOS&gt;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775FE4-04D1-43A6-40E5-D4333AEEFF9F}"/>
                  </a:ext>
                </a:extLst>
              </p14:cNvPr>
              <p14:cNvContentPartPr/>
              <p14:nvPr/>
            </p14:nvContentPartPr>
            <p14:xfrm>
              <a:off x="1360080" y="4483440"/>
              <a:ext cx="632160" cy="15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775FE4-04D1-43A6-40E5-D4333AEEFF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0720" y="4474080"/>
                <a:ext cx="6508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2633239-51FA-6CA6-CFBD-6BD46920FFCC}"/>
              </a:ext>
            </a:extLst>
          </p:cNvPr>
          <p:cNvGrpSpPr/>
          <p:nvPr/>
        </p:nvGrpSpPr>
        <p:grpSpPr>
          <a:xfrm>
            <a:off x="6451991" y="3041991"/>
            <a:ext cx="1275097" cy="1437959"/>
            <a:chOff x="6451991" y="3041991"/>
            <a:chExt cx="1275097" cy="143795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5029FD9-4378-AC44-C334-C56EEFD0F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3410" y="3726582"/>
              <a:ext cx="457" cy="753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2C90CCF-F513-0FA2-1F68-40C3B7F3D026}"/>
                </a:ext>
              </a:extLst>
            </p:cNvPr>
            <p:cNvGrpSpPr/>
            <p:nvPr/>
          </p:nvGrpSpPr>
          <p:grpSpPr>
            <a:xfrm>
              <a:off x="6451991" y="3041991"/>
              <a:ext cx="1275097" cy="680416"/>
              <a:chOff x="1043608" y="4553622"/>
              <a:chExt cx="1275097" cy="680416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8F8387CE-D37F-D3BA-075A-7F7BC2D1A851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3B7F004F-12FF-86B1-2CE9-1DC11FBC6042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212CAFD-3462-A3C1-5512-14EEA60393D7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173C0F-2927-89FA-D855-9425C8531972}"/>
                    </a:ext>
                  </a:extLst>
                </p14:cNvPr>
                <p14:cNvContentPartPr/>
                <p14:nvPr/>
              </p14:nvContentPartPr>
              <p14:xfrm>
                <a:off x="7253280" y="3780360"/>
                <a:ext cx="11196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173C0F-2927-89FA-D855-9425C85319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3920" y="3771000"/>
                  <a:ext cx="1306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837E8B-0517-CE8E-2724-D0B7B1FE49C6}"/>
              </a:ext>
            </a:extLst>
          </p:cNvPr>
          <p:cNvGrpSpPr/>
          <p:nvPr/>
        </p:nvGrpSpPr>
        <p:grpSpPr>
          <a:xfrm>
            <a:off x="1809612" y="2588278"/>
            <a:ext cx="5207919" cy="1365769"/>
            <a:chOff x="1809612" y="2588278"/>
            <a:chExt cx="5207919" cy="136576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A91896-4722-9F68-EBBD-7816AEDBB7E0}"/>
                </a:ext>
              </a:extLst>
            </p:cNvPr>
            <p:cNvGrpSpPr/>
            <p:nvPr/>
          </p:nvGrpSpPr>
          <p:grpSpPr>
            <a:xfrm>
              <a:off x="1809612" y="2588278"/>
              <a:ext cx="5207919" cy="1365769"/>
              <a:chOff x="1809612" y="2588278"/>
              <a:chExt cx="5207919" cy="1365769"/>
            </a:xfrm>
          </p:grpSpPr>
          <p:cxnSp>
            <p:nvCxnSpPr>
              <p:cNvPr id="185" name="Straight Arrow Connector 83">
                <a:extLst>
                  <a:ext uri="{FF2B5EF4-FFF2-40B4-BE49-F238E27FC236}">
                    <a16:creationId xmlns:a16="http://schemas.microsoft.com/office/drawing/2014/main" id="{D0066E6D-45C8-6574-C8A2-EA72B0EB3614}"/>
                  </a:ext>
                </a:extLst>
              </p:cNvPr>
              <p:cNvCxnSpPr>
                <a:cxnSpLocks/>
                <a:stCxn id="12" idx="0"/>
                <a:endCxn id="127" idx="2"/>
              </p:cNvCxnSpPr>
              <p:nvPr/>
            </p:nvCxnSpPr>
            <p:spPr>
              <a:xfrm rot="16200000" flipH="1">
                <a:off x="3846507" y="551383"/>
                <a:ext cx="1134130" cy="5207919"/>
              </a:xfrm>
              <a:prstGeom prst="bentConnector5">
                <a:avLst>
                  <a:gd name="adj1" fmla="val -49937"/>
                  <a:gd name="adj2" fmla="val 79585"/>
                  <a:gd name="adj3" fmla="val 1201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489DE57-1AB0-813B-74D5-8E6B8858E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9498" y="3731170"/>
                <a:ext cx="0" cy="222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752305-B697-64FE-9598-CF347F463A8C}"/>
                    </a:ext>
                  </a:extLst>
                </p14:cNvPr>
                <p14:cNvContentPartPr/>
                <p14:nvPr/>
              </p14:nvContentPartPr>
              <p14:xfrm>
                <a:off x="6539040" y="3780360"/>
                <a:ext cx="375120" cy="12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752305-B697-64FE-9598-CF347F463A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9680" y="3771000"/>
                  <a:ext cx="3938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11DE40-1D03-BC99-B280-AB35FCF802D1}"/>
                  </a:ext>
                </a:extLst>
              </p14:cNvPr>
              <p14:cNvContentPartPr/>
              <p14:nvPr/>
            </p14:nvContentPartPr>
            <p14:xfrm>
              <a:off x="68760" y="3024720"/>
              <a:ext cx="434520" cy="49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11DE40-1D03-BC99-B280-AB35FCF802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00" y="3015360"/>
                <a:ext cx="453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C0095A-F159-DFC6-B208-3B26385B5942}"/>
                  </a:ext>
                </a:extLst>
              </p14:cNvPr>
              <p14:cNvContentPartPr/>
              <p14:nvPr/>
            </p14:nvContentPartPr>
            <p14:xfrm>
              <a:off x="8355600" y="3036600"/>
              <a:ext cx="531720" cy="51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C0095A-F159-DFC6-B208-3B26385B59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46240" y="3027240"/>
                <a:ext cx="550440" cy="53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1B6810F-61A6-3613-E712-412789F1F9B5}"/>
              </a:ext>
            </a:extLst>
          </p:cNvPr>
          <p:cNvGrpSpPr/>
          <p:nvPr/>
        </p:nvGrpSpPr>
        <p:grpSpPr>
          <a:xfrm>
            <a:off x="5925288" y="475632"/>
            <a:ext cx="1208125" cy="1415105"/>
            <a:chOff x="5925288" y="475632"/>
            <a:chExt cx="1208125" cy="1415105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559CDF6-4E74-60B6-E49A-0E0D76AC0D8D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 flipV="1">
              <a:off x="7130935" y="772228"/>
              <a:ext cx="2478" cy="1118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31F754-5D64-2C34-EE5F-91AA144E4F13}"/>
                </a:ext>
              </a:extLst>
            </p:cNvPr>
            <p:cNvSpPr txBox="1"/>
            <p:nvPr/>
          </p:nvSpPr>
          <p:spPr>
            <a:xfrm>
              <a:off x="5925288" y="47563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R" sz="1400" dirty="0"/>
                <a:t>Jane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F86BE5-4964-3DDE-78C0-036428F58376}"/>
              </a:ext>
            </a:extLst>
          </p:cNvPr>
          <p:cNvSpPr txBox="1"/>
          <p:nvPr/>
        </p:nvSpPr>
        <p:spPr>
          <a:xfrm>
            <a:off x="6288792" y="47451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visits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BA9D10-05C8-6E47-2C08-65D2D071BF48}"/>
              </a:ext>
            </a:extLst>
          </p:cNvPr>
          <p:cNvSpPr txBox="1"/>
          <p:nvPr/>
        </p:nvSpPr>
        <p:spPr>
          <a:xfrm>
            <a:off x="6145326" y="610783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Jane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104D0-BA14-C1CC-AF23-03228B5C3C39}"/>
              </a:ext>
            </a:extLst>
          </p:cNvPr>
          <p:cNvSpPr txBox="1"/>
          <p:nvPr/>
        </p:nvSpPr>
        <p:spPr>
          <a:xfrm>
            <a:off x="6539040" y="610404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visits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8CAC36-999B-6D94-C624-0773EEF8E389}"/>
              </a:ext>
            </a:extLst>
          </p:cNvPr>
          <p:cNvGrpSpPr/>
          <p:nvPr/>
        </p:nvGrpSpPr>
        <p:grpSpPr>
          <a:xfrm>
            <a:off x="6677341" y="476412"/>
            <a:ext cx="2466658" cy="5931340"/>
            <a:chOff x="6677341" y="476412"/>
            <a:chExt cx="2466658" cy="593134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E6451A-159A-113B-2977-CA1E760F1D06}"/>
                </a:ext>
              </a:extLst>
            </p:cNvPr>
            <p:cNvSpPr txBox="1"/>
            <p:nvPr/>
          </p:nvSpPr>
          <p:spPr>
            <a:xfrm>
              <a:off x="6677341" y="476412"/>
              <a:ext cx="2173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Africa in September &lt;EOS&gt;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C21CBC-1D36-80EE-5B91-1216B1D802B4}"/>
                </a:ext>
              </a:extLst>
            </p:cNvPr>
            <p:cNvSpPr txBox="1"/>
            <p:nvPr/>
          </p:nvSpPr>
          <p:spPr>
            <a:xfrm>
              <a:off x="6970584" y="6099975"/>
              <a:ext cx="2173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Africa in September &lt;EOS&gt;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9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316FE0-2280-8951-3549-4F3502D9AD54}"/>
              </a:ext>
            </a:extLst>
          </p:cNvPr>
          <p:cNvGrpSpPr/>
          <p:nvPr/>
        </p:nvGrpSpPr>
        <p:grpSpPr>
          <a:xfrm>
            <a:off x="5281654" y="1211628"/>
            <a:ext cx="2894291" cy="4377612"/>
            <a:chOff x="5281654" y="1211628"/>
            <a:chExt cx="2894291" cy="4377612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C7B3DADE-F4C1-90FF-4A58-CC552834A3C2}"/>
                </a:ext>
              </a:extLst>
            </p:cNvPr>
            <p:cNvSpPr/>
            <p:nvPr/>
          </p:nvSpPr>
          <p:spPr>
            <a:xfrm>
              <a:off x="6147146" y="1484784"/>
              <a:ext cx="2028799" cy="4104456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65D3013-B2A9-FB4B-75CE-09222547B47A}"/>
                </a:ext>
              </a:extLst>
            </p:cNvPr>
            <p:cNvSpPr txBox="1"/>
            <p:nvPr/>
          </p:nvSpPr>
          <p:spPr>
            <a:xfrm>
              <a:off x="5281654" y="1211628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Decoder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604F8-23B0-0C7B-B2E1-943BDB04EFA1}"/>
              </a:ext>
            </a:extLst>
          </p:cNvPr>
          <p:cNvGrpSpPr/>
          <p:nvPr/>
        </p:nvGrpSpPr>
        <p:grpSpPr>
          <a:xfrm>
            <a:off x="298927" y="1769020"/>
            <a:ext cx="2413440" cy="3082975"/>
            <a:chOff x="298927" y="1769020"/>
            <a:chExt cx="2413440" cy="3082975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E3E7007-BAEB-5014-EF68-34FA3C343AE3}"/>
                </a:ext>
              </a:extLst>
            </p:cNvPr>
            <p:cNvSpPr/>
            <p:nvPr/>
          </p:nvSpPr>
          <p:spPr>
            <a:xfrm>
              <a:off x="683568" y="2160401"/>
              <a:ext cx="2028799" cy="2691594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1B292F3-4647-E6DA-7390-572D4C1B50B3}"/>
                </a:ext>
              </a:extLst>
            </p:cNvPr>
            <p:cNvSpPr txBox="1"/>
            <p:nvPr/>
          </p:nvSpPr>
          <p:spPr>
            <a:xfrm>
              <a:off x="298927" y="1769020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Encoder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559CDF6-4E74-60B6-E49A-0E0D76AC0D8D}"/>
              </a:ext>
            </a:extLst>
          </p:cNvPr>
          <p:cNvCxnSpPr>
            <a:cxnSpLocks/>
            <a:stCxn id="130" idx="0"/>
          </p:cNvCxnSpPr>
          <p:nvPr/>
        </p:nvCxnSpPr>
        <p:spPr>
          <a:xfrm flipH="1" flipV="1">
            <a:off x="7130935" y="772228"/>
            <a:ext cx="2478" cy="111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C959302-AB33-1606-D4B1-0E50FBFE706F}"/>
              </a:ext>
            </a:extLst>
          </p:cNvPr>
          <p:cNvCxnSpPr>
            <a:cxnSpLocks/>
            <a:endCxn id="130" idx="2"/>
          </p:cNvCxnSpPr>
          <p:nvPr/>
        </p:nvCxnSpPr>
        <p:spPr>
          <a:xfrm flipH="1" flipV="1">
            <a:off x="7133413" y="2354255"/>
            <a:ext cx="454" cy="6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5029FD9-4378-AC44-C334-C56EEFD0F593}"/>
              </a:ext>
            </a:extLst>
          </p:cNvPr>
          <p:cNvCxnSpPr>
            <a:cxnSpLocks/>
          </p:cNvCxnSpPr>
          <p:nvPr/>
        </p:nvCxnSpPr>
        <p:spPr>
          <a:xfrm flipH="1" flipV="1">
            <a:off x="7133410" y="3726582"/>
            <a:ext cx="457" cy="75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BE2E-043F-2DF9-1B3F-92F29A904495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45D5C-2B44-AD06-72E6-40234FA1314B}"/>
              </a:ext>
            </a:extLst>
          </p:cNvPr>
          <p:cNvGrpSpPr/>
          <p:nvPr/>
        </p:nvGrpSpPr>
        <p:grpSpPr>
          <a:xfrm>
            <a:off x="1128191" y="2588277"/>
            <a:ext cx="1362843" cy="1235119"/>
            <a:chOff x="1128191" y="2588277"/>
            <a:chExt cx="1362843" cy="12351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69203D-B697-EB16-59C3-7F9CC9DE4D9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1809613" y="3051795"/>
              <a:ext cx="1539" cy="771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5741A4-EA58-54B0-9E5A-B860505291D4}"/>
                </a:ext>
              </a:extLst>
            </p:cNvPr>
            <p:cNvSpPr/>
            <p:nvPr/>
          </p:nvSpPr>
          <p:spPr>
            <a:xfrm>
              <a:off x="1128191" y="258827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52A462-A47C-145A-175E-712D61DB5F31}"/>
              </a:ext>
            </a:extLst>
          </p:cNvPr>
          <p:cNvGrpSpPr/>
          <p:nvPr/>
        </p:nvGrpSpPr>
        <p:grpSpPr>
          <a:xfrm>
            <a:off x="1128191" y="3739531"/>
            <a:ext cx="1275097" cy="1616520"/>
            <a:chOff x="1128191" y="3739531"/>
            <a:chExt cx="1275097" cy="16165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C36BF1-A8BA-4ECF-12F5-D4E21E7E1611}"/>
                </a:ext>
              </a:extLst>
            </p:cNvPr>
            <p:cNvGrpSpPr/>
            <p:nvPr/>
          </p:nvGrpSpPr>
          <p:grpSpPr>
            <a:xfrm>
              <a:off x="1128191" y="3739531"/>
              <a:ext cx="1275097" cy="680416"/>
              <a:chOff x="1043608" y="4553622"/>
              <a:chExt cx="1275097" cy="68041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D61288FC-D4A1-1C1C-E4FC-A792EBF0A516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1540E041-C8EA-5368-A41E-12B37B7C0288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606B0-25E2-ED80-0AA0-0B1FE9C1069F}"/>
                </a:ext>
              </a:extLst>
            </p:cNvPr>
            <p:cNvGrpSpPr/>
            <p:nvPr/>
          </p:nvGrpSpPr>
          <p:grpSpPr>
            <a:xfrm>
              <a:off x="1554931" y="4415111"/>
              <a:ext cx="509364" cy="940940"/>
              <a:chOff x="1554931" y="4415111"/>
              <a:chExt cx="509364" cy="94094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6167D5-8A79-B4EC-9E97-906333BFF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7136" y="4419947"/>
                <a:ext cx="2475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4353F1E-7155-7E6D-83FC-AED1E272FA6B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rot="5400000" flipH="1" flipV="1">
                <a:off x="1682507" y="4542215"/>
                <a:ext cx="508892" cy="254684"/>
              </a:xfrm>
              <a:prstGeom prst="bentConnector3">
                <a:avLst>
                  <a:gd name="adj1" fmla="val 5015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83">
                <a:extLst>
                  <a:ext uri="{FF2B5EF4-FFF2-40B4-BE49-F238E27FC236}">
                    <a16:creationId xmlns:a16="http://schemas.microsoft.com/office/drawing/2014/main" id="{03DAF5A5-F3B2-61AF-0CB1-48BD044D8D36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rot="16200000" flipV="1">
                <a:off x="1432662" y="4547054"/>
                <a:ext cx="499218" cy="25468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6CDD6-95C1-1509-853F-6F20BB6D43CF}"/>
              </a:ext>
            </a:extLst>
          </p:cNvPr>
          <p:cNvGrpSpPr/>
          <p:nvPr/>
        </p:nvGrpSpPr>
        <p:grpSpPr>
          <a:xfrm>
            <a:off x="1128191" y="3385740"/>
            <a:ext cx="1362843" cy="1538263"/>
            <a:chOff x="1128191" y="3385740"/>
            <a:chExt cx="1362843" cy="153826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294DF46-140C-F4A9-1932-7CA4CA523A01}"/>
                </a:ext>
              </a:extLst>
            </p:cNvPr>
            <p:cNvSpPr/>
            <p:nvPr/>
          </p:nvSpPr>
          <p:spPr>
            <a:xfrm>
              <a:off x="1128191" y="3385740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00" name="Straight Arrow Connector 83">
              <a:extLst>
                <a:ext uri="{FF2B5EF4-FFF2-40B4-BE49-F238E27FC236}">
                  <a16:creationId xmlns:a16="http://schemas.microsoft.com/office/drawing/2014/main" id="{80C84B7D-EA84-1763-572D-0038A072148E}"/>
                </a:ext>
              </a:extLst>
            </p:cNvPr>
            <p:cNvCxnSpPr>
              <a:cxnSpLocks/>
              <a:stCxn id="25" idx="0"/>
              <a:endCxn id="11" idx="1"/>
            </p:cNvCxnSpPr>
            <p:nvPr/>
          </p:nvCxnSpPr>
          <p:spPr>
            <a:xfrm rot="16200000" flipV="1">
              <a:off x="762224" y="3876616"/>
              <a:ext cx="1413355" cy="681420"/>
            </a:xfrm>
            <a:prstGeom prst="bentConnector4">
              <a:avLst>
                <a:gd name="adj1" fmla="val 10537"/>
                <a:gd name="adj2" fmla="val 1335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90CCF-F513-0FA2-1F68-40C3B7F3D026}"/>
              </a:ext>
            </a:extLst>
          </p:cNvPr>
          <p:cNvGrpSpPr/>
          <p:nvPr/>
        </p:nvGrpSpPr>
        <p:grpSpPr>
          <a:xfrm>
            <a:off x="6451991" y="3041991"/>
            <a:ext cx="1275097" cy="680416"/>
            <a:chOff x="1043608" y="4553622"/>
            <a:chExt cx="1275097" cy="680416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8F8387CE-D37F-D3BA-075A-7F7BC2D1A851}"/>
                </a:ext>
              </a:extLst>
            </p:cNvPr>
            <p:cNvSpPr/>
            <p:nvPr/>
          </p:nvSpPr>
          <p:spPr>
            <a:xfrm>
              <a:off x="1187624" y="4553622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B7F004F-12FF-86B1-2CE9-1DC11FBC6042}"/>
                </a:ext>
              </a:extLst>
            </p:cNvPr>
            <p:cNvSpPr/>
            <p:nvPr/>
          </p:nvSpPr>
          <p:spPr>
            <a:xfrm>
              <a:off x="1115616" y="4625630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212CAFD-3462-A3C1-5512-14EEA60393D7}"/>
                </a:ext>
              </a:extLst>
            </p:cNvPr>
            <p:cNvSpPr/>
            <p:nvPr/>
          </p:nvSpPr>
          <p:spPr>
            <a:xfrm>
              <a:off x="1043608" y="4702476"/>
              <a:ext cx="1131081" cy="53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Multi-Head</a:t>
              </a:r>
            </a:p>
            <a:p>
              <a:pPr algn="ctr"/>
              <a:r>
                <a:rPr lang="en-HR" sz="1400" dirty="0"/>
                <a:t>Attention</a:t>
              </a:r>
            </a:p>
          </p:txBody>
        </p: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D255E6E-6A2C-8659-946E-C4B2E8C8B017}"/>
              </a:ext>
            </a:extLst>
          </p:cNvPr>
          <p:cNvSpPr/>
          <p:nvPr/>
        </p:nvSpPr>
        <p:spPr>
          <a:xfrm>
            <a:off x="6451991" y="1890737"/>
            <a:ext cx="1362843" cy="4635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HR" sz="1400" dirty="0"/>
              <a:t>Feed Forward Neural Network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3A446B5-67CD-157C-EE95-92A2F13041E8}"/>
              </a:ext>
            </a:extLst>
          </p:cNvPr>
          <p:cNvGrpSpPr/>
          <p:nvPr/>
        </p:nvGrpSpPr>
        <p:grpSpPr>
          <a:xfrm>
            <a:off x="6451990" y="4476776"/>
            <a:ext cx="1275097" cy="680416"/>
            <a:chOff x="1043608" y="4553622"/>
            <a:chExt cx="1275097" cy="680416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160DFBDD-E719-3B65-1D39-5389839F9712}"/>
                </a:ext>
              </a:extLst>
            </p:cNvPr>
            <p:cNvSpPr/>
            <p:nvPr/>
          </p:nvSpPr>
          <p:spPr>
            <a:xfrm>
              <a:off x="1187624" y="4553622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5B67266-3FF1-0B5D-4EDD-EA414ADBC1B4}"/>
                </a:ext>
              </a:extLst>
            </p:cNvPr>
            <p:cNvSpPr/>
            <p:nvPr/>
          </p:nvSpPr>
          <p:spPr>
            <a:xfrm>
              <a:off x="1115616" y="4625630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92866E59-DB89-5E09-20BE-74BD7D1FB238}"/>
                </a:ext>
              </a:extLst>
            </p:cNvPr>
            <p:cNvSpPr/>
            <p:nvPr/>
          </p:nvSpPr>
          <p:spPr>
            <a:xfrm>
              <a:off x="1043608" y="4702476"/>
              <a:ext cx="1131081" cy="53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Multi-Head</a:t>
              </a:r>
            </a:p>
            <a:p>
              <a:pPr algn="ctr"/>
              <a:r>
                <a:rPr lang="en-HR" sz="1400" dirty="0"/>
                <a:t>Attention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021DD6D-8BC0-CACC-7B2C-A9216B8021FB}"/>
              </a:ext>
            </a:extLst>
          </p:cNvPr>
          <p:cNvCxnSpPr>
            <a:cxnSpLocks/>
          </p:cNvCxnSpPr>
          <p:nvPr/>
        </p:nvCxnSpPr>
        <p:spPr>
          <a:xfrm flipV="1">
            <a:off x="7130935" y="5157192"/>
            <a:ext cx="2475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83">
            <a:extLst>
              <a:ext uri="{FF2B5EF4-FFF2-40B4-BE49-F238E27FC236}">
                <a16:creationId xmlns:a16="http://schemas.microsoft.com/office/drawing/2014/main" id="{5DAA84B1-AB8D-CE56-91FD-68FB591DF831}"/>
              </a:ext>
            </a:extLst>
          </p:cNvPr>
          <p:cNvCxnSpPr>
            <a:cxnSpLocks/>
            <a:stCxn id="151" idx="0"/>
          </p:cNvCxnSpPr>
          <p:nvPr/>
        </p:nvCxnSpPr>
        <p:spPr>
          <a:xfrm rot="5400000" flipH="1" flipV="1">
            <a:off x="7006306" y="5279460"/>
            <a:ext cx="508892" cy="254684"/>
          </a:xfrm>
          <a:prstGeom prst="bentConnector3">
            <a:avLst>
              <a:gd name="adj1" fmla="val 49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3">
            <a:extLst>
              <a:ext uri="{FF2B5EF4-FFF2-40B4-BE49-F238E27FC236}">
                <a16:creationId xmlns:a16="http://schemas.microsoft.com/office/drawing/2014/main" id="{560FCA75-591A-709C-D381-31B93894FF38}"/>
              </a:ext>
            </a:extLst>
          </p:cNvPr>
          <p:cNvCxnSpPr>
            <a:cxnSpLocks/>
            <a:stCxn id="151" idx="0"/>
          </p:cNvCxnSpPr>
          <p:nvPr/>
        </p:nvCxnSpPr>
        <p:spPr>
          <a:xfrm rot="16200000" flipV="1">
            <a:off x="6756461" y="5284299"/>
            <a:ext cx="499218" cy="254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E90B32-F4D1-CFB3-AD72-8F652F7CCAB0}"/>
              </a:ext>
            </a:extLst>
          </p:cNvPr>
          <p:cNvGrpSpPr/>
          <p:nvPr/>
        </p:nvGrpSpPr>
        <p:grpSpPr>
          <a:xfrm>
            <a:off x="1128190" y="1556792"/>
            <a:ext cx="6686645" cy="4104457"/>
            <a:chOff x="1128190" y="1556792"/>
            <a:chExt cx="6686645" cy="410445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071A1D-DF60-8504-BC3B-2046F7F5C7FF}"/>
                </a:ext>
              </a:extLst>
            </p:cNvPr>
            <p:cNvSpPr/>
            <p:nvPr/>
          </p:nvSpPr>
          <p:spPr>
            <a:xfrm>
              <a:off x="1128190" y="2254332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05" name="Straight Arrow Connector 83">
              <a:extLst>
                <a:ext uri="{FF2B5EF4-FFF2-40B4-BE49-F238E27FC236}">
                  <a16:creationId xmlns:a16="http://schemas.microsoft.com/office/drawing/2014/main" id="{06495868-5FFB-CC9F-C040-88321F6E141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16200000" flipV="1">
              <a:off x="1015191" y="2492239"/>
              <a:ext cx="904944" cy="678945"/>
            </a:xfrm>
            <a:prstGeom prst="bentConnector4">
              <a:avLst>
                <a:gd name="adj1" fmla="val 760"/>
                <a:gd name="adj2" fmla="val 1336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E15F8F6-23B6-ED43-64DF-740A0B4533B8}"/>
                </a:ext>
              </a:extLst>
            </p:cNvPr>
            <p:cNvSpPr/>
            <p:nvPr/>
          </p:nvSpPr>
          <p:spPr>
            <a:xfrm>
              <a:off x="6451991" y="2688200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5FFB2A06-05E8-5FB6-6B2D-A6E523655093}"/>
                </a:ext>
              </a:extLst>
            </p:cNvPr>
            <p:cNvSpPr/>
            <p:nvPr/>
          </p:nvSpPr>
          <p:spPr>
            <a:xfrm>
              <a:off x="6451990" y="1556792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DC31C0C2-172F-6121-4F73-D4284D1DD4D0}"/>
                </a:ext>
              </a:extLst>
            </p:cNvPr>
            <p:cNvSpPr/>
            <p:nvPr/>
          </p:nvSpPr>
          <p:spPr>
            <a:xfrm>
              <a:off x="6451990" y="4122985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66" name="Straight Arrow Connector 83">
              <a:extLst>
                <a:ext uri="{FF2B5EF4-FFF2-40B4-BE49-F238E27FC236}">
                  <a16:creationId xmlns:a16="http://schemas.microsoft.com/office/drawing/2014/main" id="{E2631ED8-1395-E918-A977-96074F8452C9}"/>
                </a:ext>
              </a:extLst>
            </p:cNvPr>
            <p:cNvCxnSpPr>
              <a:cxnSpLocks/>
              <a:stCxn id="149" idx="0"/>
              <a:endCxn id="129" idx="3"/>
            </p:cNvCxnSpPr>
            <p:nvPr/>
          </p:nvCxnSpPr>
          <p:spPr>
            <a:xfrm rot="5400000" flipH="1" flipV="1">
              <a:off x="6819185" y="3127336"/>
              <a:ext cx="1309877" cy="681422"/>
            </a:xfrm>
            <a:prstGeom prst="bentConnector4">
              <a:avLst>
                <a:gd name="adj1" fmla="val 12010"/>
                <a:gd name="adj2" fmla="val 1335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83">
              <a:extLst>
                <a:ext uri="{FF2B5EF4-FFF2-40B4-BE49-F238E27FC236}">
                  <a16:creationId xmlns:a16="http://schemas.microsoft.com/office/drawing/2014/main" id="{FEBCA660-C250-1FCF-2304-53122755F239}"/>
                </a:ext>
              </a:extLst>
            </p:cNvPr>
            <p:cNvCxnSpPr>
              <a:cxnSpLocks/>
              <a:stCxn id="129" idx="0"/>
              <a:endCxn id="132" idx="3"/>
            </p:cNvCxnSpPr>
            <p:nvPr/>
          </p:nvCxnSpPr>
          <p:spPr>
            <a:xfrm rot="5400000" flipH="1" flipV="1">
              <a:off x="6970873" y="1844240"/>
              <a:ext cx="1006500" cy="681420"/>
            </a:xfrm>
            <a:prstGeom prst="bentConnector4">
              <a:avLst>
                <a:gd name="adj1" fmla="val 10411"/>
                <a:gd name="adj2" fmla="val 1335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83">
              <a:extLst>
                <a:ext uri="{FF2B5EF4-FFF2-40B4-BE49-F238E27FC236}">
                  <a16:creationId xmlns:a16="http://schemas.microsoft.com/office/drawing/2014/main" id="{097EFF3C-1587-40C5-191D-F913F0549980}"/>
                </a:ext>
              </a:extLst>
            </p:cNvPr>
            <p:cNvCxnSpPr>
              <a:cxnSpLocks/>
              <a:stCxn id="151" idx="0"/>
              <a:endCxn id="149" idx="3"/>
            </p:cNvCxnSpPr>
            <p:nvPr/>
          </p:nvCxnSpPr>
          <p:spPr>
            <a:xfrm rot="5400000" flipH="1" flipV="1">
              <a:off x="6767444" y="4613860"/>
              <a:ext cx="1413355" cy="681423"/>
            </a:xfrm>
            <a:prstGeom prst="bentConnector4">
              <a:avLst>
                <a:gd name="adj1" fmla="val 9725"/>
                <a:gd name="adj2" fmla="val 1335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83">
            <a:extLst>
              <a:ext uri="{FF2B5EF4-FFF2-40B4-BE49-F238E27FC236}">
                <a16:creationId xmlns:a16="http://schemas.microsoft.com/office/drawing/2014/main" id="{D0066E6D-45C8-6574-C8A2-EA72B0EB3614}"/>
              </a:ext>
            </a:extLst>
          </p:cNvPr>
          <p:cNvCxnSpPr>
            <a:cxnSpLocks/>
            <a:stCxn id="14" idx="0"/>
            <a:endCxn id="127" idx="2"/>
          </p:cNvCxnSpPr>
          <p:nvPr/>
        </p:nvCxnSpPr>
        <p:spPr>
          <a:xfrm rot="16200000" flipH="1">
            <a:off x="3679534" y="384409"/>
            <a:ext cx="1468075" cy="5207920"/>
          </a:xfrm>
          <a:prstGeom prst="bentConnector5">
            <a:avLst>
              <a:gd name="adj1" fmla="val -15571"/>
              <a:gd name="adj2" fmla="val 79682"/>
              <a:gd name="adj3" fmla="val 115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489DE57-1AB0-813B-74D5-8E6B8858EA6A}"/>
              </a:ext>
            </a:extLst>
          </p:cNvPr>
          <p:cNvCxnSpPr>
            <a:cxnSpLocks/>
          </p:cNvCxnSpPr>
          <p:nvPr/>
        </p:nvCxnSpPr>
        <p:spPr>
          <a:xfrm flipV="1">
            <a:off x="6729498" y="3731170"/>
            <a:ext cx="0" cy="222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68224-FB37-9FE8-6879-5B46D24864D6}"/>
              </a:ext>
            </a:extLst>
          </p:cNvPr>
          <p:cNvGrpSpPr/>
          <p:nvPr/>
        </p:nvGrpSpPr>
        <p:grpSpPr>
          <a:xfrm>
            <a:off x="6451990" y="932726"/>
            <a:ext cx="1362843" cy="463568"/>
            <a:chOff x="6451990" y="932726"/>
            <a:chExt cx="1362843" cy="463568"/>
          </a:xfrm>
        </p:grpSpPr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AD0925F0-CF89-C195-632A-EF9A0A76FBFF}"/>
                </a:ext>
              </a:extLst>
            </p:cNvPr>
            <p:cNvSpPr/>
            <p:nvPr/>
          </p:nvSpPr>
          <p:spPr>
            <a:xfrm>
              <a:off x="6451990" y="1204276"/>
              <a:ext cx="1362843" cy="192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Linear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A3D41437-84A7-C354-FA96-182F8BF3A94A}"/>
                </a:ext>
              </a:extLst>
            </p:cNvPr>
            <p:cNvSpPr/>
            <p:nvPr/>
          </p:nvSpPr>
          <p:spPr>
            <a:xfrm>
              <a:off x="6451990" y="932726"/>
              <a:ext cx="1362843" cy="192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Softmax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5F64DC6-11A0-29A5-63C6-30A9782192D0}"/>
              </a:ext>
            </a:extLst>
          </p:cNvPr>
          <p:cNvSpPr txBox="1"/>
          <p:nvPr/>
        </p:nvSpPr>
        <p:spPr>
          <a:xfrm>
            <a:off x="5425468" y="473802"/>
            <a:ext cx="3410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&lt;SOS&gt; J</a:t>
            </a:r>
            <a:r>
              <a:rPr lang="en-GB" sz="1400" dirty="0"/>
              <a:t>a</a:t>
            </a:r>
            <a:r>
              <a:rPr lang="en-HR" sz="1400" dirty="0"/>
              <a:t>ne visits Africa in September &lt;EOS&gt;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64AA3-351B-FB10-A801-9351DC95338B}"/>
              </a:ext>
            </a:extLst>
          </p:cNvPr>
          <p:cNvGrpSpPr/>
          <p:nvPr/>
        </p:nvGrpSpPr>
        <p:grpSpPr>
          <a:xfrm>
            <a:off x="338033" y="5382000"/>
            <a:ext cx="3202030" cy="509946"/>
            <a:chOff x="338033" y="5382000"/>
            <a:chExt cx="3202030" cy="509946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161AD0D-2CB0-D44A-EAF1-30A1B94DEC0D}"/>
                </a:ext>
              </a:extLst>
            </p:cNvPr>
            <p:cNvSpPr txBox="1"/>
            <p:nvPr/>
          </p:nvSpPr>
          <p:spPr>
            <a:xfrm>
              <a:off x="605204" y="5584169"/>
              <a:ext cx="2695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J</a:t>
              </a:r>
              <a:r>
                <a:rPr lang="en-GB" sz="1400" dirty="0"/>
                <a:t>a</a:t>
              </a:r>
              <a:r>
                <a:rPr lang="en-HR" sz="1400" dirty="0"/>
                <a:t>ne visite l'Afrique en septembre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/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R" sz="1400" dirty="0"/>
                    <a:t>&lt;SOS&gt;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1400" dirty="0"/>
                    <a:t>&lt;EOS&gt;</a:t>
                  </a: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91" t="-4000" b="-24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F8916C35-EAFF-57AF-AB7A-247AE40B7962}"/>
              </a:ext>
            </a:extLst>
          </p:cNvPr>
          <p:cNvSpPr txBox="1"/>
          <p:nvPr/>
        </p:nvSpPr>
        <p:spPr>
          <a:xfrm>
            <a:off x="5659737" y="6118000"/>
            <a:ext cx="3410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&lt;SOS&gt; Jane visits Africa in September &lt;EOS&gt;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511F8B-AC8E-CEE9-8689-FB9616EF89D6}"/>
                  </a:ext>
                </a:extLst>
              </p14:cNvPr>
              <p14:cNvContentPartPr/>
              <p14:nvPr/>
            </p14:nvContentPartPr>
            <p14:xfrm>
              <a:off x="2862360" y="3960360"/>
              <a:ext cx="811800" cy="92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511F8B-AC8E-CEE9-8689-FB9616EF89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3000" y="3951000"/>
                <a:ext cx="83052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3A2E8B-7DEF-F14D-58BE-3B1C19BE483F}"/>
                  </a:ext>
                </a:extLst>
              </p14:cNvPr>
              <p14:cNvContentPartPr/>
              <p14:nvPr/>
            </p14:nvContentPartPr>
            <p14:xfrm>
              <a:off x="3813840" y="3737520"/>
              <a:ext cx="1544400" cy="158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3A2E8B-7DEF-F14D-58BE-3B1C19BE48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4480" y="3728160"/>
                <a:ext cx="156312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CD46DD-AC5E-DC21-48FC-C02AD635BCD3}"/>
                  </a:ext>
                </a:extLst>
              </p14:cNvPr>
              <p14:cNvContentPartPr/>
              <p14:nvPr/>
            </p14:nvContentPartPr>
            <p14:xfrm>
              <a:off x="4156560" y="3973680"/>
              <a:ext cx="268200" cy="149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CD46DD-AC5E-DC21-48FC-C02AD635BC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47200" y="3964320"/>
                <a:ext cx="28692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49B0B3-27A4-9D88-E5EB-773AAB78E791}"/>
                  </a:ext>
                </a:extLst>
              </p14:cNvPr>
              <p14:cNvContentPartPr/>
              <p14:nvPr/>
            </p14:nvContentPartPr>
            <p14:xfrm>
              <a:off x="3058920" y="2134440"/>
              <a:ext cx="2573640" cy="290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49B0B3-27A4-9D88-E5EB-773AAB78E79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49560" y="2125080"/>
                <a:ext cx="259236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7DF0F7-1141-9666-0C44-0DDA73AB0622}"/>
                  </a:ext>
                </a:extLst>
              </p14:cNvPr>
              <p14:cNvContentPartPr/>
              <p14:nvPr/>
            </p14:nvContentPartPr>
            <p14:xfrm>
              <a:off x="3496680" y="2134080"/>
              <a:ext cx="1994040" cy="1519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7DF0F7-1141-9666-0C44-0DDA73AB06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87320" y="2124720"/>
                <a:ext cx="2012760" cy="15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A3C80A-06A7-B987-73A2-95D33F960F1C}"/>
                  </a:ext>
                </a:extLst>
              </p14:cNvPr>
              <p14:cNvContentPartPr/>
              <p14:nvPr/>
            </p14:nvContentPartPr>
            <p14:xfrm>
              <a:off x="3619080" y="2152800"/>
              <a:ext cx="363960" cy="2471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A3C80A-06A7-B987-73A2-95D33F960F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09720" y="2143440"/>
                <a:ext cx="382680" cy="24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CCE62E8-75D9-6A55-5DF9-7371E4051299}"/>
                  </a:ext>
                </a:extLst>
              </p14:cNvPr>
              <p14:cNvContentPartPr/>
              <p14:nvPr/>
            </p14:nvContentPartPr>
            <p14:xfrm>
              <a:off x="4983480" y="2408760"/>
              <a:ext cx="424080" cy="2238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CCE62E8-75D9-6A55-5DF9-7371E40512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74120" y="2399400"/>
                <a:ext cx="442800" cy="22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26559E-0260-1019-69FE-BE8608FBB94D}"/>
                  </a:ext>
                </a:extLst>
              </p14:cNvPr>
              <p14:cNvContentPartPr/>
              <p14:nvPr/>
            </p14:nvContentPartPr>
            <p14:xfrm>
              <a:off x="1629000" y="4860720"/>
              <a:ext cx="392400" cy="32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26559E-0260-1019-69FE-BE8608FBB94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19640" y="4851360"/>
                <a:ext cx="411120" cy="3448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19D6342-8047-0B89-B482-D56162DE6AFD}"/>
              </a:ext>
            </a:extLst>
          </p:cNvPr>
          <p:cNvSpPr txBox="1"/>
          <p:nvPr/>
        </p:nvSpPr>
        <p:spPr>
          <a:xfrm>
            <a:off x="8188337" y="316768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N times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7353E-FE52-16DB-22E0-293ED49E7D74}"/>
              </a:ext>
            </a:extLst>
          </p:cNvPr>
          <p:cNvSpPr txBox="1"/>
          <p:nvPr/>
        </p:nvSpPr>
        <p:spPr>
          <a:xfrm>
            <a:off x="-54494" y="318813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N times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502FAF-146E-0F62-50F5-D62DD1B6FA6C}"/>
              </a:ext>
            </a:extLst>
          </p:cNvPr>
          <p:cNvGrpSpPr/>
          <p:nvPr/>
        </p:nvGrpSpPr>
        <p:grpSpPr>
          <a:xfrm>
            <a:off x="1701599" y="4807463"/>
            <a:ext cx="5539823" cy="1430161"/>
            <a:chOff x="1701599" y="4807463"/>
            <a:chExt cx="5539823" cy="1430161"/>
          </a:xfrm>
        </p:grpSpPr>
        <p:sp>
          <p:nvSpPr>
            <p:cNvPr id="25" name="Or 24">
              <a:extLst>
                <a:ext uri="{FF2B5EF4-FFF2-40B4-BE49-F238E27FC236}">
                  <a16:creationId xmlns:a16="http://schemas.microsoft.com/office/drawing/2014/main" id="{37E52D7A-61F1-389D-08F3-AAC810C52E2A}"/>
                </a:ext>
              </a:extLst>
            </p:cNvPr>
            <p:cNvSpPr/>
            <p:nvPr/>
          </p:nvSpPr>
          <p:spPr>
            <a:xfrm>
              <a:off x="1701599" y="4924003"/>
              <a:ext cx="216024" cy="216024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51" name="Or 150">
              <a:extLst>
                <a:ext uri="{FF2B5EF4-FFF2-40B4-BE49-F238E27FC236}">
                  <a16:creationId xmlns:a16="http://schemas.microsoft.com/office/drawing/2014/main" id="{D4DE9FB4-14A3-3ED0-0A8C-AF484755D41E}"/>
                </a:ext>
              </a:extLst>
            </p:cNvPr>
            <p:cNvSpPr/>
            <p:nvPr/>
          </p:nvSpPr>
          <p:spPr>
            <a:xfrm>
              <a:off x="7025398" y="5661248"/>
              <a:ext cx="216024" cy="216024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A8BD370-ABF0-C6D8-2C91-4369951C8996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 flipH="1">
              <a:off x="1917623" y="5032015"/>
              <a:ext cx="998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9F2B369-E16D-237D-EABA-462D4E1BA1C1}"/>
                </a:ext>
              </a:extLst>
            </p:cNvPr>
            <p:cNvSpPr txBox="1"/>
            <p:nvPr/>
          </p:nvSpPr>
          <p:spPr>
            <a:xfrm>
              <a:off x="2972371" y="4807463"/>
              <a:ext cx="201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Positional Encoding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8586ADC-7DF4-0FDD-C9A3-F9D8F6CE830B}"/>
                    </a:ext>
                  </a:extLst>
                </p:cNvPr>
                <p:cNvSpPr txBox="1"/>
                <p:nvPr/>
              </p:nvSpPr>
              <p:spPr>
                <a:xfrm>
                  <a:off x="3445371" y="5098418"/>
                  <a:ext cx="217642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  <m:t>𝑝𝑜𝑠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HR" sz="1400" dirty="0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8586ADC-7DF4-0FDD-C9A3-F9D8F6CE8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371" y="5098418"/>
                  <a:ext cx="2176429" cy="576376"/>
                </a:xfrm>
                <a:prstGeom prst="rect">
                  <a:avLst/>
                </a:prstGeom>
                <a:blipFill>
                  <a:blip r:embed="rId3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B7CC648-7CE7-BDD6-C8FE-29F78ED79359}"/>
                    </a:ext>
                  </a:extLst>
                </p:cNvPr>
                <p:cNvSpPr txBox="1"/>
                <p:nvPr/>
              </p:nvSpPr>
              <p:spPr>
                <a:xfrm>
                  <a:off x="3355339" y="5661248"/>
                  <a:ext cx="236878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  <m:t>𝑝𝑜𝑠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HR" sz="1400" dirty="0"/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B7CC648-7CE7-BDD6-C8FE-29F78ED79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339" y="5661248"/>
                  <a:ext cx="2368789" cy="57637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DAEE33-B7F1-9EE2-CD8F-3F174FECFA94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>
              <a:off x="5724128" y="5769260"/>
              <a:ext cx="13012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498F1A-8DCA-4D00-0C2D-FD068F043444}"/>
                  </a:ext>
                </a:extLst>
              </p14:cNvPr>
              <p14:cNvContentPartPr/>
              <p14:nvPr/>
            </p14:nvContentPartPr>
            <p14:xfrm>
              <a:off x="5833440" y="4640400"/>
              <a:ext cx="583200" cy="232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498F1A-8DCA-4D00-0C2D-FD068F0434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17240" y="4624200"/>
                <a:ext cx="615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825493A-5FB1-AB65-706C-97757D51D636}"/>
                  </a:ext>
                </a:extLst>
              </p14:cNvPr>
              <p14:cNvContentPartPr/>
              <p14:nvPr/>
            </p14:nvContentPartPr>
            <p14:xfrm>
              <a:off x="5496120" y="721800"/>
              <a:ext cx="1972440" cy="5713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825493A-5FB1-AB65-706C-97757D51D63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79920" y="705600"/>
                <a:ext cx="2010240" cy="57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CEA1CD4-50D2-2BCF-1766-C070DFC2A56A}"/>
                  </a:ext>
                </a:extLst>
              </p14:cNvPr>
              <p14:cNvContentPartPr/>
              <p14:nvPr/>
            </p14:nvContentPartPr>
            <p14:xfrm>
              <a:off x="7215480" y="599040"/>
              <a:ext cx="1779120" cy="5699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CEA1CD4-50D2-2BCF-1766-C070DFC2A5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93880" y="577440"/>
                <a:ext cx="1816920" cy="57376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B61D9A3-FB46-1B58-E188-703A86843080}"/>
              </a:ext>
            </a:extLst>
          </p:cNvPr>
          <p:cNvSpPr txBox="1"/>
          <p:nvPr/>
        </p:nvSpPr>
        <p:spPr>
          <a:xfrm>
            <a:off x="1287868" y="441944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Q    K    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B818D1-B600-AFAE-19E9-945D7C8C100E}"/>
              </a:ext>
            </a:extLst>
          </p:cNvPr>
          <p:cNvSpPr txBox="1"/>
          <p:nvPr/>
        </p:nvSpPr>
        <p:spPr>
          <a:xfrm>
            <a:off x="6468200" y="369573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K    V        Q</a:t>
            </a:r>
          </a:p>
        </p:txBody>
      </p:sp>
    </p:spTree>
    <p:extLst>
      <p:ext uri="{BB962C8B-B14F-4D97-AF65-F5344CB8AC3E}">
        <p14:creationId xmlns:p14="http://schemas.microsoft.com/office/powerpoint/2010/main" val="15094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15235</TotalTime>
  <Words>1650</Words>
  <Application>Microsoft Macintosh PowerPoint</Application>
  <PresentationFormat>On-screen Show (4:3)</PresentationFormat>
  <Paragraphs>307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bzitko_template</vt:lpstr>
      <vt:lpstr>NLP Transformers  lecture 05.2</vt:lpstr>
      <vt:lpstr>Contents</vt:lpstr>
      <vt:lpstr>Transformers Motivation</vt:lpstr>
      <vt:lpstr>Transformers Intuition</vt:lpstr>
      <vt:lpstr>Self-Attention Intuition</vt:lpstr>
      <vt:lpstr>Self-Attention</vt:lpstr>
      <vt:lpstr>Multi-Head Attention</vt:lpstr>
      <vt:lpstr>Transformer</vt:lpstr>
      <vt:lpstr>Transformer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2488</cp:revision>
  <dcterms:created xsi:type="dcterms:W3CDTF">2009-11-13T22:47:37Z</dcterms:created>
  <dcterms:modified xsi:type="dcterms:W3CDTF">2022-12-21T10:00:37Z</dcterms:modified>
</cp:coreProperties>
</file>