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6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7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8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366" r:id="rId4"/>
    <p:sldId id="379" r:id="rId5"/>
    <p:sldId id="367" r:id="rId6"/>
    <p:sldId id="368" r:id="rId7"/>
    <p:sldId id="380" r:id="rId8"/>
    <p:sldId id="381" r:id="rId9"/>
    <p:sldId id="382" r:id="rId10"/>
    <p:sldId id="383" r:id="rId11"/>
    <p:sldId id="385" r:id="rId12"/>
    <p:sldId id="384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5" autoAdjust="0"/>
    <p:restoredTop sz="80000" autoAdjust="0"/>
  </p:normalViewPr>
  <p:slideViewPr>
    <p:cSldViewPr>
      <p:cViewPr varScale="1">
        <p:scale>
          <a:sx n="82" d="100"/>
          <a:sy n="82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17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1643 3620 11463,'44'11'107,"-2"-1"-102,-34-8 1,5 0 5,-6-1 0,2 1 56,0-2 68,5 1-85,-4-1-44,2 0 5,-2 0 34,-1 0-6,5 0-22,7 0-12,0 0 40,5-1-39,-10 1-6,8-2 0,-7 2 5,4-1 79,2 1-84,-8 0-44,13 0 77,-2 0 6,0 0-39,10-3 6,-15 2 16,15-4-22,-16 2 0,4 0-44,-8 1 83,5-1-34,-4 1 7,4-2 77,-6 2-43,0-1-35,6-1-11,-7 2-45,11 0 112,-4 1-67,13 1 0,-9 0 6,3-2 5,-11 0 6,15-5-12,-9 2 7,12-3-7,-15 4-5,0-1 39,2 0-39,-2 0 17,8 0-17,3 0-56,0 2 45,0 2 17,-14 1-6,5 0 0,-8 0 0,11 0 5,-9 0 1,21 0-6,-9 0 45,23 0-45,-11 0-12,17 0 18,-22 0 0,4 0-6,-18 0 0,-1 0 0,-1 0 0,2 0 11,13 0-11,-5 1 0,7 0 45,-3 3-45,-5-3-40,18 1 96,-15 0-44,5-1-12,-17 1-6,10 0 6,-7-1 6,16 2-12,-15-2 0,18 1-33,-15 0 95,19 1-56,-6 2-67,24 1 61,-7 1 12,-2-1-6,0-1 0,-21-3 0,11 1 0,-14-2 6,0 1-12,15 1 6,17 2 0,3 1 0,-4-1 0,-9 2 6,-10-1-12,-2 0 6,10 2 28,-20-5 11,9 0-78,-10-1 78,-1-2-33,26 0-1,-7 0-8,-13 0 1,0 0 7,9 0-5,7 1-61,3 0 61,-8 0 0,5-1 5,-21 0-5,14 0 6,-9 0 0,24 0 5,-22 0-6,11 0 7,-12 0-7,0 0 12,17-2 0,0 0 13,-12 0 1,1 0-25,26-2 36,-21 2 0,0-1-36,6 0-6,10 0 0,-29 1 0,-1 1 39,13 0-39,-13 1-17,19 0 17,-7 2 0,1-1 6,2 0-1,-20 0 62,4-1-61,-15 0 28,5-2 5,-9 1-34,0-2 51,3-1-56,-4 1 45,5 0-84,-3 1-17,-4 1-67,-2 0 61,-6 1-3058,-1 0 3120,-5 0 0,4 0 0,-4 0 0</inkml:trace>
  <inkml:trace contextRef="#ctx0" brushRef="#br0" timeOffset="3775">8475 3643 13172,'33'5'129,"-5"-2"-90,-19-4-6,6-2-27,-4 1 0,5 1-1,-6 0 34,13 1-39,0 0 17,21 0 22,-7-2-50,-2 1 11,-4 0-22,-15 1 22,6 0 0,-9 0 0,0 0 0,-1 0 0,1 0 0,5 0 0,-3 0-6,11-2 1,-10 1 5,10-3-12,-7 1 12,0 0 28,3 1-33,-8 0 5,3 2-6,-4-1 6,0 1-78,6 0 22,-3 0 56,6 0-6,-6 0-50,8 1 56,-4 1 84,14 2-78,-4 2-1,18 2-5,-14-3-11,5 1 6,-18-5 16,22 1-6,-15-2-5,16 0 6,-20 0 28,12 0-29,-10 1 6,21-1 1,2 1-1,2-1-6,-2 1-5,-15 0 0,-10-1 6,10 2-6,-8 0 0,7 0 6,-11-1-6,-1 1-62,16 1 73,-3 0 28,23 3-22,-15-3-28,16 2 11,-25-2-6,5 1 6,-18-2 45,10 2-78,-6-1 33,21-1 0,-17-1-12,23-1-4,-20 0 16,22 0 11,-9 0-6,-11-1 1,1 1-12,13-1 6,4 1-5,-24 0 5,21 0 5,-17 0-5,17 0 0,-22 0 6,12 2-6,-11-2 6,19 0 5,-3 2-11,4-1 17,-4 0-1,-9 0-32,-10-1 32,14 0 18,-8 0-28,9 0-6,-11 0 0,-1 0-56,27-1 56,-5 0-3,-13-1 0,0 1 3,12-2 11,14-1-11,-23 1 5,-6 1 1,1-1-774,8 1 768,13-2 0,-16 2 0,2 0-292,-1 0 286,19-2 1,2 0 7,-23 1 1,0 0-3,20 0-3,-24 1 1,-1 0 52,22 0-50,1 0-5,11-1-313,-27 1 318,13-2 282,-15 0-291,-3 1 1,0-2 8,11 0-3,-11 2 0,-1 0 3,1 0-5,11 2 5,-11 1 5,24 0 1,5 0-1,-29-1 1,-1 2-6,32-1 0,-18 0 0,-18 0-67,12 0 56,-10 1 5,8 1 6,-13 2 39,1 0 1091,26 3-1124,-3-3-1,-12 0 1,-1-2 0,14 1 38,11 1-44,3 2 6,-11-1-12,8 1 6,-29-3 0,19 1 12,-13-2-7,15 0-5,-16-1 6,0 1 5,18 0-8,-22 0 0,3 0-6,-1 0 0,1 1-6,13 1 1,-2 0 8,7 0 17,8 2-17,-30-3 17,16-1-12,-11 0 18,26-2-23,-27 1-56,24 1 56,-28 0 5,24 3-5,-11 0 3,-9-2 0,0 0 3,15 2-6,9-2 0,-26-2-28,17-1 33,-12 0-5,9 0 0,-19 0 28,-2 0-22,6 0-1,-10 0 7,12 0-1,-9-1-6,-2 1 1,6-2 44,-5 0-50,1 0 62,8-2-62,-15 2 45,17-2-40,-16 1 7,15-2-7,-18 2-72,8-1 28,-15 3 28,-2 0 5,-4 1 6,-2 0-6,-1 0 12,2 0-6,-3 0 0,0 0-6,0 0-33,0 0 34,0 0 55,1 0-33,0 0 0,0 0-12,-1 0-1579,-1 0 0,-1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3:10.6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6525 15249,'-20'7'185,"2"-1"-179,10-6 5,1 0 67,-6 0-38,4 0-40,-3 0 11,2 0 29,2 0 44,-8 3-96,3-1 108,-5 1-91,7-2 46,0 0-12,6-1 22,-1 1-61,4-1 23,1 0-348,-1 0 269,2 2 56,-1 4 62,2 11-18,1-2-38,2 8 28,0-6-23,0 1-6,1 12 1,-1-5 0,0 10-6,-1-9 0,-1 2 0,0 0 5,0 1-5,1 12 0,2 9 17,1 1-11,0-6 66,-1-15-72,-3-7-5,1 11 61,-1-7-51,-1 9-10,1-10-12,-2 1 17,1 0 0,-1 1-39,1 2 39,-1 15-28,0 4 28,0 1 39,0 10-33,0-25-6,0 8 0,0-3-6,0-9 6,0 9-6,0-12 6,1 1 6,-1 1 0,0 1 27,0 17-100,0 9 16,0-12 1,-2 3 27,1-7 1,-1 1 19,1 16 1,-1-2 2,0 8-3,1-28 0,0-3 42,1 0-39,-1-2 0,0 0 6,-1-1-6,-1 15-11,1-8 5,-1 12 12,1-13-12,-1 0-16,1 18 16,1 3 28,0-13 1,0 0-23,1 15 6,-1 7-57,-1-30 40,-3 19 11,0-11 0,-2 14 0,0-15 0,1-1 6,0-1 22,1 0 5,0-3-72,0 18 67,-1 3-22,1 1 8,2-21 0,0-2-20,-1 9 0,-2 15 1,1-17-29,1 0 34,0-1-5,0 0-1,-1-1 6,2-1 0,-1 0 0,2 0 6,-1-1-6,1 0-51,-2 20 51,3 5 23,-1 1-23,1-26 0,0 2 0,1 1 0,0 0-20,0-7 0,0 0 20,-1 5 0,2-2 62,-1 2-51,0-1-11,0-1 0,0-1 0,0 0-33,0-1 10,0 1 34,0 18-11,0-11 3,0-5 0,0 1-37,0-7 1,0 1 33,-2 19 0,0 1 0,1-17 0,0-1 2,-1 7 1,0-4-3,1 2 0,0 16 34,1-15-34,0 12-6,0-18 6,0 0 73,-2 17-62,1-12-8,-1-7 0,0 3-6,0 1 0,0 0-14,1 2 1,0 0 10,0-1 1,0-3 5,1 17 5,0-20 1,0-1-6,0-2-17,0 0 11,0 0 6,0 0-11,0-1 6,0 1-1,0 0 0,0 1-27,0 0-1,0 0 34,0 14 0,0-10 0,0 10 0,0-14-23,2 26 29,-1-22-6,1 17 73,-2-29-73,0-3 6,0-2-1,0-3 68,0 2-67,0-7-6,0 0-51,0-8 40,0-2-264,0 0 275,0 1 90,0 0-79,0 1 56,0-1-184,0-2 117,6 1 67,0-2-22,6-1 17,2-1-29,2 0 18,5 1-46,2 0 40,2 1-39,10 1-12,2-1 6,-1-1-33,3-4-399,-13-3-223,-2 1 655,-2-2 0,-15 7 0,1-1 0</inkml:trace>
  <inkml:trace contextRef="#ctx0" brushRef="#br0" timeOffset="2939">11213 6644 8982,'-17'9'1059,"2"-2"-695,12-7 56,0 0 997,3 0-930,5 0-162,6 4-123,18 3-146,3 0 157,16 7-180,-20-6 12,3 2 11,-17-4-6,-2 0 1,-2-1-46,-2-2 29,-2 1-28,-2-2 44,-2 0-44,-1 0 78,-1 0 313,0 6-251,0 6-45,0 3-12,-1 17-27,0-5-51,-2 13 45,1-5-17,0 4-20,1-7 1,0 0-20,-1 21 0,0-6 0,0 4 17,1-7 0,0-1 0,0 0 0,0 2-17,1 10 0,0 1-3,0 2 0,0-2 6,0-9 0,0-1-3,0 7 0,0-5 0,0 1 0,0-1 0,0-1 0,1-12 0,0-1 0,2 21 0,-2-19 0,0-1 5,2 18 6,-1 0-5,0 3-3,-1-17 0,-1 3-1,1 0 1,-1 4 19,0-2 1,1 3-1,-1-1-22,1 13 0,0-1 0,0-2 0,1-3-763,-1-13 0,2-4 730,0 16 27,2 1 12,0 0 50,1 0-56,-1-1-6,1 1 1,0-1 5,-1 0 0,-1-15 0,-1 2-20,-1 4 0,0 0 20,0 0 0,0 1 28,-1 11 0,-1 0-28,0-8 0,0-2-362,0 1 1,-1 0 353,0 11 0,0-3 8,-2 9 0,1-23 0,0-2 0,0 12 0,0-2 22,2-16 0,-1 0-27,1 17 5,-1 17 5,1-22 29,0 20-34,0-17 741,1-9 0,-2 2-716,0 0 1,-1 1-21,-1 3 1,0-1-6,0 0 0,-1-2 6,-3 24 16,1-20-22,2 1 0,1-15 0,-1 1 6,0 16-1,-2 13 1,2-22-6,1-2 11,-1 15 862,1 0-865,1-12 1,-1 1 10,0-6 1,1 0-1,-3 15 1,-1 0-20,0 9 3,2-24 0,0-2 36,0 3 34,2 0-67,-1-1 5,0-1-5,1 0 33,0 10 17,1 2-28,0-12 0,1 1-22,0 24-1,0-4 12,0-3 33,0-22-44,0 7 56,-1-13-62,1-4 5,-1-3-5,1-2 6,-1-3-6,1-1 0,0 0 0,0 0 5,0 1 1,0 4 44,0 9-27,-2 9 16,0 0-22,-1 14-12,1-20-5,0 10 0,0-14-61,-1 6 61,2-11-6,-1 0-89,2-14-51,0-4-27,-1-1 83,0-2 95,-1-6 102,-1-5-17,1 1-34,-1-1-17,1 9 45,0 2-11,-3 0 44,-2 0-27,-2 0-90,-5 0 50,-3 2 57,-5 0-107,-2 1-11,-18-1 123,-3 1-107,-6-1-38,17 1 33,9 1-1367,9-1-1546,3 0 2913,-2-2 0,9-1 0,1 0 0</inkml:trace>
  <inkml:trace contextRef="#ctx0" brushRef="#br0" timeOffset="5347">10427 11097 12455,'26'-30'1030,"0"1"-906,-13 5-18,-1 4-33,-5 9 0,0 3-45,-2 4 235,-2 2-73,-2 2 247,-1 5-230,1 11-78,1 27-129,-1-6 50,2 14-50,-2-21-11,0-1 6,1 8-281,1-6-67,1-3-257,-1-9-404,-1-9-599,2-1 1613,-1 1 0,-1-5 0,0 0 0</inkml:trace>
  <inkml:trace contextRef="#ctx0" brushRef="#br0" timeOffset="6308">10498 11620 14493,'-30'23'264,"7"-1"-259,22-2 79,1 1-84,3 2 0,3 0 0,4 1 0,3-2-151,0-2 17,1-4-118,6 0-62,-1-7 331,9-14 33,-7-19-50,-4-8 129,-5-21-28,-9 20-23,1-9 79,-5 17-67,-5 3-40,-4 4-5,-4 3-40,-3 3-72,-8 5-694,-3 6-331,0 7 1092,-14 36 0,28-26 0,-10 21 0</inkml:trace>
  <inkml:trace contextRef="#ctx0" brushRef="#br0" timeOffset="6675">10475 12168 14701,'8'-29'-17,"0"4"-465,-6 22-890,1 1-460,0 0-492,0 6 2324,1 3 0,-3-2 0,1 0 0</inkml:trace>
  <inkml:trace contextRef="#ctx0" brushRef="#br0" timeOffset="6892">10522 12406 10343,'3'5'3098,"-1"-1"-785,-2-4-2790,0 6-4737,4-17 5214,-2 14 0,2-15 0,-3 12 0</inkml:trace>
  <inkml:trace contextRef="#ctx0" brushRef="#br0" timeOffset="7544">10427 12644 13004,'-18'47'241,"6"-5"-230,18-23 62,9 8-51,-1-6 28,12 12-122,-5-11-528,11 0 365,-10-11 230,0-7-7,-9-10 259,10-24-79,-9 6 28,7-20 61,-12 15 23,1-18-61,-5 11 145,-3-19-275,-11 26-21,-18-10-886,-16 19-112,-6 4-985,-1 10 1915,14 11 0,17-2 0,6 2 0</inkml:trace>
  <inkml:trace contextRef="#ctx0" brushRef="#br0" timeOffset="8547">10403 10573 14477,'-14'42'537,"3"-4"-397,9-13-140,1 2 56,6 13-112,17 5-11,-3-9-6,12-6 0,-12-25 73,0-3 40,1-7-35,-1-4 34,-2-8-33,-2-5 67,-2-4-73,-2 0 5,-4 0 119,-3 2-12,-2 2-107,-7 3 107,-15-2-347,-13 4 45,-4 3-617,-10 6 807,13 6 0,10 1 0,6 1 0</inkml:trace>
  <inkml:trace contextRef="#ctx0" brushRef="#br0" timeOffset="9081">10498 10168 13558,'15'-21'-760,"-4"7"0,-11 8 0</inkml:trace>
  <inkml:trace contextRef="#ctx0" brushRef="#br0" timeOffset="9300">10546 9763 9755,'4'-58'-170,"3"21"0,-13 20 1</inkml:trace>
  <inkml:trace contextRef="#ctx0" brushRef="#br0" timeOffset="9495">10546 9335 11704,'7'-43'-1184,"-3"4"1,-4 29 0,-2 1 0</inkml:trace>
  <inkml:trace contextRef="#ctx0" brushRef="#br0" timeOffset="9667">10522 8858 11474,'11'-38'-224,"-2"4"-834,-8 7-987,1 2 2045,-1-4 0,0 14 0,-1 3 0</inkml:trace>
  <inkml:trace contextRef="#ctx0" brushRef="#br0" timeOffset="9834">10522 8334 11525,'11'-36'-187,"0"0"1,4-11 0,-12 28 0</inkml:trace>
  <inkml:trace contextRef="#ctx0" brushRef="#br0" timeOffset="10000">10570 7834 10422,'5'-66'-195,"-1"25"1,-4 20 0</inkml:trace>
  <inkml:trace contextRef="#ctx0" brushRef="#br0" timeOffset="10179">10522 7310 11122,'15'-58'-170,"-7"23"0,-2 15 0</inkml:trace>
  <inkml:trace contextRef="#ctx0" brushRef="#br0" timeOffset="10796">10475 6620 12360,'-13'43'493,"1"0"-348,2 6-117,4-9-28,1 14-78,10 13-241,10-18 405,2-18 1,2-3 98,12-5 33,9-21-38,-17-15-40,0-10-34,-2-6 6,-1-5 0,-5-3 95,-4 0-39,-6-1 118,-9-12-247,-7 12-61,-22-19-258,-7 25-107,-1 4-2251,-8 24-986,24 15 3624,-5 14 0,19-10 0,4-2 0</inkml:trace>
  <inkml:trace contextRef="#ctx0" brushRef="#br0" timeOffset="11882">10879 10716 12399,'35'1'736,"-1"-1"1,29 1-396,-28-6-89,2-2 0,4-5-140,1-3 51,2-4 10,2-5-33,2-5-61,1-6-21,-12 4 1,-1-2-39,-8 7 0,1-2-5,1-4 0,3-3 0,-2 1 13,3-7 0,-2 1-300,1 1 1,-2 0 234,-4 3 1,-3 3-87,-5 6-129,-3 1-107,-13 17-352,-2 3-5338,-7 2 6049,-2 2 0,1 1 0,1 1 0</inkml:trace>
  <inkml:trace contextRef="#ctx0" brushRef="#br0" timeOffset="12565">11046 10573 15507,'-38'26'801,"-1"10"-694,19-3-107,1 0 5,5-2-5,9-12 0,3-1-50,1 1 39,4-7-96,3 1 135,13-6 28,12 2 90,17 4-171,-12-2 0,-1 2-418,16 5-677,6 8-2107,-31-12 3227,-3 0 0,-10-7 0,-6-2 0</inkml:trace>
  <inkml:trace contextRef="#ctx0" brushRef="#br0" timeOffset="14347">12022 9835 14846,'-16'60'650,"1"-3"-454,4-19-134,1 24-62,5-13-6,2 14-27,8-24-102,11 5-84,10-10-66,14-5 285,-12-16 5,-1-15 68,-17-6 17,-2-7-51,-2-2 23,-3-2-57,-2-1-5,-1 1-5,-6 2-124,-3 0-78,-6 2-6,-3 3-622,-8 3-5662,-3 15 6497,7 0 0,6 7 0,14-7 0</inkml:trace>
  <inkml:trace contextRef="#ctx0" brushRef="#br0" timeOffset="15032">12260 9882 14829,'11'66'521,"1"-8"-420,0-16-107,1-10 1,6 10 5,-6-14 0,-1-2 11,-2-2 0,-2-2-11,-2-2 34,-2-2-29,-1-2 40,-2-3-5,0-3-40,-1-2-141,-4-2-77,-6-4-6,-16-14-67,-3-7 285,-1-6-67,10-1 17,14 9 56,2 1-5,3 2 5,7 1 5,1-1-5,8 1 0,0 0 51,0 0-51,0 0 56,-1-1-39,7-16-17,-9 3 78,2-11 0,-11 15-117,-12 0-34,1 11-190,-10 0-146,4 7-587,-4 2-1150,1 4 2146,0 4 0,9-2 0,1 2 0</inkml:trace>
  <inkml:trace contextRef="#ctx0" brushRef="#br0" timeOffset="15665">12522 9906 13194,'33'-14'375,"1"1"1,22-9 128,-38 33-292,-9 11-66,0 4-146,-12 5 56,-2-8-22,-4-2 5,0-2-28,0-4-22,2-4-45,2-5-84,2-2-129,2-3 275,12 2-6,-2 3 78,15 16 62,-8 18-17,-5-5 163,-3 12-247,-13-28 0,-3 3-39,-5-10-56,-5-3-269,-2-4-16,-3-2-1804,-14-10 420,9-5 1725,-6-9 0,23 10 0,4 1 0</inkml:trace>
  <inkml:trace contextRef="#ctx0" brushRef="#br0" timeOffset="16118">12855 9930 14096,'1'63'162,"-1"-5"-156,0-29 27,1 1-33,4-2-78,2-4-51,3-2-28,2-5-78,5-5 235,-3-6 90,9-12 33,-3-20 23,-1-4 481,-1-28-364,-12 21-67,0-12-101,-13 17-84,-6 3-11,-10 1-151,-4 5-241,-2 5-1439,-13 12 1831,3 22 0,9-8 0,10 11 0</inkml:trace>
  <inkml:trace contextRef="#ctx0" brushRef="#br0" timeOffset="19633">5452 4739 12729,'34'24'745,"-5"-3"-605,-19-13-50,1 1-34,0-1-17,1 1 0,-1 0-28,0 0 90,0 0-101,-1 0 0,2 0 45,-2-2 173,9 6-212,-8-5 89,7 3-89,-11-5 33,2-1 6,-1 2 28,13 8-68,-7-4 1,12 6-6,-7-7 11,1-1 6,13 5-6,3 0-11,24 8 0,-8-5 0,-2 0 6,-12-4-6,-11-4 5,1 1-5,1-1 6,0 1 55,1 0-61,0-1 0,0 1-56,1 0 51,14 5 10,3 1 63,1 0-124,11 4 112,-11-4-51,-13-5 1,1 1-1,11 2-10,12 5 5,-34-11 5,8 2 1,-11-3 0,0 0-6,0 0 0,1 0 0,-1 0 0,2 0 5,0 0 1,12 4-23,19 3 11,-9-2 1,10 0-1,-24-7 6,0-2 6,2 1-6,0-1 0,0 0-6,0-1 1,1 2-1,-1 0 6,3 2 0,-2 1 6,20 6-6,5 3 14,-21-5 0,0 0-14,24 6 28,-26-6 0,-1-1-23,8 1-5,13 4 6,-17-5-12,0 2 12,0-2-6,-1 3 0,1-1-6,-1 2 6,0-1-5,-1 1 5,18 6-45,6-1 45,0 0 19,-23-7 1,-2-1-14,9 2-12,14 4 6,-17-5 0,17 6 0,-15-5 0,13 4 0,-21-6 0,-2 0 0,-1 0 11,1 0-11,-1 0 6,2 0 22,0 0 33,19 4-55,-12-3-3,-8-2 0,3 0 2,24 7-10,-1 0-7,-24-5 1,-2 0-842,6 2 853,13 4 6,-19-5-6,0-1 5,0-1 1,0 1-1,-1-2 1,0 1-6,0-2 6,14 2-6,-12-3 67,16 3-34,-13-4-27,-8-2-56,-5-1 100,-18-2-95,-1-2 943,-3 1-892,-1-1-1,0 1-5,-1 0 0,0 1-44,0-1 88,2 1-27,4 2-6,3 1-11,14 5 0,-1-2 6,12 2 0,-16-4-6,1 0 5,-14-3-5,-1-1 0,-3 0 6,1 0-1,-2 0 1,0 0-6,0-1 0,0 0 0,1 1 6,-2-1 5,5 2-11,0 2 0,2 1 0,1 1 0,-3-3 0,-1 0 5,-4-2-5,1-1 6,-2 0 117,1-1 96,-2 2-107,-1 1 0,-8 3-78,-9 1-29,-3 0 35,-17 1-40,12-6 0,-11 1 0,8-3 11,-2-3-11,-12-6-6,12-1 6,-4-4 0,18 4 6,7 3 33,3 0-117,5 5 72,11 0 62,7 7 28,18 7-50,-8-2-29,6 5-5,-13-8 6,2 0-6,0-1 5,0 0 1,17 1-6,7-2-1646,0-1 1523,-3-3 117,-27-1-39,-3 0 45,-9-1 51,-2-3 66,0-8-21,-2 0-29,-3-6 17,-4 2 1567,-4-2-1656,-9-14 5,6 8-84,-8-14-224,12 13-29,2 3-643,4 4-117,3 12 1097,-1 1 0,1 5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4:01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13807 6453 12875,'-15'12'241,"2"-3"-79,10-9 17,-1 0 57,2 0 100,0 0-157,-3 0-84,0-1 79,-4-1-130,2 1 46,-3-2 28,1 2 50,-3-1 89,-1 1-145,-3 0-106,-1 0 33,-8 1 34,0 0-40,1 0 91,2 0-68,12 0-11,2 0 45,5 0-74,2 0-200,0 0 189,-2 4 107,-3 11-106,0 6-1,-1 6 141,0 7-146,4-12 0,-2 7 62,2-8 5,1 1-67,0 0-45,0 0-11,1 20 50,0-4 6,1 8 62,-1 1-56,-1-3-90,0 0 78,-4 15 6,1-22 90,-3 12-90,1-13 22,0-1-22,1 0 39,0-2-11,1-2-28,1-1-5,1-2 38,0 12-27,1-9 67,-1 23-23,0 11-22,2-31 0,-1 1-25,0 0 0,0-1 36,-1 18-39,-1-14 0,1 2-6,-4 20 1,1-12-1,-2 13 6,2-17-45,0-2 40,0 16 5,1 2 0,3-23 0,1 1 33,0 17-33,1 11 0,0-27-33,0 11 33,2-13-12,-1 0 7,1 0 5,-1 2 0,0 0-135,0 2 135,-1 0 6,0 0-6,0 1-6,0 0 1,0 1-40,0 16-61,0 4 100,0-24 0,0 1 1,0 20-4,0-24 1,0 0-887,0 6 895,0 13 0,-1-16 0,0 0 0,0 0-636,1 1 636,-1 0-153,1 0 153,0 0 11,0 17 45,0-14-56,0-6 0,1 2 40,1 27-46,1-12 0,-1 1 14,1-17 1,-1 0 400,1 9 0,-1-3-414,-1 6 5,0 0 19,-1-14 1,0-1-20,1 17 0,-1 14 0,0-23 5,1 14-5,-1-13 348,0-10 0,1 4-329,-1 0 1,0 0 10,1 3 1,-1 1 68,0 7 1,0-1-100,0 16 0,0-4-6,1 0 18,0-16-12,1 15-56,2-20 44,0 0 1,3 17 6,0-14 5,0 13 8,-3-18 0,-1 0 43,0 28-49,-1-26 1,-1 1-3,0 0 0,-2-4-797,1 10 797,1 14 0,0-18 11,0 0 68,1 1-79,-1 0 11,1-1-272,-2 1 266,1-1-5,-1 19 28,0-14-62,0-8 1,0 2 16,-1 25-3,-1-10 1,-1 1 14,-1 9 2,2-24 0,-1-5-36,2-10 16,-1 4 23,2-10 0,-1 3 0,0-11 6,1 0 5,0-3 815,-1 2-776,1 7 323,-1 5-373,1 3 6,-1 2 33,1-8-101,0 15 57,-1-14 55,1 9-100,0-19 61,0 10-11,0-9 61,0 7-167,0-11-12,0-3 113,0-1 22,0-5-79,7-3 68,7 2 50,6-1 44,16 2-83,4 0-12,-6 0 1,1 0-11,15 0-376,5 1-415,-29 1-1304,1-2 2100,4 1 0,-15-1 0,1 0 0</inkml:trace>
  <inkml:trace contextRef="#ctx0" brushRef="#br0" timeOffset="3898">14117 7882 10987,'29'-45'1418,"-2"3"-730,-3 2-212,2 2-50,2-2-426,-11 19 0,-8 12 179,-7 11 84,1 4 185,3 16-229,0 3-85,2 14 17,-2-3-50,-1 5-95,-1 3-6,-1 2-6,-1 17 12,0 3-919,-1-12-134,0-15-1026,0-31-2883,-1-7 4956,-1-1 0,-2-1 0</inkml:trace>
  <inkml:trace contextRef="#ctx0" brushRef="#br0" timeOffset="4664">14236 6596 14040,'-18'30'207,"-1"-1"0,-9 25-134,25-26-67,2 0 38,3-3-44,4-1 0,3-5 0,9 4-5,-3-9-107,12 2 61,-11-11 51,7-1 112,1-11 12,-4-3-124,5-9 5,-8-3 79,-3-3 62,-2 0 100,-4-1 62,-4-7-117,-10 0-129,-14-8-62,-3 11-51,-20 0-918,-4 21 90,8 6-964,-1 18-963,25 6 2806,4 5 0,5-13 0,3-2 0</inkml:trace>
  <inkml:trace contextRef="#ctx0" brushRef="#br0" timeOffset="5049">14283 7144 11547,'0'0'0</inkml:trace>
  <inkml:trace contextRef="#ctx0" brushRef="#br0" timeOffset="5231">14307 7382 15389,'5'1'-4267,"-1"0"4267,-3 1 0,0-1 0,-1 2 0</inkml:trace>
  <inkml:trace contextRef="#ctx0" brushRef="#br0" timeOffset="5954">14260 8596 12174,'-3'63'-686,"0"-5"0,3-37 0,0-3 0</inkml:trace>
  <inkml:trace contextRef="#ctx0" brushRef="#br0" timeOffset="6158">14236 9287 14359,'1'59'-6542,"-2"-5"6542,-7-14 0,4-19 0,0-4 0</inkml:trace>
  <inkml:trace contextRef="#ctx0" brushRef="#br0" timeOffset="6288">14236 9739 12405,'5'38'-553,"0"-11"0,-5-20 0</inkml:trace>
  <inkml:trace contextRef="#ctx0" brushRef="#br0" timeOffset="6454">14260 10239 13267,'0'0'0</inkml:trace>
  <inkml:trace contextRef="#ctx0" brushRef="#br0" timeOffset="7591">14117 12192 15182,'-18'38'353,"0"14"-347,12-5 13,3-13 1,1 1 14,7 22-57,3-21 1,2-2 17,11 3-97,9 7-32,-3-20-1,2-7 74,2-5 10,2-7-94,-1-4 111,-1-9 34,-2-5 129,6-28-23,-11 5-2,-8 3 0,-3-5 137,-8-2 0,-5-1-222,0 7 1,-3 1 5,-5-7 0,-5 4-25,-19-1-72,-6 6-186,-5 6-280,-1 10-3948,-17 18 4486,22 6 0,0 3 0,27-2 0</inkml:trace>
  <inkml:trace contextRef="#ctx0" brushRef="#br0" timeOffset="9275">14950 7811 12449,'63'10'1238,"-3"-4"-924,-22-12-29,8-4-142,-10-2 0,5-5 55,15-15 1,2-5-129,-10 8 0,-1-1-169,-10 2 1,1-2 0,-5 3 98,-7 1 0,-2 1 85,9-9 0,-2 1-79,13-13-1,-18 19 1,-2 2-6,-1 2-157,-6 8-167,-7 8-214,-5 3-212,-3 4-5916,-5 9 6740,-2-1 1,0 3 0,1-5 0</inkml:trace>
  <inkml:trace contextRef="#ctx0" brushRef="#br0" timeOffset="9879">15117 7644 14835,'-14'36'891,"-5"7"-779,5-22-106,-2 7-1,8-8-5,2-2 79,2 1-46,1-2-78,2 5 40,0-6-1,1 0 1,0-6-12,2-1-22,2 0 83,14 5 1,0-2-39,12 4 67,-1-3-34,4 0-34,3 0-5,2-1-78,-1 0-1608,15 2 1686,-6-2 0,-8-4 0,-15-3 0</inkml:trace>
  <inkml:trace contextRef="#ctx0" brushRef="#br0" timeOffset="10676">15855 6977 12567,'48'-35'778,"-8"7"-358,-24 33-207,-6 4-90,-1 8-50,-6 2 17,-3 4 5,-7 10-50,1-9-45,-7 5-6,4-14-139,0-3-51,4-7-611,1-1 807,8-4 0,1 0 0,6 0 73,-1 5 28,1 5-51,-1 8-11,-1 5 17,-2 4-56,-3-1 6,-2 0 67,-1-2 39,-1-3 45,0-1 44,-8 0-94,-2-6-623,-9-2-441,-3-11 957,-9-12 0,16 5 0,-4-4 0</inkml:trace>
  <inkml:trace contextRef="#ctx0" brushRef="#br0" timeOffset="11227">16212 7001 14813,'-17'58'285,"2"-5"-251,7-24-29,2 2 1,3 0-6,1-1-6,1-2-150,6 3-63,7-11 186,1-3 33,11-15 0,-10-8 0,4-4 33,-7-5 6,-3 1 85,-2-8-124,-3 7-107,-7-6-78,-3 9-296,-7-2-2236,-16 2 2717,-1 5 0,6 2 0,6 5 0</inkml:trace>
  <inkml:trace contextRef="#ctx0" brushRef="#br0" timeOffset="11698">16426 7001 13301,'34'0'1467,"12"2"-1266,-28 4 29,11 6-28,-19 6-51,-4 5-39,-4 5-56,-3 21-22,-4-9 16,-3 14-50,-3-17-112,1-4-135,1-6-1326,2-4-1653,3-13 3226,1-17 0,2 2 0,0-10 0</inkml:trace>
  <inkml:trace contextRef="#ctx0" brushRef="#br0" timeOffset="11845">16426 7120 11570,'9'11'1691,"-2"-2"-1293,-7-9 44,38 3-570,-1 6-1418,24 2 1546,-6 6 0,-33-9 0,2 1 0</inkml:trace>
  <inkml:trace contextRef="#ctx0" brushRef="#br0" timeOffset="25693">8237 4524 12068,'-2'20'723,"2"-3"-365,20-2-285,-6-5-17,12 6 39,2-5-44,-5-2 10,22 6 57,12 4-85,-24-8 1,0 0-31,2 1 0,-2-1 36,24 8-39,-13-5 8,-11-3 1,1 0-2580,18 5 2604,-17-4 1,-1-1-716,13 4 654,0 0 33,-12-4 1,1-1 56,19 5-29,-7-4 1,6 0-15,4-2 1,2 0-20,4 0 0,0-1-386,-2 0 1,0-1 388,-1 1 0,-5-1-1,-21-3 1,-1 1 14,11 1 0,-1-1-17,17 4 0,-3-1 6,-2 1-6,-2 1 0,-2 0 1562,1 0-1501,0 1-61,-14-3 0,0 0-11,20 5 11,-9-2 0,1 1 374,-9-2 0,2 0-374,1 1 0,4 0 0,-3-1 2,4 1 1,-2 0 0,12 2 0,-3-1 8,8 2-1401,0 1 1396,-1-1 5,-1 1 981,-1 1-958,0 0-29,0 1 1,1 1 0,1-1 578,-2 2-542,-18-6 0,5 1-29,-7-2 0,2 1 1,1-1-165,2 2 0,0-1 0,0 0 160,-1-1 0,0 0 1,-2 0 9,7 1 1,-4-1-20,-14-4 0,-1 1-9,13 2 1,-1 0 8,-10-2 0,0-1 0,9 3 0,-1-1 62,17 2-62,-3 0 5,-16-4 1,0 0 33,18 4-48,-12-3 1,3 0 5,-3 0 1,0 0 4,2 0 1,0-1 22,-3 0 1,-1 0-15,19 1 1467,-21-4-1439,15 3-33,-15-3 5,8 3-6,-19-2 12,-3 1-11,-2 0 27,8 4-16,1 1 129,20 4-180,-6-4 298,-15-4 1,0 0-259,8 0-1,17 5 46,-31-6-51,8 2-45,-13-2 45,0 1 6,-2 1 72,0 1-72,12 5 33,-7-2 203,21 7-248,-8-3 12,18 10-1,-19-8-5,-1 4 0,-20-9 17,4 7-17,-6-5 62,7 12-6,-13-13-51,2 4 12,-4-6 34,0 1-35,0 0 68,-3-5-123,0-4 39,-3-3 538,0-2-532,-5-4 11,-3-2 28,-3-2-29,-6-3 102,0 4-56,-1-1 38,-5 1-77,-4-2 44,5 2-5,-3-4-29,13 4 6,-4-5 1,5 4-35,-2-4 1,6 6 128,1 2-50,2 1-73,0 1-335,2 2 307,3 3 17,1 0 0,3 4 5,1 0 40,8 4-45,-4-2 0,7 4 0,-4-3 0,1 0 0,1-1-33,-1-2-7,7 0 40,6-4 6,-6-1-6,1-2 11,-13-4-5,-1 1 72,-2-4-5,0-5-73,-3 2 6,-1-5-6,-2 1 72,-1-2-66,0-3-6,0-2-50,0 1 38,0-5-122,0 8-79,1 2-549,0 9 762,-5 5 0,3 0 0,-3 1 0</inkml:trace>
  <inkml:trace contextRef="#ctx0" brushRef="#br0" timeOffset="88270">14617 6477 10035,'57'-6'896,"-8"0"-655,-35 4 168,5 1-12,-3 0-206,1 1 117,-3 0-134,-6 0-56,1 0-1,-3 0 51,4 0-84,-2 0-84,2 0 39,-6 0 23,-1 0 11,-1 0 571,-2 0-583,0 3-83,0-2-51,0 3 163,0 6 16,0 9-100,0 4-6,0 3 50,0-2-50,0 3 73,-2 1-67,-1 14 27,0 2-33,0-2-5,1 7 10,0-10 1,-3 25 5,2-7-5,-1-1-6,3-14 39,1 1-67,0-11 28,0 10 17,0-15-12,0-1-5,1 0 0,0-1 6,1 9 27,0 2-27,0-2 16,-1 9-22,-1-17 12,0 9-7,0-9-5,0 0 23,-1 1-23,0-1 0,-2 0 0,1 0-17,0 0 17,-1 1 0,1-1 50,-1 1-39,-1 13-11,1 5-67,1 0 45,1 9 11,4 1 11,0-10 0,2 5 11,-1-24-11,-1 0 5,0 1-5,-1-1 17,1 12-11,-2-11 5,2 10-11,-1-13 0,1 12 0,-1-8 6,0 20 5,0 1-11,-1-7 0,0 4 0,0-21 0,-1 2 17,0 0-17,0 2 0,0 0 39,0 2-39,0 0 5,0 0 1,0 0-6,0 0 0,0-1 0,0-1-45,0 13 45,0 19 11,0 4-11,0 0-50,0-5-569,0-23 658,0 10-411,0-15 372,0 1-6,0 1 6,0 1 0,-1 2 12,-4 22 55,-1 5-67,-1 1 25,3-25 0,0 0 82,-1 25-74,0-1 20,4-25 1,-1-3-158,1 8 166,1 13-34,0-16-28,0 0-11,3 21 11,0-14 206,0-8 0,0 1-43,0 25-158,0-2 17,-2-26 1,-1 1-23,-1 2 0,-1 0 0,0-7 0,-1 1-123,-1 6 0,0-1 123,-5 5 78,1 2-78,0 0 34,1-2-18,2 18 29,3-17 45,0 12-90,2-22-56,0-1 50,0 14 884,0 4-875,0-12 0,0 1-1,0-6 1,0-2-8,0 32-6,0-21 11,0-17 0,0 1 11,0-1-11,0 1 5,1 1 23,0 0-22,2 0-6,-2 1 45,0 12-6,-1 4-39,1-2 39,-1 11-28,0-13-5,0 0 0,0 4 84,0-20-90,0 5 33,0-10-33,0-1 6,0 1-12,0 0 6,0 1-5,0 11 38,0 4-33,0 1 62,0 7-56,0-2-29,0-9 23,0 2 6,0-18-1,1 0 1,0 0 28,0 1-34,1 10 0,0-8 0,0 7 0,-1-11-17,0 1 17,2 6 11,-1 1-11,2 6 0,-1-13 11,0-2-11,-3-12 0,2-1 0,-2-1 0,0 0 0,0-1 0,0 0-11,1 3-17,-1-3-22,1 3-80,0-4 130,-1 1 51,1 1-6,0 4-39,0 1 44,1 5-50,0-2 17,0-1-68,-1-2 51,0-1-39,0-4-225,-1-1 309,1-1-118,-1 0 62,0 1-50,0 0 44,0 0 22,0-1-5,0 1-33,0-1 33,0 3-73,0 1-50,0-1 16,1 2 68,0-4 11,-1 0 28,1 0 0,-1-1-39,0 1 56,0 0-56,0-1 55,0 1-16,0-1 0,-9 0 6,-6 0 11,-30-18 11,-2-3-23,-5-7 57,0-1-12,24 15 6,-4 0-16,16 7 27,3 3-67,4 2 0,1 0 0,3 1-34,1 0-50,2 0-795,-4 0-1877,1 0 2756,-3 0 0,4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5:40.2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19735 4001 14090,'39'19'448,"-3"0"-381,-17-3 57,10 8 38,10 11-106,-6-5 34,4 6-1,-18-15-38,0 0-51,-2 0 5,-1 0 57,6 10-12,-7-8-50,4 7 6,-7-9 27,-2-1 12,4 6-28,0-1-6,3 5 23,-7-13-1,-1-5-33,-7-9-2408,-1-2-2751,-3-10 5159,-3 1 0,2-2 0,-1 4 0</inkml:trace>
  <inkml:trace contextRef="#ctx0" brushRef="#br0" timeOffset="566">19758 4548 13065,'18'-37'907,"3"6"1,3 2-623,7-1-167,-4 3 0,-1 1 73,7-9 5,0 0-40,1-1 24,-2 0 10,10-10-128,-13 14 10,11-11-21,-23 23 16,5-3-89,-11 11-51,2 0-812,-3 2-275,-2 2 1160,-1-1 0,-4 6 0,-1-2 0</inkml:trace>
  <inkml:trace contextRef="#ctx0" brushRef="#br0" timeOffset="1871">20401 3596 15149,'-22'24'106,"0"-1"-33,3-9-34,-1 1-28,0 0 23,2-1-29,2-2 57,0 0-12,6-4 141,1-1-101,5-3 0,2-4-79,0 2 84,-1-1-95,0 3 17,-1-2-62,0 3 45,-1-1-6,1 0 1,-2 2-1,2-2 1,-2 2 5,3-1 0,-1 0 67,1 1-62,-1-1-5,2 0 0,-1 0-5,3-3-298,-1-1 292,1 1-28,5 1 218,11 8-112,0 0 23,10 7-34,-9-4 62,15 11-118,-7-5 67,25 22-22,-18-17-1,5 5-32,-12-12 27,-12-9-34,-1-1-33,-6-5-190,-5-3-488,1 0-655,0 0-678,1-4 2039,1-1 0,-2-1 0,-1 2 0</inkml:trace>
  <inkml:trace contextRef="#ctx0" brushRef="#br0" timeOffset="2822">20616 3715 12886,'-16'-1'1031,"5"0"-970,10 1-16,1 0 73,8 0-12,16 5-50,6-1 67,13 3-89,-15-4-34,1-1 84,-14-2-51,1 0-27,-8 0 0,-3 0 33,-1 0-28,-2 0 1222,0 0-1194,-2 3 0,0 1 0,-2 7 23,-1 2-62,-3 4 5,1 3 35,-2 3-40,1-1 0,-2 10-45,3-8-28,-2 11-22,3-13-224,-1 3 189,1-11-15,2-4 21,0-7-105,1-1-1028,1-1 1,0 0-1</inkml:trace>
  <inkml:trace contextRef="#ctx0" brushRef="#br0" timeOffset="3370">20639 3858 12388,'36'10'750,"-3"0"-582,-19-6-22,2 0 16,8 1-39,0-1-44,6 1-1272,-8-3-476,-7-1 1669,-7-1 0,-5 0 0,-1 0 0</inkml:trace>
  <inkml:trace contextRef="#ctx0" brushRef="#br0" timeOffset="4374">20901 3596 11866,'43'33'1037,"-3"-1"-841,-17-12-50,-1-1-23,-9-6-45,2-1-5,-3 0 0,1-1 16,-2 0-21,0-1-18,-1-1 6,3 2-56,-3-3 6,3 1 38,-4-5-38,0 0 89,-3-3 6,-4 0 1512,0-1-1512,-3 2-90,-2 2 51,-4 8-56,-4 9-6,0 3 5,-3 4 29,4-6-29,-1 1 7,-5 9-7,3-8-5,-3 6-5,7-14-85,0-2-258,0 1-469,1-5 817,0-1 0,4-5 0,1-4 0</inkml:trace>
  <inkml:trace contextRef="#ctx0" brushRef="#br0" timeOffset="15824">20068 4834 13401,'14'44'471,"-3"9"-320,-11 4-89,0 5-34,0-23 0,0-1-23,1 11-5,2-7 45,4-3-39,-2-11-6,3 9 5,-5-13 1,0 1 22,-1-1-17,-1 0-5,-1 8-6,1 9 0,-1 4 0,1-6 0,-1 1 0,0-18 0,0 8 5,0-10-5,0 0-39,0-2 39,-1 1-67,-3 6 33,0-6-67,-2 10 62,3-14-50,1 6-18,1-12 12,1 0 145,0-6-50,0-2-5,0-1 50,0 6 50,0-1-95,0 5 39,0-1-39,0 6-39,0-2 106,0 5-117,0-3 111,0-2-61,0-3 6,0-5 11,0-3-17,0 0 5,0 2 6,0-1-5,0 1-6,0-1 0,0-2-174,0 1 219,-5-8-45,1 1-67,-11-13 67,4 5-62,-5-8 57,3 2 5,-1-3-11,0-1 11,1-1 50,-4-6 6,6 10-22,-3-2-29,10 14-83,0 2-124,4 5 202,0 0 107,2 10-18,3 1 29,3 11-118,2-1 5,1 4 63,10 12-63,-5-7 12,7 8 73,-8-14-124,6 4 34,-5-8-6,8 3-22,-2-13 348,4-13-197,-1-7 39,-2-14-67,-4-3-22,0-4-73,-3-2-476,3-12-890,-11 15-2398,1-3 3764,-9 22 0,0 5 0,0 5 0</inkml:trace>
  <inkml:trace contextRef="#ctx0" brushRef="#br0" timeOffset="18409">19901 6453 11743,'-33'-20'913,"0"0"0,-19-12-196,14 19-448,16 7 106,-16-1-224,16 5-50,-6 2-6,9 0 73,-4 1-123,8 1 11,-3 2-10,10 1-58,4-2-33,2 1 11,2-2 23,0 1-28,0 10 39,2-2 78,-1 8-72,2-3 51,-2 2-52,1 12 1,-2 6-6,2 16 0,-1-9 5,1 15-5,-1-22 17,1 29-17,-1-26 6,1 14-23,-2-16 23,1 2-12,-1 0 6,0 2-6,2 0 6,0 2 6,1 0 33,1 19-28,-1-14 48,-1-9 0,1 3 31,0 24 5,-1 1-59,-1-25 1,0-1-32,-1 9-5,0 16 6,-1-19-1,-2 1 1,-1 0 0,0 0-6,0 1 33,-1 0-89,1-1 45,1-14 0,-1 1 11,-3 17 2,1-9 1,-1 3-9,-3 4 1,0 0 36,2-8 0,-1-1-9,-2 10 1,0-3-23,-2 7 0,0-1-6,2 0 0,1-2 6,2-1 28,3-5-28,2-1 0,2-3 0,0-2 6,1-1 28,1 15 50,0 6-40,-1-13 1,0 1-37,1-6 1,-1-2 8,0 0 0,-1-1 5,-1-2 0,1-2-609,-2 6 587,-1 13 34,2-16 5,-1 0-28,0-1 23,-2 1 78,-2 15-107,0-10 0,1-7 1,0 0 6,-2 9 4,2-9 1,0 2 6,-3 24-43,2-14 0,1-1 20,-3 19 6,4-19 0,0-3 33,-1 1-6,0 14-27,3-18 0,-2 0-6,3-1 44,-2 0-44,1 1 40,0 0 603,1 2-643,-2 19 11,1 4 3,2-16 0,-1 1-14,1-16 0,0-2 50,1 6 1,0-1-40,-1 4-11,1 1-11,0 0 11,0 0 0,0-1 0,0 0 0,0 0-6,0 20 6,0-13 3,0-8 0,0 2 0,0-8 0,0-1-3,0 0 0,0 1 0,0 8 0,0-2 44,0 9-44,0 15 0,0-21 12,0 0-7,0-1 40,0-1-45,0-1 0,0-2 56,0-2-56,0-2-50,0 13 55,0 0 0,0-13 1,0 2 6,0 23-10,0-19 1,0 0-3,0 6-22,0 7-29,0-23 46,0 12 10,0-11 1,0 8 0,0-17-1,0-2 1,0 1 33,0-7-28,0 9 0,0 4 29,-4 26-35,1-14 6,-2 9-11,3-27-5,1-5-6,0-5-79,1-5-56,0-3 141,0-3-62,0 0 72,4-1 1,1-1-6,4-1 5,7-4 1,-1-2-6,7-2 34,0-1-34,4 0 0,22-5 0,-9 3 0,14-2 0,-15 7-426,9 1-207,-15 2-3411,7-4 4044,-25 2 0,-3 0 0,-9 3 0</inkml:trace>
  <inkml:trace contextRef="#ctx0" brushRef="#br0" timeOffset="20952">20735 6453 10478,'39'13'806,"7"-3"-532,-22-10-38,9 0 16,-7-1 73,10 0-275,-10 0 174,7 1-123,-13 0 62,2 0-119,-8 0 152,1 0 796,-11 0-684,-2 0 44,-2 0-262,0 3-84,0 1 38,0 5 1,0 12-39,2-1 27,2 12-33,2-2 0,1 6 6,0 3 33,3 6-39,-4-12 0,1 2 17,-1 3 0,0 0-37,1 0 1,-2 1 21,1 11 1,-2-2 3,0 12-794,-3-20 0,0 0 895,1 18-46,0 2-49,1 0 105,2 1-10,1-1-51,2 2-51,1-1 7,-1 0-797,-1 1 785,1 0 25,-4-18 1,0 1 21,-1-12 1,0 3-2,0 11 1,0 5 0,0-4-30,-1-8 0,0-1 27,0 21 1,0 3-45,-1-6 0,-1-2-948,-1-9 0,0 1 956,-1 19 1,-1 0-6,-1-17 0,0 2 40,-1 3 0,0 6 0,-1-4-7,1-2 0,0 0-36,1-1 0,-1 3 0,2-7 20,0-9 0,2-2-394,-1 6 1,1 0 379,0 17 19,1-25 0,0-1-19,0 13 653,0 7-651,0-15 0,0 2 82,0 23-90,0-23 0,-1-1 6,-1 15-6,-1-1 33,-1-1 1,0-1-34,-1 0 0,0-2 0,0 0 5,0 0 1,0-2 673,-1 3-637,2-16 0,-1 2 3,1 2 0,-1 2 8,0 23 0,0-1-36,1-19 0,1-2 1049,0 8 1,2-3-932,-1 1-68,1 0-28,-1-1 112,1 0-44,-1 1-18,0 1 1354,0-1-1427,1 0 24,0-1-7,1-5 1,-1 3-12,1-7 1,0 1 21,0 17 1,0-1-28,-1-19 0,1-3 2,0 7 1,0 0 2,0-4 1,0 0-18,0 24 481,0 2-368,0-32-118,0-1 34,1 2 10,-1 1 57,1 1-56,0 2 11,-1 0-17,0 18-33,0-14-4,-2-5 1,0 1-8,-4 23 5,0-11 0,-1 1 0,-3 17 0,4-27 0,1-2 0,-1 0 11,1-4-11,1-4 0,1-5 0,1-4 6,0-4 16,0-4-22,1-3 0,-1 0 0,0 1 6,-1 7-6,-5 16 28,3-6-28,-2 10 0,4-16-45,1-1 95,0 0-100,0-1 55,1 6 1,0-7-6,1 2 0,0-10 0,0-1 28,0-4-246,-1-2 150,-1-2 130,-1-1-56,-5 0 72,-18 7-16,2 1-51,-16 10 11,8-1-16,-5 4-6,-3 1 0,-1 0 0,0-2-6,3-1 6,3-3-11,-2 1-23,13-7-341,0-1-566,18-6-55,0-1-8213,-1 4 9209,1-2 0,0 1 0,3-3 0</inkml:trace>
  <inkml:trace contextRef="#ctx0" brushRef="#br0" timeOffset="22446">20068 6906 13133,'11'-44'862,"5"-2"-722,7 2-22,-2 6 111,5-11-122,-11 22-40,4-7-6,-7 15-10,-2 2 38,1-4-21,-3 8 55,2-5-62,-6 12-100,-1 1-101,-2 4 706,1 23-241,1 14-274,0 13-40,0 6 73,-1-11-84,-1 1-23,2 14 29,-1-19-56,1 16-258,0-31-1479,-2 7-4772,-7-5 6559,0-5 0,-1-4 0,3-11 0</inkml:trace>
  <inkml:trace contextRef="#ctx0" brushRef="#br0" timeOffset="25441">20211 7406 14079,'-11'53'294,"6"-19"0,1-1-232,1 6-46,1-4 1,2 0-17,2 4-11,3 10-62,4-23 68,2-3-29,3-6-61,1-5 67,2-4 28,3-5 0,0-2 5,2-6 63,9-15-63,-1-14 96,-2-15-17,-12 7 78,-19-10-156,-28-1-96,5 11-27,-16 0-242,20 30-324,1 6-745,1 5-1490,4 7 2918,1 3 0,8-1 0,2-2 0</inkml:trace>
  <inkml:trace contextRef="#ctx0" brushRef="#br0" timeOffset="25874">20211 8596 11581,'9'38'-650,"-2"-12"0,-7-18 1</inkml:trace>
  <inkml:trace contextRef="#ctx0" brushRef="#br0" timeOffset="26060">20139 9144 13502,'20'55'448,"-3"-8"-448,-15-37-190,0 3-2280,-4 23-516,-3-4 2986,-3 21 0,2-30 0,0-4 0</inkml:trace>
  <inkml:trace contextRef="#ctx0" brushRef="#br0" timeOffset="26221">20116 9930 13222,'-5'42'-532,"1"-6"-544,4-19-654,1-1 1730,-1 3 0,0-8 0,0-3 0</inkml:trace>
  <inkml:trace contextRef="#ctx0" brushRef="#br0" timeOffset="26371">20092 10668 11676,'9'63'-611,"-2"-17"1,-7-36 0</inkml:trace>
  <inkml:trace contextRef="#ctx0" brushRef="#br0" timeOffset="26540">20092 11287 14045,'-8'51'-263,"3"-8"-1014,5-19-890,0-2 2167,0 5 0,0-13 0,0-3 0</inkml:trace>
  <inkml:trace contextRef="#ctx0" brushRef="#br0" timeOffset="27292">19806 12525 13855,'-17'62'823,"3"-12"-644,16-7 79,1-9-12,4 0-122,2-1-91,3-6-33,2-5-45,3-7-39,1-8 84,3-4 12,-1-10 83,1-4 12,9-20-102,-1-9-2,-10 6 0,-1-2 2,-7 3 1,-2 1-6,6-33-5,-25 0-1014,-3 28 889,-12-10 74,1 22 17,-1 8-226,-2 9 35,0 9-207,-1 13-535,6 9 1,0 6 971,0 6 0,2 1 0,-13 20 0,11-9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3:00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2500 9477 14432,'38'33'17,"-4"-3"61,-10-11-72,-2-2-1,8 7 40,-6-6 0,20 20-84,-6-6 78,-8-5 0,0 1 6,8 7 0,4 5 11,-21-21-45,-1-1-22,-12-11 5,1-1-50,-4-1-734,2 0-3097,-6-4 3887,1-2 0,-2-2 0</inkml:trace>
  <inkml:trace contextRef="#ctx0" brushRef="#br0" timeOffset="916">2619 9906 13866,'6'27'370,"-2"-6"-773,-5-21 593,5-30 6,8-3-140,1-16 95,2 13 0,1 2-145,1-2 78,9-20-45,-13 31-5,6-9-29,5-6-5,2-1-5,-2 7 5,-10 15 0,-6 12 0,-5 3-6,1 1-44,-1 2 50,-1 0 168,-2 1-168,0-4 0,0 3 0,0-4 0</inkml:trace>
  <inkml:trace contextRef="#ctx0" brushRef="#br0" timeOffset="2666">3024 9120 15121,'-19'27'364,"3"-3"-331,6-11 57,-6 11 34,3-6-74,-3 4 6,8-11-6,3-5 40,-1 0-73,3-3 33,-2 1-44,3-2 83,-2 2-89,0-1 12,-1 2 21,3-2-33,-1 1-5,2-3-214,0 0 169,18 6 44,3 1 51,11 6-45,6 3-28,-4-1-118,15 10 102,-18-10-18,1 0 0,-21-10-274,0-2-90,-5-2-240,-1 0 666,-3-12 0,-1 7 0,0-7 0</inkml:trace>
  <inkml:trace contextRef="#ctx0" brushRef="#br0" timeOffset="3300">3190 9287 13693,'25'-21'168,"-4"2"-6,-3 2-162,-8 7 28,7-7-22,-12 11 302,1 1 593,-4 4-643,-1 4-218,-1 3-35,0 4 68,0 3-73,2 16-39,3-3-85,1 5-526,4-6-190,-5-14-2638,3 1 3478,-5-8 0,0-2 0,-3-1 0</inkml:trace>
  <inkml:trace contextRef="#ctx0" brushRef="#br0" timeOffset="3884">3404 9073 14006,'31'41'611,"-5"-5"-516,-15-21 45,7 6-56,0 1-45,0-3-28,-3-2-5,-5-8 27,0 1-16,2 1 67,-2 2 0,-1-2 224,-4 0-145,-4-6-45,-4 7-85,-7 2 57,0 4-230,-17 15-880,6-6 1020,-8 8 0,15-18 0,5-7 0</inkml:trace>
  <inkml:trace contextRef="#ctx0" brushRef="#br0" timeOffset="5608">2738 8501 13127,'9'49'95,"0"-4"-78,-1-2-11,3 7-1,4 15-78,-2 1-95,-2-7-263,0 1 157,-5-19 167,0-4 112,-5-22 1,0-6-6,-1-7-95,0 0-969,0 2 532,0 0-2006,0-1 2538,0-2 0,0-2 0</inkml:trace>
  <inkml:trace contextRef="#ctx0" brushRef="#br0" timeOffset="6476">2571 8691 12427,'14'-33'834,"2"-2"-694,-9 23 0,3-5-11,-4 5 17,2-1 190,0-6-112,-1 4-11,3-9-40,-1 4-139,-1 2-73,1 2 33,-5 11-5,1 3 5,-3 2 85,4 0-23,-2 0-45,3 0 78,-2 0-38,-1 0 223,2 1-67,12 16-139,4 4-62,11 14-6,-9-9-11,2 2-169,-13-13-117,3 1-280,-7-7 577,1 5 0,-5-9 0,1 4 0</inkml:trace>
  <inkml:trace contextRef="#ctx0" brushRef="#br0" timeOffset="8709">2381 8096 13961,'25'-6'118,"-1"0"-112,-8 5 122,8-2-122,-5 0 11,14-3-6,-14 3-5,11-4-29,-12 4 74,9-3-51,-4 1-6,13-2-5,-5 0 11,-2 2 0,-2 0-3381,9 2 3387,-11 1-6,17-1 5,-20 1 1,12-3-6,-7 1 22,-1-1-16,-10 2 3386,-5 2-3392,5-3 0,-5 2 0,3 0 5,-6 2-5,0 0 12,6 0-7,-1 0-5,13 2 0,-8 0 6,0 2-6,-3-1 11,-10-1-11,3 0 6,-6-1-6,0 0-45,-1 0 45,0 2-11,0 0-79,1 0-140,0 1-173,-1-1-610,3 1 194,-1 1 534,2 0-2314,0-2 2599,-4-2 0,1 0 0,-2-2 0</inkml:trace>
  <inkml:trace contextRef="#ctx0" brushRef="#br0" timeOffset="11361">2405 8096 11721,'0'-16'1070,"1"-2"-874,-1-1 364,0-12-151,-1-4-118,-2-11-145,0-3-40,-1 9 107,1-10-28,1-8-135,0 9-11,2-10-33,0 26 27,0-12-33,0-14 6,1 10 44,1-15-5,-1 24 11,1-1-50,-2-12 16,1-8-22,-1 10 34,0-8-34,0 29 84,0-14-62,0 8-22,0-9 0,0 1 84,1-3-53,-1 12 0,0-1 2,-1-25 7,1 4 5,-2-1-39,1 22 44,0-11-50,0 13 6,1-31 61,0 8-65,-1 23 1,1 0 9,-2-14 55,0 2-73,0-5 11,0 11 1,0-1 0,0 5 0,0 0-1,0-12 1,-1 0-1,1 13 1,1 2-6,-2-29 0,3 4 6,0 24 5,0-28-6,0 24-5,0-28 45,0 0 0,0 0-51,-1 24 1,0 3 5,1-5 5,-1-4 35,1 22-40,0 0 5,0-1-5,0 2 34,0-7 39,0 12 11,0-5 33,0 15-117,0 2-17,0 1 17,0 2-5,0-2 5,0 0 5,0-8-83,0-4 78,1-4 11,1-8 28,-2-5 17,1-5-67,-1 3 17,-2 8 27,0 15 12,-2 0-45,2 8 0,-1-1 0,2 5-39,0-3 39,0 3-185,1-1-39,-1 3-134,1 1 358,7 2 0,-2 0 11,11 3-5,-6-1 27,8 1-33,-1 0 11,10 3 23,-7-3-34,4 1-6,-10-3 1,14 2-1,-4-2-5,6 2-67,-3-3-63,1-1 85,7 0 50,-1-4 12,-1 0-6,-13-1 17,11 0 56,-9 1-73,5 1 22,-3 0-22,-10 1 0,6-2-179,-1-2 100,-1 0 124,8-4-39,-11 2-1,4 0 29,-9 3-28,-2 1-1,0 1 29,-1 1-23,-1 0 11,-1 1-22,1-1 45,2 0-56,1 0-51,3-1 57,-6 1-46,0 0 18,-5-1-18,2 0 102,-1 1-46,1 0 7,-2 1-24,0 0-307,2-1-414,-1 1 733,1-1 0,-2 0 0,-1 1 0</inkml:trace>
  <inkml:trace contextRef="#ctx0" brushRef="#br0" timeOffset="12843">3190 4691 11418,'-2'34'784,"0"-4"-458,2-15 122,0 21-213,0 14-179,0 12-34,1-27 1,0-1-23,1 13-84,3 13-56,-1-24 28,1 10-112,0-16 17,0 1-147,5 26 102,-1-6 145,-2-13 1,-1 0-45,3 12 62,-1 10-91,1 4 136,-3-10-29,1 6-39,-4-27-6,1 13 96,1 18 44,1-11-22,0 8 0,-1-30-5,-1 0-186,3 15 29,-2 8 195,-2-10 1,0 2-31,-1-5 0,-1-1 33,0-1 0,0 1 37,0 8 0,0-1 11,1 19-31,-1-25 0,1-1 9,0 17-23,0-19-39,-1-5 0,0 3 78,0 2 1,0 1-34,0 7 0,-1 1-40,1-1 1,0-3 33,-1 14-39,0 10-1069,0-26 1069,0 12-713,0-14 713,0 1 246,-1 16-178,-1-15-40,-2 22-28,2-21 56,-1-1-40,2-4-4,0-6-12,0-5-28,0 0 994,0-10-966,-1 7 62,-2 14-57,1-5 6,-3 18 29,2-24 887,-3 16-921,4-14 83,-1 5-38,2-13 45,1-5 16,-1-3-101,0-5-6,0 1 1,1-2 0,-1-1-1,-1 8-100,1 0-1266,-2 6 1361,1-13 0,2-1 0,0-9 0</inkml:trace>
  <inkml:trace contextRef="#ctx0" brushRef="#br0" timeOffset="13912">2643 5072 16504,'-21'32'152,"3"-4"-152,8-15-34,-3 17-56,8 0 18,-3 7-12,10-6-135,3-7-806,19 25 683,-6-18 17,12 14 57,-12-28-595,14-3 897,-6-9 201,14-20-151,-16-11 106,-5-9 102,-7-13-63,-7 17-78,0-13 6,-4 14 45,-1 2-12,-3 1-11,-3 4 287,-15-7-455,-2 10-17,-6 0-218,-4 10-387,4 8-296,-2 5 907,-2 14 0,20-9 0,0 7 0</inkml:trace>
  <inkml:trace contextRef="#ctx0" brushRef="#br0" timeOffset="14678">2738 5905 14449,'-30'22'260,"-1"-1"0,-19 18-125,39-14-62,3 2-73,4 2 11,2 0-6,6 14-10,11-1-51,0-2-140,19 0 129,-1-19-292,21-3 309,-18-12 50,4-13 101,-23-8 727,7-40-513,-12 17-119,2-26 50,-13 26-44,-16-15-202,-2 13-6,-6 8 0,-6 3-19,-5 11 0,-3 4-166,1 3 1,0 5-505,-28 10-934,30 32-2723,19 1 4352,5 12 0,5-24 0,3-5 0</inkml:trace>
  <inkml:trace contextRef="#ctx0" brushRef="#br0" timeOffset="15360">2762 6596 14908,'-27'35'201,"1"1"1,2-3 0,4-3-169,6 3-15,3 2 15,4 1-44,3 17 5,5-14-61,6 11 33,6-20-117,6-6-180,25-1 270,-3-14 108,-6-14 1,-1-6 215,11-21-184,-7-13 162,-20-13-112,-12 21 140,-12-27-113,-22 14-111,-4 1-45,-15 9-112,-4 22-756,5 22-622,1 20 1490,25 6 0,6 4 0,2 1 0,2 9 0</inkml:trace>
  <inkml:trace contextRef="#ctx0" brushRef="#br0" timeOffset="16076">2738 7453 14521,'-29'22'183,"0"1"0,-1 9 0,7 4-183,16 15-42,13-4 0,5-1-165,9 9 100,0-24 1,2-3-56,7-5 27,12-3 135,-10-11-207,28-14 230,-24-22 147,-11-2 1,-2-5 33,-11 1 1,-4-1-110,-1-1 0,-6-1 65,-8-1 0,-6 2-1161,-11-7 1103,-17-11-107,6 26 167,-17 10-162,15 15-393,-7 15-783,18 23-2358,5 7 3534,4 11 0,9-25 0,4-7 0</inkml:trace>
  <inkml:trace contextRef="#ctx0" brushRef="#br0" timeOffset="47422">2667 4667 10948,'7'29'-56,"-1"-5"196,-6-22 1457,0 0-1485,0-10 179,0-6-179,0-8 285,0-12-195,0 4-23,0-17-168,-2 19 68,1-16 5,-2 21 56,1-7-6,1 10 163,-2-14-213,-1 3-28,-1-6 28,1 8-78,1 13 27,1-1-27,1 8-1,0-2-5,1 4 6,-1 0 33,1-9-11,0-1 6,0-11-34,0 7 73,0-5 61,0 4-89,0-1-40,0 4 40,0 3 84,-1 2-118,1 2 23,-1 0 22,0 5-56,0-1 28,0 1-61,1 5 251,-1 0 141,1 2-410,0-2-10,-1-1 100,0-1-90,1-9 51,-1 4 0,0-5 6,1 6 72,0-3-55,0 2-29,0 1 6,0 3 0,0 5 107,0 0-63,-6 5-105,2 0 22,-5 6 16,3-1-10,-5 7-7,3-4 85,-7 10-62,0 2 17,-2 0 0,2-2 0,3-6-5,3-6 5,3-2 11,0-4-11,5-3-521,-1-2 516,4-11 5,2 3 5,7-17 12,2 4-11,1-1 10,3-4-10,-8 10 33,6-9-33,-8 11-6,4-7 0,-5 11 11,0-2-5,-3 7-1,0 1-5,-2 3-67,1 0 56,-1 1 61,1-1-50,-1 1-61,0 0 133,2 0-66,-1 0-17,6 4 16,3 7 1,2 2 0,8 13-1,-9-7-5,7 4-5,-8-6-1,0 0-39,2 4-118,2 5-44,-2 0 162,-2-4-89,-3-3 78,-4-9-51,1 1-699,0-2 392,-2-5-1385,3 1 1799,-3-5 0,0 0 0,-1 0 0</inkml:trace>
  <inkml:trace contextRef="#ctx0" brushRef="#br0" timeOffset="60078">2381 2905 15804,'36'41'51,"-3"-3"-51,-13-18-73,1 2 23,-5-6 44,-2 0-84,4 2-5,-3-5-45,0 1 50,-2-4 56,-6-4 29,-3-3-113,1 1-285,1-1 56,1 0-566,2 2-712,0-3 1625,1 1 0,-4-2 0,-1-1 0</inkml:trace>
  <inkml:trace contextRef="#ctx0" brushRef="#br0" timeOffset="60810">2786 2929 14986,'-6'43'90,"-3"5"-65,-3-16 0,-1 0-19,-6 18-6,7-17 0,1-1 0,-3 6 5,-5 17-5,4-14 6,-3 9 50,7-19-56,2-4-45,-2 7 45,3-12 0,-1 10-5,4-12 10,1-3 6,2-6-11,0-8 6,2-1 5,-2 6-5,0 1-6,-1 3-151,2-3-521,0-6-2807,6-28 3479,-1 2 0,2-9 0,-3 17 0</inkml:trace>
  <inkml:trace contextRef="#ctx0" brushRef="#br0" timeOffset="62212">2476 2738 14566,'25'-28'157,"3"-3"-157,-6 5 106,0-1-22,-7 10 112,3-9-190,-7 13 50,3-6-56,-12 15 11,1 1 12,-2 3-326,0 0 729,5 9-281,-1 0-38,11 18-56,-1 1-51,1 0 39,-2-2-39,-1-7-6,-3-3-44,0-2-236,-3-6-302,-5-5-7595,0-6 8183,-2-2 0,0 1 0,0 0 0</inkml:trace>
  <inkml:trace contextRef="#ctx0" brushRef="#br0" timeOffset="63112">3071 2429 13676,'-32'42'1265,"-2"3"-979,-5 5-230,14-16-50,-1 0 27,17-21 68,-1 1-101,4-5-11,-3 3 16,7-7 1,-1-1 0,2-2 78,0-2-90,2 2 6,3 0 28,2 2-22,5 1 33,2 2-44,7 3 5,-3-2 11,10 5-5,-7-3-12,-1-1-207,-1-1-364,-8-3-638,-1 0 1215,3-1 0,-9-3 0,3 0 0</inkml:trace>
  <inkml:trace contextRef="#ctx0" brushRef="#br0" timeOffset="63743">3143 2643 13687,'0'-33'146,"3"7"-74,1 20-66,2 1-6,-3 2 6,2 0-6,-3 2-129,-1 0 291,0 4 107,1 8-191,0 0-22,2 16-44,1-1-18,-1 1 6,3 1-84,-4-14-246,1 0-516,-1-8-711,0-3 1557,1-2 0,-1-1 0,-1 0 0</inkml:trace>
  <inkml:trace contextRef="#ctx0" brushRef="#br0" timeOffset="64328">3262 2453 13849,'22'29'342,"1"-1"0,15 22-130,-18-30-38,1-1-62,4 3-101,-8-9 0,-4-2 62,-9-8-78,-3-2 55,0 1 230,-1-2-207,-1 6-73,-1 0 56,-5 11-56,0-3 17,-9 16-11,2-2-147,-6 9-55,8-15-694,-1-4-1261,9-16 2151,0-4 0,2 2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4:28.5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5428 9192 13429,'30'36'280,"-3"-4"-106,-6-11-135,-5-3 6,11 12 78,-1 1-123,-6-5 39,7 8 101,-4-2-134,-1 1 44,9 13 79,-11-13-123,-1-3 27,-2-6-16,-2-8-17,-2-1 0,-1-5 0,-8-6 62,-1-1-62,-1-1-191,-1-1 152,0 1 34,0 1 5,1 0-34,1 3 34,1-2-213,-1 0-263,0-2-2162,-2-1 2638,-1-1 0,0 0 0</inkml:trace>
  <inkml:trace contextRef="#ctx0" brushRef="#br0" timeOffset="1298">5428 9716 14303,'-15'28'-17,"2"-3"17,11-21 0,0 0-112,1-3 196,2-10-28,3 0 11,3-9 23,4 0 22,11-15 0,-5 5-67,8-10-6,0-3 17,6-11-56,1-1 3,-13 20 0,-1 2-3,6-9 0,-2 5-6,-1 7 6,-11 15 0,4-4 0,-6 8 0,0 1 6,-1 0-6,-1 1 5,6-5 1,-5 4-6,3-1-39,-5 4 5,-3 3 51,0 0-751,-1 2 359,2 0 224,0 0 5,3 0 62,-2-1 6,3-1 44,-3 0 34,1-1-33,-3 1-5,-1 2 1,-1 0 0</inkml:trace>
  <inkml:trace contextRef="#ctx0" brushRef="#br0" timeOffset="2266">5928 8763 15087,'-23'22'852,"-8"6"-729,11-9-33,-16 15-90,14-11 39,-7 10-39,15-18 0,-2 4 5,6-7-38,0-1-1,5-6-16,0 1-90,5-6 134,1 0-5,15 0 67,-4 0-56,12 0 0,-8 3 11,9 5-11,-6 1-11,6 2-151,-2 1 78,-1 0-315,6 6-917,-10-6-952,-4-2-589,-10-5 2857,-2-5 0,-1 0 0,-1 0 0</inkml:trace>
  <inkml:trace contextRef="#ctx0" brushRef="#br0" timeOffset="2999">6071 8906 13530,'-4'-35'275,"3"5"-264,10 20-6,7 2-5,-4 4 51,4 2 5,-7 3 67,3 11-50,-5-2 28,2 17-34,-6 8 17,-7 0 39,-3 5-33,-3-21 178,1-4-273,5-12-29,2 0 40,13-3 33,4 2-218,16 7-1490,-4-3 1669,0 2 0,-14-6 0,-6-2 0</inkml:trace>
  <inkml:trace contextRef="#ctx0" brushRef="#br0" timeOffset="3549">6309 8739 13435,'28'25'255,"0"-1"1,1 1 0,-3-5-194,-10-9-1,8 4-49,-12-8-12,1 1 11,-7-4 95,-2 1 57,-1-1-57,-7 9-100,-2-2 55,-6 7 57,0-4-85,0 3 46,-2 0-79,1 2-17,-11 12-2273,7-8 2290,-3 2 0,11-16 0,7-7 0</inkml:trace>
  <inkml:trace contextRef="#ctx0" brushRef="#br0" timeOffset="4795">5571 8287 14997,'4'34'140,"-1"-2"-89,-3-1-46,0-4 7,0 14 27,2-11-45,-1 20-33,2-10-51,-1-4 1,-1 3-26,0-5 0,1 0 73,-1 0 0,0 0-101,0 7 1,1-1 80,1 23 51,0-12 11,0-10 5,-2-30-5,0-4-5,0-3-202,0-2-17,-1-1 78,3-2-22,-2-2-1658,3-11 1826,-3 2 0,1-2 0,-2 8 0</inkml:trace>
  <inkml:trace contextRef="#ctx0" brushRef="#br0" timeOffset="5516">5428 8477 14101,'2'-34'376,"1"3"-231,19 3-134,-4 6-11,6-4-50,-10 12 50,-6 9-11,4 2 134,-2 4 17,11 14-106,-2 5 5,2 7-6,5 4-33,-10-13 0,6 2 6,-9-8-6,-1-4-1064,3 3 1064,-3 1 0,-2-4 0,-6-2 0</inkml:trace>
  <inkml:trace contextRef="#ctx0" brushRef="#br0" timeOffset="7230">5214 7906 12808,'46'5'901,"1"-3"-794,-17-4 38,13-4-55,-15 2-51,9 0-39,-10 1 51,9 1-46,-9 1 12,8 1 17,-4 0-29,3 0 29,-1 0 39,7 0-68,-8 0 18,13-6-18,-15 4-5,-3-6-39,-16 6 45,5-2-6,-6 2-6,5-2 73,-9 3-61,-1-1-309,-3 1-7308,-2-1 7611,0 0 0,0 0 0,0 0 0</inkml:trace>
  <inkml:trace contextRef="#ctx0" brushRef="#br0" timeOffset="11150">5190 7906 10825,'12'-18'689,"-2"2"-505,-10 7 136,0-11-152,0 1-129,0-5 11,-3-2-10,0 1-34,-1 0-6,0-2 28,-1-4-23,2 8 18,-1-18 16,1 9-6,1-16 18,1 16 78,0-4-23,1 18 23,0-13 16,0-12 12,0 6-151,1-5 61,0 21-11,-1 0-6,2-8 46,-2-3 21,0-18-106,0 5-27,0 1 66,0 3-50,-2 16 0,0-19 0,0 18 34,0-10-34,1 9-34,-3-28 34,0 5 0,-1-9 45,-2 3-45,2 13 5,-1 1 1,-1-6-6,4 20 11,-3-19-11,2 19-11,0-7 11,3 9 6,0 1-6,1-12 5,0-1 6,0 0 85,0-9-24,-2-5-4,1-6-52,-1 3-16,1 14 0,0 12 23,0-23-29,-1 19 12,1-19 50,0 25-56,-1-1 0,-3-12-6,0-3 11,1 9 1,-1-1-11,-2-22 5,-1 2-11,1-2 16,2 18-5,-1-7 6,3 4-12,0 1 12,0-1 27,-1 4-33,1 2-11,-1 5 11,0 0 6,2-10-6,0 16-6,0-16 12,0 9-6,1 1 5,-1 4-10,0 1-40,1-3 45,1 0 11,0-6 23,-1 6-34,0 4 0,-1 0 0,-1 12 39,1-4-11,-3-3-28,1 3 6,0 2-1,1 8 29,2 0-34,-3-3-11,1-2-51,-1-7 68,2 5-1,0 2 57,2 6-62,0 5-711,0 0 800,4 1-83,2 1 33,6 1-33,-3 0-6,3 1-107,-4-2 102,3 0 5,-2-1 67,5 0-67,-3 0 22,4 0-22,-1 0 62,1 0-73,0 0-157,4 0 95,0-1 73,-1-1 50,5-2-22,-10 0-28,2-1-28,-5 1 39,9-2-5,-6 1 0,6-1-1,-9 4 1,3-1 50,-3 1-56,5 1 45,1 0-45,3-1 56,1 1-56,-3 0 0,-3 0-3392,19-1 3386,-9 0 68,18-3-68,-19 1 62,3 0-95,-8 2 39,-1 1 5,2 0 3410,-6 0-3365,3 0-27,-6 1-18,-1-1-27,0 1-57,1 0 57,-1 0 11,-1 0 100,-4 0-89,-1 0-44,-1 0 44,-1 0 61,1 0-55,0 0-6,1 0-73,1 0 73,1 0 0,0 0-17,5 0 17,-4 0 23,5 0 111,-7 0-128,0 0 5,-3 0-174,-1 3 130,0-1 22,0 4 11,0 0 39,0 17-291,0 4-835,2 30 692,0-20 0,0 1 372,0-2 1,-1-1 22,1 7 0,-1-2 6,-1 5-12,0 12-257,1 6 263,-1 3 0,1-1 34,-1-3 61,0-10-28,0 1-56,0 10 6,0-26-11,0 24 39,0 2-45,0-9 0,0 8 5,0-28 34,-2 18 1,1-11-40,-1-6 0,0 2-17,0 1 0,0 0 20,0 1 0,1 0 27,0-1 1,0-2-25,1 14 33,0-16 39,0-2-22,0 10-56,0-11 0,0 21 84,1 8-33,-1 7-23,0-18 0,1 0-12,-1-10 1,0-2 0,1 0 0,0-1-17,0 0 0,2-4 6,1 8-1,2 9 6,-1-17-11,1-4-50,2 7 50,4 9 84,0 3-34,-1-2 57,-3 6-101,-2-7 33,0 1-28,-1 8-11,-3-22 56,1 21-56,-1-22 90,0 9-90,0-13 151,1 11-50,0-8-39,3 15-57,-2-19 40,3 14-39,-3-8 27,1 21-33,-1-16 6,-2 7-1,-1-21 1,2 8-17,-2-14 11,3 11 0,-2-13-17,2 8-17,-1-7-10,0 4-393,-3-8 240,1 0-128,-1 1-16,0-3-466,0 6-268,0-3 1075,0 6 0,0-11 0,0 0 0</inkml:trace>
  <inkml:trace contextRef="#ctx0" brushRef="#br0" timeOffset="12418">5333 4905 14264,'-20'28'106,"1"3"-156,13-17 50,0 5-6,3-4-39,3 8 34,-1-6 11,3 5-5,1-6-51,4 0-79,12 15-167,0-6 33,16 10-173,-7-19 442,-2-6-17,-7-9 62,-8-2 83,9-12-27,-5-4-95,3-8 134,-4-10-95,-8 11 179,1-17 16,-7 5-66,-7 1 50,-7-1-28,-5 16-106,-1 2-214,-8 7 124,8 6-28,-24 1-392,13 3-2767,-18 7 3187,24-2 0,5 3 0,16-5 0</inkml:trace>
  <inkml:trace contextRef="#ctx0" brushRef="#br0" timeOffset="13368">5380 5691 12377,'-30'28'868,"3"5"-728,18-9-84,2 7-51,3-8 6,9 13 62,8-10-73,3 5-56,11-3 6,-9-15-96,15 3-50,4-10 146,1-9 195,7-17-72,-23 0 11,-2-10 28,-14 10 319,-1-14-195,-2 8 105,-7-33-150,-12 18 24,-1 10 1,-3 3-216,-20 0-319,-19 14-471,26 21-930,-5 15-2839,19 2 4559,-1 4 0,10-13 0,3-4 0</inkml:trace>
  <inkml:trace contextRef="#ctx0" brushRef="#br0" timeOffset="14267">5428 6382 12242,'-43'51'1087,"8"-5"-824,26-9-202,5-12-61,0 14 0,4-18 23,13 15-34,3-9-79,7 6-95,6-15 140,-10-11-44,15 1-438,0-7 466,-1-7-12,-2-4 129,-12-17 34,-8 7 111,-3-15-78,-6 16 583,0-27-258,-8 14-168,-4-12-118,-4 20-167,-12 3-466,-15 14-425,7 5-504,-15 14-1659,22 5 3059,-1 8 0,14-12 0,3-3 0</inkml:trace>
  <inkml:trace contextRef="#ctx0" brushRef="#br0" timeOffset="15168">5523 7358 11441,'-21'27'454,"0"-1"0,-13 21-1,24-12-346,6-12-68,-2 12 17,5-16-56,1 1 5,1-3 7,14 13-18,-4-13-61,13 7 61,-9-16 6,2-3-11,8 1-101,3-4-67,14-5 33,-8-12 146,-2-4 51,-9-21-51,-13 13 246,2-23 6,-9 22 224,-6-17 95,-26 7-72,-8 4-427,-10 7 164,-4 19-242,16 18-145,3 0-1949,9 21-2432,14-10 4532,2 9 0,5-18 0,1-4 0</inkml:trace>
  <inkml:trace contextRef="#ctx0" brushRef="#br0" timeOffset="19217">5285 3667 15479,'1'41'50,"1"2"-50,1-15 12,2 4-12,-1-6-90,2 24 17,-3-17-28,3 18 57,-5-26 27,0 11 17,-1-10-34,2 18-11,1-1 12,0 1 83,3 11-50,-2-27-33,1 5 89,-3-19-96,0 0 91,0 5-107,1-5 50,-1 3-5,1-2-51,0-9-509,0 1 302,-1-5-1119,-1-1 1388,1-1 0,0 0 0</inkml:trace>
  <inkml:trace contextRef="#ctx0" brushRef="#br0" timeOffset="21150">5118 3929 14572,'11'-21'5,"1"-5"12,0-1 0,0-1-11,0 0 72,0 0 23,-6 13-101,2-2 5,-6 12 7,-1 3-12,0 2 39,-1-2 11,2-2 1,1-1-1,-1-1-72,0 3-34,-1 2-208,1 1 264,2 0 96,5 5-85,-1-1 62,11 10-17,0 1-45,0 0 22,6 5-21,3 0 4,-4-2-16,3 1 6,-12-10 56,3 2-107,-2-4 45,-1-1-11,-6-2 11,-4-3-308,-2 2-544,0 0-4307,2 4 5159,-2-2 0,1 0 0,-3-4 0</inkml:trace>
  <inkml:trace contextRef="#ctx0" brushRef="#br0" timeOffset="23168">5023 2929 14398,'20'7'101,"-1"2"-90,0 4-11,-1-1 6,0 1-1,-2-1 1,4 5-101,3 4-45,-1 2-90,2 1 17,-8-8-571,-1-6 303,-3-6-1659,1-3 2140,-6-1 0,0 0 0,-5 0 0</inkml:trace>
  <inkml:trace contextRef="#ctx0" brushRef="#br0" timeOffset="23702">5404 2929 13889,'-12'39'1136,"-1"-1"-816,-1-13 67,-10 21-259,7-9 1,-1 2-96,3-7 1,1 0-31,-4 9 0,2-3 64,0 4-67,2-2 6,1-2 50,-2 16-51,6-23-5,-1 10 0,8-28-67,0 4 56,1-8-566,-1 3-1355,2-9 1932,0-3 0,0-2 0</inkml:trace>
  <inkml:trace contextRef="#ctx0" brushRef="#br0" timeOffset="24532">5666 2500 15121,'-16'32'140,"1"1"0,-15 26-51,5-10-83,9-20-6,5-5 0,9-19-56,1-2 45,1-2-12,0 1 23,1 0 17,5 4-11,0-1 38,11 8-38,3 2 5,15 11-5,-2-2-12,-2-1-134,-2 1-39,-16-13-219,4 4-330,-12-11-2363,0-2 3091,-2-1 0,0-1 0,-2 0 0</inkml:trace>
  <inkml:trace contextRef="#ctx0" brushRef="#br0" timeOffset="25118">5833 2667 12371,'12'-17'325,"2"4"-219,-5 11 107,0 5 442,1 18-554,-6-5-95,-1 17 50,-3-13-6,-6 10 12,-4-1-12,1-6-212,1-8 162,11-14 33,3-1 46,9 2-79,-2 0 0,5 1-96,-6 1-895,0 0 991,2-3 0,-7 0 0,0-1 0</inkml:trace>
  <inkml:trace contextRef="#ctx0" brushRef="#br0" timeOffset="25666">5976 2524 13200,'38'29'1069,"-3"-2"-861,-13-2-197,8 6 78,-1-3-83,0-2 39,-16-16-40,-4-2 35,-6-6 296,-1 2-62,-2-3 343,0 3-281,-6 7-208,-14 17-105,-4 6-774,-10 7-705,10-13 1456,-3-4 0,15-15 0,-1 0 0</inkml:trace>
  <inkml:trace contextRef="#ctx0" brushRef="#br0" timeOffset="26718">5095 2786 13497,'7'-35'268,"1"4"-212,5 15 45,-1-1 174,6-10-119,-4 6 46,6-11-118,-6 10-45,-2 5 12,-4 6 38,-7 9 40,0 2-67,5 8 100,3 6 12,16 24-124,-2 0-50,2 1-280,-5-9-476,-10-16 756,2 2 0,-8-12 0,0 0 0</inkml:trace>
  <inkml:trace contextRef="#ctx0" brushRef="#br0" timeOffset="29630">3357 6358 14202,'32'15'17,"-4"-3"112,-19-10-12,2 0 7,2-1-63,2 0-16,3-1-39,-6 0 72,5 0-89,-7 0 11,4 0 0,-4 0 0,0 0 45,8 0-34,-3 0-17,14 0 12,-8 0-12,1 0 1,2-3 128,-10 0-73,5-4-44,-5-1 50,6-2-56,-5 3-6,3 0 45,-2 2-22,2 4 17,-1 0-17,7 0-23,-3-2 62,12-2-56,-12 0 11,2 0-5,-13 2 11,6 1-6,-4 0 0,10-1-11,-8 1 0,8-1-34,-8 1 62,8 1-28,-3 1 17,10-1-11,-3 1-6,0-2 5,-2 1-5,-10 1 0,9 0-5,-9 0 10,12 0-5,-10 0-50,16 0 78,-3 0-28,1 2-6,-1-1-27,-12 0 27,0-1 1,-3 0-1,0 0-5,4 0 5,-5-1 1,9-2 5,-11 0 0,6-1 0,0 2 5,3-1-5,14-2-5,-5 2-107,9-1 112,-18 4-140,5 0 140,-14 0-34,4 0 34,-4 0-67,9 0-23,-4 0 90,3 0 0,-3-2-5,-2-1 55,8-3-28,-7 2-16,4-1 0,-10 4-1,4-1-5,-4 1 0,2 0-61,-2-1 61,-2 2 0,-1-1 5,1 0 1,-3 1-1,1-1-5,-2 1 6,-1 0 5,1 0-11,-1 0-11,5 0-39,0 0 50,1 0-6,0 0 0,-1 1 1,-1 0 5,1 1-51,-2-1-206,-3 0 246,-1-1-17,-8-9-40,2 3 57,-9-13 6,6 8-29,-3-4 23,4 4 5,0 1 6,-5-6 23,0 1 83,-9-4 45,6 6-72,2 3 89,7 8-129,5 1-269,0 1 275,10 7-39,-3-1 27,13 12-27,-2-2-1,-1 0 7,2 3-7,-10-9 1,4 6-6,-8-6 0,2 3 0,-4 2 33,-1 5-38,-9 18 5,-7-1-67,-12 10-23,3-17-5808,-18 10 5898,20-22 0,-4 4 0,19-16 0</inkml:trace>
  <inkml:trace contextRef="#ctx0" brushRef="#br0" timeOffset="33048">3952 5572 14443,'-19'14'1210,"-8"16"-1087,11-2-61,-12 33-51,12-20-5,0 10 5,12-26-22,1 9-90,2-10-101,13 15-207,4-19 241,8 1 6,8-11-124,-2-7-44,12-8 257,-15-1 73,3-16 61,-19 5 18,1-10-74,-5 5 96,-2-3 78,-1-14 85,-2-6-136,-3 1-55,-10-4-34,-9 19-106,0 6-207,1 10-1832,6 11 2106,5 6 0,1-3 0,2 3 0</inkml:trace>
  <inkml:trace contextRef="#ctx0" brushRef="#br0" timeOffset="33431">4143 5572 14981,'-12'57'67,"4"-5"-22,6-23-17,2 2-28,4 1-6,3 2 0,15 10-94,-2-14 27,8 3-123,2-19-146,1-12 157,0-7 185,5-28 0,-23 19 0,4-14 0</inkml:trace>
  <inkml:trace contextRef="#ctx0" brushRef="#br0" timeOffset="35783">4262 5215 14857,'-19'29'62,"-1"1"-79,7-14 6,0 0 11,-2 0 6,6-6 5,-5 2-6,7-5 35,-5 1 72,6-3 11,1-1-56,3-2-84,2-1 56,5 4-39,7 3-5,11 9-68,8 5-17,6 2 34,0 1-5,-10-8 16,-1 1-39,-12-4 17,-2-3-135,-3-2-11,-8-6-179,1-1-196,-2-2-1647,3 0-56,-2 0 2291,2-1 0,-1 1 0,-2-1 0</inkml:trace>
  <inkml:trace contextRef="#ctx0" brushRef="#br0" timeOffset="36565">4404 5405 12942,'6'-33'487,"3"-2"-296,-2 21-23,3-2-6,-6 5-78,0 4 6,-1 0-135,-1 4 6,0 2 212,-2 1 163,2 9-212,2 6-119,0 6 12,7 19-107,-2-13-78,3 5-347,-4-14-2039,-1-12 2554,-3-2 0,0-3 0,-4-1 0</inkml:trace>
  <inkml:trace contextRef="#ctx0" brushRef="#br0" timeOffset="37182">4499 5167 14236,'39'33'717,"4"1"-673,-17-12-38,0-4 0,-4-3 5,-11-8-11,1 2 33,-7-4-21,-1-1-1,-1 0-6,-1-1 51,0 3-16,-1-2-35,-1 3 40,0-1 22,0 2 6,0 0 39,-5 10-45,0-4 7,-12 17 26,-8 16-77,4-9-90,-10 19-2482,14-29 2549,5-5 0,3-12 0,9-11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5:41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5809 6310 12349,'35'11'582,"-4"-1"-459,-18-6 6,6 0 123,3-1 73,8-1-286,-1-2-17,0 0-16,-11 0 22,8 0-22,-12 0-6,7 0 39,-10 0-101,8 0 68,9 0-17,10-1 16,0 1 62,-1-2-67,-16 2 6,5 0-6,-11 2 28,5-1-28,-6 0 0,1 0 0,14 0 50,-3-1-44,14 0-6,-14 0-39,5 0 50,2-3 0,-5 0-11,5-2 11,-16 1 1,9-1-12,-8 2 11,11 0-11,-14 2 5,9 1-5,-12 1 0,8 2 12,-4-1-7,14 1 1,-3-2-6,1-1 39,6-5-45,-14 1 6,9-4 0,-13 3 6,-1 0-6,1 0-6,13-5-5,3-1 6,5 0-1,-8 2 0,-9 5 1,-8 1-1,5-1 6,-3 1 0,4-1-33,-5 2 33,1-1-56,10 0 89,-6 1-78,10 0 23,-12 2 84,6 0-62,-10 0-45,5 0 39,-7 0 51,7 1-45,-6-1-28,6 2 28,-9-1 0,3 2 0,-5-1 0,2 2 0,-2-1-17,6 2 23,-3-1-1,1 0-10,0-1 5,-2-2-39,1 1-157,1 1 106,-4-2-128,3 2 5,0-1 73,0 0-95,-1 0 145,-4-1-22,-2 0-253,-2-1-144,-7-1 408,-2-4 79,-10-7 61,4-2 45,-8-9-39,10 9 5,-4-4 23,7 7 56,-5-5 50,-3-4-174,2 4 63,-2-3-63,10 12 315,-4-5 134,3 5 22,-3 0-409,6 2 45,2 3 56,4 2-90,11 6-22,2 4-28,16 11 17,-5-1-39,-2-3-18,-1-1 12,-10-8 34,2 2-34,-6-4 0,0-2 0,-2 1 6,0-2-1,1 4 6,0-3-16,-1 2 5,-3 0 0,-2 0 17,-4 9-12,-2-3 40,-10 14-45,2-8 39,-12 16-22,10-13 112,-10 12-12,9-5-122,2-4-1709,4-2 1714,7-13 0,3-4 0,-1-2 0</inkml:trace>
  <inkml:trace contextRef="#ctx0" brushRef="#br0" timeOffset="3938">7404 4405 13530,'3'36'107,"-1"-4"-107,1-17 50,-1 0-50,-1 1 6,1 0-1,-1 2 51,0 0-56,2 9 11,-1-5-11,2 6 6,0 0-62,-2-7 118,2 15-51,-4-7-62,1 18 51,-1-16 6,0 4 50,0-18-90,0 13 51,0-12 39,0 10-33,0-13-23,0-1-6,0 0 6,0 1 11,0 11 12,1 12-29,0 3-16,2 6 27,-1-19 6,4 10-5,-4-11 0,2 5 5,-1 1-11,-2-12 0,3 17-11,1 2 11,0 2 16,4 7-16,-4-22-5,1-1 5,-4-12 0,1 1 0,-1 1-73,1 7 79,1 3-6,1 7 33,-1-8-22,3 3-11,-2-8-11,3 16 6,-3-10-1,1 14 6,-2-1 0,-1-9 106,0 4-106,-1-12 45,-1-7 0,1 9-17,-2 5 112,1 4-45,-1 8-95,0-12 34,0 3-29,0-14 141,0 14-135,0-12 28,0 11-27,0 0 38,0 6-44,0-1 5,0 5-11,0-16 5,0 7 7,0-11 21,0 20-27,0-6 5,0 16-5,0-11-1,0-4-61,0 0 56,0-9-5,0 8-1,0 3 17,0-5-11,0 5 0,0-18-5,0 6 10,0-7 18,0 18-23,0-15 44,0 9-32,0-10-7,0 0-38,0 11 27,0 0 51,0 18-79,0-11 62,0-4-28,0-5 0,0-13 0,0 6-17,0-8 17,0-1 0,1-2 0,-1 0 0,1 9 0,0 3 0,-1 4-5,0-1-34,0-11 33,0-1-5,1-2-51,-1-7 62,0 4 39,1-3-33,-1 3-6,1-2-62,0 6 96,0-3-34,-1 2-17,1 3 12,0-6-96,0 3 45,0-5-34,0 2 90,1-3-73,1 2 62,-2-6-168,0 0 112,-1-3 72,0 1-10,1 4-46,0 1 119,0 1-68,1-3 0,-2-3-51,0 0 68,0 2-17,1 1-39,1 1 33,0-2 23,4-5 28,1-1-101,5-1 56,-2 1 0,2 1 0,-3 1-6,1 1 6,-1 0 11,3 0-11,-1-1 40,6 1-119,0-1 79,1 0-5,2 1-7,1 0-60,-2-1-52,2 0 74,-8 0-84,5-3 134,-4 2-101,10-3-17,-10 4 17,4-1-44,-6 2-68,0 0-22,4 0 89,4 0 107,8 0 33,-2 0 1,-3 1-1,-6 0 6,-5 0 0,8 0 0,-7 0-5,6-1 5,-10 0-6,8 0 12,-3-1-1,12-1-5,-6 1-22,-1-1 89,-1 1-61,-7 0-6,1 1 0,-3 0-23,-1 0 23,1 0 0,-2 0 79,2 0-85,-3 0 0,0 2 6,1 1 0,-1 0 0,4 2-11,-4-3-1115,0 0-2330,-4-2 3456,-1 0 0,-1 0 0</inkml:trace>
  <inkml:trace contextRef="#ctx0" brushRef="#br0" timeOffset="7148">7451 4453 13413,'7'-14'28,"0"3"0,12 7-34,-8 2-16,9-2 16,-11 3-5,1 1 11,-1 0 33,1 0-33,5 0 0,-3 0 12,9 3 44,3-1-56,0 1 16,10-3 24,-14 0-40,0 0 0,-9 0-6,3-2 23,3-1-17,-1 1 0,2-1 5,-11 3 1,7-1 0,-3 1 5,9-1-22,-2 0 11,-1-1 0,-4 0 0,-1 0 0,-2 0 5,3 1-5,-4 0 39,4 0-44,4-1 5,5 1 0,-2 0-11,-4 1 11,-8 0 0,-1 0 0,-4 0 0,3 0 0,-2 0 0,5 0 0,-2 0-84,5 0-62,0 0 34,-1 0-151,0 0 229,-5 0-27,-2 0 21,-1 0-16,1 0 56,-1 0 0,1 0-67,-2 0-22,0 0-1,0 0 90,-1 0-11,1 0 84,2-4-225,3 1 147,0-2-141,-1 1 28,-3 4 359,-2-1-168,-1 5-73,0 0 34,-1 9 22,-1 6-62,0 5 6,1 0-28,1-5 17,0-3 5,0 7 6,0-4 0,0 13 0,0-14-89,2 13-18,0-12 35,0 13 72,-2 8-12,0 3 7,0 18 55,0-26-100,0 4 50,0-17 0,0 9 45,0 14-68,0-6 18,0 20 5,0-28 78,0 23-78,0-14 11,2 20-16,-1-15-7,2-3-4,1 4 60,-2-13-44,0 9 6,-1-11-6,-1-6 11,0 22-28,0-3 174,1 13-50,0-11-107,0-15 268,1 9-256,-2-17 27,2 7-39,0-9 5,1-2 113,0 21-79,0-7 196,3 26-111,-2-18-124,1 5-6,-2-19 56,1 3-50,-1-13-11,0 13 22,-1-13-89,2 13 72,-2-12-5,3 16-45,-3-5 56,1 2 39,0 7 6,1 2-45,2 2-5,-1-3 16,0-5-11,-3-15-17,2 14 23,-1-13-6,0 7 44,0-9-111,1 14 67,-1-5 0,1 21 0,-2-13 0,-2 0 11,2 21-11,-1-29 0,1 20 12,0-22-7,-2 6-10,0 14 27,0 0-22,0 5 0,0-16-28,-1 8 34,1-19-1,0 12 1,-1-2-1,0-6 7,-3 12-1,0 1-6,-1-1 1,1 11-6,2-20 0,2-7 0,0-8 6,0-2-6,0-3-12,0 6-94,0 0 22,0 1-123,2 5-219,0-5 185,1-1-224,0 0 45,-1-8-123,0 2-28,-1-6-393,-1-1 964,0-2 0,0-1 0</inkml:trace>
  <inkml:trace contextRef="#ctx0" brushRef="#br0" timeOffset="8581">7832 4762 11732,'-32'-9'1177,"3"1"-965,20 8 85,-3 0-134,0 0 61,-1 0 11,1 0-73,1 0 146,-8 2-235,6 3-123,-9 8-1,10 3 18,0 1 33,4 10-73,6-6 73,-1 5-51,3-6-44,2-6 95,1-1-190,6 3-85,8 3 175,5-1-102,6 0-61,4-4 173,-11-5-83,6-2 55,-16-6 68,8 0-34,-9-1 11,4 0 11,-6-2-5,3-7 145,-3-1 51,4-12 6,-4-10-68,-2-3-11,-2 1-51,-4 9 51,-1 10-11,-5-4 11,0 6-56,-5-1 34,3 6 5,-1 1 6,-10 0-163,1 3-4402,-19 1 4520,16 5 0,-1 0 0,15 0 0</inkml:trace>
  <inkml:trace contextRef="#ctx0" brushRef="#br0" timeOffset="9631">7761 5548 13267,'-32'20'386,"0"0"1,-21 16-174,40-23-174,1 0-6,-1 12-33,6-3-5,0 4-46,6 0-66,10-4 78,-1 0-353,17 3 229,-8-12 68,8 3-95,-6-8-18,9-2 197,-7-3 11,5-1 0,-3-3-5,0-6-46,-2 1 40,-1-10 22,-6-8 40,1-4-51,-4-1 0,-4 4 0,-4 8 207,-1-16 45,-3 6-219,-4-6 40,-3 11-28,-13 4 33,-4 2-128,-13 2-667,7 15 717,-4 30 0,22-14 0,-1 14 0</inkml:trace>
  <inkml:trace contextRef="#ctx0" brushRef="#br0" timeOffset="10683">7880 6429 12489,'-46'13'1204,"12"-4"-1143,19 17 40,5-1-95,2-5-1,2 6 40,2-1-45,3 0-39,1-1 33,6 3-100,5-9 100,1-1-11,8-1-39,-7-9 56,5 2-5,-5-4-135,12 2 140,-8-2 0,7 1-112,-12-5 22,4 0 85,-5-4-40,6-7 39,-2-15 152,-1-7-79,1-8-28,-7 12 359,-3-11-219,-3 21-22,-6-10-34,-2 17 6,-24-4-124,-1 6-178,-25 0-2085,16 20 2258,-1 10 0,24-4 0,7-1 0</inkml:trace>
  <inkml:trace contextRef="#ctx0" brushRef="#br0" timeOffset="11748">7880 7310 12981,'-41'19'286,"6"6"-163,28-7 23,-2 13-23,4-2-112,2 1-11,1-3-39,4-8 39,1-9-6,8 2-22,9-5 23,2 1-1,6-1-61,-9-2-23,8 0-16,-14-3 61,7 0 40,-10-2-46,8-2 51,-4-7 0,9-16 6,-9-5 5,-3-4 39,-3-4-55,-6 16 5,1-7 73,-3 12-12,0-7-61,-2 8 191,-13-12-40,-6 14-22,-28-6-191,7 13-1092,-15 6-2279,27 3 3433,2 3 0,22-3 0,2-1 0</inkml:trace>
  <inkml:trace contextRef="#ctx0" brushRef="#br0" timeOffset="13665">7904 8287 14325,'3'51'28,"3"13"-22,-2-27 13,0-1 1,0 0-20,1 12-5,3 15 5,-4-19 0,2-5-6,0 6 6,2-3 45,0-2-45,0-10 5,-3-12 1,-2-8 5,-1 8-5,-1-3-6,-1 2-62,0-2 73,0-8-61,1 2-420,-1-5-1844,1-4 2314,0-15 0,0 9 0,0-10 0</inkml:trace>
  <inkml:trace contextRef="#ctx0" brushRef="#br0" timeOffset="14365">7784 8525 12774,'4'-51'1456,"7"-5"-1176,6 21-218,-1-1 11,5-3-73,-12 21 50,5-2-44,-8 14 5,1 2-11,-2 3 67,2 2-22,1 4 61,6 6 129,3 6-235,0 2 112,5 8-106,-8-9-6,4 6-302,-7-9-684,-1 0 986,-1 2 0,-4-8 0,-1-1 0</inkml:trace>
  <inkml:trace contextRef="#ctx0" brushRef="#br0" timeOffset="15852">7761 9215 12163,'26'20'1227,"-1"-2"-852,-5-6 281,14 7-220,18 11-346,3 3-87,-18-10 0,-3-1 13,4 3-16,4 3-56,-28-18-89,2 1-152,-8-5-2436,-2 0 2733,-3-3 0,-1-1 0,-2-1 0</inkml:trace>
  <inkml:trace contextRef="#ctx0" brushRef="#br0" timeOffset="16200">7880 9620 12746,'14'-64'963,"-3"23"1,3 0-654,1 5 1,2 0-222,3-11 1,1-1-93,3-2 1,0 3-404,-7 13 0,0 4 406,19-16 0,-24 35 0,-2 7 0</inkml:trace>
  <inkml:trace contextRef="#ctx0" brushRef="#br0" timeOffset="16968">8284 8715 14353,'-16'34'266,"0"-1"0,-13 26-170,19-36 10,0 0 12,1-4-79,3-2 22,0-1-55,3-8 11,0-1 39,3-6-112,0-1 50,2 4 6,4 0 6,4 5-1,5 1 40,1 0-56,10 9 11,-7-4-224,14 12-1585,-6 0 1809,1 3 0,-11-9 0,-8-8 0</inkml:trace>
  <inkml:trace contextRef="#ctx0" brushRef="#br0" timeOffset="17535">8404 8811 13301,'41'-16'336,"-6"5"61,-24 26-290,-6-3-51,2 12-51,-7-9 1,0 2 33,-3-1-33,-1-2-85,-6-1-61,5-7 62,0-10 72,11 1 68,10-3-51,-2 11 23,4 4-29,-11 1 404,-2 9-286,-2-7 62,-5 11-79,-8-8-106,-1-1-313,-8-5-4498,4-23 4811,3 4 0,4-9 0,7 12 0</inkml:trace>
  <inkml:trace contextRef="#ctx0" brushRef="#br0" timeOffset="17983">8618 8668 13508,'25'24'459,"0"-1"0,26 21-341,-22-26-68,-5-3-39,0 0 96,-17-7-18,0 7 180,-4 1-196,-2 5-23,-8 8-688,-8 11 638,-20 14 0,15-17 0,-5-6 0</inkml:trace>
  <inkml:trace contextRef="#ctx0" brushRef="#br0" timeOffset="19489">7666 3691 11043,'-10'-19'2258,"3"4"-1138,5 10-980,2 2-34,-1-3-61,1-6-34,-1 0 62,1-4 0,0 8-40,0 3-22,0 3 286,0 13-207,0 3-51,1 13 45,3 4-22,7 22-62,0-9-3,-1 1 0,0 3 3,-3-14 0,-2 1 3,3 14 0,-2 0-3,-1 13-51,-3 1 46,-1-32-7,-1 4-38,1-18 50,-1-3-67,0 9-140,0-5-157,1 5 117,0-10-397,2-5-521,2-5 319,-1-8 846,1-9 0,-4 4 0,0-2 0</inkml:trace>
  <inkml:trace contextRef="#ctx0" brushRef="#br0" timeOffset="20155">7499 3762 13961,'18'-19'448,"-3"-1"-285,-7 7 117,10-20-112,-7 13-95,9-13-62,-10 25 11,1 1 157,5 21-33,10 22-96,2 9-50,0 3 6,-3-6-1020,-5-16-173,-4-7-1888,-1-9 3075,-10-10 0,-2 0 0,-2 0 0</inkml:trace>
  <inkml:trace contextRef="#ctx0" brushRef="#br0" timeOffset="21787">7356 2858 11956,'28'22'362,"1"1"1,3 2-1,-1-2-188,10 4-130,-12-8 1,-1 0-50,9 5-130,-3-2-660,-22-13-3322,-2 0 4117,-5-2 0,0-1 0,-5-3 0</inkml:trace>
  <inkml:trace contextRef="#ctx0" brushRef="#br0" timeOffset="22167">7761 2929 15894,'-19'44'269,"2"-4"-264,6-18 40,-6 18-45,1-4 0,-5 17-22,5-11 16,0 1-28,4-8 1,0 0-578,-2 5-2172,-3 4 2783,14-52 0,3 0 0,0-9 0</inkml:trace>
  <inkml:trace contextRef="#ctx0" brushRef="#br0" timeOffset="23010">7380 2715 12802,'2'-37'1238,"7"-1"-790,14 11-331,-1 1-105,4-2-63,-13 15-66,-4 6 55,-7 7 51,2 0 11,0 0 269,6 8-90,0 1-50,5 11 39,-1 0-163,3 4 62,10 16-767,2-1 700,14 5 0,-22-21 0,2-11 0</inkml:trace>
  <inkml:trace contextRef="#ctx0" brushRef="#br0" timeOffset="23901">7975 2500 13973,'-21'36'530,"0"1"0,2-3 1,0-3-459,-5 2-4,7-8-35,10-13-16,2-2-6,3-6-11,0 0-5,2-3-23,10 4 61,6 7-22,24 17-235,-1 2-90,8 9 29,-20-14-847,-1-5-128,-13-14 1260,3-1 0,-11-6 0,0 0 0</inkml:trace>
  <inkml:trace contextRef="#ctx0" brushRef="#br0" timeOffset="24433">8142 2596 10550,'13'-3'1255,"-2"1"-566,-11 2 818,0 0-1311,18 26-40,-13-10-116,13 22 100,-24-12-140,1-8 0,-4 0-6,4-12-100,2-3-561,2-2 594,0-2 129,5-4-128,11 1 122,2 3 90,7 15-17,-11 1 208,-5 12-96,-6-12 34,-6 7-107,-1-12-442,-14 1-728,4-12 1008,-10-18 0,14 11 0,1-12 0</inkml:trace>
  <inkml:trace contextRef="#ctx0" brushRef="#br0" timeOffset="24902">8356 2524 14723,'28'35'823,"-2"-2"-699,9 11-34,-3-11-96,8 11 6,-15-24 6,-14-12 89,-5-3-6,-4-3 63,-1 1 200,-1 0 18,-11 13-364,-6 6-914,-22 26 908,14-20 0,2-1 0,-9 11 0,4-6 0</inkml:trace>
  <inkml:trace contextRef="#ctx0" brushRef="#br0" timeOffset="26450">6475 5501 12371,'-37'-8'1372,"4"2"-773,16 18-403,4 0 67,-9 21-229,10-8 61,-4 21-89,10-2-12,4 23-39,7-23-72,6 0-62,2-29-152,19-6 275,-2-10 62,6-5-1,-3-17 119,-8-16-12,-2-16-62,-8-3 34,-13 0-84,-8 23 67,-7 0-67,4 20 0,-2 0 0,7 10-78,1 3-107,2 2 112,0 0 62,1 8 67,6 13-50,1 5 22,19 33-23,-3-16 1,2 1-6,-6-8 0,1 0 0,6 8 0,-1-5-45,0-6-465,5-9 510,2-29 0,-11 7 0,-3-19 0</inkml:trace>
  <inkml:trace contextRef="#ctx0" brushRef="#br0" timeOffset="27384">6523 5096 14936,'-21'31'616,"-3"0"0,0-1-436,0-3-178,-1 2 1,2-1-3,10-11 6,0 3-1,10-14-5,0-2-89,2-3-107,7-1 213,22 2-1,6 5-10,18 8 0,-17 1-6,4 11-84,-19-11-286,8 9-907,-10-11-1843,3-3 3120,-10-6 0,-3-5 0,-6 0 0</inkml:trace>
  <inkml:trace contextRef="#ctx0" brushRef="#br0" timeOffset="27785">6690 5191 13329,'31'-3'1024,"-5"4"-844,-22 13-18,-1 3-44,-2 2 139,-2 9-190,-5 8-67,4-4 28,-3-5-28,14-14 0,-2-9-72,9 1 72,-3-4-342,4-1-660,-4 0 1002,5 0 0,-12 0 0,1 0 0</inkml:trace>
  <inkml:trace contextRef="#ctx0" brushRef="#br0" timeOffset="28302">6832 5096 12690,'8'6'991,"-1"-1"-302,-7-5 118,33 26-600,-13-11-151,22 17 73,-25-19-129,-6-5 79,3 5-79,-4-3 0,1 5 207,-3 2 134,-5 5-145,1 3-89,-6 5-68,-1-10-33,-2-2-1,-3-1 1,2-6-6,-5 7-157,1-5-252,0 0-1014,0-4 1423,0-2 0,5-3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37:03.1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8284 6263 13905,'66'10'88,"-17"-6"1,15 1-1,6-1 1,-2 1 0,-12-2-2917,8 1 1,-1 0 2829,-7-1 0,10 1 1,3 0-1,-9-1 0,-19 0-2,-9 0 1482,9 2-1409,1 1 0,1-1-68,6 1 458,10 1 1,-1-1-459,-14-3 17,-5-1 1,-2 1-23,-11-3 3269,30-8-3336,-14-5 11,17-2 114,-1 1 1,-2 2-59,-18 4 0,9 1 0,13 0 0,-6 2 22,-6 4 1,-3 0-26,8-1 1,-1 0 16,-6 2 0,-8 2-3,-22-1-129,9 0 107,-15-1 5,-1 0 236,-2 0-124,-6 0-162,-16-4-44,5-1 100,-10-3 50,-27-37 34,27 26-62,-22-24-22,35 38 0,7 5 12,0 0 55,-10-8-6,4 3-55,-5-4-12,7 6-313,4 3 627,-1 0-481,15 9 173,-6-2 33,11 8 57,17 16-85,-21-21-5,19 16 51,-18-19-40,-6-1-11,11 8 39,-32 17 40,1-4-85,-15 7 0,-11 9 1,5-6 66,-6 6-78,-5 9 1,5-8 55,27-33-95,3-1 50,5-8 6,2-8 0,0 4 0,0-5 0</inkml:trace>
  <inkml:trace contextRef="#ctx0" brushRef="#br0" timeOffset="2209">9308 5382 13211,'-40'34'466,"0"0"0,0 0 0,28 23 1,11 4-921,-11-3 1,11-6 478,30-15 0,10-17-25,-5-26 0,-6-16 185,-20-37 0,-13-5-45,-2 20 193,-3-4 0,0 15-232,5 37-79,21 47 1,14 15-60,-11-34 1,3 0-48,2 10 0,2 4 0,3-16 84,34-34 0,-33 3 0,3-31 0</inkml:trace>
  <inkml:trace contextRef="#ctx0" brushRef="#br0" timeOffset="4033">9618 5048 12819,'-48'22'2139,"0"2"-1971,11 1 0,1 0-145,-2 1-1,-2 4 73,36-26-263,23 20 174,-7-9 13,29 25 1,4 3-20,-15-17 14,10 12 0,-3-9-14,-26-30 0,0 8 0,-7-13 0</inkml:trace>
  <inkml:trace contextRef="#ctx0" brushRef="#br0" timeOffset="5118">9737 5215 12242,'44'-6'2162,"-37"13"-2644,-1 33 185,-23-15 258,27 2 291,9 0-73,-31 17-179,-7-33 0,-31 9 0,31-40 0</inkml:trace>
  <inkml:trace contextRef="#ctx0" brushRef="#br0" timeOffset="6353">9927 5072 13553,'25'23'448,"0"-1"0,20 17-129,-1-2-224,-20-16 465,-55 33-560,15-31-9,-19 26 1,-1 0-165,20-28-315,-19 24 113,34-45 375,3-3 0,-1 2 0,1-2 0</inkml:trace>
  <inkml:trace contextRef="#ctx0" brushRef="#br0" timeOffset="13516">17045 4215 14460,'43'19'58,"-7"-6"1,4 0-25,5-2 0,1 0-88,7-1 1,-1 0 53,-11-1 0,-1-2-9,3-5 1,-2-1 148,9-4-140,2 3 62,-15-3-118,-34 3 129,3 0 145,-4 0-1105,1 0 1,-3 0-1</inkml:trace>
  <inkml:trace contextRef="#ctx0" brushRef="#br0" timeOffset="17374">17092 4310 12533,'-8'49'367,"0"1"0,2 0 0,-1 4 0,2-2-358,3-6 0,0-1 1,0 0 1,0 2 0,-1 0 0,0 0 170,-2 5 0,-1 0 0,1 0-77,1-3 1,0-1 0,1 3-66,-2 4 0,0 4 0,0 1 1,1-5-29,1 2 0,1-3 0,0-1 11,1-3 1,0 0 0,1-1 18,0-1 0,1 1 0,0-2 26,0 22 0,1-3-64,-1-9 0,1-3 33,-1-11 1,1-1 22,-1 2 0,0 0-85,2-1 1,-1 1 56,0 0 0,-1 0-40,2 13 1,0-6 14,-2-14 13,0 22 1,0 0-20,-1-26 45,1 8 0,0 3-73,1 21 11,0-22 0,0 0-17,0 18-16,0-12 0,2-23-80,1 1 74,2 4 39,2 8 34,-4-20-95,4 23 78,-6-30-56,2 16-95,-3-22 145,0 6 0,-2 6 6,2-8 0,-1 8 45,1-7-84,0 4-39,-1-3 117,4 25-50,-3-27 16,2 18 29,-3-15-124,-1-2-425,0 0 621,0-2-94,0 1-68,0 1 67,0 0 73,0 3-62,0 13-324,0-1 391,1 1-341,1-16 152,1-9 273,2 2-134,3 0-184,31 2 167,-22-3 29,25-2 21,-8-4-27,3 7-42,1-2 0,3-2-14,22-1 55,-5 2 52,-13-9-35,-24 9-27,3 0 173,7 0-168,-19-1-44,8 0 55,-18 0-63,-2 0 0,0 0 0</inkml:trace>
  <inkml:trace contextRef="#ctx0" brushRef="#br0" timeOffset="19863">17687 4405 12931,'5'50'124,"-1"-1"0,0 1 1,0 5-1,-1 1 1,-1 1-120,1 6 1,-1 2-1,0-4 15,-1-14 1,0-2 0,0-1-13,-2 22 1,-1-2 125,1-2 1,-1 1-65,0-15 1,0 2 0,0 2-52,1-1 1,-1 5 0,0-2 0,0-9 64,1-6 0,-1 0 13,-1 22 0,-1 9 0,1-15-52,0-12-6,0 17 0,0 7 182,2-4 1,0-3-197,1-19 0,0-1-22,0 18 0,0-2 72,0-20 1,0-2-3,2 6 0,-1 0-73,-1-1 0,0 2-29,3 14 1,-1-3 28,-1 1 40,2 13-29,-3 0 1,0-5-18,0-23 9,0 13 0,0-1 47,3-23-89,1 28 47,-1-9 1,1 2-1,-2-14 0,0 0-33,3 16 0,-1-4-20,-2-15 22,4 31 23,-4-37 6,1 9-40,-1-20 68,0 11-34,0-4 0,-2-2-1098,0-10-935,0-8 2033,0 1 0,0-2 0</inkml:trace>
  <inkml:trace contextRef="#ctx0" brushRef="#br0" timeOffset="22136">17283 4620 12858,'-35'14'846,"13"8"-863,1 5 17,16 3 56,28 25 6,-13-31-138,15 13 0,3-4 82,-13-24-6,19 11 196,5-21-56,-14-5-140,16 3 11,-15-10 320,-13-4-79,0-7-34,-29-31-201,3 17-17,-11-7 403,3 5-50,-7 19-689,-15-10 330,14 17 6,-4 14 0,30 1 0,-8 4 0</inkml:trace>
  <inkml:trace contextRef="#ctx0" brushRef="#br0" timeOffset="24755">17283 5334 12472,'-38'33'1618,"14"18"-1618,0-27-5,19 12 100,17-2-95,-6-17 0,8 20 39,0-5-39,-9-22 202,29 24-34,-11-30-101,13 6-11,-14-9-39,6-12-17,-19 7 162,15-16-100,-15 10-62,1-1 5,-4 4 219,-1-6-224,-2 7 67,3-10-67,-6 11 129,2-17 0,-1 8-123,0-6 84,-2 6-90,0 9 50,-13-20-61,2 8 22,-8-10 90,0 9 5,-10 12-94,11 1-119,-15 6 107,11 0 0,7 1 0,0-2 0</inkml:trace>
  <inkml:trace contextRef="#ctx0" brushRef="#br0" timeOffset="26871">17259 6263 13177,'-16'5'1098,"-7"1"-863,8 13-207,-2-7 39,-3 43-78,15-37 50,-4 27-27,13-10-7,-2-12-19,7 13 0,2 0 14,-3-18 0,10 28 0,-11-36 51,20 4-51,-14-5 28,19 1 44,-3-3-212,8-6 258,3-5-107,-13-1 219,-6-27 33,-7 3-263,-1 1 353,-13-25-347,-8 34-15,-9-13 1,-1 1 8,1 10 8,-10-5 1,-1 2-3373,4 12 3358,-12-6-3281,-8 20 3287,25 9 0,-15-3 0,27 2 0</inkml:trace>
  <inkml:trace contextRef="#ctx0" brushRef="#br0" timeOffset="28978">17307 7096 11648,'-19'21'731,"-1"6"0,2 2-675,7 10-45,-14 17 152,37 0-12,3-29 129,18 16-151,12-28-129,-18-3 11,16-11 73,-34-1-84,7 0 0,-12-1 11,-2 0 129,9-11-78,-3 3 5,10-17-56,-10 11 213,4-19-207,-10 17 67,-4-13-73,-5 14 34,-5-4 22,-4 2-39,-7-1-33,7 6-51,-16 1 196,14 7-163,-7 0 18,11 3-2308,5 2 2313,4 0 0,-1 0 0,3 0 0</inkml:trace>
  <inkml:trace contextRef="#ctx0" brushRef="#br0" timeOffset="59479">15140 6072 13838,'35'0'174,"-4"-2"33,-8-2-201,-1-1 122,0 0-94,-6 2 0,-4 1-29,-1 1 90,5 0-95,-3 1 191,9 0-186,4 0 119,3 0-35,8 0-89,-15 0 107,1 0-35,-13 0 96,13 0-112,-2 0 51,4 0-107,-1 0 50,3 0-22,1 0 51,14 0-62,-12 0-17,-1 0 11,6-4-11,-7 1 6,4-2 67,-6 0-73,-8 3 117,16 0-100,-5 1-11,6 0 33,-5 0-118,-7 0 96,-1 0-17,2-1 34,-10 1-45,4 0 11,-3 1 0,1-1 16,10 1-16,-5-2 6,14 2-23,-8 0 17,-1 0 23,2 0-23,-2 0 0,-4 0 0,1 0 0,-11 0 16,5 0-21,10 0-6,-4 0 55,15 0-44,-19 0 12,13 0-12,-7 0 16,7 0-32,-8 1 16,-3 0 78,-4 0-117,-7 0 39,6-1 0,-5 0 45,2 0-45,-5 0-45,5 0 28,-4 0 34,3 1-17,-4 1-6,0-1-33,-4 0 78,2 0-61,-5-1 22,3 1 39,0 1-39,0-1 0,4 2 17,0 1-17,1-1-62,5 3 62,4 2-11,-3-1 11,1 0 0,-11-6 11,-3 1-22,0-2 17,-1 1-12,0 0-123,0-1 180,0-3-51,-3 1-17,-3-6 56,-3 0-33,2-1 5,-6-2-11,7 4-17,-5-3 34,4 3-17,-1-2 56,-4-2-73,3 1 23,-6-4 33,5 3-45,-1 0 6,1-2 0,-3 1-33,2 0 33,1 3 0,3 4 39,4 4-213,1-1 191,1 7 56,2 0-73,6 6-17,-1-3 56,6 3-39,-6-5 34,2 1-17,-3-2 5,7 5-22,-2-2-22,5 7 22,-6-5 16,0 5-16,-5-7 62,-2 2-96,-1-5 34,-1-1 0,0 0-28,0 0 129,0 3-90,0-2-11,-1 1 23,0-2 83,0 1-106,-1-1 0,-5 4 0,-1-2-5,-8 9-18,-11 10 74,4-3-79,-16 14 16,14-12 52,0-2-40,4-3-45,10-10-448,3-1-661,2-5 1154,5-2 0,-1-1 0,0 0 0</inkml:trace>
  <inkml:trace contextRef="#ctx0" brushRef="#br0" timeOffset="73795">17402 8096 12388,'-6'-16'677,"1"2"-615,5 11 84,0 0-90,1 0-12,-1 0-44,1 0 0,0 1 247,0-1 279,-1 1-100,1 0-202,-1 18 5,1-2-139,4 29-6,0-14 28,6 29-112,-3-21 28,5 27-28,1-4 62,0 0-96,1 4 40,-9-33-6,-1-2 16,-4-16 35,0 0-57,0 0-44,1 14 55,0-10-5,1 12 0,-2-13 6,0 4-6,0-4-90,1 5-162,0-11-117,-1-2 150,0-5-2078,0-3 1,-1 0 0</inkml:trace>
  <inkml:trace contextRef="#ctx0" brushRef="#br0" timeOffset="74712">17259 8311 12511,'29'-31'1154,"0"-2"-1048,-8 0 79,-2 6-56,-1 0 134,-1 3-129,2-1-33,-2 4-101,-3 6 39,-9 11 68,-3 3 273,-2 1-324,3 3 118,1 1-34,3 4 12,12 12-152,-4-6 117,9 7-44,9 3-28,-4-2-45,7 3 0,-10-6-11,-11-9 50,2 3-39,-7-4-146,1 0-560,-6-5 706,-2-3 0,-1 1 0,-1-2 0</inkml:trace>
  <inkml:trace contextRef="#ctx0" brushRef="#br0" timeOffset="75740">17307 9001 13799,'42'38'543,"-3"-4"-347,-17-15 107,24 16-275,-16-13-17,15 10 34,-22-18-34,4 3 84,6 3-95,-8-3 0,3 4 6,-19-12-6,2 3 0,-7-7-611,0-1-1102,-4-3 1266,1-1 1,-1 0 0</inkml:trace>
  <inkml:trace contextRef="#ctx0" brushRef="#br0" timeOffset="76307">17330 9358 12068,'23'-31'1009,"-2"2"-701,-5 13-62,-1-2 174,12-12 22,12-17-251,1-2-174,-3 3 55,-12 16-77,-15 19 5,-1 3-34,-6 7-212,-3 0-1569,7-1 1815,-3 0 0,3 0 0,-4 1 0</inkml:trace>
  <inkml:trace contextRef="#ctx0" brushRef="#br0" timeOffset="77224">17926 8549 15098,'-18'37'269,"0"-2"-269,3-14 6,0 0 100,-6 8-78,7-8-22,-5 7-1,10-15-27,2-1-96,5-7 113,4-3 5,4 0 0,1 1 134,8 5-55,9 11-62,-5-3-12,13 12 74,-5-8-118,-2-2-1211,-1-3 1250,-15-11 0,-3-2 0,-6-2 0</inkml:trace>
  <inkml:trace contextRef="#ctx0" brushRef="#br0" timeOffset="77955">18092 8573 14796,'44'0'476,"0"0"-476,-11 1 61,-7 0-33,-6 3-78,-5-1-1076,-1-1-1411,-4-1 2537,-2-7 0,-7 5 0,-1-4 0</inkml:trace>
  <inkml:trace contextRef="#ctx0" brushRef="#br0" timeOffset="78224">18235 8572 10517,'-9'-10'3708,"2"2"-3232,7 8-219,0 0-89,-1 30 56,0-1-162,-1 17-62,2-12-6,0-13-27,0-3-2594,3 7 2627,-3-6 0,3-2 0,-3-9 0</inkml:trace>
  <inkml:trace contextRef="#ctx0" brushRef="#br0" timeOffset="78772">18449 8763 14762,'26'40'437,"11"12"-420,-14-26-62,4 5-605,-7-12-425,-11-12-4722,1-1 5797,-7-5 0,-1-1 0,-2 0 0</inkml:trace>
  <inkml:trace contextRef="#ctx0" brushRef="#br0" timeOffset="79040">18425 8953 11144,'-7'-4'1171,"0"0"-124,7 4-324,0 0-382,17-24-72,1 1-177,4-4 1,2-2-93,6-2-415,6-6-593,-17 20 1008,1 0 0,-10 8 0,0 0 0</inkml:trace>
  <inkml:trace contextRef="#ctx0" brushRef="#br0" timeOffset="79739">18711 8430 14729,'44'34'1417,"-1"0"-1204,5 0-180,-15-12 7,4 2-40,-19-13 50,8 7-50,-10-7 39,7 7-28,-15-11 34,-2 0 78,-3-3-95,-5 1-28,-2 2-44,-4 2 60,-2 3 29,-18 28-39,-2 3-6,-7 10-353,14-20 0,1-1-3467,-8 6 3820,-3 4 0,18-24 0,9-12 0</inkml:trace>
  <inkml:trace contextRef="#ctx0" brushRef="#br0" timeOffset="107542">17330 3358 16605,'1'46'34,"0"-1"50,-1-16-45,0 19-39,0-10-6,0 28 46,0-10-24,-1-13 1,0 0-17,-1 15 6,-2 7-79,1-35 62,-2 18-73,1-19 84,-1 13 0,2-24-101,-1 6-5,1-6 50,-1 10-68,1-7 57,1-3-280,1-6 134,1-9-2800,0-2 3013,-3-13 0,2 9 0,-2-9 0</inkml:trace>
  <inkml:trace contextRef="#ctx0" brushRef="#br0" timeOffset="108441">17164 3548 13373,'16'-19'236,"-1"1"60,2 0-128,0-2-100,-1-1 128,2-1-163,-7 9 158,1-1-191,-6 8 61,-2 3-61,-3 3 297,5 5-11,6 8-169,2 2-5,11 13-22,-9-9-17,14 12 45,-1-3-129,-1-1 16,-4-6-10,-12-9-220,-5-8-5241,1 0 5466,-3-2 0,0-1 0,-5-1 0</inkml:trace>
  <inkml:trace contextRef="#ctx0" brushRef="#br0" timeOffset="109460">17069 2786 15227,'32'46'353,"3"-1"-353,-2-15 28,6 4-129,-5-7-112,-7-6-291,-3-4-386,-17-13-723,-1-2-1216,-2-1 2829,-1-3 0,-1 2 0,-2-1 0</inkml:trace>
  <inkml:trace contextRef="#ctx0" brushRef="#br0" timeOffset="109827">17426 2762 15726,'-21'42'778,"1"-1"-537,0 7-124,7-11 1,-1 1-39,-7 25-79,9-25 0,0-3 0,3 2 17,-4 10-29,6-14-301,-2 3-74,6-19-105,1-5-2539,1-5 3031,1-5 0,0-1 0,0-2 0</inkml:trace>
  <inkml:trace contextRef="#ctx0" brushRef="#br0" timeOffset="110675">17069 2643 12561,'40'-39'1126,"0"-4"-947,-28 25 247,12-14-241,-11 13-12,9-11 174,-6 8-139,-3 4 111,-4 5-229,-6 11 156,-2 1-307,0 3 61,2 3 173,7 15-33,0-1-72,13 25 100,6 5-157,0-2-162,3 1-45,-18-27-516,-3-8-795,-9-11 1507,1-2 0,-2 0 0,0-1 0</inkml:trace>
  <inkml:trace contextRef="#ctx0" brushRef="#br0" timeOffset="111594">17687 2286 16818,'-26'38'302,"-13"9"-262,10-21 44,-15 15-73,16-15-56,7-6-89,9-8 122,10-10-206,2 0 140,6 4 111,1 0 29,7 7-12,2-1-50,1 4 6,2 1 44,10 12-50,-7-6 62,11 14-1,-17-17-77,7 9-91,-10-11 29,-2-2-342,-3-3 0,-5-8-326,-1-1-738,-1-2 505,-1-2 1,1 0 0</inkml:trace>
  <inkml:trace contextRef="#ctx0" brushRef="#br0" timeOffset="112076">17807 2334 14320,'39'2'588,"-4"1"-342,-8 1-235,-7 1 62,7 0-73,-11-2-17,-2-1-442,-1-1-851,-7 0 1310,1 0 0,-7-1 0,0 0 0</inkml:trace>
  <inkml:trace contextRef="#ctx0" brushRef="#br0" timeOffset="112310">17925 2357 11732,'-3'-6'1938,"0"2"-717,3 4-61,-5 77-931,1-26-545,1 7 0,0 0-2468,0-10-2465,3-13 5249,0-26 0,0-7 0,1-2 0</inkml:trace>
  <inkml:trace contextRef="#ctx0" brushRef="#br0" timeOffset="112709">18068 2596 14661,'34'21'432,"-5"-1"-376,-12-5-1288,3 2 1232,-2-5 0,-4-3 0,-9-9 0</inkml:trace>
  <inkml:trace contextRef="#ctx0" brushRef="#br0" timeOffset="112943">18211 2596 13289,'-9'39'1297,"-1"1"0,-5 22-1230,-11-1-341,12-28-466,-1 4-795,9-20-2150,2-6 3685,1-5 0,3-3 0,-1-3 0</inkml:trace>
  <inkml:trace contextRef="#ctx0" brushRef="#br0" timeOffset="113926">18306 2310 14359,'38'17'818,"8"9"-611,-11-2-202,-1 2 102,6 2-34,-10-5-22,-6-6-35,-1 0 96,-17-13 112,0 0 415,-5-4-174,-1 1-359,-6 5-39,-1 1-44,-15 19-23,4-5-17,-9 15 67,3-5-126,3-1 1,-1 2-1168,-12 19 1243,15-21 0,2-2 0,2-2 0,13-18 0</inkml:trace>
  <inkml:trace contextRef="#ctx0" brushRef="#br0" timeOffset="133869">12046 6334 10046,'0'0'0</inkml:trace>
  <inkml:trace contextRef="#ctx0" brushRef="#br0" timeOffset="134913">12641 6287 8231,'0'0'0</inkml:trace>
  <inkml:trace contextRef="#ctx0" brushRef="#br0" timeOffset="136017">12070 6334 13967,'15'-14'-112,"-4"6"162,-6 11-10,-3 9-24,-10 5-10,-1-1-6,-3-2-45,-1-8-274,4-4 313,2-5-117,1-8 118,4-1-102,0-10 74,6 5 27,6-1-67,5 7-156,2 5 285,-5 5 78,-5 12-95,-5 10 6,-3-3 17,-2 1-62,-3-14-594,-3-2-2610,-4-24 3204,3 7 0,2-10 0,7 16 0</inkml:trace>
  <inkml:trace contextRef="#ctx0" brushRef="#br0" timeOffset="136816">12593 6310 13133,'18'30'190,"-9"-5"-319,-15-21-212,-1-8 341,4-11-6,6-4-44,6-5-1,2 11 51,0 3 314,-2 5-79,-6 10-145,0 2 33,-3 4-118,-1 2 40,-5 1-45,2-5-593,-2-1 593,4-17 0,1 7 0,1-8 0</inkml:trace>
  <inkml:trace contextRef="#ctx0" brushRef="#br0" timeOffset="137450">13093 6287 13614,'15'-13'73,"-3"3"67,-10 12 22,-1 5-195,-2 4 33,-1-1-168,-4-1-639,1-8 807,1-3-44,2-3 4,2-3 12,6-3 23,0 3-146,8-2-2695,1 7 2846,-4 3 0,-1 0 0,-9 1 0</inkml:trace>
  <inkml:trace contextRef="#ctx0" brushRef="#br0" timeOffset="138218">13736 6263 12158,'-12'14'-135,"-2"-3"-184,9-12 207,-1-4-778,5-6-225,9 1-711,-3 0 1826,7 6 0,-7 4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0:59.3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976 6358 11357,'35'6'1070,"-5"-2"173,4 0-957,-10-1-90,25 4-45,-21-3 56,10-1-168,-15-3-11,3 0 62,-12 0-28,8 0 10,8 0-66,-5 0 117,10 0-50,-11 0-73,-1 1 50,6-1 1,1 1-1,1-1-50,-2 0 39,-11 0-67,-6 0 28,6-1-11,-4 0 50,4-1-39,-2 0-11,9-3-34,1 2 101,8-2-61,-10 1 5,-2 1-6,-3-3 6,-8 5 0,8-5 51,-7 4-85,3-1 40,-3 2-6,-2 0 67,7 0-62,5-1-66,1-1 61,5-2 33,-3-1-33,-8 3-50,5-1 50,-11 3 67,10 1-67,-8-1 0,6 1 0,-5 0-11,7-1 11,-5 1 45,10-1-124,-5 1 12,-1-1 67,-5 1 0,-8 0 39,-3 0-39,1 0 0,-1 0 17,1 0-11,-2 0-6,1 0 73,2 0-68,0 0-10,5 0 117,-3 0-118,0 0-44,0 0 50,-4 0-12,1 0 7,-3 0-191,1 0-118,-2 0 247,0-2 73,0-2 61,-1-3-78,-5-7 5,2 4 34,-9-7 28,-4-2-50,1 4-6,-6-5 112,6 11-107,0 2-5,-1 0 140,1 3-95,0-1-39,3 2 33,4 1-39,4 0-28,2 0-84,0 1-230,2 0 96,6 1 67,7 1 302,5 4-118,-1 1 102,3 7-102,-9-4-5,7 8 0,-9-8 56,5 6 34,-5-2-79,0 1-11,-2-1 0,-3-1-28,-3 3 135,-3 14-107,-4-4 33,-13 19-33,-9-8-117,-1 1-264,-14 2-935,18-22 1316,-10-1 0,23-13 0,1-3 0</inkml:trace>
  <inkml:trace contextRef="#ctx0" brushRef="#br0" timeOffset="1360">1310 5620 13144,'-41'28'901,"6"-2"-632,23-9-202,-1 9 12,6 6-51,2 23-34,13-6-39,1-3-50,14-2-157,-3-24 0,9 3 235,-10-16-72,8-9 89,-10-4 39,9-10-5,-11 1-34,6-15 95,-10 0 95,-1-22-27,-6 15-158,-8-7 40,-1 21 369,-14-9-156,8 16-140,-6-6-174,13 19 56,1 5 218,7 13 130,14 34-348,3 10 14,-8-25 0,1-1-14,8 19-6,-7-19-1008,10 7-11,-10-19-823,8 1-1866,-13-24 3714,-2-5 0,-4 1 0,-1 0 0</inkml:trace>
  <inkml:trace contextRef="#ctx0" brushRef="#br0" timeOffset="2146">1524 5215 14549,'-37'36'1071,"0"2"-954,6-10 29,3 0-141,11-8 96,-4 5-50,10-11-51,-2 3 0,11-14-68,1-1-77,0-2-6,1 3 212,7 4-50,17 15 68,-2-4-74,12 11-5,-14-12 6,0 1 61,-1-1-67,-2-1-67,7 8-662,-7-9-27,2 2 756,-7-13 0,-9-3 0,2-2 0</inkml:trace>
  <inkml:trace contextRef="#ctx0" brushRef="#br0" timeOffset="2661">1667 5429 14544,'-31'22'364,"6"5"-387,23-3-5,15 12-95,-4-12 118,11-1-158,-7-16-16,-1-3 179,0-3-95,-1 0 156,5-18 40,-8-2-95,2-9 5,-14-4-364,-9 6-526,-12-8 190,5 15-655,0 5-1676,16 12 3020,2 3 0,1-1 0,1 1 0</inkml:trace>
  <inkml:trace contextRef="#ctx0" brushRef="#br0" timeOffset="3144">1762 5263 11239,'6'9'2588,"30"23"-2179,-19-22-208,24 20-72,-23-18 56,4 4-95,-5-5-1,5 5-61,-12-9 51,3 5 10,-7-7 214,-2 1 117,-2-3-5,-2 3-253,-3-1-89,-8 14-73,0-5 5,-7 10-21,4-7-304,-4 5-481,7-7 801,-5 5 0,10-14 0,1 1 0</inkml:trace>
  <inkml:trace contextRef="#ctx0" brushRef="#br0" timeOffset="6660">167 3596 15395,'15'46'225,"-1"-2"-113,-1-9-118,1 3 6,0-2 0,2 1 0,-8-20 6,1 5-74,-5-13 29,-1-2 78,-1-5 113,-2-16-1,0-18-151,1 2 39,3-17-123,4 19-84,0 5-521,1 6-347,-5 10-2751,5 0 3787,-3 2 0,0 0 0,-4 4 0</inkml:trace>
  <inkml:trace contextRef="#ctx0" brushRef="#br0" timeOffset="7193">429 3739 10769,'37'9'554,"-2"-5"-464,-25-11-17,1-3-73,-4 0 190,-4 1 56,-1 1 343,-1-4-130,-6 2-78,0 2 17,-9 3-258,4 4 44,-7-1-66,3 10-56,0 0 206,0 24-161,9 6-23,8 7-135,10-2 107,17-14-403,-7-14-67,6-5-533,-10-12 947,7-11 0,-11 8 0,1-8 0</inkml:trace>
  <inkml:trace contextRef="#ctx0" brushRef="#br0" timeOffset="7660">714 3691 14975,'-14'48'213,"3"1"-157,16-22-84,6 6-112,13 0 45,-4-14-393,5-5-77,-10-12 565,18-22 0,-20 15 0,12-15 0</inkml:trace>
  <inkml:trace contextRef="#ctx0" brushRef="#br0" timeOffset="8058">881 3453 11306,'4'9'1474,"-1"-1"-365,-3-8-68,1 44-340,2 1-620,-2-11 0,2 3-11,3 6 0,1-1-70,6 8-429,-2-16 1,1-1-1762,3-5 2190,-3-14 0,-9-11 0,-3-5 0</inkml:trace>
  <inkml:trace contextRef="#ctx0" brushRef="#br0" timeOffset="8276">762 3643 14073,'37'6'157,"0"-1"0,28 4-689,-29-9-4369,3 1 4901,-6 1 0,-11-1 0,-15 1 0</inkml:trace>
  <inkml:trace contextRef="#ctx0" brushRef="#br0" timeOffset="8660">1119 3715 14555,'-4'40'147,"-1"1"1,4-3-1,3-5-208,4-10-135,8-6 190,-5-14-190,6-7 196,-3-4-73,8-23 163,-12 0-437,-7-24-684,-16 19 1031,-16 7 0,13 16 0,-2 13 0</inkml:trace>
  <inkml:trace contextRef="#ctx0" brushRef="#br0" timeOffset="9207">1286 3667 11850,'12'11'1501,"-3"-3"-314,-9-8-649,4 49-101,-2-8-432,3 22 29,-4-28 39,0-24-73,-1-4 0,0-3 39,0-2-235,0-1 229,1-7 12,2-10-22,0-3 28,6-19-51,5 6-34,1 1-84,15 7 73,-13 16-929,17 8-5843,-7 12 6817,-3-2 0,-6 2 0,-12-9 0</inkml:trace>
  <inkml:trace contextRef="#ctx0" brushRef="#br0" timeOffset="10290">238 4310 15928,'-19'30'425,"6"3"-425,9-10 0,3 2-11,2-8 11,6 4-230,-1-6 230,5 2-347,2-7 196,-3-5-354,7 0 298,-2-6 112,9-16 84,-5-3 11,-3-8 140,-10-9-101,-15 13 62,1-3-101,-8 10-39,2 9-118,1 3-510,-4 2-3455,3 4 84,1 2 4038,4 0 0,7 0 0,0-1 0</inkml:trace>
  <inkml:trace contextRef="#ctx0" brushRef="#br0" timeOffset="10756">572 4096 15911,'-6'32'918,"-6"12"-912,0-17-6,-1 14 45,7-10-12,3 3-27,3 15-6,4-11 50,1 9-50,4-15-73,1-5-139,4 5-528,-2-8-3052,0 0 3792,-5-13 0,-4-7 0,-3-4 0</inkml:trace>
  <inkml:trace contextRef="#ctx0" brushRef="#br0" timeOffset="10974">429 4405 12718,'6'4'1467,"0"-1"-1231,-6-3 184,34 6-359,-15-3-61,30 4-543,-22-4 543,26-2 0,-31-1 0,16 0 0</inkml:trace>
  <inkml:trace contextRef="#ctx0" brushRef="#br0" timeOffset="11625">857 4215 13749,'40'5'655,"-5"-2"-291,-11 4-275,-6-1 287,4 15-141,-13 5-151,-2 2 84,-12 12-89,-9-3-202,2-3 67,-1-7-29,11-15 79,2-5-246,18 0-2335,20-3 2587,-6-3 0,2-1 0,-28-4 0</inkml:trace>
  <inkml:trace contextRef="#ctx0" brushRef="#br0" timeOffset="11859">857 4334 10786,'9'12'1310,"-3"-2"-307,-6-10-796,0 0-50,52 0-196,-29 0-678,45 0-941,-44 0 1658,0 0 0,-11 0 0,-5 0 0</inkml:trace>
  <inkml:trace contextRef="#ctx0" brushRef="#br0" timeOffset="12457">1190 4334 12965,'33'-17'509,"-5"2"-318,-12-2 100,-8 6-218,1-3 195,-12 7-144,-2 4 16,-5 0 95,-1 1-112,-3 2 56,2 0-67,0 0-28,-3 9 84,6 11-95,0 5 90,8 19-163,10-7-891,12 6-151,-1-19-554,10-12-3562,-13-18 5158,-1-3 0,-7 1 0,-4 1 0</inkml:trace>
  <inkml:trace contextRef="#ctx0" brushRef="#br0" timeOffset="12859">1357 4239 11183,'10'9'1401,"-2"-1"-864,-8-8 113,0 0-230,3 44-230,0-9-150,2 23-80,-1-31-195,-2-18 22,-2-8 45,2 0 168,-1-6 146,1-3-140,2-8-1,-1-5 102,8-29-107,3 11 22,3-9-39,6 22-414,-2 19 431,11 14 0,-16-4 0,0 9 0</inkml:trace>
  <inkml:trace contextRef="#ctx0" brushRef="#br0" timeOffset="13274">1619 4191 15412,'-7'66'185,"1"-8"-140,6-28-135,7-6-151,2-2 101,4-11 45,5-14 134,3-26-28,-5 6-11,0-16 0,-13 18-22,-4-7-376,-11 4 62,-5 3-1366,-10 15-1149,8 13 2851,3 8 0,11-6 0,2-2 0</inkml:trace>
  <inkml:trace contextRef="#ctx0" brushRef="#br0" timeOffset="13706">1833 4167 12673,'8'4'2761,"-2"-1"-2351,-6-3 318,-18 14-476,5 2-191,-11 8-61,12-2-33,7-6-7,2 11-161,11 1 100,2 3 95,5-10 6,-3-10 0,-6-6 34,0 1-34,-4-2 67,0 3-61,-5 1-12,-3 1-1098,-21 8-794,3-5 1898,-13 3 0,21-10 0,4-2 0</inkml:trace>
  <inkml:trace contextRef="#ctx0" brushRef="#br0" timeOffset="15157">786 4810 15098,'20'39'235,"-2"-3"-229,-8-10 78,10 15-39,-2-9-84,18 20-17,9-11 95,4-2 11,-1-7-50,-14-15 0,-11-4 90,12 9-90,-6-4 68,3 4-68,-12-10-152,-6-4 57,-2-2-96,0-2 57,-5-2 128,-3-2-5,-2 0 353,-2 0-342,0-3 11,-2-1-6,-2-2 29,-1 0-34,-2-3-22,1 1-6,-4-6 0,4-1-34,-2-15 96,4 8-23,0-6 28,3 11-39,-1 2 0,1 1 28,0 5 253,-1 1-281,1 5 22,0-1 73,0 4-89,4 19 44,1-7-50,3 15 0,2-11 17,-1-1 22,1 4-39,-4-6 17,0 3 28,-3-6 0,-2 4-45,-3-2 95,-9 11-34,-20 8-38,-8 0-62,-2-1 33,5-13-252,13-10-3366,-19-4 3624,18-2 0,-6-1 0,24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1:54.8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22353 4286 6339,'0'0'0</inkml:trace>
  <inkml:trace contextRef="#ctx0" brushRef="#br0" timeOffset="1964">22044 4334 14348,'22'-3'56,"-1"1"-51,-6 2 35,2 0-40,0 0 33,5 0-27,-3 0 111,10-2-111,-9 1-6,2-2 6,-12 3 55,8-1-55,-6 0-12,6 0 1,-7 0-18,4 0 57,-2 0-1,10 0 1,4-1-28,2 1-6,6-2 56,-14 1-51,6-3 40,-12 1-39,4 0-6,-7 0 11,-1 2 22,10-1 57,0 2-45,12 0-40,-9 1 63,8 1-68,-14 0 11,10 1-11,-13 1 45,3-1-40,-7 1-5,-2-1 67,0 0-61,-2-1 67,2 1-68,-2 0 46,1-1-51,-4 0 106,-1-1-993,-2 1 1,-1-1-1</inkml:trace>
  <inkml:trace contextRef="#ctx0" brushRef="#br0" timeOffset="4131">22020 4382 11441,'12'62'1283,"-2"-17"-1166,-10-11 371,0 5-427,0-13 197,0 17-185,0-17 11,0 2 28,0 1 106,-2 29-39,0-24 0,0 0-25,-2 8 0,1-1-95,-1-6 0,0-3 64,-2 17-78,1-16 0,-1 13-45,3-12 0,0 7 0,2-14 0,1-1 73,0 23 33,0-5-47,0-4 0,0 1 13,0 21-75,1-16 1,-1-1 7,1 7-10,2 9 10,0-29 29,1 15 51,1 18-80,-3-11 51,0 9-50,-2-29-6,0 1 50,-3 15-50,-3 6-3,0-13 1,0 1 4,2-5 1,0-1-3,-1-1 0,1 0 36,1 0 1,0-2-37,-1 7 34,-1 13-29,3-19-5,0 0 39,-1 2-39,1 2 101,-1 26-93,3-30 1,-1 0-6,0 7 0,1 0 16,-1-5 1,1-2-20,0 11 5,-1 8-5,1-28 40,0 15 4,0-17 52,-2 18-68,1-12-23,-1 17 1,2-18 27,0 0-33,0 7 174,0 19-135,0-11-33,-1 14-6,1-32 5,-1 8 29,0-7 50,-3 20-84,3-20-67,-2 14 67,2-24-6,1 3-33,0-13-11,0-1 16,0-4 96,0-2-6,0 5-23,0 0-10,2 4-23,-1-1-23,2 3 57,2 2-23,1 2-22,-1-6-213,-3-5 157,-2-5 44,1 0 23,2 0 0,1 0 34,7 2-29,4 0 51,18 1 6,1-1-34,11-1-28,-15-1 39,7 0-33,-14 0 61,17 0-123,6-1 56,-8-1 0,6-1 6,-22 0-34,20-4 16,-8 1-94,20-9 112,-22 3-6,-3 0 78,-10 3-67,-5 5 62,-3 1-73,2 3 11,-4 0 17,1 0-39,6 1 0,-3 0 11,0 0 33,1 0-66,-5-1-118,9 0 72,-5 0-162,3 0-100,-5 0-3048,6-10 3389,-5-6 0,-1 2 0,-6 0 0</inkml:trace>
  <inkml:trace contextRef="#ctx0" brushRef="#br0" timeOffset="5641">22806 4405 13245,'11'42'705,"-1"1"-531,-10-5-169,0 4 102,2 24-96,1-14 20,-2-18 0,1-1-26,0 14 14,-2-13 1,1 0-14,0 18 33,-1-7 0,0 2-33,0 2 0,-1 1 10,0 2 1,-1 1 14,0 8 0,0-2-29,0-21 1,0-2-68,0 8 1,0-2 120,1 6 8,0-8 1,0 1-65,0 4 56,0-6 0,-1-1-56,1 8 85,-1-9 1,0 4-36,0 2 1,-1 2-46,1 2 1,-1 1-20,-1 9 0,1-3 14,1-17 0,0-3 3,1 7 0,1-2-3,0 4 6,3 12-1,2-19 12,2-1 56,-2-2 0,0 4 134,1 28-159,-2-16 0,-1 0 8,-2 17 124,-1-27 1,-2 2-128,0 0 0,0 0 31,-1 26-65,0-29 1,2-2 14,0 0-34,1-4 5,1-3 85,0-3-51,3 10 34,-2-8 45,1 21-118,-2-18 56,0 21-56,-1-6 25,0-13 0,0 1-25,0 25 78,0-6-72,1-4 16,0-20 46,2 23-29,-2-22 50,1 23-83,-2-22 39,0 16-6,-4-6-73,1-5-33,-2-2 6,2-20-1009,3-8-319,0-8 319,1-19-1064,4-7 2134,1-18 0,0 21 0,-2 3 0</inkml:trace>
  <inkml:trace contextRef="#ctx0" brushRef="#br0" timeOffset="6717">22377 4667 13306,'-42'24'1406,"2"1"-1272,22 2-44,2 6-90,6 3-11,7 9-62,6-17-28,10 17 56,0-21 0,8 5-134,-2-14 95,0-3 28,12-3-117,1-5 89,16-18 145,-16-8 79,-5-34-84,-19 17 11,-11-11-67,-5 22 56,-6 0 129,-8-6 157,-6 4-292,-1 6-55,4 10-729,1 11 734,-4 16 0,11-9 0,-3 10 0</inkml:trace>
  <inkml:trace contextRef="#ctx0" brushRef="#br0" timeOffset="7485">22377 5334 13743,'-34'17'862,"4"-1"-710,16-1-91,1 2 102,1 3-113,2 11-39,4 5-72,10 10 61,5-11-40,16 5-189,13-12 173,-7-7-6,20-8-5,-15-29 162,8-21 28,-19 2-39,-7-10-50,-17 19-28,-6-1 44,-12-13-112,-12 3-150,-19-2-1177,0 27-426,6 15 1815,10 20 0,21-9 0,2-3 0</inkml:trace>
  <inkml:trace contextRef="#ctx0" brushRef="#br0" timeOffset="8281">22329 6263 14661,'-41'46'325,"4"4"-325,32-6-45,0 4 40,9 2-74,9-6-27,1-21-101,15 5 173,-8-19 34,8-2 67,-7-10 79,20-27-6,-12-5-56,5-12 95,-21-6-56,-19 7-123,-7 2 79,-21-1-74,6 27-139,-18 4-230,19 21-4357,-19 27 4721,21-4 0,0 3 0,15-19 0</inkml:trace>
  <inkml:trace contextRef="#ctx0" brushRef="#br0" timeOffset="9016">22401 7096 13827,'-36'18'332,"0"-1"0,2-1 1,6 2 64,5 22-223,9 22-174,9 2-106,12-4 33,13-23 73,0-20-34,27-5 40,-16-8 61,18-9-67,-27-7 56,9-25 106,-17 0-100,-9 3 0,-5-3-28,-22-17-68,-7 2-78,-16 20-303,18 22-2144,-25 25 2559,23 3 0,-2 6 0,19-11 0</inkml:trace>
  <inkml:trace contextRef="#ctx0" brushRef="#br0" timeOffset="10662">22139 8572 12315,'6'-31'935,"1"2"-739,3 15 224,20-27-190,-9 12-135,16-20 51,-15 21-102,0 2 40,-5 4-72,1 3 10,-9 9-22,0 1 56,-8 9 62,1 0 139,1 5-44,7 9-67,0 2-96,6 7-44,-1-4 38,1 1 18,1-1-51,0 0-22,0-2 11,6 2-196,-1-5-6,-2-1-1864,-5-7 2066,-10-5 0,-2 0 0,-3-1 0</inkml:trace>
  <inkml:trace contextRef="#ctx0" brushRef="#br0" timeOffset="11260">22282 8406 13973,'22'33'952,"-2"1"-835,-16-4 57,2 24-169,-2-8 87,-2-2 1,0 1-93,0 14 19,-2-6 1,0 1-20,0 11-22,0-12 0,0-1 16,0 4 3,0-17 0,0-1-75,2 0-202,-1-6-314,4-18-1455,-1-29-3278,-1 1 5327,1-14 0,-4 15 0,0 5 0</inkml:trace>
  <inkml:trace contextRef="#ctx0" brushRef="#br0" timeOffset="12426">22092 9668 12718,'26'39'633,"1"1"0,3 3 0,-1-3-152,10 7-341,-9-14 0,1 0-89,9 9 38,2-2-27,-23-24-62,-2-2 6,0-1-51,1 1-6,-6-4-89,1 1-73,-7-5 1,-1 0-180,-2-1-1014,-1 1 1406,-1-3 0,-1 1 0,0-4 0</inkml:trace>
  <inkml:trace contextRef="#ctx0" brushRef="#br0" timeOffset="12778">22425 9716 11295,'4'3'1916,"-1"0"-236,-3-3-1238,-29 44 214,-1 6-497,1-3 1,-3 5-42,-1 7 0,-1-1-160,6-7 0,1-1-788,3-7 1,3-6-643,1-2 1472,31-53 0,-7 8 0,8-12 0</inkml:trace>
  <inkml:trace contextRef="#ctx0" brushRef="#br0" timeOffset="13662">22710 9144 14101,'-22'27'538,"0"0"0,-18 21-292,21-23-190,1 0 68,1 0-51,3-3 83,-1 2-212,7-8 45,1-3-6,5-8 17,5-2 90,9 7 16,11 10-27,4 3-49,-2 1 1,1 1-19,10 10-7,7 6-218,-11-13-2044,-14-16 2257,-2-2 0,-8-7 0,-6-3 0</inkml:trace>
  <inkml:trace contextRef="#ctx0" brushRef="#br0" timeOffset="16778">22996 9120 14751,'0'25'414,"-2"13"-313,-2 0-67,1 3-34,1 10 0,2-22-11,2 7 11,3-14 0,2-3-124,10 2 74,-5-8-185,14 1-684,-6-10 63,1-1 856,3-11 0,-16 6 0,3-6 0</inkml:trace>
  <inkml:trace contextRef="#ctx0" brushRef="#br0" timeOffset="17114">22901 9287 10511,'-6'-2'1070,"1"1"-673,5 1 74,1 8 593,12 0-845,7 6-219,19-6-67,-5-4-2034,16-4-1277,-22-4 3378,6-1 0,-22 1 0,-4 2 0</inkml:trace>
  <inkml:trace contextRef="#ctx0" brushRef="#br0" timeOffset="17797">23234 9168 13508,'25'28'285,"0"1"1,20 20-140,-30-30-96,2-2-44,-2-3 33,-1-2-39,-1-3 0,-2-3-6,-3-3-61,-2-1 67,-1-1 241,-3-1 89,-1 0 1,-1 4-203,-4 5 35,0 3-74,-11 14-83,3-6 90,-13 19-1,-8 5-185,0-3-145,1-3-1406,10-20-1233,14-12 2874,1-2 0,5-4 0,2 0 0</inkml:trace>
  <inkml:trace contextRef="#ctx0" brushRef="#br0" timeOffset="19652">22353 3453 13732,'7'49'403,"-2"0"-330,-7-11-73,1 4 73,-2 2-17,1-1 0,0 4-26,0-8 1,0 0 16,0 16 1,0 0-20,1-8 0,0-5-28,0 14 6,1 2-6,0-35 11,0 2-22,0-10 11,0-1-207,0-2-112,0 0-253,0-3-2676,0 2 3248,0-5 0,0-1 0,0-3 0</inkml:trace>
  <inkml:trace contextRef="#ctx0" brushRef="#br0" timeOffset="20337">22210 3667 11284,'35'-26'1205,"0"-2"-629,-21 12-105,8-5-186,-5 6-285,-1 4 0,-3 7-50,-6 3 168,4 1-6,-4 3 162,8 7-224,-5 2 68,11 15-79,-1-2-61,0 0 22,13 8 0,-22-22 0,10 6 0</inkml:trace>
  <inkml:trace contextRef="#ctx0" brushRef="#br0" timeOffset="23632">22068 2715 11446,'24'29'493,"1"1"0,8 6 0,-3-4-375,-6-7 0,15 11-354,1 9-2088,-15-15 2324,9 14 0,-24-29 0,-8-10 0</inkml:trace>
  <inkml:trace contextRef="#ctx0" brushRef="#br0" timeOffset="24282">22425 2834 15883,'-19'31'78,"2"1"-72,6-2 67,-1 3-73,0 0 0,-1 1 22,1 0-16,-6 10 10,2-4-262,-5 7-46,7-19-1673,0-5-46,9-16 2011,1-2 0,4-5 0,0 0 0</inkml:trace>
  <inkml:trace contextRef="#ctx0" brushRef="#br0" timeOffset="25083">22091 2524 12584,'35'-31'795,"2"-6"-487,-14 9-302,-2 2 5,-8 12 67,-6 8-67,5-2 45,-7 5 12,4-1-68,-6 3 212,1 1-111,-1 0 330,6 10-123,0 4-140,9 16-156,-3-4-220,1-2-363,-7-10-823,0-5-763,-3-2 2157,2 0 0,-4-3 0,-2-2 0</inkml:trace>
  <inkml:trace contextRef="#ctx0" brushRef="#br0" timeOffset="26023">22401 2738 10074,'9'34'163,"-4"-1"-130,-8-22 40,-1 2-73,2-4 207,1 3-22,-1-1-297,0-1-437,-1-3 549,-1-4 0,2-2 0,-1 0 0</inkml:trace>
  <inkml:trace contextRef="#ctx0" brushRef="#br0" timeOffset="26921">22687 2334 14017,'-38'37'880,"3"-2"-572,13-16-208,3 1 18,-1 3-112,5-5-1,2 2-89,7-10 56,3 1-11,3-3 33,0 1-78,3 5 140,13 13-50,-2-5-6,11 10 56,-8-13-56,1 0 101,6 4-96,-1-1-430,1 0-2645,-10-9-1069,-6-6 4139,-6-10 0,-2 2 0,0-3 0</inkml:trace>
  <inkml:trace contextRef="#ctx0" brushRef="#br0" timeOffset="28165">22829 2381 14449,'-1'30'739,"-7"26"-739,1-25 56,-3 34-101,7-17-11,3-8-45,4-4 28,2-23-503,6 0 94,-3-7-924,7-1-2761,-3-6 4167,-3-1 0,-2-1 0,-7 1 0</inkml:trace>
  <inkml:trace contextRef="#ctx0" brushRef="#br0" timeOffset="28416">22734 2643 10394,'-14'-14'2011,"2"3"-1031,12 11-728,8-10-157,-1 6-84,9-7 39,-2 10 62,4 1-106,2 0-1535,27 6 1529,-6 0 0,-1 0 0,-19-1 0</inkml:trace>
  <inkml:trace contextRef="#ctx0" brushRef="#br0" timeOffset="28964">23020 2310 13743,'26'33'310,"1"0"0,-4-3 0,0-3 82,11 12-308,-14-17-84,11 10 16,-19-20-10,-3-3 28,0-1-34,-3-3 100,0 0 63,-4-4 56,0 2 190,-4 1-314,-9 6 0,-21 21-95,5-7-342,-11 11-560,17-14 902,0 4 0,10-12 0,0 1 0</inkml:trace>
  <inkml:trace contextRef="#ctx0" brushRef="#br0" timeOffset="32377">22853 4905 12275,'32'7'494,"-6"-1"-394,-17-6 52,1 0 77,5 0-139,-2 0-12,5 2-72,-3-2 78,10 1-23,3-1 63,9 0 139,5 0-263,-8 1 101,8 2-96,-19 0-5,1 1 135,-10-1-79,7 1 61,-4-1-111,6 2 212,2 1-95,2 1-123,0 1 0,7 2-11,-8 0 123,14 9-33,-7 0-46,-2 0 68,4 5-95,-16-13-6,10 7 0,-12-9 16,7 4-49,10 6 50,8 4 22,-1 3-34,-9-6-10,-10-5-34,-7-4 5,-1 0 0,-1 0 34,-1 1 34,4 7-28,-4-4-12,4 5 12,-1-2 27,2 3 34,7 11-50,-6-4 45,1 6-57,-9-11 57,2 11 16,-6-15-72,2 10-6,-5-14 73,1 8-6,-2-6-61,1 5-1,-2-8 6,2 11 63,-2 1-7,1 22 11,-2-7-78,-1 1 34,-2-4 5,1-15-28,-3 13 34,2-16-39,-3 14 139,-1 1-83,-2 3 16,-6 14-27,3-15-51,-1-1 5,-2-4 63,7-15-68,-4 6 0,4-9 72,0-1-60,-5 5-29,-8 6 56,-8 12 0,-1-1-39,4-5 0,9-8 11,7-8-11,-11 11 45,2-3-45,-5 4 0,-3 0 11,10-9-50,-14 10 6,-3 0 27,-2-1-28,-11 4 46,20-16 38,-2-1-50,14-6 0,-6 1 34,-12 6-1,6-2-33,-15 5 6,22-9 5,-15 5-11,10-5-62,-9 1 68,12-4 56,0-3-57,9 0 62,-4-1-61,4 1 22,-12 1-34,10 0 12,-13 0 39,1-1-12,0-1-27,2 0 0,3-1-6,8 0 11,-5 0 28,6 0-11,-2 0-22,4 0-29,-6 0 23,8 0 0,-9 0 0,8 0 11,-7 0 34,9 0-22,0 0-141,5 0-235,2 0 398,5-3-45,6-2 11,1-2-11,10-5-5,-10 4 44,7-4-78,-7 3 27,4-6 18,-1 2 0,0-2-29,6-3 29,-8 8-6,4-3 0,-9 8-6,-1 0-11,0 2 29,0-1 16,-2 3-34,-2-1 107,-1 2-28,-12 6-73,2-1 0,-8 6 0,3-3 0,0 1 11,-6 5 22,-7 4-44,3 0 17,-1 0-1,13-10 63,4-2-63,5-4-5,-1 2-78,4-3 39,-1 2 39,2 1 22,10 6 101,8 7-56,4 1 34,15 11 17,4 5-118,-2-2 28,-2-3-34,-12-12-179,-12-10-100,0-2-331,-6-3-3417,0-2 4033,-3 0 0,2 0 0,-5 0 0</inkml:trace>
  <inkml:trace contextRef="#ctx0" brushRef="#br0" timeOffset="34292">23853 5620 14023,'-33'-5'90,"7"1"-34,17 6-51,3 0 51,1-1-50,-1 0 190,3 0-62,0-1-352,3 1 431,18-1-107,-4 0-5,22-3-12,-16 2-89,5-2 6,-9 2 22,-1 1-17,4 0-5,1 0 11,-1 0 44,3 0-55,0 0-1,14-2-5,-9 1 6,4-1 16,-16 0-16,5-1-28,-6 3 27,3-2 18,0 1-12,1-1-11,0 1-6,5-2-16,-3 2 22,-2-1 0,-4 1 0,-9 1-11,-2 0 39,4 0-23,-1 0-5,3 0 0,-4 0-5,-1 0-29,0 0 45,-2 0 40,-1 0-102,0 0 79,2 0-17,1 0-72,-1 0-46,-2 0 135,-1 5 51,0 5-74,0 3 130,0 10-141,-1 1 12,1 1-6,-1 11 0,1-15 50,0 9-50,0-9 56,0 12-50,0-7-1,0 8 1,0 2 22,0 0-28,0 0 11,1 3-11,-1-6 6,0-1-40,0-7-78,0-12-61,0-7-1446,-2-2-1209,2-2 2828,-3-1 0,2-2 0</inkml:trace>
  <inkml:trace contextRef="#ctx0" brushRef="#br0" timeOffset="35511">23805 5596 10674,'6'56'588,"0"2"-471,-2-38 102,0 7-85,-1-8 785,-1 15-594,-1-6-51,1 20-89,-1-16-129,0-3 106,3-5-61,0-11-22,0 2-35,-2-6-38,1-2 50,-1-1-6,0-2 51,1 5-11,-1 2-17,1 2-68,-1 6-44,0-5-67,3 0 106,-1-7 84,0-5 140,-2-2-56,-2 0-168,4 0 263,12 0-140,8 2 196,16 2-207,-6 1 37,0 0 0,0 1-60,4-1-83,23 2 44,-30-6-55,15 3-23,-13 1 72,9 4 1,-22-2-45,1 0 56,-7-4-11,-3-1-84,-4 0 0,-7-2-992,0 0 1031,-6-5 0,5 4 0,-5-3 0</inkml:trace>
  <inkml:trace contextRef="#ctx0" brushRef="#br0" timeOffset="37942">23853 5667 13205,'-8'36'129,"0"-4"-123,-2-13 5,-1 4 51,4-8-398,1 0 560,15-17-124,1-3-100,9-7-72,-2-2-7,5-5 79,-7 5-5,4-2 5,-13 10 78,-1 2 62,-4 5 73,-7 9-118,-5 5 0,-13 20-39,3-7-22,1-1-107,9-15-196,8-9 90,1-1 179,9-13-56,1 1-162,7-11-51,12-9 179,-1 8 40,4-1 543,-12 17-157,-12 12 22,-8 13-190,-5 1-157,-4 9 51,-3-5-62,-1 1 78,-11 15-39,9-15-559,-2 3 587,22-37-258,26-34-245,-4 3 200,15-13 158,-19 25 28,0 6 50,-2 3 0,-1 7 44,0 6 304,-8 7 189,-3 19-464,-14 1 61,-13 27-83,-12-3-71,5-11 1,0 1 19,4-9 0,1-1 0,-18 20-549,23-33 543,21-21-162,9-13-207,12-9-499,15-22 468,-13 18 0,1 0 610,5-1 1,1 2 10,-6 5 1,-1 6 1145,8 11-1075,-23 24 100,-20 30-324,-3-9 16,-11 16-78,0-11 6,-4 3 19,2-6 0,-1 1-19,-9 12-337,12-14 1,5-12 414,13-24-34,38-55-55,-5 1-88,-6 14 1,1 1-42,0-7 117,-8 17 0,2 0 171,3 3 0,0 1-154,12-16 437,-2 19 117,-25 30-263,-9 23-195,-17 22-169,-3-4 0,-3 3-90,-1-4 1,0-1 134,-1 0 0,0-1 22,1-5 1,4-5-1,4-7-190,-4 3-207,21-27 319,1-5 84,2-8 6,23-42-51,-3 11 0,4-3 78,6-5 1,2 0-920,-2 3 1,0 5 885,-5 15 0,-1 4 56,7-1-118,1 8 62,-14 7 375,-4 7-27,-12 12-158,-4 7 780,-11 12 0,-5 5-948,1-1 0,-3 1-78,-10 17 0,-2-1 34,9-15 0,2-3-6,-1 0 0,2-3-723,5-7 622,2-4 225,23-39-57,2-3-37,4-8 1,2-4-8,6-12-113,-5 6 1,0-1 61,0-2-68,7-13-167,-17 40 543,-4 20-179,-22 41-67,3-3 38,-11 13 24,11-28-119,0 1-279,7-13-169,0-1 499,11-17 90,11-17-23,18-24-72,-3 2-163,-1 3 750,-22 47-509,-10 11 123,-10 41-129,1-22 23,-4 12-90,7-22 0,3-5-68,1-8-133,3-7 279,11-14-313,6-15 89,4-2-240,2-10-449,-10 20 835,-4 1 449,-5 27-304,-5 0 68,-5 27-11,-2-7-331,1-8-1339,10-25 1468,7-19 0,0-3 0,-2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4:07.8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3000 8287 15429,'34'38'224,"-5"-2"-45,-2 25-223,-9-20 38,7 17-112,-13-29 68,-5-14 50,-1-2-124,-3-7 85,-1-4-370,-2-1 404,0-5 5,0-10 78,0-12-39,-1-4-39,0-23 59,1 20 0,1-1 19,6-32-5,-2 5-73,6 32-6,-6 18-178,0 4 122,-2 5 62,2 1 241,-2 6 51,14 26-259,1 10-106,1 0 1,2 2-161,-4-8 0,-1-1 191,1 0 0,-1-3-176,5 8 145,-8-21-101,1-4 124,-4-7-96,2-2 146,-5-5 62,-2-4 224,6-20-23,-4-10-134,4-24-45,-6 11-12,-1-15-72,-1 27-145,1-12-555,-3 28-5187,3 4 5887,-2 11 0,0 4 0,-1 0 0</inkml:trace>
  <inkml:trace contextRef="#ctx0" brushRef="#br0" timeOffset="698">3619 8549 13407,'-39'53'532,"9"-11"-532,27-13 22,3-10-78,6 1 0,0-6-33,6-2-124,1-8 157,1-12 17,-1-2-51,1-19-72,-8-2 162,-1-15 45,-6 17-34,-3 1 78,0 23-89,0 3 34,3 7 128,1 7-89,2 4-62,3 3 57,2 3-141,6 4-3142,7-6 3215,-4-3 0,-2-10 0,-11-7 0</inkml:trace>
  <inkml:trace contextRef="#ctx0" brushRef="#br0" timeOffset="982">3714 8549 14191,'20'29'274,"0"0"1,16 21-219,-8-20-644,-2-6-622,0-2-4027,-6-9 5237,-13-9 0,-2-2 0,-4-1 0</inkml:trace>
  <inkml:trace contextRef="#ctx0" brushRef="#br0" timeOffset="1199">3761 8763 12892,'-11'-1'1534,"1"1"-408,37-36-980,-11 14-45,20-28-101,-17 23 0,5-4 0,-13 17 0,3-1 0</inkml:trace>
  <inkml:trace contextRef="#ctx0" brushRef="#br0" timeOffset="2501">5880 8072 13760,'19'34'231,"0"-1"1,-1-2-1,-4-1-158,-3 4 33,-1 1-106,0-2 17,3 10 45,-1-9-549,4-2 487,-4-24 128,-2-17-100,-3-17-22,-3-5 50,-1-7 0,-1-3 39,1-9-90,-2 10 1,1 1 67,-1 0-118,2 17 348,3 12-130,9 50-139,-3-5-28,6 28 27,-3-5-111,-3-13-57,2 10-44,-1-14 6,-4-17-91,6-2 348,-6-24 157,9-62-207,-10 22-1,0-9 1,-1-1-202,1-2-487,1 4 655,8 18 0,-11 23 0,6 5 0</inkml:trace>
  <inkml:trace contextRef="#ctx0" brushRef="#br0" timeOffset="3051">6475 8287 15098,'-28'41'550,"4"-4"-332,14-3-218,5-10-258,6 9 56,4-22 202,7-1-101,0-18 101,10-25-112,-7-1 118,4-18 22,-12 26-28,-4 7 17,-3 21 22,1 6 28,2 6-56,3 8 107,3 3-118,3 1-39,3 1-1540,18 1-5227,-2-18 6806,4-3 0,-17-13 0,-13 0 0</inkml:trace>
  <inkml:trace contextRef="#ctx0" brushRef="#br0" timeOffset="3267">6690 8263 13054,'5'10'1389,"0"-3"-1053,-5-7-11,22 41-241,1-7-538,-5-6 1,1 1 453,10 14 0,-17-28 0,-3 1 0</inkml:trace>
  <inkml:trace contextRef="#ctx0" brushRef="#br0" timeOffset="3466">6713 8525 15597,'24'-60'257,"-7"24"1,2 4-863,9 3-4402,8-9 5007,-14 18 0,-10 9 0,-5 6 0</inkml:trace>
  <inkml:trace contextRef="#ctx0" brushRef="#br0" timeOffset="4709">8427 7834 13945,'13'48'884,"2"-2"-587,10 6-202,4 8-87,-6-18 1,1 1-40,-7-11 1,1-1 24,12 19-442,-16-30 95,-9-16 353,-1-2 56,-1-9 51,-1-6-107,1-10 100,-1-9-38,0-6 0,-1-5-18,1 9 1,1 0 11,-1-8 0,1 2-151,9-7 151,-1 35 218,2 11-184,7 32-28,-2 20-34,3 4-28,-2 6-398,0-1 202,-3-16 146,2 6 5,-5-28-95,3-8 218,-4-11 253,8-26-147,-9-8 1,-2-5-146,0-3 1,0-1-40,0-4 0,-1 2-34,0-18-162,-2 28-2094,2 9-2035,-1 12 4325,1 10 0,-5 2 0,-1 4 0</inkml:trace>
  <inkml:trace contextRef="#ctx0" brushRef="#br0" timeOffset="5210">9165 8215 14129,'-34'47'443,"7"-5"-443,27-16 45,0-3-314,13 4 258,2-14-29,12-15 35,-8-12-102,-2-25 113,-10-3 28,-1 8-34,-6 0 0,-3 24 0,0 4 100,0 9-21,2 5 66,4 8-100,3 3 0,3 1-185,8 2-213,-2-6-1675,11-1 2028,-8-11 0,-3-2 0,-5-2 0</inkml:trace>
  <inkml:trace contextRef="#ctx0" brushRef="#br0" timeOffset="5427">9356 8168 11508,'5'-1'3193,"31"55"-3137,-20-28-20,3 8 0,3 0-1027,7-1-274,-11-16 1265,7 4 0,-19-18 0,-3 0 0</inkml:trace>
  <inkml:trace contextRef="#ctx0" brushRef="#br0" timeOffset="5628">9332 8382 14409,'28'-22'381,"1"-1"0,22-19-381,-24 9 0,2-1 0,6-4 0,-16 17 0,0 3 0</inkml:trace>
  <inkml:trace contextRef="#ctx0" brushRef="#br0" timeOffset="7043">18021 7644 14953,'8'39'282,"1"0"0,-1-1 0,-1-3-176,-1 12 12,-1 2-113,1-3-5,0-3-50,2 5-432,4-12 163,-1-9 319,5-34-28,-7-15 30,-1-19 1,-1-7-84,-2 5 0,-1 0 81,2-8 0,0-1-31,0 2 0,1 6 31,0 4 95,7 4 353,-4 54-324,-1 8-9,-2 10 0,-2 6-73,2 8 0,-1 0-37,-1-9 1,0 0-6,1 4 0,0-4-202,5-7 202,0-16 286,12-22-219,-7-18-11,9-21-56,-6-5 6,0-6-6,-1-1-160,-6 21 1,1 0-503,3-8-771,2 4 1433,-8 41 0,-5 0 0,-2 9 0</inkml:trace>
  <inkml:trace contextRef="#ctx0" brushRef="#br0" timeOffset="7526">18664 8001 15277,'-46'45'673,"9"-5"-673,32-18-11,3 1-174,18-12 191,2-18-6,7-9-45,-5-17 45,-7 7-62,1-9 62,-6 9 34,2-3-85,-7 15-21,-1 6 54,0 4 103,3 11 116,5 15-234,10 18-1110,4-3-873,-1-5 2016,-2-22 0,-13-8 0,-1-2 0</inkml:trace>
  <inkml:trace contextRef="#ctx0" brushRef="#br0" timeOffset="7742">18902 7930 13077,'9'9'2352,"-1"-1"-2296,7 29 140,-2-14-712,19 27-273,-14-33-527,1-7-488,-11-10 1804,-1 0 0,-4 0 0,-2 0 0</inkml:trace>
  <inkml:trace contextRef="#ctx0" brushRef="#br0" timeOffset="7960">18949 8144 15838,'18'-32'425,"-1"0"1,17-25-325,-8 25-507,-1 6 0,3 1 406,9-6 0,5-5 0,-27 28 0</inkml:trace>
  <inkml:trace contextRef="#ctx0" brushRef="#br0" timeOffset="9339">23020 8168 14006,'16'42'476,"1"1"0,0 1 0,-1 0-426,-6-11 1,1 0-51,2 5 0,2-2-157,16 7 331,-10-16-162,6-32 38,-17-61-50,-1 7-57,-5 17 1,0 2 56,0-9-50,-1 6 5,2 4-28,1 24 550,6 51-415,0 28-20,-3-11 0,0 1-42,-4-15 0,1-1-23,3 4 1,1-5 22,0-11 67,7 3 135,-5-37-40,12-29-117,-4-5-43,-2-1 1,0-7-28,-3-2 0,-2 0-463,-1 8 1,0 3 487,11-13 0,-17 43 0,1 28 0</inkml:trace>
  <inkml:trace contextRef="#ctx0" brushRef="#br0" timeOffset="9873">23639 8525 15233,'-12'35'235,"0"-1"1,-6 26-242,17-29-207,6-13 157,13-2 112,-4-19-56,9-8 0,-11-8 22,1-12-22,-5 7-28,-1-16-78,-5 13 22,-2 5 128,0 29 113,0 9-78,4 18-68,0-10 29,4-2-40,1-4-113,2-3-1242,8-6-499,-4-5 1854,3-6 0,-11 1 0,-3-3 0</inkml:trace>
  <inkml:trace contextRef="#ctx0" brushRef="#br0" timeOffset="10139">23925 8525 11973,'4'4'3019,"0"0"-1994,18 45-980,-5-21-135,0 3 1,1-1-287,-1-10-4693,0-10 5069,-12-8 0,2-1 0,-6-1 0</inkml:trace>
  <inkml:trace contextRef="#ctx0" brushRef="#br0" timeOffset="10339">24043 8549 16213,'-8'35'298,"0"1"1,-4 4 0,-2-2-814,-11 6-774,0-4 1289,5-14 0,14-20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47.3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310 9096 14146,'35'51'196,"-8"-10"-196,-1-8 34,-6-8-34,1 1 56,10 10-51,-1 1-5,-9-10 0,0 0-246,8 13 112,-5-5-622,-10-15 414,-9-14-184,0 1-85,-4-7 84,-1-1-979,0-3 1506,-3-2 0,2 1 0,-2 1 0</inkml:trace>
  <inkml:trace contextRef="#ctx0" brushRef="#br0" timeOffset="631">905 9001 14023,'-13'66'1042,"-1"-10"-841,2-34 6,-11 20-151,2-2 1,-1 4-54,3-8 0,1 1 19,-8 15 0,1-2-1267,9-18 0,1-2 1231,-1 1 0,-1 2 288,-5 11 0,-1 2-269,2-3 1,-2 3 13,-5 12 1,1-1-20,7-17 0,1-2-79,2-3 0,2-5-89,3-7 140,6-11 28,5-12 713,1 0-6740,0-5 6032,0 0 0,0-1 1,0 3-1</inkml:trace>
  <inkml:trace contextRef="#ctx0" brushRef="#br0" timeOffset="1215">1072 9263 15507,'-1'-26'191,"1"7"-836,0 17-1259,0 4-1025,0 6 2929,0 4 0,0-3 0,0-1 0</inkml:trace>
  <inkml:trace contextRef="#ctx0" brushRef="#br0" timeOffset="1402">1095 9573 13110,'9'1'2510,"-2"-1"-2174,-7 0-174,0 0-162,-5 4 0,4-3 0,-4 3 0</inkml:trace>
  <inkml:trace contextRef="#ctx0" brushRef="#br0" timeOffset="3989">2214 9287 12275,'31'-26'953,"-4"0"-746,-16 7-17,3-3 90,8-16-140,-2 7-33,6-11-12,-7 13 84,8-12-117,-8 12-17,10-12-17,-13 19-23,-2 5-94,-7 9 77,-5 8 29,-2 0 84,0 3 185,0 2-169,0 5 79,0 24-196,0 7 28,-1 3 0,1 5-81,-2-4 0,0 1-20,0 1 0,0 0-59,-3 7 1,-1-3-15,-2 11 45,0-11 1,0-1 66,-1 3 34,-2 12 0,5-28 17,-1 3 73,4-16-85,0 4 40,2-19-51,1-1 6,0-6-1159,0-1 543,2-8-947,1 0 1563,-1-6 0,1 6 0,-3 1 0</inkml:trace>
  <inkml:trace contextRef="#ctx0" brushRef="#br0" timeOffset="5728">4999 9096 14393,'45'-25'235,"-9"4"-168,-14-2-61,-7 6 100,7-8-67,1-1 40,11-13-79,-9 12 5,-3 3 1,-12 15-85,-7 7 124,-2 2 95,-1 5 291,0 11-189,0 39-240,0-22 1,0 5-62,0 26 1,-1 3-49,-1-9 0,-1-2 68,1 0 0,-1 0-326,-3-3 1,0-5 358,-2 6 23,2-12 0,-1-1-17,0 1 0,-1 6-6,3-23 1,1-2-1,1-9 17,1-2-5,1-8 39,1-2-969,0-2 1446,0-5-830,0 0-6789,0-16 7097,0 6 0,0-2 0,0 10 0</inkml:trace>
  <inkml:trace contextRef="#ctx0" brushRef="#br0" timeOffset="7637">7618 8906 13939,'-30'-3'1170,"-2"9"-839,-8 19-292,12-2-5,-11 20-34,22-19 0,-3 8 90,6-6-85,-2 27-89,9-3 45,-2 11-169,13-4 46,6-14 128,2-1-16,11 2-12,-7-22 62,5 5-39,-4-11-95,11 4 39,-5-8 78,8 3 11,-7-8-27,1-3 27,12-2-72,-9-2 78,18-4 16,-6-13 35,0-8-23,-5-4-23,-11 2-5,-7 4 90,13-28-79,-11 16 34,8-21-39,-13 24-1,-3-1 68,2-15 11,-6-5-39,-6 14 0,-2 0 11,-13-22 67,-3 7 17,-16 24-28,1 18-79,-2 3 18,0 6-51,6 3-101,0 0-1853,-32 5 1954,14-4 0,-3 4 0,27-4 0</inkml:trace>
  <inkml:trace contextRef="#ctx0" brushRef="#br0" timeOffset="10089">10760 9049 13379,'36'-20'364,"-4"1"140,0-16-218,0 1-118,6-6-12,-9 10-16,-13 14-22,4-4-118,-10 9-90,4-2 12,-9 11-12,0-1 40,-3 3 61,0-1 348,-1 7-158,-1 15-167,-2 0 39,1 13-62,-1-9 6,-1 4-17,0 19 0,0-11 0,1 3-20,-1 0 0,0 0-2,0 0 0,1 0 22,-1-3 0,0-3-6,1 6 0,-2 8 1,4-19-34,-1 5 39,1-11 0,0 3 0,0-13 0,0-2 0,0-1 5,0-4-5,0 1 0,0-5-39,0 0 11,0 0 34,0 1-1,0 1 1,0 0-6,0-1-11,0-1-1171,0-1 1182,3-5 0,-3 3 0,3-4 0</inkml:trace>
  <inkml:trace contextRef="#ctx0" brushRef="#br0" timeOffset="12238">14141 9001 13474,'24'-25'213,"-3"0"-67,-7 7-1,1-2 74,1-2 33,2 0 140,8-8-202,-3 4-128,-2 2-23,-8 11-39,-10 10-6,-1 1 241,-2 2 35,0 10 43,0 30-301,0 14-12,0 10-101,0-7 67,0-18 1,0 1 10,0 18 12,0-13 5,0 14-38,-1-19 38,-2 23 0,2-19 12,-1 17-6,0-34 6,-1 1-12,0-16 0,1 1 6,0-7 0,2-1-5,0-2 5,0 0-56,0-2 106,0 0-55,0 1 5,0 0 0,0 0-147,0 0-2569,0-1-1496,3-6 4212,-1 0 0,3-1 0,-4 2 0</inkml:trace>
  <inkml:trace contextRef="#ctx0" brushRef="#br0" timeOffset="13989">17354 8906 14230,'-20'18'611,"-2"4"-483,6 1-4,0 2-85,1 5 45,1 12-11,1 11-57,6-10 1,3 1-107,1-8 1,4 0 2,9 5 0,5-4 87,8-3 135,20-9-23,-15-21 78,17-4-156,-10-5 78,22-11-95,-25 0 22,20-17-33,-23 11 5,16-19 45,-13 2 19,-13 4 1,-3-3-70,3-16 47,-11 18 0,-4 2-2,-7-10-32,-7 4 1,-3 0 53,-5-8 13,1 10 1,-3 4 25,-5 11-11,-20 6-95,8 9-9,3 10 0,-2 6-213,1 6 1,0 5-343,3 0 1,2 2-87,2 1 0,6 3 644,5 14 0,15-22 0,1 1 0</inkml:trace>
  <inkml:trace contextRef="#ctx0" brushRef="#br0" timeOffset="15689">20116 8858 13284,'-20'-4'885,"3"4"-633,3 10-17,-1 14 50,-8 35-201,9-13-84,7-12 0,1-1 0,4 7-34,1-6 1,2 2-73,9 18-45,1 10 145,8-29-33,-1-16 39,1-4 0,11 1-95,9-4 27,0-3 197,4-13-95,-17-6 72,8-21-106,-13 5 31,-3-2 0,1-2 14,2-10 22,-5 1 0,-2 0 23,-2-11-23,-4 9 0,-5-3 42,-10 3 0,-4 0-78,2 3 0,-5 0-101,-13-3 0,-4 5 8,-7 5-167,-8 11-141,21 17-425,2 5-1205,-1 9-3404,3 4 5404,1 8 0,10-10 0,3-3 0</inkml:trace>
  <inkml:trace contextRef="#ctx0" brushRef="#br0" timeOffset="17520">21330 8811 14297,'-22'18'129,"-3"14"-90,6 11 29,2 3-57,10-12 0,2 2-45,5 0 1,2-1 33,3 23-26,3-22 1,3-5-14,5-6 0,13 9-84,-4-14 61,13 1 118,-4-10-50,-2-10 162,5-15-118,-11-1-11,19-21-5,-17 12 22,8-8 28,-12 8 45,10-18 16,-14 3-72,2-8 34,-19-4-107,-19 0 0,-1 1-62,-3 17 0,-2 4-778,-8-1 790,-11-4-51,10 21 6,0 6-347,-15 5 61,11 8-2375,-20 16 2756,28-3 0,1 2 0,19-13 0</inkml:trace>
  <inkml:trace contextRef="#ctx0" brushRef="#br0" timeOffset="19023">22972 8834 12438,'-32'34'680,"8"-7"1,0 2-418,-4 18-252,-6 11-47,24-22 0,5 1-37,7 3 0,3-1 17,5 25 78,3-24 1,4-3 206,23 0-139,3-5 61,-10-19 0,2-4-22,20-3-73,-14-13 0,-2-3 11,8-6 17,2-16 45,-27 10-50,0-2-18,-3-2 1,-1-3 285,2-32-178,-11 2-80,-10 7 1,-7-1-110,-3 13 1,-4 3 19,-1-1 0,-4 4-89,-6 5 1,0 5 71,-9 1 17,-15 0 17,11 16-73,-23 6-185,15 8-513,12 3 1,1 3-865,1 14 1618,-4 21 0,25-26 0,2 3 0</inkml:trace>
  <inkml:trace contextRef="#ctx0" brushRef="#br0" timeOffset="25596">24258 8763 12438,'-19'7'543,"1"-1"-431,8-6 68,-7 5-130,3 1 17,-12 9-22,10-3-34,-9 13 28,11-9-27,-5 14-7,7-4 1,3 0 39,1 7 50,6 2 0,0 3-101,4-1-10,7-3 16,-1-14 16,11 10 68,-8-14-84,10 9 6,-9-11 33,9 5 23,-5-7-62,4 0 89,-6-6-77,-2-2-7,-6-3 12,-1 0 33,0-1-10,1 1-7,0-1-33,2 0 0,-1 0 79,1 0 5,1 0 39,0 0-34,0 0 91,3-2 16,1-6-107,0-2 169,8-11-107,-8 6 107,11-13-123,-9 11 100,12-15-151,-11 11 11,10-19-11,-8-1-11,-1-1-34,-3-12 202,-9 4-79,-2 2-72,-5 7-90,-3 17 0,-3 9-6,-3 1 6,-10-3 6,1 6-85,-20 1 18,13 7-494,-25 7-694,4 7 1249,5 6 0,1 1 0,-1-1 0,-7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5:35.3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953 6763 13261,'28'38'1238,"4"13"-1076,-10-6-75,-6-9 0,2 2-42,-3-7 0,-1-1-34,13 27-45,-8-16-5,-11-21 78,1 1-39,-3-8-5,-3-6-1,-1-1-352,0-4 234,-2-2 141,0-5 146,0-12-7,0-13-111,0-3-11,0-23-34,0 21 95,4-32-95,1 26 0,3-11 28,1 18-22,0 5-6,-1 7 0,-2 6-51,-1 7 6,-1 5 90,3 14 67,3 11-5,5 22-107,-1-2 25,-3 0 0,0 1-81,1 3-3,-1-3 0,0-1 3,-2-10-67,4 8-207,-5-27 604,4-18 185,-2-26-335,1-10 21,-6 9 1,-1-3 34,5-23-175,0 0-5,-1 10 0,0 21-45,-1 6 45,-2 4-1305,3 7 1305,-4 26 0,0-12 0,-3 17 0</inkml:trace>
  <inkml:trace contextRef="#ctx0" brushRef="#br0" timeOffset="686">1571 7168 14779,'-36'41'616,"3"5"-616,25-24-11,2 6-84,4-10-314,6 2 73,6-10 117,13-18 259,-3-15-24,-1-8-16,-8-7 0,-8 16 101,0-10-101,-2 13 73,0 4-6,-1 8 23,0 25 16,1 5-89,6 18-874,9-4-352,-3-15-444,4-7-2816,-8-14 4469,0-1 0,-4 0 0,-2 0 0</inkml:trace>
  <inkml:trace contextRef="#ctx0" brushRef="#br0" timeOffset="1219">1786 7215 14762,'-20'11'538,"3"1"-499,10-1 101,1 15-190,3 0 44,3 4 6,5-7-140,3-9-235,7-1 196,-4-6-258,8-4 330,-8-10-217,4-13 268,-8-8 173,0-17-117,-6 14 140,-2 1-89,-1 20 5,0 7 89,6 15 90,4 3-145,14 26-140,-3-15 50,8-4 0,0-1 0,-9-7 0,17 4 0</inkml:trace>
  <inkml:trace contextRef="#ctx0" brushRef="#br0" timeOffset="2911">3881 6691 14303,'27'35'678,"5"14"-673,-16-15 51,10 22-17,-12-26-27,2 4-7,-5-14 62,-5-7-117,0-3 0,-4-5 50,-1-5-404,-1 1 477,1-14 6,0-12-35,0-36 214,1-4-96,-1 7-162,-1 23-145,2 28 111,-1 7 34,3 6 219,5 17-214,1 3 62,11 35-78,0 1-246,0 0 195,-8-26 0,0-4-66,0-1-85,10-1 213,-12-23 207,4-14 235,0-30 41,-2-28-369,-6 31 1,-1-1-68,-1-3 1,0 2 3,-1-14 5,1 5-51,0 8-5,2 4-481,-2 15-35,3 4-290,-2 12-1272,1 7 2078,2 12 0,-4-8 0,0 7 0</inkml:trace>
  <inkml:trace contextRef="#ctx0" brushRef="#br0" timeOffset="3415">4452 6929 14034,'-16'33'196,"-1"0"0,-9 24-302,23-25-85,6-8 102,8-6 89,2-17 0,2-13 5,-5-8 46,1-11-18,-6 8 119,0-7-108,-4 9 1,-1 7-202,0 4 398,3 29-196,4 8-45,1 9-2235,16 1 57,-10-25 2178,10 2 0,-17-14 0,-2 0 0</inkml:trace>
  <inkml:trace contextRef="#ctx0" brushRef="#br0" timeOffset="3799">4571 6953 12247,'10'11'1412,"-1"-3"-975,-9-8 95,-10 51-482,8-28-100,-8 39 50,10-43-84,0-6 50,2-5-167,1-4 195,7-10-156,3-22 246,1-5-84,-2-6 0,-7 10 112,-3 14 84,1 3-90,-1 6 196,3 10-150,0 8-91,15 26-1394,8-14 1333,16 8 0,-18-24 0,-2-8 0</inkml:trace>
  <inkml:trace contextRef="#ctx0" brushRef="#br0" timeOffset="8511">6237 6620 13345,'22'50'734,"-2"-3"-336,-6 4-242,-3-11-94,5 11 0,-2-11-57,-3-14-5,2 2 0,-5-17-17,-2-5 107,0-4-34,-2-8 11,2-18-67,-3-1 0,2-14-5,-1-24-1,1 19 0,0-8-139,2 33 145,3 28 95,0 5-11,3 16 22,2 18-100,-4-9 22,-2-5 0,0 0-73,1 2-100,6 8 290,-3-31 247,6-26-268,-2-12-77,-4-7 1,-1-6-23,-1 2 1,-1 0-26,1 0 0,0 1-168,8-28-315,-8 30-771,1 12-1474,-2 11 2728,-2 7 0,-3 3 0,-3 0 0</inkml:trace>
  <inkml:trace contextRef="#ctx0" brushRef="#br0" timeOffset="9009">6785 6810 15081,'-23'43'222,"0"-1"1,4-8-1,3-2-222,4 15-95,8-22 28,6-4-135,9-16 39,12-41 113,0-1 50,-1-15 84,-11 7 50,-8 19-134,-1 6-145,-2 10 145,0 11 106,0 7 152,1 16-213,4 13-762,10 16-95,-3-18-588,6-7 1400,1-30 0,-10 2 0,5-7 0</inkml:trace>
  <inkml:trace contextRef="#ctx0" brushRef="#br0" timeOffset="9409">6928 6858 11687,'10'0'2784,"-1"0"-2482,-9 0 342,0 0-380,-8 35-107,2-2-146,-3 34-112,6-32-118,9-7-83,2-24 78,3-9 78,0-19 34,-2-23 196,-2 0-84,-3 1-84,-2 24 818,6 31-560,0 6-90,15 33-5971,28-13 5887,-10-2 0,7-19 0,-32-14 0</inkml:trace>
  <inkml:trace contextRef="#ctx0" brushRef="#br0" timeOffset="10503">8927 6620 14381,'18'55'717,"-1"-1"-538,3 9-139,-4-16-40,4 13 0,-5-27-140,4-3 173,2-16 68,-1-12-101,-1-19 6,-5-13 50,-1-7 11,-1-5-62,-3 0-5,-3 0 51,-3 5 28,-2 6-79,-1 8-57,0 10-38,0 6 157,4 23 73,0 5-74,8 41-22,-6-28 1,0 1-40,1 0 0,0 0-34,1 2 0,1-4-72,2-4 184,9-8-66,-4-31 100,6-16-45,-2-16-67,2-9-258,-2-1 0,2-3-1081,-6 18 1,1 1 1338,3-10 0,0 5 0,-3 12 0,-10 26 0</inkml:trace>
  <inkml:trace contextRef="#ctx0" brushRef="#br0" timeOffset="11051">9618 6882 15636,'-19'35'17,"0"1"0,2-2 0,7-4-214,17-5-128,6-9 146,1-21-73,7-19 219,-10 2 33,4-11 0,-8 11-40,-2 0 40,-1 2 45,-1 1 28,-1 8 89,0 9 18,0 10-1,1 23-246,8 14-365,0-9-447,5-2-622,-1-28 1501,4-14 0,-8 5 0,1-7 0</inkml:trace>
  <inkml:trace contextRef="#ctx0" brushRef="#br0" timeOffset="11436">9832 6882 12438,'8'7'2425,"-1"-1"-1904,-7-6-151,0 0-96,-14 37-83,9-17-79,-9 39-112,13-37-34,8 3-162,10-27-89,5-17 189,2-6 91,-7-9-34,-8 11-1,-2-9-156,-4 15 196,1-2 67,-2 25 253,6 23-242,11 20-2095,11-18 1,5-2 2016,13 11 0,10-16 0,-38-24 0</inkml:trace>
  <inkml:trace contextRef="#ctx0" brushRef="#br0" timeOffset="13078">15664 6406 13575,'19'36'986,"-2"1"-880,-7-2 0,0 0-33,3 8-73,-3-7 0,-1-3 11,1-4-22,1-2-67,-3-13 78,1-2 61,0-21 57,4-20-118,0-5 42,-3 2 0,-1-3-17,-2 1 0,0 1-165,6-19 140,-4 10 107,-5 46 16,-1 33 6,2 28-129,-2-31 0,-1 2 5,1 2 1,-1-2 0,3 14-12,0-7-84,3-2 85,4-21 78,1-14 16,8-44 1,-1-17-96,1-3-373,-7 15 0,2-6 0,-3 8-484,0-4-766,2 1-1597,-7 32 3226,-2 8 0,-2 4 0,-2 0 0</inkml:trace>
  <inkml:trace contextRef="#ctx0" brushRef="#br0" timeOffset="13541">16212 6715 14908,'-21'40'130,"1"-1"1,2-2 0,5-3-266,13 8-89,6-16-44,20-29-102,1-25 280,5-6 12,-5-22 112,-15 24-29,-1-14 158,-8 26 105,-2 17-94,-1 28-174,2 10-431,7 17-773,3-26 1204,13 0 0,-13-19 0,3-3 0</inkml:trace>
  <inkml:trace contextRef="#ctx0" brushRef="#br0" timeOffset="13927">16497 6739 11704,'3'4'2291,"0"-1"-947,-3-3-1114,-31 30-23,19-2-201,-20 16 0,28-7-202,10-19-124,9-8 40,6-21 218,1-5 79,0-21-95,-11 21 78,0-5 268,-7 23-72,-2 7-56,2 9-84,5 19-705,5 1-1261,5-5 1910,7-11 0,-13-18 0,1-2 0</inkml:trace>
  <inkml:trace contextRef="#ctx0" brushRef="#br0" timeOffset="19536">23996 6572 15827,'9'34'280,"-1"-1"0,6 19-275,-8 11 40,1-5-1677,-2-19 1632,3 7 402,-3-25-435,1-6 253,0-7-220,1-4 61,1-7 7,6-21-1,7-39-157,-10 23 1,0-1 35,0-3 1,-1 1 8,-2 6 1,-2 4 44,6-12-12,-1 9-251,5 8 263,-6 14 816,3 12-575,-7 16-109,0 14 131,-1 36-199,-3-25 1,-1 0-48,1 1 0,0 0-17,-2 3 0,2-4-140,4 1 140,2-8 269,25-58-269,1-27-12,-13 18 1,-1-1-26,-2 0 1,-3 1-31,4-14-348,-5 17 1,0 1-3557,4-1-342,3 0 4313,-14 37 0,-4 1 0,-2 2 0</inkml:trace>
  <inkml:trace contextRef="#ctx0" brushRef="#br0" timeOffset="20066">24591 6858 16224,'-32'47'236,"6"4"-231,22-24-61,12 0 6,7-16-68,7-13-100,8-20 218,-12 3-51,5-8 46,-10 7-57,-3 2-16,-3-7 95,-4 9-23,-1-6-56,-3 16 197,-1 6 111,0 21-139,0 12-102,1 1-274,10 2-302,0-21-3736,19-2 4307,-10-10 0,1-3 0,-12 0 0</inkml:trace>
  <inkml:trace contextRef="#ctx0" brushRef="#br0" timeOffset="20534">24924 6858 10982,'11'-2'2571,"-3"1"-1911,-8 1 236,0 0-285,-33 22-364,17 12-197,-19 8-50,27-7-134,8-19 134,3-12-258,7-4 106,1-6-83,6-6-213,3-14-364,3-14 381,-3 3 588,-4 4 918,-11 38-308,1 34-767,-2-3-162,6 10-426,3-34-4061,16-14 4649,-8-6 0,4-2 0,-17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6:09.2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2976 3215 12438,'29'31'778,"-12"-2"1,-2 1-611,-3 4 6,6 22 5,-6-21-179,-4-13 0,3 6 5,-6-18-100,-1-2-157,-1-5 252,0-4 79,3-12 33,-1-2-112,3-13 89,-2 0-50,-1-2 163,1-13-135,-3 15 96,2-6-421,-2 24 213,5 16 314,7 25-168,0 7-62,-2-4 0,0 1-95,3 8-3,-4-11 1,0-1-38,1-3 63,4-2 38,-8-21 858,6-28-140,-2-24-561,0-10-61,-6 12 0,-1-3-99,1 2 1,0 2-42,-2 8 0,0 1-45,8-29-487,-6 48-376,-1 8-515,-1 6-3669,0 8 5131,-2 5 0,-2-3 0,-1 1 0</inkml:trace>
  <inkml:trace contextRef="#ctx0" brushRef="#br0" timeOffset="400">3476 3453 13401,'35'32'-179,"0"0"0,-4-5 0,-3-4 179,1-7 0,-14-9 0,-4-7 0</inkml:trace>
  <inkml:trace contextRef="#ctx0" brushRef="#br0" timeOffset="684">3643 3453 11049,'6'1'3209,"-1"-1"-2610,-5 0 175,-4 63-617,-7-15-157,6-4 0,-1-1-6,-9 8 6,5-20-1681,0 8-3040,5-19 4721,0 2 0,4-19 0,1-3 0</inkml:trace>
  <inkml:trace contextRef="#ctx0" brushRef="#br0" timeOffset="1333">3833 3500 15378,'-20'30'-28,"4"-3"-73,12-2-235,2-6 101,2 2-409,6-9-129,7-9 236,1-8 32,6-18 505,-7-5 0,-3-3 34,-6 2 0,-3 14 61,-1-4 0,-1 10 376,-1 2 279,-1 2-823,1 5 437,-1 12-151,4 1-62,8 21-111,5-6-46,2 0-1120,10-10-560,-9-17 1686,5-5 0,-13-1 0,-2 0 0</inkml:trace>
  <inkml:trace contextRef="#ctx0" brushRef="#br0" timeOffset="2679">5690 3239 14398,'9'37'364,"1"1"0,6 21-361,-4-25 0,0-2 36,3 2-17,7 11-22,-11-26-89,1-3-6,-6-11 95,-1-3 22,1-13-22,-2-2 101,4-28-96,-4-21-38,0 1 33,-4 3-62,1 27-111,0 22-12,2 2 28,2 8 56,1 7-78,6 19 381,3 23-202,1 3-56,-7-16 0,1 0-28,2 11-51,0-4 34,-3-21 101,-4-18 163,0-5 374,3-20-55,1-18-303,-1-8-5,0-10-134,-5 13-40,1 5 0,0 0-796,2 0-83,5-16 879,-2 59 0,-5-3 0,0 9 0</inkml:trace>
  <inkml:trace contextRef="#ctx0" brushRef="#br0" timeOffset="3060">6094 3429 12735,'39'39'756,"2"3"-756,-25-23-560,11 5-398,-12-15-4856,7-1 5814,-13-9 0,1 0 0,-8-1 0</inkml:trace>
  <inkml:trace contextRef="#ctx0" brushRef="#br0" timeOffset="3293">6237 3429 11749,'13'12'1496,"-3"-3"-225,-17 32-952,1-16-207,-7 36-73,2-26-263,-5 15-330,5-15-1373,-4 16 1927,8-29 0,2-3 0,3-14 0</inkml:trace>
  <inkml:trace contextRef="#ctx0" brushRef="#br0" timeOffset="3862">6452 3453 14219,'-29'32'157,"3"7"-168,21-12-118,0 8-67,7-14-163,6-6 197,2-15-23,9-14 101,-7 0-5,8-22 89,-8 3 39,-2 0 0,-5-1 454,-5 14-353,-2 4-140,2 7 11,-2 16 269,2 2 185,7 22-398,-1-7-17,7 10-481,6-8-2694,10-11 3125,-2-2 0,-4-11 0,-14-2 0</inkml:trace>
  <inkml:trace contextRef="#ctx0" brushRef="#br0" timeOffset="4939">8094 3215 13189,'5'55'800,"0"-1"-676,1-13-68,1 1-51,2-3-5,-1-4 0,1-7-56,0-7-112,1-5 219,1-10 94,2-20-145,-2-5 6,2-30-6,-6 16-6,0-11 6,-4 15-50,0-2-337,-1 12 163,0 3 224,1 17 17,1 8 56,1 9 33,1 9 247,3 24-306,-4-16 1,1 2-53,6 29-118,-2-9 50,-2-37 73,-3-16 420,4-15-258,-1-4-50,4-14-5,-4-3 55,3-21-212,0-4 44,-1 2-274,0 10-2621,0 22-2129,-1 12 5030,1 3 0,-6 8 0,-2 0 0</inkml:trace>
  <inkml:trace contextRef="#ctx0" brushRef="#br0" timeOffset="5361">8523 3477 13536,'28'25'30,"0"1"1,20 16-428,-34-35-2477,6-3 2874,-6-3 0,-1-2 0,-9 0 0</inkml:trace>
  <inkml:trace contextRef="#ctx0" brushRef="#br0" timeOffset="5562">8689 3381 11878,'11'3'2425,"-2"0"-1994,-12 33 320,-6 10-620,-1 3 1,-1 3-373,2-13 0,-1 0 241,-3 5 0,1-5 0,4-7 0,0-10 0</inkml:trace>
  <inkml:trace contextRef="#ctx0" brushRef="#br0" timeOffset="6161">8951 3429 14863,'-28'60'280,"5"-7"-280,21-30-39,0-1-157,7 5-409,4-14-224,10-10 90,-2-24 375,2-27 353,-11 11-40,-3-5 51,-5 23 140,0 4 264,0 5-304,0 4 785,3 16-325,5 16-325,1 4-201,11 15-1003,3-21 969,29-18 0,-27-2 0,11-18 0</inkml:trace>
  <inkml:trace contextRef="#ctx0" brushRef="#br0" timeOffset="7837">17687 3262 14348,'14'39'801,"5"25"-785,-6-11-16,-1-10 0,-1-1-1349,3 2 1349,2 4 252,-7-27-353,-1-7 123,-1-5 34,-2-8 51,5-20 5,1-19-56,0-8 310,-3 8 1,-1-1-339,0-11-25,-2 4 0,0 1-59,-2 8-157,2-10-201,-4 42 291,4 16 263,2 22 0,2 7-65,-3-2 1,0 0-76,0 11-37,-1-12 1,0-3-42,0-1 72,2-1-89,-2-22 95,0-5 89,1-5 572,9-20-448,7-21-208,-6 7 1,0-2-6,-2 3 0,-1 0 0,0-1 0,-1 1-263,4-8-1770,0 3-101,-6 18 2134,0 17 0,-7 6 0,-1 9 0</inkml:trace>
  <inkml:trace contextRef="#ctx0" brushRef="#br0" timeOffset="8189">18140 3500 13614,'23'40'56,"0"-1"0,-3-3 0,2-6-56,14-2 0,-18-13 0,3-12 0</inkml:trace>
  <inkml:trace contextRef="#ctx0" brushRef="#br0" timeOffset="8438">18283 3548 10730,'12'8'3461,"-8"48"-3086,-16-12-370,6-8 1,-1 0-6,-8 12-952,3-11-2649,1-10 3601,2-5 0,4-12 0,4-9 0</inkml:trace>
  <inkml:trace contextRef="#ctx0" brushRef="#br0" timeOffset="9039">18592 3524 14264,'-24'43'666,"1"9"-688,16-25 61,1 14-39,5-22-151,6 3-73,-1-16-73,6-1-78,0-6-6,1-6-358,9-14 504,0-12 235,-2-1 5,-4-12 298,-10 10 49,0 8-312,-4 8 895,4 37 84,7 33-946,0-7-99,-1-9 1,3-2-3632,22-10 3657,-10-5 0,3-13 0,-21-6 0</inkml:trace>
  <inkml:trace contextRef="#ctx0" brushRef="#br0" timeOffset="10399">22710 3191 13905,'8'56'619,"-2"-19"0,-1-1-401,6 22-2454,1 1 2241,1-7 690,0-15-662,-1-8-38,0-5 324,-3-12-392,-5-10 107,4-6 16,0-5 1229,10-21-1273,-5 1 39,5-13-29,-5 4 24,0-3-34,-1-1-12,3-10-174,-4 15-139,-1 7 78,-5 20 241,-3 15 90,1 7 61,1 9-33,-1 9 218,0 27-263,-1-11-73,-2 16-51,0-21 46,0-6-1,1-7-106,3-3-11,2-12 695,16-23-444,-4-8-60,10-22-7,-7 2-55,1-6 16,-6 7 1,0-1-23,8-21-6,-6 13 0,1 2-756,3 1-240,-2 6-1894,-7 55 2896,-9 5 0,-1 9 0,-3-16 0</inkml:trace>
  <inkml:trace contextRef="#ctx0" brushRef="#br0" timeOffset="10770">23258 3453 14325,'26'46'488,"-2"-5"-668,4-7-492,-11-16-3024,17 4 3696,-20-18 0,-1-4 0,-9 0 0</inkml:trace>
  <inkml:trace contextRef="#ctx0" brushRef="#br0" timeOffset="10986">23448 3453 11172,'5'4'2946,"-2"-1"-1232,-3-3-1394,-16 46-24,3-15-251,-6 12 0,-2 3-224,5-14 0,0-3-505,-15 31-4200,11-9 4884,14-31 0,4-4 0,2-13 0</inkml:trace>
  <inkml:trace contextRef="#ctx0" brushRef="#br0" timeOffset="11620">23686 3453 14090,'-27'36'353,"4"-3"-347,18-10-1,2-1 1,2-2-1,1-2-33,8-1-84,6-9-28,4-3 101,11-20 185,-5-17-17,-3-8-68,-5-2-61,-12 13 6,-4 12 156,2 5-117,-2 6 543,2 16-179,-1 6-28,3 15-196,0 14-202,5-2-762,18-1 779,27-52 0,-22 11 0,9-33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52:54.1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7118 2405 6686,'0'0'0</inkml:trace>
  <inkml:trace contextRef="#ctx0" brushRef="#br0" timeOffset="2281">7118 2405 11441,'-2'46'171,"-1"0"1,1 0 0,0-3-49,2 21-42,0-30 1,0 0-43,0 21 12,0 11-32,-2-16 1,0 0-20,-1 14 30,0-16 0,-1 7 0,1-10-30,0-3-26,-1 11 1,1-3 81,2-22-50,1 13 5,0-20 0,0-3 34,0-2-45,0-3 39,0-7-33,0 2-1,0-3-5,0 2 0,0-1 0,0-1-28,0 1-50,-1 6-28,0 7 106,-1 0 5,0 3 1,1-9-1,1-3-5,0-4-39,0-2-57,0-3 147,2-7 73,3 3-124,5-4-62,0 5 62,1 1 0,-1 1 0,0 3 34,1 0-34,2 3 33,1-1-33,0 1 17,7-2-45,-4 0 28,5-2 39,-6 0-5,13 0-34,8 4-6,-1-1-338,2 3 339,-15-3-7,22 8 18,-3-2 78,18 4-56,-24-8 0,-1-2 45,7 1-23,12-3 12,-34-3-51,-1 0 67,-1-1-38,-1 0-35,9 0 62,-7 0-67,8 1-33,-8 0 382,10 1-309,12 0-40,1-1 44,11 1 12,-21-1-50,-1-1 5,-14 0 28,-5-1-39,4-1-11,2-1 6,0 1 10,17-5 40,-2 4-34,1-1 12,4 1-186,-4-2 40,2 0-95,0-6 162,-12 0 16,-10 2-10,-3-2 201,-8-1-151,1-1 23,-4-1-23,0 3 5,0-3-5,0-1 11,0-3-11,0-1 6,0-2-6,0-3 0,0-1-45,0-19 101,2 7-56,0-15 0,3 9 11,0-1 1,0-2-12,0-14-330,0 3 0,-1-3 352,-2 13 1,-2 1-23,1-3 0,-1 2 0,0 2 0,0 2 6,0-14 33,2-8 11,-2 26-45,1-1 1,0 0 45,0 2 33,-1-6-23,0 23 7,0 12 753,0 3-692,0 3-90,0 1-27,0 0 16,0 1-28,0 1 0,-1-1 0,0 0 0,0-1 5,0 0 1,0 0 55,1 1 281,-3-1-112,-3 2-174,-1 0 44,-11 2-55,6 0 151,-48 7 56,17-3-121,-10 1 1,-3 0-34,23-3 0,-1-1-92,-25 1 0,-1 0-6,25-2 0,1 1-134,-4-2 0,1 1 179,-18 0-6,24-1 0,-6 0-33,-7 1-84,-10 3 27,1-1 51,0 1-500,23-1 500,1 1 23,0-1 236,2 1-355,-34 2-88,8-3 245,9-4 1,2-2-113,0-1-83,3-6-280,31 7-3144,-13 4 3558,5 4 0,-1 0 0,9 1 0</inkml:trace>
  <inkml:trace contextRef="#ctx0" brushRef="#br0" timeOffset="5324">2214 9001 10338,'14'41'644,"1"8"-448,-10-21 61,6 22 163,-5-4 12,0 20-303,-2-8-62,-3 4 6,-1-14-3,0-12 0,0 2-65,0 18 51,0-20 0,0 1 79,-2 26-107,1-18 11,-1 19-33,1-30-1,1 8-5,0-12 0,0 2 6,0 2 61,1-1-61,0-3-1,2-2-5,-1-6 0,1-1-78,1-1 78,-1-5 0,0-3-45,0-5-78,-2-6-381,0 1 402,2-2 102,1 0 0,1 1 0,0-1 219,10 0-123,9-6-85,3 1 50,4-3-55,-8 3 50,15-2-56,-7 2 0,11-1 73,1 0-62,-9 3 78,2-1 1,2 0-1173,16 1 1089,11 0 44,-29 1 1,-1 1-623,1-1 628,20-1 0,-25-1-17,0-1 29,2 0 44,16-6-107,-9 3 1,12-5 72,-16 3-78,0 0 0,-3-1 1156,8-2-1156,-12 3 717,12-1-751,-20 7 68,3 2 5,0 2-39,-4 0 39,7 1-27,-6-1-1,3 2 22,0-2 29,14 0-28,-10-1-29,19-6-5,-20 1 0,12-11-33,-15 2 33,-5 1 0,-8 3 5,-10 5 23,0 2-117,0-5 94,0-5-5,-1-22 0,-2-9-23,1 11 1,-2-1 17,-1-20-21,-1 15 1,1 0-1176,-1-9 1156,-2-17-302,2 20 324,1 12 1,-1 1 17,-2-17 5,-4-11 39,2 24 0,0 5 11,-9-15-50,7 21 17,-7-18-11,9 16-45,1 5 72,3-9-33,2 9 1118,2 0-1118,-1 5 336,2 9-252,0 7 33,-1 0-66,-1 2-12,0 0 22,-1 0-55,1 0 0,-2 0-1,1 0 29,1 0-29,-1 0-5,1 0 40,-1 0-35,0 0-5,-2 0 56,-3 0-56,0 0-5,-9-2 5,4 1 5,-6-2 1,-5-2 111,-33-2-72,20 3-45,-21-1 0,37 5 0,-2 0 6,-9 0-1,7 0 79,-9 0-84,10 0 0,0 1 0,-1 1 0,-12 0 6,-3-1-6,1 1 11,-8-2-11,11 0 0,1 0 6,4 0-1,10 0-5,-40 0-61,27 0-446,-5 0 1,1 2 500,7 1-75,-9 4 30,-19 6 57,8-2-3017,-10 2 3022,20-4 40,12-4-51,5-1 634,0-1-1093,11-1-1086,7-2 1545,4-3 0,2 2 0,0-3 0</inkml:trace>
  <inkml:trace contextRef="#ctx0" brushRef="#br0" timeOffset="10697">2833 8882 9828,'-2'-28'1389,"-1"-7"-1120,-3 4-45,0-5-62,2 4 84,-1-22-190,1 9 48,3 4 0,-1-1-20,0-9 11,1-16-39,1 22 118,-2-15-23,0 1-84,-1 2 40,-2-7-102,2 27-5,0-13 124,0 14-102,0-19-16,0-8 55,1 0-61,1 2-934,1 19 979,0 1-6,-1 0 0,0-3 17,-1-19-53,0 5 0,0 0-3,0 1-6,1-9 6,1 31-5,0 0 10,0-2 40,0 1-6,0 0-44,0-13 1006,-4 1-917,0 2-84,-3 7-45,1 16 90,-3-9-67,-1 2 10,-1-9 12,2 10 0,2 2-33,3-5 33,1 6 0,1-10 5,2 12 7,0 2-12,0 3 44,0 0-32,0 1-7,0 6-5,0 1 0,0 9 0,0 0 6,0 1-6,0 0 5,0-3 23,0 0 6,0-7 0,1-8 83,1-3-22,2-7-61,-1 9 50,1-2-22,-3 12-62,0 1-247,1 7-38,-1 1 346,5 3 68,4 5-23,7 5-3436,7 6 3308,-7-5 22,8 0-6,-7-10 6,9 0 118,14-7-68,-11 2-50,8-4 11,-8 1-5,-8 2 11,6 0-17,-11 2 3397,-1 1-3386,1 0 29,-2 0-29,1 0-11,-1 0 22,9 1-22,-5 0 39,15 1-39,-12-1-5,7-1-6,5 0 11,0-3 0,0 1 56,7-5 11,-11 5-67,5-2-51,-11 4 51,-8 0 0,0 0 0,-3 0 34,5 0-28,8 0-6,6 0 0,19 0-34,-8 1 34,-3-1 6,-9-3 5,-15 1-6,8-5 7,-6 4-1,5-3-6,-5 3 12,5-1-50,-2 2 21,8-1 7,-5 1-23,-1 1 61,5 0-66,24 1 33,-14-1-56,16 1 56,-29 0 0,3 1 0,1 1 5,2 0-5,0 0 12,1-2-7,1 0-5,-1 0 0,0 0 6,-2 0 89,11 0-78,16 0-6,3 0-8,-25 0 0,-1 0 2,11 0 1,8 0-6,-21 0 5,8 0 29,-1 0-28,-11-1-6,8-2 0,-14-1 22,1-2-16,-7 3-6,-2-1 16,-9 3-27,-2-1 17,1-1-6,0 0 5,1-1-5,-1 2 6,-2 1 0,0 0-6,-1 1 386,1 0-145,0 0-236,0 0-10,4 0 5,-2 0 5,2 0-5,-3 0 6,0 0 0,-1 0-1,1 0 1,0 0-1,0 0-5,-1 0 6,2 0-6,-1 0 6,1 0-12,0 0 40,5 0-29,8 0 6,7 0 29,14 0-40,-3-3-28,8 1 33,-16-2 6,12-1-11,-14 2 6,9-1 0,-8 1-1,2 1-10,39 1-1658,-5 0 1668,-25 1 1,-1 0-507,17 0 501,-24 0 6,0 0 5,15 0-6,3 0-5,-10 0 0,2 1 808,-5 0 0,0-1-839,6 1 0,-2 0 31,14 0-3,-4-1 1,1 1 2,15-1 0,-10 0 0,-1 0 615,6 0-612,-22-1 0,0 0-3,18 1-11,10-1 11,-18 1 0,-11 0 0,-12 0 0,-3 0 72,29-2-128,-21 0 45,16-1 78,-32 1-67,-6 0-39,-4 1 39,0-1-39,0 0 39,3-1-45,-1 0 17,3-2 28,1 1 39,2-2-22,10-3 17,-3 0-40,18-6-33,-14 6 106,16-4-67,-17 8 0,3 0-84,-13 4 79,-3 1-1,-1 0-39,-2 0 45,1 0 6,-1 0-1,2 0 46,11-1-51,-5-1 39,21-4-33,-11 0 16,11-3-22,-7 2 0,2 0-6,0 0 6,-1 2 0,-1-2-11,-2 1 6,6-3-7,-5 1 12,-4 1 0,-9 3 0,-7 2-11,3-3 17,-1 1-6,1-1-6,-1 3 1,-2 1-1,4 1 12,-3 0-12,2 0 0,10 0 34,-9 0-22,9 0 0,-8 0-6,-2 0-23,0-2 18,-3 1-1,1-4-28,-2 2 34,2-2-95,1-2 95,-2 3 6,3-2-45,-4 3 5,1 0 34,-2 1-106,0 0 139,-1-1-66,4-1 38,-4 1-72,0 0 117,-1 2-61,-2 0 11,1-1-5,0 0-85,1-4 90,0-2 95,0-28-95,-2 16 6,-1-38-6,-3 26 67,-1-15-11,0 18-17,1-5 34,2 13-34,-1-7 45,2-13-95,-3-8 16,1 15 1,1 0-1147,-3-15 1146,0 7-5,3 20 0,-1-1 6,0-18-1,1 13 1,0-13 5,-1 2 12,1-1-23,-2-9 5,1 13 35,0 10-6,2 9 1141,-3-15-1175,2 12 0,-1-12-39,-2-1 100,2 1-55,-4-14 5,2 6-5,0 11-12,1-3-33,3 9 44,0 1 7,1-5 21,0 4-33,0-7 0,0 5 0,-3-5-5,-2 5-68,-2-25 67,3 21-28,1-11 0,3 15-55,2 6-2582,3-20-2819,-2 20 5490,-1-8 0,-3 20 0,-1 4 0</inkml:trace>
  <inkml:trace contextRef="#ctx0" brushRef="#br0" timeOffset="13935">4999 8763 12079,'9'37'427,"-1"1"1,2 5 0,-2 0-13,1 17-345,-4-19 0,0 3 39,0 10 0,0 2-31,-1-9 1,0 0-32,0-2 1,0-3-42,2 12 50,2-8-12,4 19-1580,-4-16 1547,1 11-75,-7-32 98,-2 2-241,0 1 257,0-2-50,0 0 45,0 7 61,0-3 1056,0-3-1162,0-10 511,0-12-511,0-5 247,0-1-370,0-2-62,2 2 202,1 3 33,1 0 17,0 5-67,-2-5 17,0 0-39,5-6 89,4-4 6,1-2-73,3-2 0,-3 2 33,1 1-33,2 0 6,2-1-1,12-3 51,-6 2-56,9-1-5,3-1 5,4 2-6,1-1-5,9 1 5,2 0 6,-8 1 12,5-2-12,-21 2 0,0 1 5,1-2 34,15-3-33,-10 3 5,24-3-16,-9 6-29,-1 2 17,10 2-347,8 2 275,-8 2 52,-21 0 1,-2-1-149,1 2 28,11-1 152,-18-2-51,9-3 50,-10-2-156,21-12 106,-11 3-208,11-4 253,-23 9 6,-5 5 5,-7 2 5,0 1-5,0-1 67,1-1-67,-2 1-44,9-4 44,-8 3 33,2-2-89,-1-1 0,-7 2 56,3-8 23,-8 3 21,-1-26-38,-1-4-6,0-9 0,0 1-62,0-8 51,0 12 6,0-14 5,0 17-12,2-16 12,0 11 20,1 9 0,-1-2-20,1-20 114,-2 16 1,0 0-53,-1-27-40,0 28 1,0 0 117,-4-11 89,-2 2 6,-7 14-223,3 15 32,-7-3-32,7 14 66,-9-8-84,10 9 6,-4-3 0,7 8 12,-1 0 105,1 2-117,-1 1 174,-2 0-118,-6 0 22,-3 0 6,-15 0-39,2-4-39,-13-3 5,12 0-11,-12-3 0,18 6 73,-7 1-73,10 2 56,1 1-6,-1 0-50,-2 0 6,0 0 44,-2 0-78,-12 1 22,-18 3 12,10-1 0,-6 1-1,12 0 1,10-2 16,-9 1-5,3-1-6,-12 1-5,9-2-6,-3 3 0,13 2 5,7 1 1,-7 2-6,8 0 6,0 0-6,-2 0 0,-1 0 22,-1-2-22,0-2 0,0-2 0,-1-1 0,-1-2 6,-11 0 78,9-2-84,-7 1-23,6-4 23,10 3 0,-2-1-101,7 3-4194,-10 24 4295,9-13 0,-4 13 0,17-19 0</inkml:trace>
  <inkml:trace contextRef="#ctx0" brushRef="#br0" timeOffset="15783">5595 8573 10382,'1'-26'980,"0"-6"-778,-3 13-73,1-7 229,-1-8-122,0 6-124,0-13 0,0 8 28,1-1-95,-2-2 145,0-14-117,-1-2 2,1 13 1,0 0 25,-3-27-56,0 4 28,1 17-40,0 12-27,0 0 114,-2-2 1,-1-3-1514,-3-27 1412,3 27 1,2-1-4,2 5 1,1 1 90,-1-26-107,-1-4 0,0 27 0,0 1 0,-4-10 11,-1-3 0,4 11 28,-2-6 12,4 11 16,-2-4-33,2 7-23,-1-1-6,-1 0-5,2 7 1595,-4-12-1629,1-10 85,0-14-40,3 9-61,3 3 38,1-5 18,1 13 39,2-19-45,-1 32 39,0 1-33,-2 13-1,0 0 57,0-1-57,0-6 1,0 4-6,0-3 39,0 6-39,0 2-5,0-1 5,0-2 5,0 3 23,0-5-28,-2 0-5,1 3 5,-2-8 0,3 6 0,-1 3-17,1 3 431,0 6-1237,0 2-1126,-1 4 1949,-1 0 0,1 1 0,-1-1 0</inkml:trace>
  <inkml:trace contextRef="#ctx0" brushRef="#br0" timeOffset="17245">7356 8525 14359,'-8'36'162,"4"5"-122,12 5-35,1 5 62,1 3-2075,0 2 2061,1 8 0,1 4-1235,-4-18 1,0-1 1184,-1-3 1,1 1 0,-1-4 13,-1-2 0,-1-6 898,1 11-915,-2-2 40,2 8-35,-4-16-5,1 7 39,-1-9-55,-1 12 787,1 1-771,-1-1-6,0-16 2753,1-12-2803,-1-3 22,1-3-5,1-2 39,1-2-6,1 0 6,-1 0-5,3 4-1,-3-3 1,1 2-35,-1-4 35,-2-3-1,1 0-39,-3-4-2514,2 2 2559,-1-15 0,0 11 0,-1-11 0</inkml:trace>
  <inkml:trace contextRef="#ctx0" brushRef="#br0" timeOffset="19058">7356 8572 11133,'37'-15'1272,"8"0"-819,14 9-313,-8-1-45,2 0-14,-20 2 1,3 0 4,6-3 1,3-1-81,7-2 0,-1-1 10,-4 1 1,-4 0-17,14-7 39,7-2 29,-24 8-99,1 2 0,-1 2 31,-4 1 34,10 3-34,-29 4 0,-1 0-6,21 0 17,-17 0-11,18-2 0,-18-2 11,13-6-78,12-4 67,-8 3-17,14 2 6,-32 7 0,6 1 11,-13 1-106,7 0 100,-4 0-128,11 0-1,1 0 130,-9 0-7,3 0 7,-17 0 5,2 0 17,0 0 162,2 19-78,-1-5-57,2 19-60,8 27-852,-4-12 1,0 2 867,-2-8 0,0 0 14,1 7 0,0 0-14,-2-1 0,-1-2-3,-2-10 0,-1 1 0,6 29 1,-1 0 2,-1-1-3,-4-21 0,-1 0 8,-2-1 1,0-2-6,2 16-333,-3-19 0,-1-4 333,1-12 5,-1 9 12,1 2 1621,0 26-1627,1-19 123,0 17-128,1-27-6,-3-6 5,2-10 1,-2-10 803,0-1-809,0 1 0,0-1-191,0 0 1,0-1 285,-13-6-22,2 1 196,-43-5-96,23 5 79,-27 6 0,-13 1 35,22 0 1,-1-1 0,1 1-242,2 0 1,1 0 0,-3-1-7,-3 0 1,-5 0-1,1-1 1,11-1-36,8-1 1,3 0 25,-28 0 0,4 0-877,10 3 1031,-14 9 0,-4 3-154,26-5 0,-1 0-132,-6 3 0,-6 2 0,9-4-2324,-8-4 2425,7-18 0,33 1 0,3-10 0</inkml:trace>
  <inkml:trace contextRef="#ctx0" brushRef="#br0" timeOffset="21032">7951 8572 11273,'-4'-46'1104,"0"1"-903,2 22 12,1 0 112,-1-16-157,4-16-39,0 8-48,2-5 0,0 1-1081,1 7 1003,-2 7 0,0-1-151,-2-24 193,-4 7-51,0-12 6,-5 5 45,3 16-6,0-19-28,3 22 51,2-2 22,0 20-12,1-9 1,0-3-17,0-9-34,0-1 1,0 0-23,-1 8 36,0 2 1,0-5-48,0-2 0,0-1 16,0-8 1,-1 0-6,1 6 0,-2 2-52,0 5 1,-1 4 57,0-1 240,-3-11-235,2-10 23,1 22-29,-1-16 1,3 32-6,-1 2 17,1-13-12,1 10-5,0-19 0,0 18 14,-1-11 0,1-2-14,-1 6 6,-1-29-6,1 42 11,-2-4 1173,0 5-1089,-3-15-101,-2-1 12,-1 0-6,2 0 0,2 12-3381,3-1 3381,-1 1 6,2-1-6,1 0 0,0-18 0,0 15 0,0-20-286,-2 20-2167,-5 2 2453,1 9 0,-2 8 0,5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2:29:35.9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4785 15812 24575,'0'23'0</inkml:trace>
  <inkml:trace contextRef="#ctx0" brushRef="#br0" timeOffset="11073">3857 16478 6512,'-24'0'0</inkml:trace>
  <inkml:trace contextRef="#ctx0" brushRef="#br0" timeOffset="59969">3833 15407 12769,'40'7'117,"15"0"-117,-18-7 39,18 1-14,-16-1 1,2 0-4,-7 0 1,0 0 10,8 0 1,-2 0 151,11-1-174,-18-1 258,6-3-230,-11 0 67,6-2-22,-8-2 17,-9 3-23,9-5-38,-10 5-40,5 0-62,-8 3 56,1 2 12,-8 1 89,6 0-89,1 1 27,4 1-44,-5 0-347,-4 0-779,-5-1-193,-2-1 1,-1 0-1</inkml:trace>
  <inkml:trace contextRef="#ctx0" brushRef="#br0" timeOffset="60861">4999 15383 13491,'46'20'655,"-3"-4"-543,-14-15 11,22 0-87,-10-1 1,3 0 52,5 0 1,3 0 11,13 1 0,-2-1-630,-17 1 0,-2-1 638,11-3 0,0-2-48,-10-3 1,-1-1-42,1-1 0,-1 0-15,-2-2 1,-2 1 55,14-5-27,-3 3 22,-4 2 170,11 3-158,-6 4-63,-4 2 40,-14 2-45,-18 1 40,-2 1-34,-7 0 33,-1 0-34,-5-2-467,-1 1 1,0-1 0</inkml:trace>
  <inkml:trace contextRef="#ctx0" brushRef="#br0" timeOffset="62030">7118 15311 12830,'-35'-2'907,"8"0"-895,26 2 27,1 2-28,3 0 79,4 1 38,5 1 57,20 2-84,-2-2 28,34 0-73,3-2-28,-33-2 0,1 1-6,1-2 1,0-1 7,2-2 1,2-3 72,4-2 1,1 0-23,1-1 1,0-1-32,0 0 1,-1 0-205,-10 2 0,1 2 204,25-4 1,2 2-51,-15 2 0,1 1 17,15 0 0,-2 1-17,-24 3 0,-4 2 5,22 0 1,-7 5 67,-1 2-71,-9 1 1,1 1 3,23 5-114,-12-2 1,2 0 107,-16-4 0,-1 0 0,-2-1 0,0 0 6,16 2-1,-20-7-5,-8 0 459,-3-2-426,-7-1-27,-7 0-1,3-2 295,2 0-306,1 1 6,4 0 0,-1 2 0,8 1-101,2 4-84,-2-2-828,1 5-2768,-8-3 3781,-1-1 0,-6-2 0,-5-1 0</inkml:trace>
  <inkml:trace contextRef="#ctx0" brushRef="#br0" timeOffset="65573">3523 14549 12830,'0'51'252,"-1"-1"-162,1-12 50,0 6 33,0 6-83,0 5-28,2 2-40,0-16 0,1 0 51,2 19-910,-2-22 1,1-2 842,-1 8-50,0-6 61,-1-6-149,0-5 138,-1-3-6,0-1 6,1 9 38,0-8 1234,2 16-1211,0-12 534,-1-2-494,0-7 237,-2-6-254,1-5 44,-1-1-10,-1-5-119,0 0 68,1 0-62,-1 1-22,2 3 61,-1 1-50,1-2 6,-1 1-6,1-3 22,4 1-22,4-2 34,6 1-28,5 0-12,-2 0 6,6-1 78,-1 0-44,9 0-34,-6-1 6,11-1 50,-13 0-56,9 0-45,-9 0 50,13 1 7,15-1 49,-8 1 1,6-1-51,-10-1 62,8-4-68,2 1 51,-17-1 0,0 0-50,9 0-6,-8 0 0,3 2 39,18-1-14,-21 1 1,0 0-21,17 0 34,6-5 130,-10 1-144,-12 1 0,1 0-81,14-2 56,5 0 62,-12 6-62,5 0-6,14 1 1,-13 1 5,-3 0 0,0 0 17,4 0-23,15-3 6,-25 1 0,0-1 0,-6 0 0,0-1 3,4 1 0,-1 0 69,20 0-60,-15 1-7,-5 1-5,-13 1 6,1-1-1,0 0 1,1-1 11,12 0-34,2 0 17,1-1 67,-3 1-61,-12-1 11,11-3-12,-9 2 51,21-4-84,-10 2 28,1 0 0,-4 3 0,-11 1 0,11 2-17,3 0 17,0 0 6,8 0 5,-7 0-5,25 2-6,-21-1 11,20 2-5,-35-2 27,9-1-33,-5 2 0,-9-2 17,6 2 39,-10-1-56,1 1 6,0 0-1,11 3-5,5 0 6,0 0-6,-2 0 5,-10-3 7,1-1-12,-1 0 5,1 0-5,13 1 0,5 1 11,0 1 6,-1-1-56,1 1 33,5-2 6,0 0 0,15-1 3,-29-1 0,1 0-3,23 0 3,-23 0 0,-3 0-3,3 0 5,14 1 1,-12 1-6,9 1 0,-15-2 0,-1 1 11,15-1-11,-12-1 95,25 2-89,-10-1-6,-1 1 0,-3 1-6,-15 0 6,0 0 6,-1 1-6,13 2-56,-10-1 50,9 1 1,-13-3 5,0 1-12,13-1 7,5-1 5,-2 0-6,-3-1 6,-2 1 6,-11-2-1,20 4-5,-22-2 28,17 2-28,-20-1 0,5-1 0,-11 0 0,0-1 34,-2 0-17,6 1-51,-1 1 1,0 2-1,2 1 34,-3 2 50,6 1-50,1-1 0,-7-2 0,-2-1 6,-6-3 5,10 2-11,-8-1 0,5 0-61,-6-2 49,-3 0 7,4 0-46,-6-1 51,2 0-39,-5 0-11,0 0-6,0 0 50,1-7 6,-3 0 6,1-7-6,-3-2 0,0-12 50,0-6-44,-1-1 33,0-9-39,2 5 0,-1-1 0,-1 0 0,2-7 0,-1-8 0,0 0 5,0 19 1,-1 2-6,0-5 90,1-20-124,0 30 34,1-6 0,0 8 56,-1 0-61,1 0-12,-2-3 17,0 12 73,0-7-12,0 14 18,0 1-79,0 7 5,0 2 18,0-5-23,0 2 28,0-5-73,0 2 45,0 3 5,0-2-5,0 3-5,0-1 5,0-2 50,0 0-50,0-1-33,-1 0 33,0 0 0,0 2 78,-1 2-72,2 1 5,-2 2-6,1 0-5,-1 0-50,0 0-73,0 0-84,1 0-23,-2 0-499,1 0-1359,-4 1-3279,0 4 5367,-4 1 0,5 0 0,1-2 0</inkml:trace>
  <inkml:trace contextRef="#ctx0" brushRef="#br0" timeOffset="67934">3547 14454 9873,'41'6'722,"-5"0"-335,-22-5-247,-1 1 112,7-2-62,0 0-140,2 0 102,10-1-91,-9-1 1,8-1 117,8-1-101,9-1-38,2-1 44,2-1-39,-13 1 39,20-2-45,-12 2-879,15-1 896,-17 5-39,-3 1 0,3 1 31,-9-1 0,0 1 10,18 0 1,-2 0 70,10 1-28,-26-1 0,0 0 44,23 1-89,0-3 14,-23 1 0,0-2-3,22-2-31,-21 2 1,0 0-37,-1 0 0,-1 1 39,20 0 970,9 0-920,-12-1-36,-18 2 1,0 0-15,19 0 72,-20 0 1,1 1-50,24-1-40,-22 1 0,0 0-10,20 0 60,8 0-10,-12 0-56,-1 0 5,12-2 134,3-1-111,-10 0 16,9-1-16,-29 4 5,17-1 0,4 1 17,1 0-56,-4 0 6,-15 0 33,3 0 45,2 0-22,23 0-17,-14 1-43,-19-1 1,1 0 22,7 0 1,0 1 4,-7 0 1,0-1-28,8 0 0,-2 1-3,16 0 11,0-1 73,-14 1-62,-6 0 1,-1-1-18,7 2-2,-8-1 0,1 0-59,5-1 50,13 2 1,-17-1 5,-1-1 39,1 0-33,17 0 5,4-1-11,1-1 5,-22 0 1,-1 0 0,23-1-1,-2-2-5,-7 2 11,-6 0-11,-12 1 0,22-1 6,-11 2 0,1 0-1,-4 1-5,-12 0 73,11 2-56,-9 0-17,8 2-17,-11-1 23,9-1-51,3 0 45,-1-1 0,-3 0 5,-12-1 1,0 0-6,-1 1 6,1 0-6,11 0 11,4 0 0,23 1-11,-18-1 6,7 0-6,-23 0 11,13 0-11,-10 0 5,9-1 1,-12 0 0,-1 1-6,-2-1 5,0 1 13,10-1-13,-9 0 6,19 2-5,-18-1 61,16 2-67,-19-1-28,8 0 28,-3 2 17,2 1-23,0-1 6,-5 1 6,-9-2 44,1 2-44,4-1 0,0 1 5,4 1-11,-8-2-62,-2 0 62,-10-2 0,2 0 39,-5-1-117,-1 0-1451,-1-5 1529,-2 0 0,2 0 0,-2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5:16.4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7118 17193 11788,'17'0'465,"-1"1"-386,-9 2-23,2 0 22,6 1 12,3 2 5,19 3-84,-3-1-5,0-1 39,-2-3-12,-14-3-27,12 0-6,-12-1 22,15 0 17,7 0-39,16-2-5,2 0 5,0-1 0,-22 2 5,5 0-5,-17 1 0,12 0 0,-16 0 0,13 0 0,-13 0 0,4 1 0,-6-1 51,7 4-51,-6-2-6,15 5 6,4 5 0,-5-3 6,5 3 39,-17-7-34,2-1-11,0-1-11,1-2 5,10 0 12,-6-1-12,18 0 6,-18 0 6,16 0 5,-8 0 28,17 0-33,-16 0-12,4 0 6,-17 0 0,8 0 0,-7-2 11,6 0-11,-12-1 0,0 1 0,8-2 6,-6 1-1,17-3 12,-7 2 17,0-1-23,3 2 45,-9 2-45,-1 0 118,5 1-123,-12 0 55,6 0-22,-6 0 23,1 0 89,13 0-140,-7 0 85,19 0-18,-5-2 45,-1 1-84,-5-1-156,-16 0-673,-9-3 790,-8-7 0,0 5 0,-3-4 0</inkml:trace>
  <inkml:trace contextRef="#ctx0" brushRef="#br0" timeOffset="3233">3500 16216 10830,'11'51'1378,"-1"-5"-1030,-9-20-57,1 5-129,-1 6-22,1 5-53,0 5 0,0 4-84,-1-5 0,-1 3 15,1-3 1,0 3 0,0-3-519,0 2 0,-1-3 466,0 9 1,0-4 238,0 5-180,0-15 1,0-2-26,0 2-23,0 21 23,0-27-45,0 22 12,0-17 117,0-1-73,0-8 0,1-11 744,-1-5-816,0-5-51,0-7-348,0-2 623,3 0-130,-3 0 18,3 0-40,-1 0 0,4 0 0,2 0-5,2 0 11,7 2 33,-5-1-50,13 5 6,-8-2 55,7 2-55,-6-2 33,1 0-33,9 3-45,2-1 27,22 0 18,-7-3 44,20-6-44,-28 1-6,3-3 0,-22 3 6,0 1-1,10 1 6,15 0-5,6 0-6,-1 0 11,4 0-5,-6-1-6,-9 0 0,0-1 11,12 0-11,5-1 0,-29 2 0,9 1 0,-7 0 0,7 0 0,1 0 0,3-1 0,-1-1 6,7-1 10,-1 0 24,4 0-74,-3 2 68,-12 1-68,-9-1 34,0 0-17,13-3 17,-9 0 0,9-1 6,-10 0-6,-1 1 0,12-1 11,5-1-3,-8 4 1,2-1-4,29 1 1,-17 1 0,-1 0-6,10 1 0,-16 0 0,-1 0 0,-3 0 0,10 0-6,-15 0 40,27 6-34,-5-1-6,10 2 20,-18-4 0,0-1-14,-9-1 0,-1 1-671,7-1 0,-2 1 665,20 0-71,-26 1 77,14 2 0,-8-1 0,11 1 6,5 0 0,7 0-6,0-2 0,-24-1 0,0-1 0,-2 2 0,0 0 0,2 1 0,0 0 0,-3 0 0,-1 1 0,16 4 1331,-15-2-1320,-3-1 1,0-1-12,11 1 0,-11-2 0,-1-1 5,3 0 77,-2-1-116,13 0 34,2 2 6,-10-1 0,2 0-9,-6 0 0,-1-1 3,1 1 0,-1-1 3,1-1 0,-2 0-31,9-1 28,13 1 0,-16-1 5,-1 0-10,0 0 10,-1 0-5,30 0 0,-7 0 0,-25 0 0,1 1 0,-1-1 0,0 2 0,24 1 17,-12-2 0,1 0-17,17 1-6,-26-2 1,-2 0 5,2 0-34,18 0 40,-14 0-1,12 0-10,1 0 5,3 0 0,-2-1-17,10-2 11,-9-1 6,0-2 0,-9 2 0,-18 1 0,-10 2 0,18 0 0,-15 1 0,14 0 0,-19 0 0,6 0 0,-8 0 56,10 0-134,-2 0-45,-6 0 111,3-2-100,-9-2 79,-5 0 72,6 0-39,-9 3-78,0-1-158,-4 1 35,-1-4 380,0-2-56,0-9-106,0 0-11,-2-14-6,0 8 11,-2-6-11,2 9 0,0-2 0,-1-1 0,2-4-39,-4-27 55,1 4 12,-2-10-28,1 5 6,1 7 36,3 8 0,-1-2 31,1-14-37,0 21 1,1 0-32,0-2 65,0 2 0,0-1-70,0-7 0,0-22 28,-2 32-11,-3-11-11,0 10 50,-4-20-45,-1 5 78,0 4-44,2 8-39,4 20 5,2 7-73,-1-2 62,2 3 40,-2-2-35,2 5-5,0 3-425,1 0-1990,-2 1 2415,0 0 0,0 1 0,0 0 0</inkml:trace>
  <inkml:trace contextRef="#ctx0" brushRef="#br0" timeOffset="5692">3547 16312 9878,'42'-3'437,"-4"1"-263,-20 2-57,2 0-44,2 0 0,3 0-34,13 0 17,-7-1 34,24-1-51,-22 0 11,22-2 23,-11 3-45,23-1-28,-22 2 11,4 0-5,-22 0 5,11-1 0,-7 0-5,10-1 11,-12-1 39,2-1-56,0-1 0,2-1-23,-1-1 107,15-2-84,3 1 12,0 1-1,14 0 0,-7 3-5,2-1-4,-21 2 1,-1 1-741,7-1 738,15-1 5,-20 1-5,-1 1 11,-5 0 1,3 2 5,26-1-12,-16 0 1,1 1-6,14 0 11,-22-1 0,2-1 22,2 1 1,-1 0-31,-7 0 0,0 0-3,5 0 0,-4 1 0,1 0 56,16 0-56,-12 0 5,-6 0 1,0 0-6,8 0 3,-6 0 0,-1 0-3,8 0 2,-8 1 1,2-1 48,26 0-49,-14 0 1,3 0 22,-6 0 1,0 0 343,-2 0 0,0 0-358,13 0 1,-3 0-7,4 2-5,-13-1 0,-2 0-11,0 4 17,17 1-1,-14 0 3,-10-3 1,3 0-6,-1-1 0,0 1-3,2-1 0,0 1 0,5 0 0,-1 0 5,9 2 1,10 3-1,-29-4 35,10 2-40,-14-3 5,0 0 12,29 1-11,-7-2 2,-14-1 0,-1 1-8,12-1 12,10 0-12,2 2 5,-11-1-5,7 0-5,-26-1-46,14 0 46,-12-1 10,27 0 1,-27 0-6,11 0 0,-16 0 0,-1 0 17,12 0-12,2 4 40,24 4-34,-10 1-11,-1 0 11,-17-6-5,-9-1-6,-2-1 0,13 1 11,-9-1 40,17 3-46,-21 0-5,16 2-22,-12-2 27,13-1 40,-10-3-45,-6-1 34,-8 0-23,-11 1-5,1 0 5,-5 0 28,1 0-5,1 0-34,-1 2-6,5 1 12,1 4 5,2-1-11,6 0 0,3-3 0,-1 0-11,11-2 22,-14-1-11,5 0 0,-10 0 11,-1 1-5,4 1-6,-4-2-264,6 1 264,-9-1 0,-2 0 0,-4 0 0</inkml:trace>
  <inkml:trace contextRef="#ctx0" brushRef="#br0" timeOffset="7830">9856 11287 11217,'3'34'557,"1"1"1,3 29-180,-2-18 0,0 0-266,2 16-70,-1-10 0,0-1 19,-1 6-47,-2-18 0,0 1-8,-1 17 13,0-15 1,-1 1-14,-1 12-6,0-8-11,0-15-101,0-23-1827,0-5-121,0-6 2060,0-4 0,0 2 0,0-1 0</inkml:trace>
  <inkml:trace contextRef="#ctx0" brushRef="#br0" timeOffset="12562">9832 11382 8780,'48'-29'1384,"-10"7"-1149,-13 7-33,-7 8 162,6 4-235,-6 6 173,13 13-84,-14 0-50,14 16-100,-14-13-91,10 12 46,-12-6 245,-3 20-262,-10-12 89,-9 10-27,-7-16 78,-21 17-146,11-20-146,-13 8 146,19-26 112,-3-4-106,7-5-12,-1-2-67,11-1 68,7 0-7,4 5 63,7 4-12,2 3-5,18 17-74,-10-7 1,13 10-135,-18-11-11,4 20 320,-12-1-71,-7 0 0,-5 1 116,-16 19-141,0-17 1,-2-2-40,-10 2 28,-4-5 16,13-25 68,-1-3-61,-3-3-51,-4-2-740,-33-14-1427,14-5 240,-8-6 1856,32 3 1,19 14 0,3 3 0</inkml:trace>
  <inkml:trace contextRef="#ctx0" brushRef="#br0" timeOffset="12960">10332 11763 11586,'16'64'457,"-7"-22"0,-3 0-373,-3 2-1278,3 14 410,-2-34-380,1-17-1760,-1-16 2924,-3-6 0,0 5 0,-1 2 0</inkml:trace>
  <inkml:trace contextRef="#ctx0" brushRef="#br0" timeOffset="13144">10308 11573 10735,'10'-1'431,"-3"0"-531,-7 1-516,0 0-577,10-17-2330,-4 13 3523,8-12 0,-9 16 0,-2 0 0</inkml:trace>
  <inkml:trace contextRef="#ctx0" brushRef="#br0" timeOffset="13594">10641 11740 13519,'-18'31'353,"0"0"0,-14 26-152,18-23-139,3 0-62,5 2-23,4-4 23,6-2-11,25 2-62,2-17 73,18-14 40,-18-16-29,-2-30-118,-17-14-33,-9 8-207,-13-4-134,-12 30 139,-2 4 90,-2 2-241,3 6-213,5 4-2795,5 3 3501,7 3 0,3 2 0,3 0 0</inkml:trace>
  <inkml:trace contextRef="#ctx0" brushRef="#br0" timeOffset="13878">10689 11406 13306,'9'51'549,"1"1"0,0 4 0,0 0-513,1 4 0,-1-3-861,-1-9 0,0-1 223,3 5 0,0-5-334,3-2-481,2 1 223,-5-30-2710,-4-9 3965,-1-5 0,-4-2 0,-2 0 0</inkml:trace>
  <inkml:trace contextRef="#ctx0" brushRef="#br0" timeOffset="14128">10998 11787 12304,'11'56'504,"1"3"-3019,-1-27 2515,1-8 0,-2-7 0,-5-17 0</inkml:trace>
  <inkml:trace contextRef="#ctx0" brushRef="#br0" timeOffset="14310">10974 11549 11525,'-10'-24'2800,"2"5"-2800,11-16-901,14 17-1049,-1-21 1950,11 30 0,-16 7 0,-2 2 0</inkml:trace>
  <inkml:trace contextRef="#ctx0" brushRef="#br0" timeOffset="15012">11165 11787 11413,'8'44'330,"0"-1"1,-1-2 0,0-3-343,3 9-106,-3-17 124,-1-13 56,-3-14 95,2-13-40,-3-3-16,2-14 11,0-17 28,4-6 11,9-11-145,-1 18-12,12 12-2481,9 32 2487,1 10 0,-9 2 0,-12 1 0</inkml:trace>
  <inkml:trace contextRef="#ctx0" brushRef="#br0" timeOffset="15394">11522 11811 12046,'33'14'714,"0"1"0,26 4-535,-51-27-67,3-4-22,-6-3-6,-2-2-11,-2 2-23,-2-1 12,-21-12-51,-4 10 51,-8-3 117,-1 31-6,21 26-100,0 8-45,15-4 0,5 2-999,5 9 971,0-18 0,2-2-34,11 3-274,5-11-459,9-16-1704,1-14 2471,5-14 0,-21 7 0,-7 0 0</inkml:trace>
  <inkml:trace contextRef="#ctx0" brushRef="#br0" timeOffset="16011">12046 11763 12595,'-46'35'1176,"3"8"-907,29-8-213,1 1-6,30 7-44,1-20-6,33 5-247,-16-19-1808,26-4 235,-28-10 1820,6-3 0,-25 1 0,-6 1 0</inkml:trace>
  <inkml:trace contextRef="#ctx0" brushRef="#br0" timeOffset="16311">12284 11501 15104,'9'57'229,"-2"1"-226,-4-15 0,-1 2 0,0-11 0,1 1-3,1 14 0,2-2-280,2 10-258,2-5-145,-1-14-398,1-10-2000,1-17 3081,-3-14 0,-2-3 0,-4-2 0</inkml:trace>
  <inkml:trace contextRef="#ctx0" brushRef="#br0" timeOffset="16494">12165 11620 11250,'-1'-9'891,"0"1"-695,53 18-504,-5-1-250,-10-3 1,2 2 557,2 1 0,-5-1 0,-10-2 0,14 5 0</inkml:trace>
  <inkml:trace contextRef="#ctx0" brushRef="#br0" timeOffset="16664">12546 11644 10606,'10'16'1666,"-2"21"1,-2 6-1281,-1 6-736,0 3 0,1-6 350,4-25 0,-5-2 0,0-36 0</inkml:trace>
  <inkml:trace contextRef="#ctx0" brushRef="#br0" timeOffset="16830">12498 11430 11715,'62'21'-753,"-17"-7"1,-37-8 0</inkml:trace>
  <inkml:trace contextRef="#ctx0" brushRef="#br0" timeOffset="17212">12903 11716 13777,'-34'52'828,"8"-4"-783,19-11-50,9-2-51,11 2 22,1-16 45,11-12 28,-11-16 40,5-17-34,-10 0-40,-1-27-5,-5 18-173,-7-10-275,-6 12-292,-6 1-907,-11-3 1647,5 14 0,3 2 0,10 14 0</inkml:trace>
  <inkml:trace contextRef="#ctx0" brushRef="#br0" timeOffset="17845">13093 11668 12169,'0'60'1042,"0"-5"-790,0-19-50,0-2-102,-1 12-206,3-22 212,12-18-44,-2-23-28,11-23 27,5-21-55,-10 26-6,13-15 157,-18 41-45,2 13-62,-5 11-44,8 47-538,-4-8 151,-6-19 0,1-3-2834,10 6 3215,-2-30 0,-3-2 0,-3-9 0</inkml:trace>
  <inkml:trace contextRef="#ctx0" brushRef="#br0" timeOffset="18228">13498 11668 12909,'-12'48'446,"0"-1"0,3-2 0,1-3-446,2 7-56,5-12 50,5-23-38,7-7 44,0-11-51,5-8 46,-4-11-1,-1-4 62,4-34-6,-8 10 1,1-14-6,-4 45 139,10 58-184,-1 2 0,-2-5 0,1 0-369,6-1-897,7-6-1042,1-10 2308,3-9 0,-14-5 0,-3-4 0</inkml:trace>
  <inkml:trace contextRef="#ctx0" brushRef="#br0" timeOffset="18745">13926 11263 13273,'4'49'390,"0"-1"0,-1 2 0,-1-1-208,-2-7 0,-2 2 64,1 18 1,0 2-222,0-12 0,1 1-966,1-6 0,2 1 1,2-4 940,3-4 0,2-5 0,4 23 0,1-37 0</inkml:trace>
  <inkml:trace contextRef="#ctx0" brushRef="#br0" timeOffset="19828">15259 11358 10181,'-8'39'466,"-1"0"1,-2 26 0,2-1-182,3 3-156,2-14 0,-1 1 8,2-16 1,0-5-138,1 4-6,-1 8-72,3-40 100,0-2 186,0-28-77,1-7 1,0-6-37,1-17 0,-1-4-53,1 2 0,0 0 22,0 1 1,1 4 8,3-4 156,10-7-122,0 27 94,9-7-105,-2 29 60,4 7 46,23 31-84,-20 13-74,-11 2 1,-9 4-82,-15-5 1,-6 0 2,-1-2 1,-5-2-46,-9-4 1,-3-4 73,-4-1-1,-8 1 1,21-17-35,6-4 35,6-2-113,5-1 225,10 8-18,5 3 57,28 23-90,-5-7-34,-2-3 1,2 1-35,19 11-1355,-18-18 1,-1-1-3837,8 2 5203,-7-13 0,-28-8 0,-4-2 0</inkml:trace>
  <inkml:trace contextRef="#ctx0" brushRef="#br0" timeOffset="20429">15736 11382 12774,'1'40'409,"1"-1"0,0 22 0,-1-1-356,-2-20 0,-1 0-48,-1 15 1,0-1-45,-2 6-588,0-25 498,4-29 129,0-16 11,1-12-11,1-12 61,0-10 1,0-6-59,1 5 0,0-2 42,2-18 0,1 2-17,-1 23 0,1 6 336,13-10 28,5 90-353,-4-8-39,-6 6 0,-3 2 5,1 12 6,-4-19 1,0 0-7,2 16-36,-1-18 1,-1-3 2,1-10 78,8-16 6,-5-34-37,1-17 1,0-10-65,-3-4 1,-2-4-604,-1 14 0,0-3 1,-2 4-87,1-4 0,-2 5 734,-1-11 0,-2 47 0,0 2 0</inkml:trace>
  <inkml:trace contextRef="#ctx0" brushRef="#br0" timeOffset="20959">16116 11406 12892,'10'42'500,"-1"0"0,0-1 1,-2-2-266,-3 18-134,-1 0-65,-3-19 0,0 1 4,0 23-365,0-12 325,5-63-13,-1-23 0,-2-16 0,1 1-29,0-5 0,0-2-98,0 1 0,-1-4 0,0 8 109,-1 16 1,0 5 30,4-18 0,3 18 0,5 9 117,1 10 118,2 9-67,1 18-33,6 39-57,-6 0-8,-3-3 0,-2 4 11,-2-12 1,-1-1-54,3 8 0,0-3-28,4 6 72,1-22 449,-7-45-457,2-24 1,-2-7-65,2-19-90,-3 7 0,-1 0-341,-6-8-230,-1 11-884,-1 11 1545,-4 17 0,3 13 0,-2 9 0</inkml:trace>
  <inkml:trace contextRef="#ctx0" brushRef="#br0" timeOffset="22230">12093 12406 13905,'-36'38'1003,"1"2"-734,7-7-113,-3 10-10,-2 13-62,12-3 1,2 7-65,9-15 1,1 2-1,3 3-371,1 10 1,2 2 0,4-2 269,2-12 1,3-3 0,7-2-415,10 1 1,8-4 0,1-8-394,2-11 0,4-5 888,23 3 0,-2-7 0,-14-11 0,3-1 0</inkml:trace>
  <inkml:trace contextRef="#ctx0" brushRef="#br0" timeOffset="23046">12546 12740 10556,'-5'36'485,"0"-1"0,1 11 1,1-3-32,4 7-135,1 16-223,1-23-1,1 5-95,-3-19-95,1 1-437,-2-34 632,1-21-16,-1-12-62,0 0 1,0-4 22,0 0 0,0 0-12,1-1 1,1 0 120,4-7 0,3 3 31,6 2 140,21-1-129,-12 33 56,17 24-129,-15 19-62,-4 8 23,-11 20-156,-37 1 21,8-14-78,-23-1-44,17-34-62,5-6 39,2-7 78,8-5-39,5-11 157,11 5 51,20 0-18,0 15 85,28 21-101,-12 15 64,-18-6 0,-3 2 121,4 13-18,-12 3-60,-20-28-18,-28 12-112,6-17-66,-23 5-197,19-19-224,0-14-840,-2-17 1333,14-3 0,3-2 0,-4-4 0,1-9 0</inkml:trace>
  <inkml:trace contextRef="#ctx0" brushRef="#br0" timeOffset="23966">12974 12621 11810,'7'35'364,"-1"0"1,6 31-169,-9-22-1802,1 2 1768,-3 1-72,1-4-29,-2-3 503,1-6-524,-1-2 126,0-14-222,0-18 67,0-15 40,0-20-23,2-6 0,1-3-23,3-14 461,0 9 0,2 2-421,7-2 0,4 8-40,0 13 51,2 12 269,12 29-263,-12 18 10,2 10-72,-23 20-397,-24-9 66,0-17 1,-3-2 330,-14 10 0,-6-8-73,33-28 286,20 0 45,12 0-96,22 3 0,5 3-126,-10-1 1,2 0-37,16 8-168,-14-4 0,-1-1 168,14 0 0,-19-2 0,-6-9 0</inkml:trace>
  <inkml:trace contextRef="#ctx0" brushRef="#br0" timeOffset="24513">13522 12740 12841,'2'38'270,"0"1"1,0-4 0,-2 0-58,-5 21-39,-2-4-202,0-1-224,2-24-79,3-27 203,8-53 94,-1 7 25,0-4 1,2-2 5,-2 15 1,0 2 2,0 0 0,1 3 274,9-14 96,-4 41-135,13 39-230,-7 6 23,-1 4 0,1 4 36,-4-8 1,-1 1-130,4 8 1,0-2 137,7 5 67,-4-30-140,-1-77-117,-7-10-240,-4 18 0,0-3-268,-4 5 1,-1 1-1168,0 5 1,-1 2 1791,0-28 0,-1 33 0,0 16 0</inkml:trace>
  <inkml:trace contextRef="#ctx0" brushRef="#br0" timeOffset="25196">14117 12644 11754,'-3'43'388,"1"-1"1,-1 8 0,-1-1-174,0-9 1,0-2-143,-4 25-73,-1-6-34,5-42-380,1-9 414,2-9 39,0-10 45,1-11-84,0-8 0,3-32 64,2 19 1,2 0-65,-1 9 0,2 1 280,10-29 45,4 82-253,-6 12 46,8 30-112,-5-5 22,-5-16 0,-1 1-1015,7 16 1020,-8-21 1,0-3-34,1 0 17,4-13 285,1-33-262,2-34-236,-12 5 0,-2-3-275,-1 5 1,-1-1 470,-3-15 0,0 5 0,-1 14 0,0-11 0</inkml:trace>
  <inkml:trace contextRef="#ctx0" brushRef="#br0" timeOffset="25596">14617 12335 10830,'19'33'1135,"1"1"0,3 12 1,-1 4-660,-7 8 0,-3 2-1978,1 1 0,-3 4 1595,-8-1 1,-3 5 0,-3-5-61,-5-4 1,-3-1 5,1-9 0,-3 3 0,-1-6 14,-5-2 1,-1-4-38,1-3 1,0-2-62,-4-3 1,0-4-724,-10 6-6593,-28-21 7361,27-25 0,-2-4 0,24 3 0</inkml:trace>
  <inkml:trace contextRef="#ctx0" brushRef="#br1" timeOffset="41415">17426 8858 13037,'0'-19'252,"1"0"-5,-3 0-85,1-4 73,-4-15-145,-1 3 33,-4-13-67,4 21-22,0-2 33,4 16 0,0-4 12,-1 3-29,1-3 0,-1 3-44,1-1 72,-1-8-72,1 5 100,-2-13-27,2 8 27,-1-14-106,2 12 0,-1-4 51,2 13 5,0-18-51,0 13 51,-2-13-50,2 17 27,-1 0-33,-1 0 0,2 1 17,0-7 34,0-6-35,0-3-4,0 1-7,0 8 1,1 5-1,2-7 35,0 4-40,1-6 5,-1 7 29,-1 1-17,0-16 33,-1 8-5,-1-19-84,0 13 39,0 3 67,0-1-22,0 12-12,0-7-15,0 7-13,0-1-5,0 1 6,0-1 27,-1 2-21,-2-10-12,2-1 5,-1-1 6,1-8-5,1 5 39,1-19-40,0 17 1,1-5 0,-2 19-6,0-20 0,0 15 0,0-16 5,1 21 1,0-8-1,-1 7 7,1-16-12,1-5 0,0-5 5,0 3 1,1 11-6,-3 12 39,1-9-33,-1 6-6,0-5 5,0 7-5,0 2-17,2-19 23,1 5-6,4-16 0,-1 19 6,1-5 5,-2 6-6,0 1 1,1-11 0,-4 17 5,1-14-11,-2 18 39,0-8-22,-1 14 22,0-4-28,0 2-5,0-3-12,0-7 12,0 3-6,0 0 5,0-2-5,0 10 56,0-4-5,0 10-23,0 1-34,0 7-229,0 0 241,-3 1 33,1 1-34,-2 0 57,2 1-6,0 0 0,0-1-17,-1 0-28,1 0 29,-2-1-1,-4 1-22,-1 0 16,-9 1-27,-1 1-1,-2 0 12,-8-1 17,13-1-23,-7 1 39,10-2-50,-5 1 0,4-1 45,-7 0-6,10 0-33,-3 0 22,2 0-78,2 0 5,-5 0 34,3 0 11,-10 0 11,0 1 0,-4-1-5,1 2-6,4-1 5,0 1 1,-13 0 27,7-1-33,-20 1 6,18-1 5,-21 1 0,7-1-5,-21 2 5,10-1-5,6 0-1,8-1-10,19-1 5,-6 1-11,12-1 5,3 0 6,-1 0-6,5 0-22,0 0 62,5 0-28,2 0-6,-2 0 0,1 0 5,-1 0-5,0 0 6,-2 0-6,1 0-39,-7 0-12,2 0 51,-5 0 90,-9-2-96,-8 0 12,-15-2-6,6 1 95,-15 1-173,-8 0 72,11 1 6,-10 0-6,29 1 6,-16 0 0,12 0 0,-23 0 0,25 0 6,-9 1-6,16 0 0,0 1 0,-8 0 11,0 0-5,-12 0-1,11-1-5,5 1 6,5-2-6,11 0-6,-5 0 1,4 0 5,-1 0-11,-10 2 11,5 1 0,-20 1 33,7-1-27,-24 0-12,9-1 6,1-1 17,3-1-17,19 1-22,-19-1 22,19 2-6,-20 1 45,19-2-39,-18 2 6,9-2-6,0 0 0,-7 0 5,8-1-5,0 2 0,-8 1-5,18 0 5,-19 3-6,18-4-22,-17 2 67,19-3-33,-9 0-6,10-1 0,-12 0 0,9 0 0,-20 0 28,1 0-28,8 0 0,-3 0-6,21-1 1,0 0 5,1 0-6,0-1 40,0 2-23,1-2-11,0 1-17,-7 0 17,7 0 0,-13-1 11,6 0-22,-15-1-22,3 1 33,3 0 0,-3 2 0,14 0 0,-16 0 0,14 1 0,-17 1-23,17 0 57,-20 1-23,-4 0-11,-3 0 34,-9 1-34,21-3-23,-9 0 18,20-1 5,-12 0-6,13 0 6,-1 0-11,-11 0 11,9 1-6,-16-1 1,2 1 10,1-1 12,-11 1-23,26-1 1,-3 0 5,15 0-6,0 0 6,-1 0-5,-9 2 5,6 1 5,-8 2-5,9-1 6,0-1 5,-1 1-5,-9 0 5,-2-1-11,-10 1 5,10-2-33,-8 0 28,17-1 12,-19 2-7,19-2 6,-18 2-16,18-3 5,-7 2 0,10-2 5,-1 2 7,-12 0-18,-4 0 6,-1 0-6,-8 1 1,8 0-1,0-1-5,-7 3 11,18-3-3,-6 2 0,0 1 3,1 0-5,-25 3 5,33-3 0,-2 0 0,-12 1 0,7 0 33,-21 2-38,-4 0 5,-3 0 0,3-1 0,15-2-6,13-2 6,-2 1-5,-15 1 5,10-1 11,-29 1-11,8-2 0,-1-2 0,21 0 0,0-1 0,-22 0 0,0 0 5,-6 0-5,29 1 0,-10 1 6,6-2 39,-2 2-45,2-2 0,7 0-6,11 0 6,2 0-5,-7 0-7,-3 0 1,-18 2 11,7 0 0,0 1-28,3 0 28,16-1 39,-15 0-39,15 0 0,-6-1 0,9 0 12,-10 0-7,6 0 1,-16 1-6,16 0 5,-18 0-5,7-1 12,-19-1-7,17 0 1,-4 0-6,19 0 5,1 0 1,-10 0-6,8 0 6,-15 0-6,8 1 0,0-1 16,-5 1-10,-1-1 5,-5 0-5,2 0 16,7 0-22,9 0 0,-23-2-5,16 1 5,-17 0 0,22 0 0,-1 1 0,-12 0 0,-1 0 0,-21 0 0,10 0 5,4 0-10,3 0 5,19 0 0,-6 0 0,9 0 5,-1 0-5,2 0 0,-2 0 0,-8-1 0,8 0 17,-16 1-17,17 0 0,-12-1-6,9 1-16,-14-1 16,12 1 6,-4 0-5,12 0-1,2 0 6,-9 0-33,7 0 33,-5 0 5,6 0-5,-5 1 0,5 0 0,-8 1 0,0 0 6,2 0-1,1-1-5,8 0 6,5-1-17,-5 0 5,6 0-50,-3 0 6,7 0-1,2-1 51,-2 0 0,0-1-44,-4-2 55,1 0-11,-1 0 50,0 1-50,4 1-5,-2 0 5,2 0-6,0 0 6,0 1-6,-1-1-162,-11 0 163,0 0-1,-3-1 17,0 1-55,9-1-29,0 0-146,5-4 219,3 2 0,0-1 0,1-1 51,0 1-46,0-6 29,0 3 22,0-8-45,0 2-5,0-1 33,0-6 0,0 1-39,0 0 67,0-5-67,0 9 6,0-5 5,0 6 34,0-15-39,0 11-1,0-10-5,-1 15 11,0-6-5,0 6-6,0-9-6,1 0 6,0-2 0,0 1 6,0 6 0,0 6-1,0-4 1,0 4-6,0-3 5,0 5-5,0-1-22,0-12-34,1 0 67,-1-15 0,0 9-55,0-10 44,0 16 5,0-4 46,-1 13-51,1 0 0,0 0-40,0-2 46,4-17 89,-1 3-95,3-7-129,-2 5 107,-3 8 22,0 2 56,-1-1-50,0 11 44,0-3-44,1 4 5,-1-11-11,1 8 0,-1-10 11,1 10-56,-1-8 45,1 4 0,0-17-50,1-8 50,-1-4 0,0 1-28,-1 14 28,0 10 0,0-8 0,0 8-28,0-6 28,0 11 0,-1 0 67,-1-5-67,-1 4 6,-1-11 10,1 0-16,0 6 6,0-1 0,0 12-34,0-6 28,1 4 16,-1-13-16,1 12 0,0-6 0,1 8-11,-4-17 6,0 5 49,-2-7-100,0 4 96,1 6-29,0 1-6,1-4-5,2 10 6,-1-10 0,2 10-6,-2-11 0,2 10 5,-2-3-10,2 5 10,-2-3 1,2 3-6,-1-7 33,0-3-38,-1 1-1,0-6 6,1 13 0,0 1 6,1 0-6,0 5 0,-1-7-6,1 8-11,-1-6-22,1 2 0,-3-6 33,1 4-27,0-3 33,1 9 0,2-2 0,0 6-6,1 0 12,0 0-12,0 0 6,-1-3-5,1 1 10,-1-3-5,1 5 0,0-2 17,0 2-17,0 1 0,0 1 6,0 1-1,0 1-5,0-1 0,0-1-5,0 2-779,0 1 542,-6 11 74,-5 16 67,-1-2 101,-2 9-39,8-18-11,-5 8 5,4-9 39,-3 6 6,6-11-39,-3 1 39,3-3 39,-4 2-5,6-6 39,-1 0-23,3-3-83,0-6 27,0 1-50,0-18 129,0 3 0,3-10-73,-1 9-45,4-1 22,0 5 35,-1 2-12,-1 3-6,-2 7-28,1 1 29,0 1 5,1 0 0,0 1 0,2 0 5,-1-1 12,1 0-17,-1 0 6,3 0-6,-3 1 0,-1 0 0,-1 1 5,3 0-38,-3 0-18,2 0 46,-3 1-79,0 0 78,0 0 1,3 1 55,4 7-50,2 2 17,3 6-17,-5-4 17,2 3-17,-5-7 5,3 3 1,-3-3-1,-1-2 40,4 4-45,-3-4 11,3 3-11,-4-4 6,1-1 0,0 1-1,-1-1-5,1 1 0,-4-2-5,3 1-1,-3 0 6,5 4 6,-2-3-6,2 4-28,-4-5 28,2 3-51,-2-3-576,2 3-135,0-4-644,7-1-1651,2-7 3057,3-1 0,-7 0 0,-2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6:44.9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476 11120 13256,'-17'12'627,"0"-1"-588,6 0-28,-13 26-5,8-9 5,-8 21 28,12-16-39,2 2 12,3 1-7,2 15-5,3-13 0,6 8-67,4-19 56,8-5-62,3-4-269,15-6-89,5-10 490,-9-15 0,-1-8-42,16-26-15,-24 17 1,-4-1 86,-7-5 1,-4 1-22,-2-3 10,-8-7-22,-4 20 11,-6 4-33,-2 2 83,1 5 18,1 3-135,4 5-17,2 4 90,4 3-23,2 7 6,9 18-5,10 19-40,1-3 0,2 0-11,-5-11 0,0-1-6,4 7 1,0-3-51,-1-5-185,-1-5-1927,4-4 113,-7-10 2055,2-3 0,-10-6 0,-3-1 0</inkml:trace>
  <inkml:trace contextRef="#ctx0" brushRef="#br0" timeOffset="1164">881 10668 11721,'-22'25'1025,"0"-2"-482,-8 1-302,5-3 84,-21 18-207,18-15-57,-6 6 23,14-12-28,5-4-17,4-3-39,4-6-50,4-1-56,1-4 190,2 0-34,12 5 12,-3 0 5,18 11-50,-10-1 22,7 5-6,-6-2-33,0 1-39,-1 1 28,-2 0-45,-1-2 0,-2-1-11,-1-3-23,-3-2-459,0 0-1439,-3-7 1988,-1-10 0,-2 3 0,-2-8 0</inkml:trace>
  <inkml:trace contextRef="#ctx0" brushRef="#br0" timeOffset="1581">929 10859 12651,'1'63'487,"1"-14"-481,3-18-6,2-12-45,10 2-117,-3-8 156,12-3 241,-3-19-95,-2-10-67,-5-5 22,-11-1-11,-4 8-61,-7 2-399,-11-6-352,-3 5-325,-8-4-420,6 6 1473,-1-1 0,11 7 0,0 0 0</inkml:trace>
  <inkml:trace contextRef="#ctx0" brushRef="#br0" timeOffset="2064">1095 10716 10662,'2'5'1378,"-1"0"-420,-1-5-611,27 29-83,-13-13-40,23 23-90,-20-21-22,2-2-45,-3-3-5,1-1 95,2 1-96,-5-4-44,3 3 84,-8-4 95,-1 2-34,-4-3-55,-3 0-29,-2 0-33,-3 2 11,-7 9 0,0-2-56,-7 6 11,6-5 34,-6 3-45,7-7-767,-4 0 767,1-10 0,7-2 0,-2-1 0</inkml:trace>
  <inkml:trace contextRef="#ctx0" brushRef="#br0" timeOffset="2631">1381 11168 12858,'60'20'269,"-9"-5"-269,-36-12-431,0-2-684,-3 1 1115,-1 1 0,-5-1 0,-2 0 0</inkml:trace>
  <inkml:trace contextRef="#ctx0" brushRef="#br0" timeOffset="2859">1452 11311 11189,'-5'-1'1680,"0"0"-151,5 1-1462,47 29-67,-1-20 0,10 20 0,-21-27 0</inkml:trace>
  <inkml:trace contextRef="#ctx0" brushRef="#br0" timeOffset="4581">1857 10787 12892,'46'-11'717,"-3"4"-622,-12 9 50,18 2-77,-10-1-63,11 2 40,-17-2-45,-4 2 6,-2-1-1,4 0-10,-5-1 5,-3-2 16,-6-1 24,-10-1-7,-2-1 130,-4-3-74,-7-6-89,-1 0 6,-6-6-1,1 5 7,-1-1-7,-3-4-5,3 3-56,2 2-196,7 7 191,4 4 61,10 1 128,6 6-10,16 10-112,-9-2-1,2 6 12,-16-9 140,-2 0 280,-3 8-309,-2-2-77,-4 6-51,-3-3-297,-10 5-409,0-7 706,-10 1 0,15-13 0,-2-4 0</inkml:trace>
  <inkml:trace contextRef="#ctx0" brushRef="#br0" timeOffset="6318">715 6620 11721,'33'9'1048,"-3"-2"-925,-14-7 84,3 1 56,13 2-151,-3 1-5,9 1-107,-7-1 56,0 0 67,2-1-62,0-1 40,1-1 22,12-1-33,0 0-17,0 0 0,8 0-40,-21 0 12,26 0-11,-22 1-29,13 0 1,-15 1 39,0 1-45,-1-1 0,-2 1 0,-1-1 11,-2 0-11,1-1 11,11 0-5,-10 0 55,21-1-50,-10 0 1,21-2-7,-20 2 1,4-1-1,-24 1 7,17 0-29,-16 0 17,10 0 0,-21 0 5,0 2 1,-4-1 5,3 1 0,1 0 34,-3-1-45,1-1 6,-5 0-1,-2 0-5,0 0-5,1 0-1,1 0-50,1 0-28,-1 0-112,3 0-56,-2 0-470,6 0-5406,0 5 6128,-2-1 0,-4 2 0,-7-4 0</inkml:trace>
  <inkml:trace contextRef="#ctx0" brushRef="#br0" timeOffset="15268">2024 11073 14762,'-16'6'118,"-1"6"-113,10-2 1,-3 6-6,3-3 0,0 1 6,1 2 27,-1-1-27,-2 8-6,-2 9-51,2 0 51,1-2-22,6-5 11,2-10 11,0 5 17,1-5 22,2 1-22,1 2-17,2 0 0,0-1-6,2 8 0,1-2-44,-1-1 67,4 2-56,-2-9-12,1 0-285,5-3 140,-4-8 196,5-1 51,-3-2-46,1-1 34,1 0-33,-1-1 5,1-2 51,-1-1-57,-1-3 7,5-4-12,-5 2 39,7-7 22,-2-3-55,1-2-6,-3 1 6,-7 4-1,-3 4 1,-2-3 83,4-8-77,-3 4 27,1-8 0,-5 9 0,0-2-28,-1-7 57,0-2-7,-3-12 130,-4 11-102,1 3-27,-3 13-1,3 6-33,-7-6-22,5 4 0,-7-3-1,6 5 34,-6-5-39,1 1 0,-3-4 12,6 5-7,-1-1 23,4 5-11,-4-3-11,4 6-1,0-3 1,1 5-6,1-1-17,0 2-56,-1 1-22,-2 0 185,1 0-85,-6 4-117,5 1-476,-8 10-689,-1 2 1277,-20 12 0,19-14 0,-8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7:54.5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3190 10478 12948,'-2'34'179,"1"6"-173,0-20-1,1 8 62,0 5-61,0-7 0,0 10 33,0-9-34,0-1 1,0 14 0,0 5-6,0 1 0,0 19 0,0-5 0,0 1 2,0-22 1,-1-2-902,1 8 899,0 12-39,-1-18 39,1-1 17,-2 18-23,1-12-39,-1 15 40,0-18-113,-2 24 101,0-14 3,0-7 0,0 4-132,0 0 0,0 0 149,0 2 0,-1 0-3,1-2 0,0-3 0,-1 20-39,2-20 39,0 1 22,2-12 1,-1 0-18,-1 19-5,1-18 0,0-1-45,-1 14 40,-1-1 5,2-14 0,-1 2 2,1-1 1,-1 2-9,-1 21 1,0 0 8,1-19 0,1 0 449,-1 7 1,0-2-329,0 3-68,0 1-51,0-1 1,1-1 436,0 1-436,1-1-1,0 2 34,0 1 6,1 1 11,0 1-31,0-15 1,0 2-7,0 2 1,0 0-4,0-1 1,0 1-6,0 7 1,0 0 7,0-8 1,0-1-20,0 1 0,0 1 5,0 11 1,0-3-1460,1 12 1496,-1-20 0,0 0-1092,1 14 1055,-1 0 3,1-15 1,0 0-20,-1 21 8,1-21 0,0 0 3,0 16 0,0-17 0,0 1-33,1 19 35,-1-10 1,1 2-182,-1 2 0,1 0 179,0 3 0,0 0 0,0 0 0,-1-2 0,1-11 0,-1-3 0,0 26 25,-1-29 0,0 2-291,1 4 1,-2 2 265,1 1 0,0 0 546,0-2 1,0 0-547,0-6 0,0-2 34,0 18 1052,-1-8-1103,-4 12 492,-1-1-473,1-16 1,-1-1 8,0 8 763,-1-2-774,5-28-168,-1-2-604,2-8-1189,0-3-364,1-9 2325,0-6 0,0 4 0,0-1 0</inkml:trace>
  <inkml:trace contextRef="#ctx0" brushRef="#br0" timeOffset="2188">5190 5810 11172,'34'4'599,"-5"-1"-459,-20-3-84,2 0-17,-1 0 34,1 0 84,5 0-5,1 0-46,2 0 23,4 2 61,4 2-184,-5 0 67,3 0-68,-12-1 7,0-1-1,1 0 34,-2-1-6,6 1-34,-5-1 46,9 0-18,-9-1-33,9 0 56,-5 0-56,9 0 56,-5 0-50,-2 1 128,-2 2-128,-7-1 44,4 2-50,-4-2 0,0 1 6,0-1 95,0 1-101,0-1 50,2 0-55,2 1 21,7 2 29,-1-1-6,-2-1-22,1-1-11,-8-2 11,3 0-6,-5 0-6,1 0-5,-1 0-33,0 1 33,-1-1 73,4 1-118,3-1 45,-1 1-6,5-1 62,-2 0-50,-1 0-6,5 0 11,-9 0-11,3 0 0,-5 0-34,0-1 34,4 1-5,-4-1 5,7 0 17,-4 0-12,1-1-5,0 1 39,-5 0-363,-2 1-561,-1 0 885,-4 0 0,-1 0 0,1 0 0</inkml:trace>
  <inkml:trace contextRef="#ctx0" brushRef="#br0" timeOffset="3840">4214 11168 11116,'-19'10'1002,"1"0"-771,7-2 77,0 1-118,-1 4-67,1 3 17,-1 3 191,-8 31-326,6 1 40,-2 12-45,10-13-6,5-17-55,3-3-68,4-4-28,4-5-112,3-5 225,4-5 44,0-5 39,2-3 0,-1-3-33,0-3 61,5-13-56,1-12 39,-1-6 46,1-24-12,-11 17-14,-4 4 0,-1-1-871,-3-7 924,0-10-202,-5 25 331,-3 8 123,-4 7-336,0 8 23,0 3-62,4 6 935,2 17-896,4 2 365,12 35-404,11 5-112,-2-15 0,2 0 14,-8-14 0,0-3-73,3 3 1,0-5-10,3-8-1797,-2-10-1681,-3-7 3658,-5-7 0,-10 0 0,-2 1 0</inkml:trace>
  <inkml:trace contextRef="#ctx0" brushRef="#br0" timeOffset="5194">4738 10692 13065,'-22'23'807,"1"-2"-639,6-10-45,-1 0-117,-1 3 10,0 0-16,1 1-5,-6 8 10,8-5 79,-7 8 68,12-11-147,1-3 40,4-6-34,4-5-50,0-1 39,0 4 34,0 1 5,2 4-6,9 9-21,9 5-1,20 15-6,-11-11-5,6 2-5,-20-18 5,0 0 5,-2-3-16,0 2-174,-5-5-319,1 1-2537,-7-4-790,-1-3 3831,-1-3 0,0 2 0,0-2 0</inkml:trace>
  <inkml:trace contextRef="#ctx0" brushRef="#br0" timeOffset="5714">4880 10930 12998,'12'-32'773,"-1"3"-566,-1 13-61,0 0-34,1-1 117,1-1-184,-4 6 6,1 0-18,-6 9-22,-1 2 45,-1 1 56,0 6 101,-1 2-90,1 8-89,0 1-23,2 13-11,-2-6-140,3 16-106,-1-13-40,0-2-974,1-6-303,-1-11 1563,2 2 0,-3-6 0,1-1 0</inkml:trace>
  <inkml:trace contextRef="#ctx0" brushRef="#br0" timeOffset="6343">5095 10692 12813,'24'41'577,"-2"-3"-476,-8-16-11,0-1 27,10 7-22,7 1-50,-6-7-34,1-4-5,-17-13 50,0-1-50,-5-3 38,0 2 12,-3-3 538,-1 1-499,0 3 12,-8 5-63,-5 10-38,-4 0 72,-10 13-72,6-7-62,0-1-1176,5-6-1709,9-13 2941,2-1 0,3-4 0,1 0 0</inkml:trace>
  <inkml:trace contextRef="#ctx0" brushRef="#br0" timeOffset="7064">5618 11263 11872,'24'-7'1373,"10"3"-1194,-3 7-605,14 1-711,-17-2 1137,-4 2 0,-19-1 0,-3 1 0</inkml:trace>
  <inkml:trace contextRef="#ctx0" brushRef="#br0" timeOffset="7276">5642 11359 11116,'1'12'1468,"-1"-2"-667,0-10-510,0 0-174,40 16-55,-20-11-62,32 12-252,-27-16-1529,0-1 1781,0 0 0,-12 0 0,-4 0 0</inkml:trace>
  <inkml:trace contextRef="#ctx0" brushRef="#br0" timeOffset="8721">6499 11097 13541,'-22'11'768,"0"5"-567,5 5-55,-9 21-132,12-10 0,1 2 22,1-1 1,2 0-43,-6 29-44,24-21-12,2-25 28,8-1 23,-2-11 11,2-4 0,0-8 11,1-6 29,0-10 60,9-23-55,-5-9-39,-1 0-1,-10-4 130,-12 27-135,-3 4 179,-4 10-56,3 14-67,-2 1 11,5 3 399,0 1-332,-1 0-134,1 0 51,-1 0-51,0 0 5,1 0-5,-1 0 0,0 0 0,0 0-319,1 7 353,8 21 41,5 8 1,2 6-68,0 4 1,1 2-9,3 5 0,-1 1 2,-3 5 1,-3-2-922,-6-21 1,-1-2 918,0 13 0,-1-2-157,-2 17 152,-1-4-980,0-3 979,-2-9 6,-2-7-61,-3-8 5,0-10-85,-4-5 1724,-9-7-1606,-3-6 1179,1-9-1162,6-14 73,11-2-5,1-13 39,7 1-11,4-4 5,6-6-50,6-3-45,4-4-6,-4 14 1,2-1-853,2 0 1,1 1-1347,-1 1 1,0 2 2203,18-17 0,-27 35 0,-4 7 0</inkml:trace>
  <inkml:trace contextRef="#ctx0" brushRef="#br0" timeOffset="9587">7237 10739 13676,'-27'20'1137,"2"3"-913,6 4-9,3 2 1,2 8-108,1 11 1,3 8-1,0 1-729,2-1 1,1 1-1,1 1 625,1 5 0,1 1 0,3-5-810,5 7 0,4-9 806,8-1-62,1-11 639,3-8-1104,4-4-279,5 1-880,7-5-2241,0-4 3927,-1-8 0,-16-8 0,-7-5 0</inkml:trace>
  <inkml:trace contextRef="#ctx0" brushRef="#br0" timeOffset="14335">7332 11025 13289,'26'42'504,"-2"0"-504,-11-5 34,0 1 0,1 1 5,3 9-17,-4-10 1,-1-2-23,1-4-34,-2-6 34,0-5 28,-1-7-28,0-2 0,-3-7 0,-1-1 0,-4-3 90,-1-5-46,0-8 12,1-19 34,0 5-34,1-13 28,0 12-11,1-2-34,1-4 34,2-3-62,3-21 56,-3 14-61,3-10 83,-6 24-5,0 6 12,0 2-52,-2 8-49,1 3-40,0 6 45,1 6 342,6 17-214,-2 4-116,7 16-12,-2-2 11,1 4-6,1 3-5,-1-1 0,1 0-184,3 6 83,-1-12 95,-1-6-11,-1-16 17,-7-12-5,-1-1 10,-1-8 29,-4-2-28,1-8 83,0-17 107,1-16-134,0-2-34,3-7-28,-1 15-11,8-13-34,-3 18-1042,8-11 1087,-4 32 0,-5 2 0,-2 12 0</inkml:trace>
  <inkml:trace contextRef="#ctx0" brushRef="#br0" timeOffset="15051">8046 11430 11838,'-29'58'595,"5"-6"-528,19-27-230,3 14 96,2-16 27,4 8 35,2-24 5,1-3 56,1-3-50,-1-7 179,5-12-146,-4-1 118,7-23 5,-8 15 174,1-21-101,-6 14 241,-2-2-341,0 18-135,-1 9 101,0 24-34,3 2-62,0 11 23,3-3-28,2 0-179,1-1 17,0-2-325,0-3-1939,3-2 2426,0-8 0,-2-1 0,-4-7 0</inkml:trace>
  <inkml:trace contextRef="#ctx0" brushRef="#br0" timeOffset="15701">8332 11454 13054,'-18'29'706,"2"0"-706,8-9 196,2 3-123,2-1-29,2 1-44,1-2-33,2-3 22,3-3-51,4-4 56,2-5-38,2-3-18,5-8 107,4-23-12,-3-3 1,-5-8 72,-10 6-106,-3 17 0,-3-1 96,-3 8-96,2 5-348,0 1 348,3 6 230,2 16-135,8 14-89,0 4 50,15 14-683,0-22-690,2-5 1317,0-20 0,-16-6 0,-1-4 0</inkml:trace>
  <inkml:trace contextRef="#ctx0" brushRef="#br0" timeOffset="17581">8784 10954 13301,'-39'47'414,"16"-21"0,1 2-106,-13 27-291,7-8-17,0 14-56,20-27 56,2-1 6,3-1-6,4-4-6,5-4-83,4-3 33,6-4 50,2-4-5,2-4-51,1-3 57,12-3-23,3-15 33,-1-1 1,3-30 139,-13-8-105,-3-3-24,-14 17 1,-2 0-11,-3-7-6,-1-11 61,-6 21 57,-2 5 44,-10 1-72,4 12-90,-2 3-11,9 10-168,2 12 419,3 6-4,10 33-236,1-4 0,1 1 0,-1-7 0,0-1 0,4 11 0,-1-3-90,2-3-84,0-7-156,0-9-1703,7-10-2711,-6-10 4744,3-9 0,-13 0 0,-3-2 0</inkml:trace>
  <inkml:trace contextRef="#ctx0" brushRef="#br0" timeOffset="19049">9094 10573 14062,'-26'41'224,"5"-8"-123,1-11 5,2-5 40,0 1-124,0-2-10,0-1 49,3-2-61,3-5 0,3-1 6,3-3 44,3-2 12,2-1-68,2 2 57,6 3-107,13 14 112,-3-4-56,9 8 0,-12-9 0,0-1-6,-1-1 0,0-1-10,-2-2-24,-1-2 7,-1-1 16,-2-2-56,-2-2-11,-1 1-185,1-2-436,0 1 61,-1 0 644,7-1 0,-8-2 0,5 0 0</inkml:trace>
  <inkml:trace contextRef="#ctx0" brushRef="#br0" timeOffset="19499">9260 10716 12158,'-11'45'616,"7"2"-504,17-26-106,1-2 83,10-8 18,-10-9-29,5-5 79,-7-5-28,-2-4-124,-1-3 326,-3-5-158,-2-1-128,-12-4-112,0 7-588,-15 1-5501,5 10 6156,3 3 0,6 4 0,8 2 0</inkml:trace>
  <inkml:trace contextRef="#ctx0" brushRef="#br0" timeOffset="19961">9451 10573 11110,'8'6'1064,"-2"-2"-285,-6-4 5,34 31-532,-17-16-120,9 7 0,2 1 8,-1-4-84,0-1 33,0-1-55,-17-11-34,1 1-39,-10-5 341,0 4-151,-4 1 51,-8 14-124,-8 6-44,-3 2-6,-9 12-963,4-10-902,7-7 1837,3-7 0,15-16 0,0-1 0</inkml:trace>
  <inkml:trace contextRef="#ctx0" brushRef="#br0" timeOffset="20645">9760 11216 13401,'52'7'885,"-3"2"-711,-22-1-113,3 1-16,-1-2-39,-2-3-6,-3-1-101,-3-3-308,-4 0-330,-5 0-314,-4-3-924,-4-1 1977,-2-5 0,-2 5 0,0 1 0</inkml:trace>
  <inkml:trace contextRef="#ctx0" brushRef="#br0" timeOffset="20830">9927 11120 13405,'3'46'190,"0"0"0,-1 0 1,2-3-1076,6 22 885,3-4 0,-5-39 0,0-3 0</inkml:trace>
  <inkml:trace contextRef="#ctx0" brushRef="#br0" timeOffset="21812">10522 10906 13082,'19'46'265,"1"0"0,-3-3 0,-1-3-209,0 8 101,-1 1 22,5 15-139,2-4-46,-3-11 0,-2-16 6,-10-29 129,1-5-6,-1-8-61,0-8 39,2-24-96,-4 3 76,-1 2 1,0-1-15,-1-9-34,-1 11 1,1 2-23,0 2 62,7 15 6,3 36-40,2 12 22,4 26 1,-7-21-62,3 12 0,-4-17-6,-1-1-38,-1-4-40,0-6-6,-1-6-22,0-8 112,-1-4 101,8-28-17,-4-2 8,2-15 1,0-9-18,-1 1 1,0-1-476,0-2 1,1-1 404,3-2 1,0 6-6,2 0-466,5 5-722,-9 26-531,0 12 1719,3 19 0,-9-7 0,2 10 0</inkml:trace>
  <inkml:trace contextRef="#ctx0" brushRef="#br0" timeOffset="22854">11212 11358 10914,'-21'31'521,"-1"-1"0,-13 23-291,26-25-112,5-1-118,1-2 0,4-3 11,5-5 23,3-4-29,5-6 141,11-4 649,7-24-560,-3-3-229,-6-13 67,-14 6-17,-8 11-23,0 1-16,-5-5 39,0 9-50,-3-2-1,1 10 34,2 2-263,2 3 348,0 8 38,8 13-67,1 3-61,5 7-34,1-8-1137,14 12-734,-9-16 1871,8 5 0,-18-19 0,-3-2 0</inkml:trace>
  <inkml:trace contextRef="#ctx0" brushRef="#br0" timeOffset="23176">11474 11335 10315,'13'2'1708,"-2"-1"-1041,-11-1 565,0 0-588,28 70-588,-5-29-81,-4 2 0,1-2-278,5-10-408,-10-17-605,-1-6 1316,-1-3 0,-7-3 0,0-1 0</inkml:trace>
  <inkml:trace contextRef="#ctx0" brushRef="#br0" timeOffset="23438">11498 11597 14706,'16'-34'115,"0"1"1,3-5 0,1 4-362,1 4 246,4 5 0,-1 2 0,-8 7 0,11-4 0</inkml:trace>
  <inkml:trace contextRef="#ctx0" brushRef="#br0" timeOffset="25077">11879 10859 13648,'41'49'845,"0"0"-626,-11-10-102,4 5-44,2 2-56,-11-15 0,0 1-37,-1-3 1,0 0 19,-2-2 0,0-2-90,17 16-179,-23-25-319,3-2-711,-12-10 1299,-3-3 0,-3-1 0,-1 0 0</inkml:trace>
  <inkml:trace contextRef="#ctx0" brushRef="#br0" timeOffset="25409">11903 11382 13620,'33'-35'420,"0"0"0,4-7 0,1-1-348,-7 2 1,-1 0-90,-4 8 1,-1 0-105,4-5 1,-2 4-283,-5 6-2163,10-6-514,-10 12 3080,7-7 0,-18 20 0,-3 2 0</inkml:trace>
  <inkml:trace contextRef="#ctx0" brushRef="#br0" timeOffset="26176">12617 10358 13749,'-37'49'912,"4"-5"-766,13-21-12,1 0-5,1 0-45,2-2-28,2-3-28,2-2-61,6-7-18,2-2 51,3-5 62,2 1 72,10 7-72,1 3 27,20 17-15,1 1-74,1 1 5,4 5-5,-19-19-39,2 3-197,-11-12-352,0-2-3730,0-4 4318,-3-4 0,0 0 0,-5-2 0</inkml:trace>
  <inkml:trace contextRef="#ctx0" brushRef="#br0" timeOffset="26661">12831 10525 14460,'10'-33'789,"0"4"-632,2 15-34,1 0 1,2-3-68,-5 7-56,1-1 73,-5 9-17,-2 6 34,-1 12-18,-1 1-60,0 11-12,0-6 0,-1 0-364,3 5-236,-2-9-475,2 2-1116,-2-12 2191,0-2 0,-1-3 0,0-1 0</inkml:trace>
  <inkml:trace contextRef="#ctx0" brushRef="#br0" timeOffset="27160">13093 10287 10024,'13'0'1417,"-3"0"-611,-10 0 768,0 0-1198,34 33 122,-8-3-420,-2-6 1,-1 0 145,10 18-67,-13-14-101,-1-2-6,-5-5-44,-9-14 33,1 1 28,-4-5-56,-2 0 247,1 3-151,-1 1-107,-2 6 0,-4 2 39,-12 12-39,-1-4 67,-19 16-1243,-5-9-1513,8-5 2689,-1-6 0,27-15 0,3-2 0</inkml:trace>
  <inkml:trace contextRef="#ctx0" brushRef="#br0" timeOffset="27977">13522 11097 12584,'65'-1'1753,"2"-1"-1574,-25-2-146,10 0-83,-24 2-135,6 1-548,-16 1-527,-5 0-449,-4 0-1198,-5 0 2907,-2 0 0,-2 0 0,0 0 0</inkml:trace>
  <inkml:trace contextRef="#ctx0" brushRef="#br0" timeOffset="28210">13712 10906 10366,'13'13'1372,"-3"-3"-913,-10-10 45,0 0 297,-3 56-465,3-24-261,-2 13 1,1 4-2238,12 10-1703,-5-11 3865,9-7 0,-10-33 0,-2-3 0</inkml:trace>
  <inkml:trace contextRef="#ctx0" brushRef="#br0" timeOffset="29326">14450 10525 12253,'-1'45'1501,"0"20"-1308,1-31 1,-1 1-102,1 1 0,0 2-727,0 17 1,0-2 690,0 13 155,0-22 1,0-1-200,-1 12 44,0-6-56,-1-9-56,1-11-51,1-10 158,0-9-252,0-7 61,3-8 134,0-6 571,6-21-699,1-12 134,1-3 6,6-13 27,-4 29-33,5-5 6,-3 22 33,-1 7 174,9 13-118,-5 8-84,5 10 34,-6 8 11,4 19-45,-6-11-3,-6-7 1,-1 2-37,-8 28 129,-13-5-101,-4-11 0,-11-27 0,3-14-11,-2-4-124,-4-11-279,-1-5-706,-1-13-163,0-11-700,4-2 1899,5-3 1,12 20 0,5 8-1</inkml:trace>
  <inkml:trace contextRef="#ctx0" brushRef="#br0" timeOffset="32475">14974 11287 13082,'-22'7'359,"2"1"-309,11 3 6,1 1 0,1 3-39,3 2-6,1 1-22,2 0-96,4 6 102,2-9-85,9 4-16,4-13 100,0-3-50,4-14 51,-11 0 5,3-9-34,-7 4 34,-2-1 6,-3 0 33,-1 1-39,-1 2 39,0-2 0,-2 4-44,2 3-57,-2 5 297,11 19-184,-1-1 5,9 12-51,-5-5-5,0 1-61,0-2-399,-2-3-4099,5 1 4559,-6-8 0,0-2 0,-6-7 0</inkml:trace>
  <inkml:trace contextRef="#ctx0" brushRef="#br0" timeOffset="34622">15259 10382 13407,'40'36'918,"-2"-3"-565,-2 2-235,-9-6-51,9 12 23,-16-9 10,-3 5-100,-5 4 56,-7 1 0,-2 2-56,0-6 0,-2 2 45,-2 9 0,-3 5 0,1-5-15,0-4 1,-2-2 8,-4 19 1,-4-2-40,2-18 0,-2-4 0,1-2 0,0 0 33,-7 11 1,0-2-31,5-12 0,-1-1-54,-13 26-290,6-18-1491,5-18 40,2-4-1121,-1 1 2913,2-5 0,7-7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19:05.1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2810 11648,'31'-1'829,"-4"0"-353,-16 1 6,11 1-247,3 2-145,14 2-34,-14-1-17,3-1 28,-14-2-33,1-1 22,0 0-6,1 0-5,9 0 28,-6 0 16,16 0-83,-13-1 106,16 1-28,-7 0-84,2 0 56,7 1 6,-16 0-6,8 2 39,-10-1-90,0 0 51,0 0 40,1-1-91,0 0 96,1 0-101,0 1 73,9 0-40,-6 0 1,16 1-23,-3-1 0,-2 0-5,-5 0 0,-16 0 27,-6 0 74,3 0-57,-2 2-16,4-1-34,-3 0 0,1 0 11,0-1-11,-1 0 5,0-1 85,1 1-90,-3-2 6,-1 1-1,-5-1 1,-1 0-6,-2 0-1042,2 0-1069,-1 0 2111,1 0 0,-2 0 0,-1 0 0</inkml:trace>
  <inkml:trace contextRef="#ctx0" brushRef="#br0" timeOffset="1554">4071 12930 13877,'24'31'616,"1"0"-543,-4-6 34,2 1-51,1 1-6,0-1-50,-1-1 0,-1-2-106,-1-5-208,-2-4 56,-3-3-274,-2-5-571,-3-2-4453,-1-7 5556,-4-2 0,-1 0 0,-4 1 0</inkml:trace>
  <inkml:trace contextRef="#ctx0" brushRef="#br0" timeOffset="1920">4476 12930 13967,'-5'35'554,"1"-1"1,-8 31-286,-2-23-79,-5 8-61,-3 10-87,8-25 0,0 2-922,0 2 1,-1 0 881,0 0 1,0 2 31,-2 5 0,0-1-34,5-12 0,0-1-3,-4 14 0,-1-1 20,-3 11-1115,4-10 79,7-21-247,8-37-778,3-5 2044,0-13 0,0 14 0,1 2 0</inkml:trace>
  <inkml:trace contextRef="#ctx0" brushRef="#br0" timeOffset="2673">4761 12525 14572,'-29'41'745,"2"-3"-583,10-16-72,0 1 17,0 0 16,-1 5-162,5-6 16,1 1 29,8-10-12,2-3-55,2-5 61,0 1 5,1 0 29,4 1-34,2 3 50,6 3-33,1 1 28,11 12-28,3 2-1,14 15-10,-10-11-269,-4-6-1003,-11-12-739,-12-10-2729,1 0 4734,-5-4 0,-1-1 0,0 1 0</inkml:trace>
  <inkml:trace contextRef="#ctx0" brushRef="#br0" timeOffset="3236">4880 12859 14230,'22'-27'602,"0"0"0,12-13-501,-20 14-11,-6 12 50,0 1-95,-3 5 5,-1 2 34,-3 4 297,0 2-465,0 3 84,0 5 185,-1 5-107,2 5-5,-1 2-62,2 3-5,1 9-12,0-8-212,2 10-56,-2-18-1144,1 3 1418,-3-4 0,-1-7 0,0 0 0</inkml:trace>
  <inkml:trace contextRef="#ctx0" brushRef="#br0" timeOffset="3737">5118 12573 15177,'35'42'476,"-3"-2"-431,-14-18 0,1 0-40,-2 0 40,1-3-39,-3-2-6,0-3 5,-2-4 1,-2-1 11,0-2-6,-3-2-5,-2-1 167,-3-3 124,-3 1-174,-14 7-123,4-1 0,-14 7-11,7-4-135,0 3-313,1-2-594,3 0-2655,4-3 3708,4-2 0,2-3 0,2-2 0</inkml:trace>
  <inkml:trace contextRef="#ctx0" brushRef="#br0" timeOffset="4458">5737 13240 13592,'53'-12'420,"-6"1"-415,-27 10-5,0-1-991,3 0-471,-10 0 1462,1 0 0,-11 2 0,-2 0 0</inkml:trace>
  <inkml:trace contextRef="#ctx0" brushRef="#br0" timeOffset="4642">5809 13311 11592,'-9'-6'1434,"2"1"-902,7 5 297,0 0-577,41 7-22,-17-5-267,11 2 1,3 0-703,2-6 739,22 0 0,-36 0 0,3 1 0</inkml:trace>
  <inkml:trace contextRef="#ctx0" brushRef="#br0" timeOffset="5714">6666 13049 13541,'-29'32'257,"-1"1"1,4-4 0,5-1-140,15 2 33,2 0-89,3-3-96,16 10-151,4-19 180,15-6 38,-7-23-27,-5-12-1,-8-3 29,-4-3-23,-1-5 34,-2 0-39,-2 0 83,-3 0-83,-1 3 100,-1 5 163,-1 2-45,-1 10-118,1 4 97,-1 31-19,9 19-111,1 13-11,6 10-17,0-10-45,1 5-118,-1 2 112,-3 3-565,-1-1 476,-4 0-74,-1-4 91,-3-3-40,-2-6 40,0-6-29,-7 1 23,-5-12 79,-18-6 72,6-18 22,-7-16 1,15-8 50,1-10 499,5-6-465,2-4-12,5-5 74,4-3-18,7-4-89,4 11 0,2-2-96,12-22-78,-1 11 1,5-2-3760,6 4 1,0 4 3803,-8 7 0,0 2 0,1 3 0,-5 7 0,-11 14 0</inkml:trace>
  <inkml:trace contextRef="#ctx0" brushRef="#br0" timeOffset="6562">7404 12573 15177,'-28'47'739,"0"1"-526,5-4-87,6-2 0,1 7-76,4 11 1,4 8-36,7-19 1,1 4-1,2 1 1,1-3-1328,0 0 0,1-2 0,3 0 1308,4 4 0,3 1 1,0-9-121,12 10 568,-2-11-1195,1-8-129,4-2-704,7-1-1822,-1-4 3406,3-6 0,-19-11 0,-5-7 0</inkml:trace>
  <inkml:trace contextRef="#ctx0" brushRef="#br0" timeOffset="7624">7570 12811 14253,'9'37'445,"8"7"0,5 3-462,-3-6 0,2 1 19,-1-2 0,0 2 0,0-2-72,4 6 0,-1-5-3,3 8-89,-4-19 89,-15-30 39,0-8 79,1-24-39,-4-1 55,-1-2 1,-1-5-45,-1 4 0,-1 1-15,0-1 1,0 1 33,0-1 1,0 4-160,4 5 218,1 10-28,5 24-33,2 14-34,2 5 0,1 6 28,8 18-73,-7-9-84,5 13 73,-9-17-50,-2-3 72,-1-3 29,0-2-96,0-15 437,4-45-196,-4-9-96,-3 2 1,-1-2 39,3-25 6,1 1-364,2 3 313,1 4-39,0 11-140,1 6-347,-2 12-689,2 8-1787,-3 7 2963,0 7 0,-5 3 0,-2 2 0</inkml:trace>
  <inkml:trace contextRef="#ctx0" brushRef="#br0" timeOffset="7975">8284 13097 13620,'29'34'9,"-1"-1"0,1 3 1,-1-5-2100,2-4 2090,1-4 0,-13-12 0,-8-9 0</inkml:trace>
  <inkml:trace contextRef="#ctx0" brushRef="#br0" timeOffset="8212">8451 13121 11346,'5'1'2279,"-1"0"-1075,-7 52-722,-3-2-421,-3 9 1,-1 3-146,3-27 0,0-2-221,-2 8 0,-1-5-1493,1-9-3238,1-9 5036,2-10 0,3-5 0,2-4 0</inkml:trace>
  <inkml:trace contextRef="#ctx0" brushRef="#br0" timeOffset="9129">8689 13168 14437,'-22'42'376,"2"-3"-343,11-13 18,3 8-147,7-2-66,10-8 156,3-8 6,6-21 0,-5-5-44,-1-7 10,0-4 6,-2-2 28,-2-1 34,-3 0 16,-4 2-44,-1 0 72,-3-2 23,-3 6 16,0 3-133,0 11 200,4 12-27,14 21-146,0-1-11,9 11-28,4-1-184,-8-14-337,6 2-818,-8-18-3915,-2-6 5282,0-6 0,-8 2 0,-2-3 0</inkml:trace>
  <inkml:trace contextRef="#ctx0" brushRef="#br0" timeOffset="13309">9356 12811 14829,'-24'7'768,"2"2"-639,9 6-118,-1 4 84,0 4-83,0 4 55,2 4 17,0 17-79,5-9-5,2 11-5,8-17-90,4-4-118,4-5-141,14-1 209,5-12 111,16-23 107,-10-20-73,-6-12 67,-14-19-958,-11 25 925,-2-11-378,-6 19 355,-2 5 78,-3 3 2,-1 6 4,1 4 6,1 7 826,2 4-854,3 10 492,5 22-481,5 1-78,5 17 5,4-10 28,10 17-1101,-7-16 939,7 6-343,-10-23 179,-1-7-402,-3-6-890,-1-6 1579,-1-6 0,-6 1 0,0-3 0</inkml:trace>
  <inkml:trace contextRef="#ctx0" brushRef="#br0" timeOffset="13892">9832 12359 14913,'-28'21'1250,"-12"13"-1043,12-9 56,-21 21-173,23-20-90,-3 6-6,17-17-39,5-3-5,4-5 0,2-2-6,1-1 89,5-1-61,9 4 28,4 0 107,18 11-107,1 7 8,-7-3 0,1 0-8,9 10-106,3 3-292,-26-23-403,-2-3-3556,3-6 4357,-7-6 0,1 1 0,-9-4 0</inkml:trace>
  <inkml:trace contextRef="#ctx0" brushRef="#br0" timeOffset="14275">9999 12621 11066,'3'7'3147,"0"-1"-2715,12-42 206,-4 13-476,8-21 29,-8 23-118,-7 14 17,0 1 39,-4 6 27,1 0-72,-1 6-5,0 3-74,0 7 51,1 15-168,2 6-196,0-3-1143,3 2-44,-2-23-667,2 0 2162,-3-11 0,-1-2 0,-2 0 0</inkml:trace>
  <inkml:trace contextRef="#ctx0" brushRef="#br0" timeOffset="14726">10117 12335 14695,'32'31'170,"-1"0"0,-1-2 0,-6-4-131,-8-5 67,0-3 73,5 4-38,-1-3-74,0-2 0,-3-3-61,-10-8 84,1 1-40,-6-6 549,-1 2-296,-1-1-203,0 1-94,-2 2 0,-3 3 33,-10 9-34,-5 6-167,-7 7-101,7-7-1463,4-4 1726,11-13 0,2-1 0,3-4 0</inkml:trace>
  <inkml:trace contextRef="#ctx0" brushRef="#br0" timeOffset="15481">10546 13025 13334,'62'-7'1271,"0"1"-1920,0 2-583,-23-1 1232,-2 0 0,-30 3 0,-2-1 0</inkml:trace>
  <inkml:trace contextRef="#ctx0" brushRef="#br0" timeOffset="15693">10689 12859 11351,'-9'-12'1272,"1"2"-718,11 51-313,2-11-160,-1 4 1,0 1-77,4 15-5,1 0-185,1-2-1355,5-6-1726,-1-8 3266,6-11 0,-10-12 0,-2-6 0</inkml:trace>
  <inkml:trace contextRef="#ctx0" brushRef="#br0" timeOffset="16493">11189 12502 14297,'11'60'829,"-3"0"-594,-8-13-78,1 6-840,2 4 761,0 2 172,3 3-214,-3-21 0,-1 2 30,0 1 1,-1-1-179,1-8 0,-1-3 16,1 17-206,5-59 291,-1-9 11,4-17 28,-2-2 11,2-4-5,0 0 5,2 3 358,1 5-386,8 4-5,4 18 83,0 10 51,8 33-134,-8 18 47,-12-8 1,-1 2-49,2 17 29,-9 5-6,-11-37-28,-3-2-50,-18 0 50,3-11-68,-12-3-11,7-11-542,-11-24 61,13 0-1997,12-10 0,5-3 2557,6-7 0,5-4 0,3 32 0</inkml:trace>
  <inkml:trace contextRef="#ctx0" brushRef="#br0" timeOffset="17929">11641 13097 14185,'22'42'807,"0"-3"-684,3-10-123,-6-7 0,6 6-129,-9-14-313,-1-3-2398,2-3-700,-6-4 3540,0-5 0,-7 0 0,-3-1 0</inkml:trace>
  <inkml:trace contextRef="#ctx0" brushRef="#br0" timeOffset="18195">11831 13097 11032,'8'11'2061,"-2"-3"-1433,-6-8-96,0 0 22,-6 54-252,-5-3-176,-1 8 0,-2 3-95,3-20 0,-1-3-166,1-1 1,1-3-2251,0-1 508,8-25 1877,1-9 0,1-7 0</inkml:trace>
  <inkml:trace contextRef="#ctx0" brushRef="#br0" timeOffset="20453">11974 12383 13961,'42'15'1232,"-3"4"-963,-13 8-123,3 5 11,-1 7-67,-1 4-85,-4 4 68,-10-11 0,-2 3-40,-2 3 1,-2 1-34,0-1 0,-1 2 42,-3 10 0,-2-1-8,-4 10-478,-1-12 1,-2 0 454,-5 7 114,3-23 0,0-2-125,-3 6-12,0-9-77,2-6-18,0-8-21,2-4-80,1-5-100,1 1-1395,-3 0 425,4-2 1278,0 3 0,4-6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0:26.367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13141 2072 10041,'11'48'885,"-2"-3"-174,-3 2-342,-1-7-83,0-3 0,0 2-110,0-4 1,-1 1 148,4 22 0,0 1-258,-3-17 0,0-2-8,2 9 0,0-3 30,4 20-72,2-9-17,0-4-6,-3-17 1,-4-22-1,-1-3-27,-1-6-23,-1-2 61,1-2 337,1-13-124,0-14-134,1-7 51,-2-11-46,0 6 1,0-3-1,1-1-27,2-2-6,2-2-17,2 0-33,3-3 67,0 0-45,-3 13 0,1 0 16,-1 2 1,0 0 14,2-7 0,0 3 81,2-8-89,-6 19-51,-8 23 73,-1 4-1,0 5-32,0 3 44,1 10-79,2 4 46,3 8-51,3 5-180,10 24 37,-9-26 0,2 0 120,-1 1 1,1-1-87,2 7 0,0-2-20,8 17 104,-6-22 0,0-3-65,4 5 51,-1-12-118,-12-20 135,-2-3 22,0-3 78,-2-4 68,0-8-6,-1-5 39,0-7-22,-1-20-157,0 5 25,-2 6 0,0-5-28,0-3 1,1-2-1,3-1 0,2 1 0,-2 1 0,1 3-41,12-14-158,-6 27-173,-1 8-516,-3 9-1215,-3 6-1551,-2 11 3657,-1 4 0,0-1 0,0 0 0</inkml:trace>
  <inkml:trace contextRef="#ctx0" brushRef="#br0" timeOffset="821">13950 2762 10965,'-14'36'411,"-1"-1"1,-10 28-266,18-33-90,2-1-56,3-4 0,2-4-73,3-7-241,2-5 314,5-5 95,1-4 62,3-7 6,-2-5 168,7-20 66,-2-8 146,-1-24-27,-7 16-298,-5 6-33,-4 24-174,0 14 51,0 2 27,0 13-5,3 2-50,2 14 39,5 1-68,7 15 1,4 0-6,0-3-1473,4-4 1473,-8-21 0,-4-3 0,-4-8 0</inkml:trace>
  <inkml:trace contextRef="#ctx0" brushRef="#br0" timeOffset="1215">14283 2786 12965,'21'28'356,"-1"0"1,3 6-1,-3-3-227,-3 0-95,5 10-34,-7-17 0,0-4-236,-1-3-234,-2-5-538,-3-2 1008,-2 0 0,-4-6 0,-1 0 0</inkml:trace>
  <inkml:trace contextRef="#ctx0" brushRef="#br0" timeOffset="1465">14307 3096 10394,'-3'-13'1983,"1"3"-1530,2 10 505,0 0 5,36-49-890,-8 19-127,-4-1 1,1 0-899,5 1-2688,-11 12 3640,-4 2 0,-6 8 0,-4 4 0</inkml:trace>
  <inkml:trace contextRef="#ctx0" brushRef="#br0" timeOffset="2411">14355 3405 12903,'14'41'1249,"2"22"-1143,-8-18-27,3 21-26,-3-18 0,-1 1-76,-1-11 1,0 1-297,2 18 0,0-2-364,-2-5-449,-2-12-285,-4-32-2834,0-3 4251,0-3 0,0-1 0</inkml:trace>
  <inkml:trace contextRef="#ctx0" brushRef="#br0" timeOffset="3146">14283 3619 14152,'-1'-32'151,"4"2"-145,8 16 223,6-7 57,5-6-286,-4 5 45,0-2-6,-11 15-28,-1 1-5,-2 3-1,-2 1 23,-1 4-117,0-1 133,2 3 35,2 9-34,10 14-34,1 3-106,5 4-202,-7-14 297,0-3 0,-9-11 0,0 1 0</inkml:trace>
  <inkml:trace contextRef="#ctx0" brushRef="#br0" timeOffset="4211">14879 2191 12124,'15'34'362,"1"0"1,0-2-1,-1-3-71,7 8 79,16 12-202,-8-12-90,-6-10 1,1 0-40,3 1 118,10 13-185,-16-14-1546,4 5 1574,-9-13 0,-6-6 0,-6-10 0</inkml:trace>
  <inkml:trace contextRef="#ctx0" brushRef="#br0" timeOffset="4541">14902 2715 12124,'31'-52'1916,"-2"5"-891,3 0-695,-4 12 1,1 0-303,-6 7 0,1 0-28,6-6 0,-2 4-162,-3 4-589,-5 10-1534,-7 5 2285,-5 7 0,-5 3 0,-2 1 0</inkml:trace>
  <inkml:trace contextRef="#ctx0" brushRef="#br0" timeOffset="5345">15545 1715 14286,'-43'46'840,"4"-5"-694,15-21-96,1 0-5,2-2-6,0 1-39,7-7-73,3-1 6,8-8-95,1-2 123,6 0 89,11 4 90,20 10-101,3 8-11,2 3 67,-5 12-89,-17-15 0,5 10 38,-10-12-44,0 0 0,-2-3-39,-1-1-140,-1-3-930,0-1 1109,-1-6 0,-2-1 0,-3-6 0</inkml:trace>
  <inkml:trace contextRef="#ctx0" brushRef="#br0" timeOffset="5791">15735 1881 14561,'11'48'616,"-2"-4"-555,-9-17-10,2 9-46,1-10-5,1 3-45,2-15-212,-1-3 72,2-3-50,0-5-376,1-1-4340,5-12 4951,-5 1 0,0-3 0,-6 5 0</inkml:trace>
  <inkml:trace contextRef="#ctx0" brushRef="#br0" timeOffset="6158">15759 1738 13620,'9'-6'-5299,"-3"2"5299,-3 3 0,-2 1 0,-1 0 0</inkml:trace>
  <inkml:trace contextRef="#ctx0" brushRef="#br0" timeOffset="6792">15950 1691 12657,'25'29'429,"1"0"0,4 5 1,-2-3-223,0-4-168,4 5 0,-9-13 0,-9-8-39,-1-1 51,-2 0 150,0 4-201,-2-4 6,0 5 44,-3-5 141,0 5 296,-3-2-22,-1 6-302,-6-6 27,-10 9-134,-2-9-50,-19 14-40,13-13-285,-10 5-555,9-11-1176,2-2 2050,-1-4 0,11-2 0,2 0 0</inkml:trace>
  <inkml:trace contextRef="#ctx0" brushRef="#br0" timeOffset="11246">13902 3429 11889,'12'35'2011,"-3"15"-1726,-9-27-27,0 20-135,-1-14-16,0 4-57,-2 3 23,0 2-40,1 2-33,0-1 0,1 0 6,-1 12-101,2-15 61,0 13-218,1-21 123,0-5-643,1-10-455,-1-9 1227,0-7 0,-1 2 0,0-4 0</inkml:trace>
  <inkml:trace contextRef="#ctx0" brushRef="#br0" timeOffset="11796">13807 3643 13541,'6'-36'622,"4"1"-499,5 17 68,7-3-102,-9 12-44,3 1 17,-6 6 44,-1 2-16,2 4-12,0 4-78,0 6 56,5 13-50,-1 3-6,0-1-286,1 0 286,-3-19 0,-5 0 0,1-9 0</inkml:trace>
  <inkml:trace contextRef="#ctx0" brushRef="#br0" timeOffset="13025">12570 2619 12388,'45'6'1120,"-5"-1"-885,-27-5-28,2 0 107,10 0-68,5 0-162,1 0 51,10 1-96,-5 0 0,-1 0-28,5 2-5,-21-2-6,2 1-73,-11 1-274,-5-2-1266,-3 2 610,-1-1-503,-1 2-1597,-1 0 3103,-1-1 0,1-1 0,-1 0 0</inkml:trace>
  <inkml:trace contextRef="#ctx0" brushRef="#br0" timeOffset="13743">12617 2477 14320,'-23'39'414,"1"-3"-341,7-17 11,1 1-45,0-2-33,4-1-1,1-3-10,4-4 5,2-4-34,2-1-5,1-2 33,0 1 1,3 0 234,7 4-167,15 16-56,-1-3 27,7 12-27,-10-10-12,-1 3-27,0-2-85,-2-1-112,-1-3-442,-2-3-716,-3-4-1794,-1-3 3182,-4-5 0,-3-2 0,-3-3 0</inkml:trace>
  <inkml:trace contextRef="#ctx0" brushRef="#br0" timeOffset="14823">12070 2453 10808,'0'-16'1826,"-2"4"-1535,-8 10-184,-1 0 128,-2 2 79,-1 3-118,-3 3-68,-2 6-83,0 5 56,-11 14-90,2 11 34,2 2-39,8 18-6,13-10-26,9-16 1,2 0-25,5 10-17,12-5-62,-7-27-34,2-6-16,9-3 235,-7-3 6,8-6 5,-10-3-11,7-16 0,-8 1-11,11-23 128,-10-16-105,-5 11 21,-5-11-10,-8 34 100,-2 3 39,-1 5-167,-1 7 105,-1 4-150,2 3 50,0 4-56,2-1 22,0 2-22,0 6 124,6 21 55,7 13-174,4 9 1,-3-14 0,1-1-1010,4 10 1010,5 13-6,-9-20-34,0-6-68,-3-6-144,0-6-241,-1-7-376,0-5-672,1-5 1535,3-15 0,-5 9 0,-1-8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2:57.6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16426 11073 13424,'38'-6'554,"1"1"-408,-3 5-17,3 0 39,20 0-90,6 0 25,-18 1 1,3 2-79,-9-1 1,0 1-1,-3 0 0,-1 0-20,-1 0 1,-4-1 28,7-1-29,9-1-38,-8 0 33,-6 0 0,-5 0-45,-11 0-56,-12 0-980,-3 0 1081,-1 0 0,-2 0 0,0 0 0</inkml:trace>
  <inkml:trace contextRef="#ctx0" brushRef="#br0" timeOffset="630">16688 10906 12858,'-31'14'465,"0"-1"0,-1 3 0,1-1-241,-10 6-73,-5 8-140,22-11-28,4-1-67,12-8 84,6-7 84,2 0 6,4 2-1,3 2 18,7 3-12,5 5-28,3 2 17,16 12-73,1 5-5,0-2 0,2 4-650,-9-15 644,22 3 0,-29-13 0,7-4 0</inkml:trace>
  <inkml:trace contextRef="#ctx0" brushRef="#br0" timeOffset="1503">17997 10692 13133,'-13'63'588,"6"-28"0,2 1-457,1 1 1,1 0-2522,1 5 1,0 0 2492,1 0 1,1-1-62,1 3 0,4-2 73,2-4 0,2-2-227,11 25 1011,23-10-961,-14-32-196,13-4-352,-15-19 610,8-31 0,-19 21 0,2-20 0</inkml:trace>
  <inkml:trace contextRef="#ctx0" brushRef="#br0" timeOffset="1751">17854 10930 11502,'-2'-11'1323,"0"3"-959,47-1-546,-13 3 274,3-1 1,2 0 139,11 0-423,19 1-722,-19 2 913,-5 8 0,-4 1 0,-14-3 0,13 7 0</inkml:trace>
  <inkml:trace contextRef="#ctx0" brushRef="#br0" timeOffset="2219">18449 10954 13558,'-18'41'280,"0"1"0,0 4 0,4-4-280,6-4-101,2 5 12,5-22 89,5-7 78,10-7 90,9-21-78,11-17-45,-7-7 89,-1-24 28,-17 1-94,0 13 77,-8 4-134,-1 35-11,0 4 0,0 6 163,0 8 117,6 27-268,0 1 128,5 19-140,0-13-107,-2-2-750,8 3-2005,4-18 2862,5-13 0,-9-11 0,-4-11 0</inkml:trace>
  <inkml:trace contextRef="#ctx0" brushRef="#br0" timeOffset="2651">18759 10930 10640,'8'10'2269,"-1"-1"-1743,-3 29 12,-3-13-169,2 32-106,-3-23 29,0-2-85,0-4-168,0-6-106,0-4 67,2-10 95,5-8 0,1-10-89,6-9 33,5-14-39,-4 6 0,12-14 28,-4 20 62,-5 6 16,-2 16-10,-10 11-12,0 9 5,0 16-77,-1 2-12,-1-1-202,-1-7-331,-2-17-2766,1-4-974,0-5 4273,0-3 0,-1-2 0,0 0 0</inkml:trace>
  <inkml:trace contextRef="#ctx0" brushRef="#br0" timeOffset="3185">19187 10644 14499,'4'37'328,"-1"0"1,0 7 0,0 0-284,-4-5 0,-1 2 41,2 12 1,-1 1-53,1-14 0,0-3-68,0 0 0,0-2-139,1 17 49,2-36 197,9-13-17,-1-18-56,6-12 6,-3-8-6,0-5 45,9-19-79,2 11-28,-1 7 135,1 33 34,-9 73-102,-2-13-5,-9-6 0,-1 0-33,-1 4-203,0-6-223,0-7-1120,-1-9 1579,1-4 0,-2-13 0,0-3 0</inkml:trace>
  <inkml:trace contextRef="#ctx0" brushRef="#br0" timeOffset="3720">19878 11216 13138,'-5'36'417,"0"1"1,-7 27-385,-1-31-346,-5 6 313,5-3 0,2-10 0,7-10 0</inkml:trace>
  <inkml:trace contextRef="#ctx0" brushRef="#br0" timeOffset="4788">20258 10597 12477,'2'42'476,"0"1"0,0 14 0,-1-2-156,-1 11-4,0-7 0,1 0-3251,0 8 2935,0-25 0,0-2 803,2 14-847,-1-22-35,0-4 550,0-22-471,2-18-45,-1-19 50,0-7-2,-2 2 0,0-4-56,-1-1 0,0 0 19,1 0 0,0-1 179,0 0 0,2 2-151,4-12-28,4 8 34,3 8 0,3 10 68,1 9 206,10 13-112,-7 14-89,4 14 17,-12 11-45,-5 27 11,-3-12-56,-9-8 0,-6 1 16,-5-6 1,-4-3-22,-12 22-68,-10-10 22,23-38 12,5-5 1288,3-3-1310,5-4 10,3 1 51,3-4 0,7 4 107,7 2-34,8 3 67,6 6-62,19 14-39,3 8-95,-18-9 0,2 0 56,24 4 0,-23-5 0,-12-17 0</inkml:trace>
  <inkml:trace contextRef="#ctx0" brushRef="#br0" timeOffset="5236">20830 11073 12545,'66'9'1316,"1"-16"-1182,-52-8 6,6-10 34,-17 12 61,-2 1-162,-1 0-6,-6 1-11,-4 2-51,-8 1 79,-4 2 84,-2 3 12,-9 4 156,8 22 34,1 21-345,19-5 0,7 2-613,15 22 588,7-37 0,3-6 0,0-6 0,12-19 0</inkml:trace>
  <inkml:trace contextRef="#ctx0" brushRef="#br0" timeOffset="5885">21234 10597 12970,'12'62'686,"-7"-19"0,-3 0-367,-7 14-53,1-6 0,0 0-98,0 7-151,2-22 0,0-1 84,0 4-96,2-8-5,0-3-5,0-14-29,0-1 34,1-11-11,1-2-39,0 0 117,6 0-17,16-1 74,9 0-102,23-4-22,-19 2-639,2-2-4194,-20 1 4833,-7 2 0,-2 0 0,-8 1 0</inkml:trace>
  <inkml:trace contextRef="#ctx0" brushRef="#br0" timeOffset="6334">21615 10644 14185,'5'44'381,"-1"0"0,0-2 0,-1-1-140,-4 17-123,1 4-79,3-1-11,2-22 0,2-2-73,4 13 45,9 2-5,-4-33 5,0-10 106,2-9 112,0-13 85,11-30-155,-11-5 1,-3-7-233,-1-3 0,-2-1-535,0-4 0,-4 1 263,-5 8 0,-4 7-238,-1 1-419,-1 9-1849,-1 28 2862,0 10 0,1-1 0,1 1 0</inkml:trace>
  <inkml:trace contextRef="#ctx0" brushRef="#br0" timeOffset="7904">16545 12787 14213,'37'0'443,"0"-1"-275,-13 1 28,8-1-79,5-1 68,5-1-11,25-2-101,-31 2 0,1 1-28,-1 0 0,1 0-3,5 0 0,-3 2-3,6 0-11,-11 0 0,0 0-34,1 0 1,7 0 5,-18 0 16,-4 0-16,-1 0-5,-5 0 5,-2 0-11,-1-2-62,-3 0-841,1-4-318,-4 0-6598,0-4 7830,-4 5 0,-1-1 0,0 4 0</inkml:trace>
  <inkml:trace contextRef="#ctx0" brushRef="#br0" timeOffset="8469">16712 12573 13749,'-28'37'1108,"-9"10"-710,2-8-292,0-2-44,-1 6-101,18-12 39,7-4 89,17-2 18,13-10-45,8 1-6,5 0-50,3 1-6,16 7-415,-12-5-1521,-7-1 1,-1 1 1935,0 0 0,-1 3 0,-21-15 0</inkml:trace>
  <inkml:trace contextRef="#ctx0" brushRef="#br0" timeOffset="9368">17878 12668 11872,'6'-20'2330,"-11"3"-2128,-8 17 156,-16 9-274,5 5-84,0 5 39,8 3 6,11-6-45,4 1-45,2-3 45,5 0 0,4-1 6,6-2 0,2-1-6,1 0 44,7 6-44,-5 2 34,-2 1-34,-9 6 6,-14 0-1,-2-6-5,-8 1-5,1-14-79,0-2-96,-2-2-284,2-2-169,0-4-2487,-1-14 3120,5 2 0,1-3 0,6 11 0</inkml:trace>
  <inkml:trace contextRef="#ctx0" brushRef="#br0" timeOffset="9656">18140 12621 12881,'10'53'1248,"-1"-1"-1035,-9-17-11,0 1-62,0-1-79,0-3-61,0-3-336,0-7-548,1-7-892,2-7-274,3-9 2050,0-7 0,-2 2 0,-2-1 0</inkml:trace>
  <inkml:trace contextRef="#ctx0" brushRef="#br0" timeOffset="9824">18092 12478 12304,'2'10'946,"-1"-1"-2361,50-45 0,-38 27 0,38-27 0</inkml:trace>
  <inkml:trace contextRef="#ctx0" brushRef="#br0" timeOffset="10668">18473 12644 15104,'-25'34'164,"0"0"1,2-3-1,4-1-18,-2 13-152,13 2-83,13-7 89,10-11 0,10-23 5,-4-12 79,16-30-84,-17 9 123,10-23-33,-21 22 33,-4-11-50,-2 11-39,-3-7 16,-3 15 96,-3 3-96,1 7 17,-1 3-56,5 8 73,0 0 0,1 7-28,3 8-50,1 6 36,4 13 0,2 5-36,2 13-6,-1-7 0,-1 4-17,-1-2 0,-1 1-11,-2 3 0,-1 1 11,1 0 0,-1-1-19,-2-5 0,-3-3-20,-4 11-34,-2-7 40,-8 0-1,3-20-44,-3-3-112,6-18 168,-1-6 33,-4-18 6,1-1 0,-8-39 45,6-5-40,2-2 15,8 27 0,5 1-37,16-15-101,2 2-739,10 19 0,5 3-4545,14-6 5402,-12 11 0,-1 1 0,-6 5 0,-7 5 0</inkml:trace>
  <inkml:trace contextRef="#ctx0" brushRef="#br0" timeOffset="11506">18806 12573 11228,'7'41'293,"-1"0"0,0-3 0,0-1 16,7 19-208,-5-16-90,5 6 17,-6-25-23,0-8 46,0-7 307,-1-5-61,2-10-67,5-19 72,2-19-151,0-3 185,3-14-308,-5 27-28,-2 6 196,0 23-112,-5 20-61,2 8 10,-2 6-38,0 2 5,-2 12 56,-2-12-56,-1 8-163,-1-23 158,1-3-46,3-22 141,9-27-90,0 5 5,6-15 29,-5 27-28,0 4 61,-1 8-6,1 4 259,3 20-197,-4 4-118,2 17 35,-7-1-40,1-2-499,1 10-1276,0-12 1775,11-13 0,-12-9 0,5-17 0</inkml:trace>
  <inkml:trace contextRef="#ctx0" brushRef="#br0" timeOffset="11839">19401 12644 13911,'-4'41'177,"-1"0"0,1-3 1,1-4-55,4-2-117,3-2 33,3-4-39,4-6 0,0-6 0,8-6 157,0-13-56,0-6 78,3-23 22,-9-6-128,-3-2-95,-11-12-1479,-24 8 1501,-8 14 0,4 4 0,8 28 0</inkml:trace>
  <inkml:trace contextRef="#ctx0" brushRef="#br0" timeOffset="12318">19782 12644 13749,'-16'37'845,"3"1"-447,12 15-348,0-3-1254,10 4 174,-4-25-662,9-25-3410,-5-17 5102,-1-12 0,-4 11 0,-2 2 0</inkml:trace>
  <inkml:trace contextRef="#ctx0" brushRef="#br0" timeOffset="12490">19663 12311 12729,'9'2'437,"-3"0"-437,-6-2-218,0 0-1155,34-3-856,-17 8 2229,26 1 0,-32 1 0,-4 0 0</inkml:trace>
  <inkml:trace contextRef="#ctx0" brushRef="#br0" timeOffset="12858">20044 12621 14202,'-15'54'313,"0"1"1,2-12 0,4-3-264,14 22-55,4-34-34,9 0 27,0-19 24,0-5-12,-1-4 168,0-8-112,-2-7 50,2-21-33,-7-9-213,-1-3-1243,-23-15-2140,-1 27 0,-2 2 3523,-11-17 0,-1 2 0,23 40 0</inkml:trace>
  <inkml:trace contextRef="#ctx0" brushRef="#br0" timeOffset="13201">20235 12144 14751,'1'35'321,"0"-1"0,-1 5 1,-1 0-146,-3 1 1,-1 3-1650,1 2 0,1 3 1,1-2 1558,-1 3 1,1-1-84,0 17 0,4-4 620,11-1-1643,0-15 1020,20-21 0,-21-16 0,8-9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6:57.3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2643 4524 13211,'-4'31'386,"3"-2"-302,14-8 23,1 2 5,11 13-112,-6-7 33,7 9 23,-8-12-56,2-1 6,-1 0 56,0 0-62,7 10 39,1 2-34,-7-10 1,0 2 5,15 17 0,-4-3 1,-3-6-12,-13-15 5,9 10 1,-12-15-6,4 2-11,-7-8-40,-1-4-5,2 2 56,-3-4 6,0 1-85,-2-4-245,-3-1-360,0-1-1747,-2-6 2431,-1 0 0,1-2 0,-1 4 0</inkml:trace>
  <inkml:trace contextRef="#ctx0" brushRef="#br0" timeOffset="634">2690 5072 12455,'42'-36'610,"-3"0"-285,-14 4-107,-3 5 1,1-2-17,14-18-18,-4 6 1,1-1-106,4-5-15,-9 11 0,-1 2-58,-2 2-6,6-4 0,-21 24-39,-1 2 33,-7 8-44,-1 0 33,-1 2 28,1-1 34,-1 0-45,0 0 11,1-1-11,0 1 11,0-1 34,0 2-7197,-2-1 7152,-6 2 0,4-1 0,-5 0 0</inkml:trace>
  <inkml:trace contextRef="#ctx0" brushRef="#br0" timeOffset="1374">2619 5262 12785,'12'-41'202,"3"3"-202,4 18-4313,17-20 4313,-16 18 0,7-8 0,-24 25 0</inkml:trace>
  <inkml:trace contextRef="#ctx0" brushRef="#br0" timeOffset="11409">3571 4215 13435,'-22'34'235,"2"-4"-201,8-17 55,0 1-89,0-1 0,2 0 0,-2 4-5,2-3 78,0 0-34,5-4-39,2-6 67,-1 0-61,2 0-1,-2 0 6,1-2 23,1 2-34,-2 0 0,0 0 11,-3 4 28,2-2 96,-4 5-135,3-5 5,-1 2 12,3-3 6,-1 1-18,1 0-5,0-1 0,2-1 0,2-3-112,0 1 107,0-1 44,5 10 0,6 6 17,2 3-95,10 8-12,-9-11 51,5 4 0,-8-7 12,6 4 16,-6-4-28,3 3 0,-6-5-62,0-1-100,3 4 16,-5-4-358,5 2-151,-6-7-119,1-1-3415,-1-3 4189,-2-2 0,-1 0 0,-1-1 0</inkml:trace>
  <inkml:trace contextRef="#ctx0" brushRef="#br0" timeOffset="12093">3619 4501 12696,'34'-18'750,"-5"2"-571,-18 6 45,4-4-151,-2 3-28,2-1-6,-7 5-22,-1 2-17,-5 4 0,0-1 812,-1 2-616,-1 4-190,0 2 50,0 12-45,0 14 0,2 1-11,-1 1-39,1-14-17,0-9-168,-1-3-1087,0-1-128,-1-2-1737,1-1 3176,-1-2 0,0-1 0,0-1 0</inkml:trace>
  <inkml:trace contextRef="#ctx0" brushRef="#br0" timeOffset="12826">3833 4262 12780,'27'34'963,"-4"-2"-857,-13-20 12,0 3 33,-1-1-33,1 2-1,4 7-27,-2-5 33,6 10 51,-3-4-141,-1-4-5,-1 2 17,-9-14-39,-1-1 55,-3-6 113,0 0-73,0 1-62,0-1 34,-4 6-79,-5 2 6,-3 2 0,-11 10-17,-3-1 17,0 3 0,-10 3 0,16-12-5,-4 1-51,11-8-459,4-4-2236,1-1 2751,5-4 0,1 2 0,2-1 0</inkml:trace>
  <inkml:trace contextRef="#ctx0" brushRef="#br0" timeOffset="14268">4857 4501 14040,'19'27'291,"1"1"0,19 24-78,-9-14 22,3 0-98,-9-11 1,1 0-2229,13 12 2113,-15-14 1,0-1 112,8 6-85,-4-1 7,-1-1-57,-1-1 11,-2-1 228,0 0-228,0-1 6,9 10-17,-7-9 11,18 15-11,-8-13 1085,15 10-1096,-12-11 435,-6-4-587,-13-9 247,-11-9-386,0 0-168,-5-5-85,-2 0-649,0-4-4201,-3-3 5405,-3-6 0,2 5 0,-1 1 0</inkml:trace>
  <inkml:trace contextRef="#ctx0" brushRef="#br0" timeOffset="14718">4904 5191 14101,'37'-42'572,"-2"2"-444,-20 14-38,6-8-3,-1 3 0,0-2-48,16-24-20,-4 5 1,5-4-11,-11 18 0,1 0 1,-1 1 15,13-16 0,-1 2-22,-2 4 0,-3 5-3,1 4-73,-21 26-173,-4 4-941,-3 5 50,-1 2-611,0 1 1748,-1 0 0,-2 0 0,-1 0 0</inkml:trace>
  <inkml:trace contextRef="#ctx0" brushRef="#br0" timeOffset="15634">5809 4191 15177,'-25'26'302,"1"1"-240,3-5-6,-8 14-56,7-9 51,-9 15-51,16-22-6,1 4 0,8-14 1,3-2 5,1-3-6,2-2-106,0-2 112,3 0 0,5 4-12,16 17 86,6 10-74,2 7 0,-4-2 0,-9-10 0,0-2-79,3 4-201,-7-9-471,3 1-1029,-9-15 1780,-1-2 0,-4-4 0,-1 0 0</inkml:trace>
  <inkml:trace contextRef="#ctx0" brushRef="#br0" timeOffset="16185">5904 4358 13508,'39'-13'896,"3"4"-471,-22 15 91,2 10-34,-9 23-393,-8-8-83,-9 10 39,-5-18-40,-3 0 51,-7 3-50,5-9 28,-1 0 22,8-12-6,3-2-78,3-3-118,0 0 141,17 8 50,2 4-45,8 3 0,-2 0-398,-8-7-745,2-2 1143,2-3 0,-8-2 0,-1-1 0</inkml:trace>
  <inkml:trace contextRef="#ctx0" brushRef="#br0" timeOffset="16719">6261 4143 14941,'28'29'311,"0"-1"1,19 20-206,-33-33-16,-1-2-18,0 0 12,-3-1 12,-1-1 10,0 3-28,-3-5-5,1 7 235,-5-4-173,-2 4-68,-11 6-73,-1-2 6,-10 4 73,-10 10-73,5-6 0,-12 12 0,11-11-185,-13 11-688,17-18 873,-2-3 0,22-17 0,4-7 0</inkml:trace>
  <inkml:trace contextRef="#ctx0" brushRef="#br0" timeOffset="20607">7356 4477 14583,'44'50'330,"0"0"-268,-17-17 0,0 0-29,-5-6 1,1 0-9,7 9 0,1-1 31,12 15-34,-14-16 1,-2 0-12,13 15 14,-13-13 1,0 1-26,10 15 0,-8-10-6,-4-7 0,-14-21 1,-1-3-96,0-1-45,3 2 74,-2-4-52,1 1-4,-3-4 72,-1 1 50,1-1-33,4 3-68,1 1-671,5 1-650,-5-4-241,-3-4 1669,-7-6 0,-4 2 0,0-2 0</inkml:trace>
  <inkml:trace contextRef="#ctx0" brushRef="#br0" timeOffset="21074">7451 5120 13054,'10'-20'566,"0"3"-454,-4 7 39,2-2 0,6-3-5,5-6-6,7-5 33,9-6-69,-3 3 0,3-4-26,4-3 0,4-3-32,-3 2 1,2-2 0,-2 2-67,7-7 1,-3 2-1,-4 4 1,-6 4-547,-4 1-408,-22 19 974,-4-3 0,-4 11 0,0-1 0</inkml:trace>
  <inkml:trace contextRef="#ctx0" brushRef="#br0" timeOffset="21958">8404 4001 15070,'-32'32'459,"1"-1"-324,8-9 17,-2 2-74,0 2 28,-7 10-72,6-5-34,4-2 6,10-10-6,9-11-40,0-2-27,3-1 62,0-2 5,3 2 5,3 2 57,14 8-57,-1-1 29,10 8 16,-5-3-50,1 0-5,11 10 10,-10-8 7,14 10-836,-12-11-1506,-2-5-442,-6-6 2772,-10-11 0,-6 2 0,-1-3 0</inkml:trace>
  <inkml:trace contextRef="#ctx0" brushRef="#br0" timeOffset="22608">8523 4120 13049,'57'2'739,"-9"2"-504,-36 4-5,-2 3 16,-2 2-100,-2 0-57,-3 1 96,-2 5-112,-4-5-28,-6 8-381,-7-11-404,0-1 365,2-8 17,8-4 246,4-2 17,3 0 95,4 2 0,2 0 72,3 6 197,2 4 185,4 16-253,-2 8-66,-1 16 61,-8-11-112,-21-4-409,2-21 135,-13-6-208,9-10-179,0-3-219,0-7-514,3-4 1310,0-6 0,9 10 0,0 0 0</inkml:trace>
  <inkml:trace contextRef="#ctx0" brushRef="#br0" timeOffset="23210">8904 4001 13866,'23'31'423,"1"0"1,-2-3 0,-1-1-155,2 7-162,-5-10 50,2 4-101,-11-15-45,2 5-5,-8-10 307,-2 0-117,0-2 17,-4 4-112,-11 5-112,-2 1 5,-22 16 6,10-9 67,-22 20-111,21-19-91,-4 4-302,18-15-526,6-6-1928,5-4-979,5-3 3870,2-3 0,0 1 0,0-1 0</inkml:trace>
  <inkml:trace contextRef="#ctx0" brushRef="#br0" timeOffset="24238">10498 4858 16034,'25'-24'-516,"-3"5"-486,-7 14-908,4 1 1910,7-1 0,-11 3 0,2-1 0</inkml:trace>
  <inkml:trace contextRef="#ctx0" brushRef="#br0" timeOffset="24487">11046 4739 14667,'38'14'308,"-5"-4"-1092,-13-15 784,-2-1 0,-3 0 0,-6 3 0</inkml:trace>
  <inkml:trace contextRef="#ctx0" brushRef="#br0" timeOffset="24771">11617 4834 14846,'49'2'-1503,"-10"0"1,-34-4-1,-2 0 1</inkml:trace>
  <inkml:trace contextRef="#ctx0" brushRef="#br0" timeOffset="25019">12189 4858 15692,'64'-1'-117,"-10"-2"-3508,-31-4 3625,-9 2 0,0 1 0,-11 3 0</inkml:trace>
  <inkml:trace contextRef="#ctx0" brushRef="#br0" timeOffset="27971">15474 4239 15317,'24'32'226,"1"1"0,1 2 0,0-1-226,14 19 61,0-1-33,-11-16 12,11 12-40,-11-11 5,-7-9 1,0 2-40,15 26 96,0-1-62,-5-6-45,-11-20 45,-7-10-6,4 4 1,-5-6-1,3 3-44,-6-8 16,-3-3-5,0-1-107,0-2-190,0-2-997,1 0 1333,-5-3 0,-1 0 0,-2-1 0</inkml:trace>
  <inkml:trace contextRef="#ctx0" brushRef="#br0" timeOffset="28538">15593 4858 13575,'13'-17'728,"2"-4"-577,-8 8 252,16-19-145,-1 6-57,3-3 1,1-1 28,14-12-42,-3 3 0,2-2-116,-14 16 1,0 1-20,7-8 1,0 0 63,9-8 57,3-5-169,-17 17 152,2-4-28,-20 20-73,-3 3-28,-4 6-1322,-2 3-1333,2-4 2627,1-2 0,0 1 0,0 0 0</inkml:trace>
  <inkml:trace contextRef="#ctx0" brushRef="#br0" timeOffset="29597">16664 3881 14779,'-23'27'302,"0"0"1,-20 21-197,14-21 18,-2 1 5,1-1-129,2-3 123,-3 5 23,7-5-29,5-5-117,9-8 6,8-9-62,2-2 61,4 2 35,1 1-40,4 4 0,12 10 5,-3 0 1,10 8-1,-5-2 85,22 21-28,-9-9-88,-9-9 1,-1-1-48,-1-1-100,-4-7-152,-12-12-392,-2-3-515,2-2-1513,-1-3 2745,0-2 0,-3 1 0,-3-1 0</inkml:trace>
  <inkml:trace contextRef="#ctx0" brushRef="#br0" timeOffset="38236">16973 3858 14975,'-2'42'202,"-1"0"-146,1 21-56,1-21 0,0 25 0,2-33 5,1-3 1,3-1-6,2-5-28,6 6 28,-2-10 0,6 10-84,-7-16-202,8 7-251,-3-10 217,15-2 80,-7-4-124,5-5-538,-10-2 902,11-15 0,-16 11 0,6-10 0</inkml:trace>
  <inkml:trace contextRef="#ctx0" brushRef="#br0" timeOffset="38586">16926 4024 13351,'43'14'274,"-2"-1"-268,-19-4-398,13 2-869,-6-3 1261,13 1 0,-26-6 0,1-2 0</inkml:trace>
  <inkml:trace contextRef="#ctx0" brushRef="#br0" timeOffset="39897">17426 3953 14191,'29'15'353,"0"3"-264,-5 7 1,0 1-34,2-1 28,7 7-78,-9-9 33,4 2-28,-14-12 45,-1-2-6,-6-5 118,-2-1 73,-4-4-196,-6-1-45,0 0 0,-7 0-6,0 3-5,-21 11 39,10 0 6,-16 9-17,15-6-6,-14 14-17,13-9-302,-5 6-1081,20-17-566,5-6 1955,5-6 0,0-1 0</inkml:trace>
  <inkml:trace contextRef="#ctx0" brushRef="#br0" timeOffset="40672">19259 4596 14113,'65'-3'274,"-8"-1"-274,-34-2-442,-2 1-426,1 3-1037,-3 1 1905,-1 1 0,-8 0 0,-4 0 0</inkml:trace>
  <inkml:trace contextRef="#ctx0" brushRef="#br0" timeOffset="40905">19878 4596 14040,'34'5'-978,"0"0"1,22 5-1017,-36-12 1994,-5 2 0,-8 0 0,-2 0 0</inkml:trace>
  <inkml:trace contextRef="#ctx0" brushRef="#br0" timeOffset="41085">20306 4643 13323,'58'6'-4049,"-10"-2"4049,-27-7 0,-10 2 0,-4 0 0</inkml:trace>
  <inkml:trace contextRef="#ctx0" brushRef="#br0" timeOffset="41285">20854 4667 15681,'37'-7'-139,"0"0"1,-1 0 0,-5 1-2035,-10-1 2173,1 2 0,-10 2 0,-4 1 0</inkml:trace>
  <inkml:trace contextRef="#ctx0" brushRef="#br0" timeOffset="44138">24615 3548 13586,'-31'51'667,"0"-6"-63,-14 0-480,10-10-91,-8 10-27,23-20-1,12-12 35,3-3 21,1-2-22,3-3 62,0-2-39,1-2-68,0 1 6,0 3-39,0 2 39,8 7 6,-1-3 44,16 15-44,-6-8 50,8 8-23,-6-7-27,0 1-6,0-3 73,-2-1-68,4 0 1,-9-6 39,4 2-225,-10-8-1556,3 0 1736,0-9 0,-2 4 0,-1-4 0</inkml:trace>
  <inkml:trace contextRef="#ctx0" brushRef="#br0" timeOffset="44908">24781 3620 13681,'-37'47'314,"6"-6"-280,23-26 16,2 0-50,4-2-50,1-1-40,1-2 56,2-1 29,2-2-152,9-3 163,4-2 33,0-3-50,7-8 22,-6-12-11,-3 1-39,-5-6 33,-10 10 6,1-5 6,-1 8 44,0-3 6,0 11-196,0 1 140,0 3 90,0 12 83,0 6-139,1 24 55,2 0-21,-2-1 38,1 5-67,-2-23 68,0 9-102,-2-19 102,-1-1-102,-2-2 40,-2-2-79,-4 1-128,2-3-913,-7-1 1075,2-5 0,4 1 0,1-2 0</inkml:trace>
  <inkml:trace contextRef="#ctx0" brushRef="#br0" timeOffset="45654">24924 3548 13340,'39'45'1310,"-7"-9"-1108,-14-17 16,-4-4-95,0-1-39,0 0-33,-1-1 44,4 4 28,3 0-83,-4-3-40,-4-3 78,-8-8-72,-4-2 812,0 0-718,-1 1-100,0 0 73,-5 3-67,2-2 16,-3 3-11,2 0-11,0-1 6,-2 3 5,-1 2-5,-3 1-1,-10 9-5,4-3 0,-20 19 0,10-12 3,1-2 0,-1-1 3,-5 2-6,-11 6-90,20-16-1042,2-1 281,11-6-1512,3-2 2363,6-3 0,1-1 0,0 0 0</inkml:trace>
  <inkml:trace contextRef="#ctx0" brushRef="#br0" timeOffset="60411">23686 4143 12494,'8'24'706,"2"-3"-527,3-9 112,7 6-190,-5-3 33,10 13-100,-10-10-23,3 7 45,-5-7-17,0 1 6,7 9-45,-4-7 0,12 16 39,-5-8-33,0 0 39,4 5 67,0 2-67,1 2-40,-2-2 1,-7-10-1,-6-7 40,2 1-34,6 5-11,-5-5 12,6 4-12,-9-8 0,0-3 5,3 7 1,-2-2 16,5 10-22,-5-4 6,-1-2 5,-2-1-11,-5-11 6,0 3-6,-3-7 39,-1-3-22,-1 0-1093,-1-2 1076,0-14 0,0 9 0,0-10 0</inkml:trace>
  <inkml:trace contextRef="#ctx0" brushRef="#br0" timeOffset="61293">24353 4167 10399,'-36'21'550,"0"1"1,6-5 0,2 0-349,-10 8-95,8-5 27,-2 1-11,0 2-117,-1 1-6,1 1 0,1 2 0,2 1 0,-11 12 6,2 2-12,1-1 12,0 6 61,11-13-11,-13 17-39,13-18 39,-3 3-6,14-19-5,1-1-6,-6 5-33,6-6-6,-3 2-45,8-6 34,2-3 5,2-1-33,2-1-23,1-1 180,0-3 167,2 0-1360,4-4-68,3-3 1143,3-3 0,-3 2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4:23.1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4261 15240 12012,'-18'24'1160,"1"-2"-46,-6 7-1007,7-7 77,-10 18-60,12-13-119,0 3 6,-1 14-11,5-9-5,1 10-34,6-14 27,6 14-88,3-14 10,13 17-324,16-14 285,4-7 73,1-8-11,-11-15-1,-10-9 24,-1-5 44,0-10 5,-2-9 118,-1-7-89,-2-7-28,-4-3 16,-2-2-22,-4-17 45,-12 8 78,-5-5-56,-4 25 68,-1 15-91,11 16-44,0 3-196,6 3 124,2 3 60,-1 4 12,3 8 84,5 6-84,5 8 34,7 5 16,5 6-50,-5-9 0,2 1-28,1 1 0,0-1-20,-1 0 1,0-1-404,2 0 1,0-4 450,16-3 0,-14-4 0,-1-15 0</inkml:trace>
  <inkml:trace contextRef="#ctx0" brushRef="#br0" timeOffset="667">4809 14835 13502,'-54'32'717,"24"-12"0,4-1-555,2 2 135,-12 14-191,17-18-78,-3 7-28,13-16-50,2 2 44,5-7 6,2 0-5,0 0-57,0 0 57,0 9-35,7 6-10,1 4 16,18 12 29,6-2 33,3 0 0,12 6-39,-19-17-68,7 3 79,-15-11-224,-3-2-420,-4-4-722,-3-2-1401,-2-4 2767,-4-1 0,-1 0 0,-3 0 0</inkml:trace>
  <inkml:trace contextRef="#ctx0" brushRef="#br0" timeOffset="1067">4976 14835 14090,'-5'64'571,"2"-6"-515,3-26 0,12 17-106,8 0-23,5-3-352,10-7-410,-8-24-1803,5-5 975,-13-13 1663,-7-4 0,-11 1 0,-1 1 0</inkml:trace>
  <inkml:trace contextRef="#ctx0" brushRef="#br0" timeOffset="1282">4856 15097 11883,'0'-10'656,"0"2"-331,0 8-180,0 0-10,37 0-85,-15 0-50,31 0-431,-25-1-835,2-2-885,-3-1 2151,-1-2 0,-12 3 0,-5 0 0</inkml:trace>
  <inkml:trace contextRef="#ctx0" brushRef="#br0" timeOffset="1749">5142 14859 13508,'47'41'817,"-4"-3"-688,-19-15-50,3-3-74,2-1 74,1-3-74,0-3 29,-3-2-23,-1-4-5,-4-1 44,-3-2-11,-2 0 45,-6-1 583,-3 3-577,-11-2-45,-5 5 83,-5 1-128,-4 3 0,-2 3-89,1 2 22,0 2-242,3 0-710,3-1-6481,4 6 7500,4-9 0,2-1 0,2-10 0</inkml:trace>
  <inkml:trace contextRef="#ctx0" brushRef="#br0" timeOffset="2317">5642 15383 13665,'36'-5'196,"-2"2"-488,2 5-430,-9-1-897,7 0-1411,-17 0 3030,-3 1 0,-7-1 0,-3 0 0</inkml:trace>
  <inkml:trace contextRef="#ctx0" brushRef="#br0" timeOffset="2501">5690 15526 12309,'-13'-4'773,"3"1"-498,10 3 49,0 0-268,42 34-16,-17-21-40,5 7 0,2-2-269,4-11-924,8-3 1193,13-10 0,-25 4 0,2-5 0</inkml:trace>
  <inkml:trace contextRef="#ctx0" brushRef="#br0" timeOffset="3483">6380 15264 14079,'-20'31'104,"-1"1"1,2 4 0,5-2-105,9-1-6,3 11-44,7-16-29,5-3-173,6-4 23,3-7-79,11-6 268,-7-11 80,11-21 83,-17-2 45,0-28 78,-12 11-61,-14-12 134,0 24-319,-5 9-168,8 20 213,5 20 61,2 1-106,4 21 6,4-2-6,4 8 0,4 4 11,2 3-11,-6-14 0,0 4-188,2 9 1,-1 3 61,-2-4 0,-1 1 67,-1 1 0,-4-3 54,-6 0-68,-12-10 73,-2-23 0,-8 1 157,2-9 140,0-3 240,-5-3-279,9-2-258,-2-7 56,11-5 84,4-37-17,8-6-43,3 12 0,5-7 1,2 1-74,4-1 1,3 0-1,-1 1-177,-2 4 0,-1 1 1,2 2-559,14-20 0,-1 10-3271,-2 14 3900,4-2 1,-15 19 0,-7 6 0</inkml:trace>
  <inkml:trace contextRef="#ctx0" brushRef="#br0" timeOffset="4222">7070 14764 15081,'-23'46'443,"-1"0"-275,-10 9-78,7-5-85,9-14 1,1 2 89,-3 23-92,11-14 0,2 1-3,3-11 0,0-1-711,3 12 1,3-1 654,8 15-185,9-10 1,5 1-71,-2-13 0,2-1-22,4 9 0,1-4-213,-4-17 0,0-4-1706,9 2 2252,-1-6 0,-16-8 0,-6-6 0</inkml:trace>
  <inkml:trace contextRef="#ctx0" brushRef="#br0" timeOffset="5321">7285 15097 12270,'17'35'394,"0"1"0,2 3 0,0 2-372,4 13 1,0 1-49,-3-8 1,-2-2-6,1-1 1,-3-4-94,3 3-77,-9-26-6,-1-8 240,1-9 34,-1-11-61,-1-10 100,-1-11-66,-1-10 46,-2 2 1,0-3 2,-1-2 1,0-1-62,2-10 0,0 3-84,1-13-16,0 29 38,-2 35 129,7 22-28,1 1-61,6 20 5,-2-3 62,1 2-39,0 0 5,-1 0 0,0-3-39,3 7-134,-3-14-62,-2-4 470,-3-29 140,-6-34-335,-1-8-51,-2 0 0,0-3 17,-1-15-45,0 22 0,1 0-219,3-10-324,3 9-846,5 8-633,-1 11 2022,4 9 0,-9 8 0,-1 4 0</inkml:trace>
  <inkml:trace contextRef="#ctx0" brushRef="#br0" timeOffset="5833">8046 15502 12701,'-20'31'81,"0"1"1,-12 23-82,29-27-51,2-3-38,4-5-96,3-6 146,6-6-79,9-8 241,7-37 57,-3-8-91,-3-15 40,-15 0-17,-7 29-28,-4-2 22,-2 17 96,-2 6 50,1 5-252,2 3-67,1 8 67,3 5 101,0 11-96,9 26-173,1-8-726,3-6 1,5-1 893,14 5 0,-6-6 0,-7-19 0</inkml:trace>
  <inkml:trace contextRef="#ctx0" brushRef="#br0" timeOffset="6633">8308 15502 12707,'-33'48'470,"7"-5"-470,26-19 0,4-2-50,3-2-40,4-4-470,15-4 560,-7-15 0,5-4 6,-12-14 0,-7-1 173,-3-9-112,-1 7 51,-4-4-68,-1 11 23,-3 4 33,1 4-11,2 3-139,1 11 268,23 34-191,4 7-33,11 11-1748,8-7-514,-20-30 2262,7-1 0,-20-15 0,-3-3 0</inkml:trace>
  <inkml:trace contextRef="#ctx0" brushRef="#br0" timeOffset="7633">8856 14978 12707,'-48'39'834,"7"-1"-582,23-9-16,4 6-141,7 5 0,4 4-76,4-6 1,5 1-353,9 22 0,6-3 156,-6-25 1,4-5 89,5-1 0,1-7-30,1-12 61,-2-9 56,-2-10 73,-3-7-1,-2-34 1,-6 5-9,-6 1 1,-2-1-54,-5-12 17,-3 11 0,-4 2 90,-8-8 291,-4 6-409,9 35 5,8 26 79,9 16-33,4 10-46,5 6 6,5 4-5,1-1 72,2 0-78,2-6-716,10 6-108,-5-22 824,15-2 0,-26-21 0,0-3 0</inkml:trace>
  <inkml:trace contextRef="#ctx0" brushRef="#br0" timeOffset="8585">9308 14478 13306,'-30'26'1305,"-11"9"-930,-7 5-336,11-7-39,-4 5-5,28-21-57,5-5-162,5-1 157,3-5 67,5-1 73,4-1-34,15 5-28,-3 1 56,19 14-61,-4 7-6,0 1-258,3 9 23,-20-18-179,2 3-275,-12-12-1087,-2-5 1776,-3-1 0,-3-5 0,0-1 0</inkml:trace>
  <inkml:trace contextRef="#ctx0" brushRef="#br0" timeOffset="8952">9546 14526 11054,'4'2'1709,"0"0"-712,-4-2-180,-22 59-637,17-30-127,-6 9 0,1 0 20,11-6-73,4-1-168,13 8 33,-1-14-100,10 2-218,-8-17-1715,7-5 421,-9-3 1747,2-11 0,-13 5 0,-2-5 0</inkml:trace>
  <inkml:trace contextRef="#ctx0" brushRef="#br0" timeOffset="9153">9451 14716 13077,'49'8'-174,"-12"-3"0,-4-1 0,-12 0 1,16 1-1</inkml:trace>
  <inkml:trace contextRef="#ctx0" brushRef="#br0" timeOffset="9390">9832 14764 11099,'60'17'-2308,"-10"-6"2308,-40-15 0,-4 0 0,-3 1 0</inkml:trace>
  <inkml:trace contextRef="#ctx0" brushRef="#br0" timeOffset="9852">10094 14764 9957,'5'10'761,"0"-3"-604,-5-7 1367,0 0-1093,10-40 185,3 13-577,10-30-151,-9 36 112,-2 8 73,-10 17 140,1 4-90,-1 7-67,1 5-22,1 16-62,0-8-790,2 18-263,-1-23 1081,4 7 0,-5-21 0,0-1 0</inkml:trace>
  <inkml:trace contextRef="#ctx0" brushRef="#br0" timeOffset="10385">10260 14407 12561,'28'25'518,"-1"0"0,21 18 143,-17-23-482,-8-5 146,16 10-73,-8-2-117,-5-4-130,-4 0 141,-16-12-29,-2-1-21,-1-2 67,-2 0 206,0 1-229,-1 0 6,-2 11-141,-2-4 79,-9 16-78,-5-1-96,-11 13-212,8-15-180,0-2-151,14-17-498,1-2 1131,-1-2 0,4-1 0,-2-1 0</inkml:trace>
  <inkml:trace contextRef="#ctx0" brushRef="#br0" timeOffset="11252">10736 15216 12321,'40'3'1484,"-1"0"-1176,-7-4 33,21-2-274,-11 0-126,-8 1 1,1-1-3560,17-4-381,-11 2 3999,-12-2 0,-25 6 0,-3-1 0</inkml:trace>
  <inkml:trace contextRef="#ctx0" brushRef="#br0" timeOffset="11467">10903 15026 10786,'-6'-6'1013,"1"2"-688,4 54-117,1-15-130,2 18 1,2 3-3125,3 6 3015,-1-20 1,3-2-1398,11 13-650,3-11 2078,6-10 0,-13-16 0,-4-8 0</inkml:trace>
  <inkml:trace contextRef="#ctx0" brushRef="#br0" timeOffset="12551">11451 14954 12981,'17'34'278,"1"-1"0,0 1 1,-1-2-66,5 15-101,2 5-23,2 2-103,-8-17 0,1 2 14,-3-3 0,1-1-51,-1-1 1,0-2-190,12 14 301,-11-42-16,-1-14 17,0-46-29,-8 3-25,-2 14 1,-1 0-3,0-22 38,-1 3-38,0 6-6,-1 10-6,0 12-78,0 12-5,0 9 173,4 24-45,1 5-17,11 43-22,-10-29 0,1 2-53,5 18 0,0-1 44,-5-18 1,0-3-227,10 30 235,-11-52 106,0-14 186,2-20-46,2-27-190,-5 13 0,0-4-28,0-7 0,0-2-151,1-1 0,-1 0 5,-1 5 0,0 3-1255,4-21 371,-1 23-2993,15 10 3995,-7 16 0,3 2 0,-12 11 0</inkml:trace>
  <inkml:trace contextRef="#ctx0" brushRef="#br0" timeOffset="13184">12379 15407 13373,'-32'32'43,"0"1"0,5-2 0,6-2-43,15 2-117,6-6-180,2-14 39,3-5-33,2-3 39,3-5 89,0-4 129,1-16 85,-2-8 38,-1-3 97,-4-7 32,-3 14-100,-1 4 263,0 9-213,0 10-157,1 5-11,1 4 134,1 7 45,3 8-167,1 4 60,5 4-116,8 11-427,7-7-532,0-6 1003,20-34 0,-31 3 0,11-16 0</inkml:trace>
  <inkml:trace contextRef="#ctx0" brushRef="#br0" timeOffset="14334">12593 15478 12505,'12'26'684,"3"0"-662,7-3-22,2-1-347,-1-3-589,0-3-727,-4-5-2235,-4-3 3898,-4-5 0,-6-1 0,-3-1 0</inkml:trace>
  <inkml:trace contextRef="#ctx0" brushRef="#br0" timeOffset="14552">12593 15669 11211,'-8'-14'980,"1"4"-537,7 10 72,19-40-436,1 2-676,-4 8 0,1-1 597,16-18 0,-19 30 0,1 2 0</inkml:trace>
  <inkml:trace contextRef="#ctx0" brushRef="#br0" timeOffset="16467">12903 14788 12287,'26'36'416,"0"0"0,-1-2 1,0-2-137,13 4-101,4 5-117,3 3 83,1 1-111,0-1-771,-4-3 737,-3-5 239,-5-5-692,4 0-2258,-10-14-151,-5-2 2892,-13-13 1,-9-2-1,-1 0 1</inkml:trace>
  <inkml:trace contextRef="#ctx0" brushRef="#br0" timeOffset="16738">12926 15311 12169,'22'-36'640,"0"0"1,0 1-1,0 1-281,14-14-228,-16 21 1,1-1-68,1 0 1,0 0-65,-1 1 0,2-1-280,7-6 0,0 2-829,17-15 1109,-14 17 0,-2 3 0,-5 7 0,-1 3 0</inkml:trace>
  <inkml:trace contextRef="#ctx0" brushRef="#br0" timeOffset="18052">13522 14168 13407,'-30'20'890,"0"1"-654,8-2 38,-14 16-229,10-5 190,-17 22-157,18-15-50,2-4-28,9-11-145,12-16-46,0-3 135,2-2 96,3-1 32,8 1-38,2 1-12,18 7 46,2 10-63,2 2 29,13 13-225,-2 3 74,-8-8-197,-1 0-223,-24-18-443,-2-4-1065,-4-3-2699,-2-3 4744,-2-1 0,-2 0 0,0 0 0</inkml:trace>
  <inkml:trace contextRef="#ctx0" brushRef="#br0" timeOffset="19535">13807 14168 13519,'-18'24'482,"3"1"-477,11-3 107,2 6-17,1 22 6,5-10-101,0-5 0,3 0-364,19 18-45,-3-10-78,6-13-95,-13-26-158,-1-3-318,-2-4-320,-2-3 1378,-5-2 0,-2 2 0,-4 1 0</inkml:trace>
  <inkml:trace contextRef="#ctx0" brushRef="#br0" timeOffset="19752">13688 14406 10629,'-8'-7'369,"2"1"63,6 6-432,42-10-12,-15 6-699,14-1 0,3 0 711,14 3 0,-10 1 0,-17 1 0</inkml:trace>
  <inkml:trace contextRef="#ctx0" brushRef="#br0" timeOffset="20217">14069 14192 12242,'29'21'509,"0"-1"1,25 18-370,-21-17 135,1 1-40,0-1-129,-3-1 174,6 4-5,-6-1-264,-8-4 196,-9-6 140,-12-10 320,-7 9-527,-2-1-84,-17 19-56,1-7-89,-10 9-74,6-6-1030,-12 8-6088,7-12 7281,4-2 0,13-14 0,13-6 0</inkml:trace>
  <inkml:trace contextRef="#ctx0" brushRef="#br0" timeOffset="20968">14521 15049 11962,'52'-24'678,"-5"4"-678,-9 16-1597,1-3 1597,1-1 0,-16 2 0,-13 2 0</inkml:trace>
  <inkml:trace contextRef="#ctx0" brushRef="#br0" timeOffset="21202">14593 14859 9990,'-11'-8'728,"2"2"-347,14 43 308,9 3-689,1 22-342,6-13-783,-3-14-2818,-1-7 3943,1-4 0,-8-12 0,-4-4 0</inkml:trace>
  <inkml:trace contextRef="#ctx0" brushRef="#br0" timeOffset="22268">15140 14526 11570,'11'43'358,"-1"1"1,2 8-1,-1 2-142,-2 0 0,0-2-216,-2-7 0,-1 0 33,2 7 1,-2-3 72,-3 0-100,-1-4 67,-2 4-73,0-19-51,0-3-150,0-19-35,0-5 186,0-3-118,-1-10 129,0-29 16,3-11 23,5-7 0,8 11-5,2 20-40,4 7-224,12 8 269,-7 13 62,9 11 5,-11 11 11,-4 9 79,2 21-34,-11 6-131,-9-19 0,-5 0-116,-18 14-201,-6-14 17,-21-37 157,15-17-387,-12-13-195,13-6 83,0-3-100,3-1-494,6 6 1244,6 5 0,9 12 0,3 6 0</inkml:trace>
  <inkml:trace contextRef="#ctx0" brushRef="#br0" timeOffset="22738">15759 15192 12869,'-24'33'-13,"0"-1"0,3-2 0,5-2 8,13-1 5,2-3-180,6-4-16,3-6 107,6-5-35,12-10 265,3-22 195,5-28-79,-13-1-173,-7 1 84,-12 25-168,-2 18-33,0 3 38,0 21-5,0 0 0,3 17-543,10 10-566,3-11 1109,13 11 0,-16-28 0,3-3 0</inkml:trace>
  <inkml:trace contextRef="#ctx0" brushRef="#br0" timeOffset="23101">16021 14526 12864,'36'32'584,"-1"1"0,-1-1 1,-6 0-149,0 21-181,-14-22 1,0 3-83,-1 7 1,0 3-2215,-1 3 0,-2 3 2119,-2 1 1,-3 3 29,-2-9 0,-3 4 1,-2-1 350,-4-2 0,-2-1 0,-3 2-644,-2 6 0,-3 1 0,-3-4-1145,-16 9 0,-5-7-994,7-11 0,-2-8 2324,1-13 0,2-5 0,5-4 0,7-5 0</inkml:trace>
  <inkml:trace contextRef="#ctx0" brushRef="#br0" timeOffset="24517">4142 16716 13037,'24'37'829,"14"5"-722,-10-21-102,13 8 40,-9-10-45,-1-1-286,0-3-419,-2-3-606,-1-5-448,-5-3 1759,-4-3 0,-10-1 0,-3 0 0</inkml:trace>
  <inkml:trace contextRef="#ctx0" brushRef="#br0" timeOffset="24818">4547 16669 13284,'-5'65'862,"-1"-21"1,-2 2-628,-2-4 0,-2 3-112,-3 3 1,-2 4-1,1-3-2238,-2 4 0,0-1 2154,-5 8 0,2-6 348,2-7-454,5-12 189,6-11-1387,4-10-1709,7-15 1260,5-7 2261,5-9 1,-5 6 0,-2 1 0</inkml:trace>
  <inkml:trace contextRef="#ctx0" brushRef="#br0" timeOffset="25438">4880 16240 14023,'-20'23'1439,"-9"6"-1192,10-12-40,-8 8 6,10-8-95,3 0-124,1-1-72,6-7-45,3-1 111,3-4 12,2 0 90,8 8-40,12 15-50,-1-3-5,7 9 10,-10-13-10,2 2-1,0-1 1,1-1-102,0-1-106,-2-1-84,-3-4-252,-3-2-425,-2-4-763,-3-4 1737,-1-2 0,-3-2 0,-1 0 0</inkml:trace>
  <inkml:trace contextRef="#ctx0" brushRef="#br0" timeOffset="34532">5095 16169 13709,'1'34'868,"-2"-2"-711,-3-10-11,0 5-79,2 7-61,0 5 83,2 4-89,5 4-3,0-14 1,3 1-570,16 26-21,0-5-779,6-19-964,-10-27 566,-2-7 1770,-6-11 0,-9 3 0,-2 0 0</inkml:trace>
  <inkml:trace contextRef="#ctx0" brushRef="#br0" timeOffset="34764">5047 16502 10091,'-2'-11'672,"1"2"-571,1 9 145,0 0 494,27-3-740,-12 2-129,22-1-627,-12 4-543,-1 0 1299,5-1 0,-14 0 0,-4-1 0</inkml:trace>
  <inkml:trace contextRef="#ctx0" brushRef="#br0" timeOffset="35282">5356 16216 12690,'30'24'276,"-1"-1"1,0 1-1,0-1-130,21 16-46,-11-11-105,-4-5 5,-19-14 61,-1-1 68,-10-5 67,-2-3 723,-3 3-757,0 0-156,-6 3 44,-1 3-78,-15 11 28,3-2-67,-19 21-73,3 0-1736,6-4-3020,7-7 4896,17-17 0,5-9 0,0 1 0</inkml:trace>
  <inkml:trace contextRef="#ctx0" brushRef="#br0" timeOffset="35968">5785 16835 12533,'38'13'415,"-1"-2"-415,-10-6-224,0-1-639,1-2-464,0-1 1327,1-1 0,-13 0 0,-1 0 0</inkml:trace>
  <inkml:trace contextRef="#ctx0" brushRef="#br0" timeOffset="36165">5809 17002 10730,'-15'-3'890,"4"1"-884,11 2 374,0 0-844,70 24-668,-35-21 1002,10 8 0,-2-3 0,-22-12 0,-7 0 0</inkml:trace>
  <inkml:trace contextRef="#ctx0" brushRef="#br0" timeOffset="37219">6475 16740 11698,'-21'31'362,"0"-1"1,1 11-1,5-2-278,13 5-257,4 8 5,9-22-264,5-18 270,1-6 10,3-3-49,0-8 201,-1-6 0,0-9 129,-2-8 22,-2-5 84,1-19 40,-7 0 139,-2-4-178,-7 20 301,-4 16-307,-2 20-230,2 8 95,0 11-78,4 9 50,4 5-67,3 9 56,6 4-321,4 6 321,2 2 11,-1 4-92,-8-18 0,0 2-9,3 21-47,-6-12 0,-1 1 39,-3-15 0,-2-1-193,-6 6 0,-1-3 229,-5 7 6,-13-19 45,5-27 343,-2-6-271,-12-16-38,9-2-23,-6-14 50,15 6 40,6-24-73,8 11 61,9 5 0,7-4-254,12-1 0,4 1-477,-5 7 1,3 0 596,13-8 0,-2 7 0,-13 15 0,1 2 0</inkml:trace>
  <inkml:trace contextRef="#ctx0" brushRef="#br0" timeOffset="38117">7261 16288 13799,'-40'20'745,"4"4"-460,12 6-77,1 9-113,-1 12-2802,11 2 0,3 4 2707,2-10 0,3 2 16,1 16 1,3 0 40,5-21 0,2-4-57,10 23 433,-3-28 1,4-1-949,3 0 0,4-2 515,18 13 0,2-3 0,0 7 0,-15-29 0,0 1 0</inkml:trace>
  <inkml:trace contextRef="#ctx0" brushRef="#br0" timeOffset="40507">7356 16597 12354,'-13'-31'499,"5"12"-326,14 34-61,5 7 11,7 9-89,5 3-28,2 4 5,2 1-6,-5-5 1,0 1-17,11 16-26,-12-18 1,-2-2-149,-2-4-39,-7-13 219,-8-11-7,0-1-273,-1-2 4,1-2 321,-1-4 234,4-18-173,2-14-45,0-6 146,3-19-17,-1 11-96,-2 12 18,-1 13-40,-5 25-22,1 3-45,0 6 123,2 6-123,3 9-73,2 8 73,4 6 0,3 5 0,2 2 0,2 1-207,6 10 134,-1-10-269,2-8 639,-10-28-90,-5-25 113,-4-19-180,1-17-6,-1-7-345,-5 25 1,0 0 215,0 1 1,-1 0-6,1-25-538,-1-6-341,0 31-1014,-1 1 1893,1 28 0,-1 3 0,0 2 0</inkml:trace>
  <inkml:trace contextRef="#ctx0" brushRef="#br0" timeOffset="40925">8070 16788 11603,'46'50'73,"-4"-6"-196,-15-21-359,0-2-274,2-4 756,4-3 0,-14-6 0,-1-3 0</inkml:trace>
  <inkml:trace contextRef="#ctx0" brushRef="#br0" timeOffset="41195">8284 16788 10550,'2'8'969,"-1"-2"-27,-13 43-472,5-19-978,-2 6 0,0 2 760,-3 6-107,3-10 1,0 0-73,-5 16 50,3-13 0,0-2-2420,2-3 255,0-5 2042,7-20 0,2-7 0,0 0 0</inkml:trace>
  <inkml:trace contextRef="#ctx0" brushRef="#br0" timeOffset="41878">8475 16812 10562,'-25'52'817,"6"8"-778,23-30-167,10 12-35,2-25-16,6-2 179,-5-12 0,-2-6 45,-1-7 67,-3-5 67,-2-9-67,-3-1 34,-1-3 285,-3-11-286,-2 12 254,-5-13 351,1 24-554,-2 1-45,4 14-151,1 7 6,1 7 67,4 5 22,2 5 17,14 14-112,-4-10-118,8 7-459,-7-18-907,1-6 1484,3-4 0,-10-5 0,0 0 0</inkml:trace>
  <inkml:trace contextRef="#ctx0" brushRef="#br0" timeOffset="44587">9141 16431 15406,'-27'22'494,"1"1"-382,9-3-68,2 6-38,0 2-6,3 4-50,4 2-18,4 19 80,4-12-12,6-8 0,5-1-320,16 8-699,30-9 755,-7-36 155,-20-23 0,-5-8 109,-1-14 0,-14 12 0,-5 3 6,-9 7 61,-3 2-62,-4 3 51,-2 4 196,-2 6-89,5 6-264,2 8 230,11 22-73,14 23-51,2 6-2,1-11 0,2 0-1286,5 9 1045,-9-18 0,1-3-1105,5 4-522,-1-12-2247,-1-9 4112,-4-8 0,-7-4 0,-6 0 0</inkml:trace>
  <inkml:trace contextRef="#ctx0" brushRef="#br0" timeOffset="45219">9689 15907 14012,'-26'31'345,"1"1"0,1-3 1,1-1 46,-12 17-263,10-11 11,-6 8-17,16-20-117,3-6-6,6-6 6,2-5-6,2-3-118,2 0 6,0 1 123,0 0 34,0 3-129,1 0 73,4 2-12,13 10 23,3-3 17,12 9-11,-4-2-6,4 1-23,-1 0-291,-1-4-363,-3 0-511,-1-6-1551,-6-2 2739,-1-4 0,-10-4 0,-5-1 0</inkml:trace>
  <inkml:trace contextRef="#ctx0" brushRef="#br0" timeOffset="45604">9879 15907 13754,'-3'37'310,"0"0"0,0-1 0,1-3-64,5 7-134,4 3-17,4 2-95,3-1-33,1-3 27,1-5-632,7-3-533,0-14 118,-1-4-1125,-3-29-841,-12 2 3019,-1-14 0,-5 16 0,-1 1 0</inkml:trace>
  <inkml:trace contextRef="#ctx0" brushRef="#br0" timeOffset="45804">9784 16216 11390,'-11'-3'538,"2"1"-493,9 2 291,0 0-341,49-8 5,-24 5-404,41-6-867,-36 6-2555,-3 0 3826,0-1 0,-14 3 0,-3-1 0</inkml:trace>
  <inkml:trace contextRef="#ctx0" brushRef="#br0" timeOffset="46306">10117 15907 14219,'42'43'406,"-18"-17"0,0-1-154,14 10-252,0-1 17,7 1-12,-18-15 124,-1 0 191,-13-8-29,-8 3-201,-9-5-34,-10 19-39,-1-6 16,-8 13-33,3-8-414,-10 11 83,8-12-2346,-9 8 2677,18-23 0,2-2 0,8-9 0</inkml:trace>
  <inkml:trace contextRef="#ctx0" brushRef="#br0" timeOffset="46887">10713 16573 11362,'35'-7'216,"1"0"0,28-5-216,-31 9-40,0 0-340,-3 0-438,-3 0-532,-5 1 1350,-2 0 0,-10 1 0,-2 1 0</inkml:trace>
  <inkml:trace contextRef="#ctx0" brushRef="#br0" timeOffset="47102">10855 16431 10091,'-1'19'818,"11"9"-824,-1 29-560,7-23 1,2-2-4844,8 4 5409,10 7 0,-22-29 0,-3-5 0</inkml:trace>
  <inkml:trace contextRef="#ctx0" brushRef="#br0" timeOffset="47969">11736 16145 10769,'0'37'377,"-1"1"0,1-2 0,0-3-19,3 11-150,1 6 117,3 3 33,2 3-156,-2-1-84,1 0-113,-2-3 141,0 13-230,-3-10-45,-1-12 17,-1-17 162,-1-25-38,-1-26-12,0 4 0,-1-24 5,2 11 1,3-14-68,3 15-223,13-6 128,9 28 302,2 12 35,14 32-124,-17 0 28,4 15-28,-14-11 0,-5-2 44,-6-1 18,-3-3-34,-4-3-84,-6-3 0,-6-4-118,-7-4 68,-19-3 156,-10-9-302,-16-20-179,16-5-790,25-6 0,7-4 1165,4-18 0,4 9 0,10 13 0</inkml:trace>
  <inkml:trace contextRef="#ctx0" brushRef="#br0" timeOffset="49220">12212 16859 13704,'27'32'5,"0"-3"-94,-5-18-270,1 1-296,-1-2-409,0-1-359,-2-2-2548,-3-3 3971,-3-1 0,-8-3 0,-2 1 0</inkml:trace>
  <inkml:trace contextRef="#ctx0" brushRef="#br0" timeOffset="49490">12355 16740 9761,'8'11'2638,"-3"37"-1904,-9 1-390,-3 7 0,-3 6-288,1-14 0,-2 0-361,-4 11 0,-1-5-1644,0-4 1949,3-16 0,12-34 0,1 0 0</inkml:trace>
  <inkml:trace contextRef="#ctx0" brushRef="#br0" timeOffset="50790">12474 16097 10427,'36'24'513,"1"1"1,4 5-1,-3 4 330,-6 5 0,-5 5-403,2 12 0,-3 5-281,-1-1 1,-6 6-44,-13-16 0,-5 6 0,-1-1 1,-2-7-303,-1 4 1,-3-1 185,1 1 0,-2 4 0,-1-11 174,-9-1-398,-11 10 34,6-16-6,-9 9-521,11-19 717,-5 2 0,14-17 0,-3 3 0</inkml:trace>
  <inkml:trace contextRef="#ctx0" brushRef="#br0" timeOffset="54171">3642 14621 11043,'-1'41'1670,"0"0"-1295,1-9 280,0 29-442,-1-16 0,0 5-118,0-2 0,0 4 0,0-1-447,0-7 1,0 0-1,0 3 372,0 11 1,1 2 0,-1 0-8,2-3 0,-1-2 0,2 1 5,0 0 1,2 0 0,-1 0-21,0-4 0,1 0 0,0-4-4,4 7 1,1-4-26,-2-13 1,1-1 30,-2 0 0,1 2 8,3 19 0,0 1-8,-3-14 0,0 0 3,2 14 0,0 1 25,-2 0 0,-1-3-600,-1-15 0,0 0 535,0 9 1,0 0 69,-1-16 1,-1 1-12,1 13 1,0 2-18,-2 0 1,0-1-336,1 2 0,-1 1 333,-2 0 0,0-3 3,-2 11-9,2-22 0,-1-1 9,0 13 61,0-7 151,1-5-241,0-6 1322,2-7-1343,1-2 10,0-9 34,1-3 869,-2-3-863,0 5 646,1 1-619,0 14 1,0-10-34,-1 4 0,0-11-6,-1-4-33,0 0 39,0-4 73,0 2-23,-1-1-61,0 10-50,2-3 44,1 11-655,2-9 571,-1-2 202,0-6 11,-2-6-39,0 0-68,1-1 46,2-2-46,-1 0 6,3 1-11,0 1 6,3 1-6,8 0 90,10 2-90,28 5-45,0-2 39,4 3 6,4-6-11,-23-2-56,13 0 56,4-2-6,-14 2 17,16-3-6,-20 3-33,18-4 17,4-3 16,-21 3 0,0-1-38,24-3 46,-23 3 1,-2 2-3,9-2 3,-7 2 0,1 1-1219,7-1 1216,-16 1 0,0-1-856,16-1 873,1-3-12,3 0-5,0-1 6,2 1 0,1-1-6,2 1-14,-18 2 0,2 0 19,22-3 0,-10 1 1,2-1-3,-11 2 0,0 0-355,0-1 0,2 1 352,9 0 0,-2 1 0,10 0 0,-22 3 0,-1 0-5,17 0 5,1-3-9,-15 1 1,0-2 5,-10 2 0,0-1-14,11-1 1,-1-1 10,16-3 6,-3 1 0,-3 1 1011,-3 2-1000,-18 4 1,3 1-35,10-1 1,2 2 41,2 1 1,0 0-20,-1-1 0,-3 0 446,-8 1 1,-3 0-441,18-1-6,-10 0 0,3 0-1550,-8 0 0,2 0 1547,17-1 1,0-2-24,-8 1 1,0-2-475,1 0 1,0-1 499,-3 0 0,1 1-64,12-1 0,1 2 58,1 0 1,2 2 5,-12-1 0,3 2 0,-3-1-3,11 0 0,1 1 3,-11 0 0,3 0 0,-4 0-11,-4 0 0,0 0 497,5 0 0,6 0 0,-6 0-486,-5 0 0,-2 0 0,15 0 0,0 0 0,-20 0 0,-2 0 3,1 0 0,0 0-6,0 0 0,1 0 6,0 0 0,-1-1 971,0 0 1,1-1-975,17 0 0,3-1-3,2 1 0,1-1-164,-1 1 1,1 0 166,-14 0 0,1 1 0,-2-1 31,9 0 0,1 0-37,0 1 1,4-1-1,-5 1 6,1 0 0,-2-1 5,8 1 1,-4 1-6,-1 0 1057,3 0-1063,-7 0 0,3 0 6,-14 0 0,-1 0-3,16 0 1,-1 1 2,-25-1 0,0 0 28,13 1 0,0-1-28,-11 0 0,2 0-17,7-2 0,6 0 0,1-1 15,3 1 0,1 0 1,1-1 17,5 1 1,1-1 0,0 0-1016,-4 2 1,-1-1-1,-3 1 999,13 1 0,-6 0 5,-16 0 1,-2 0-429,0 0 1,0 0 430,-2 0 0,1 0-8,-1 1 0,-1 0-14,0 0 0,0 1 14,1 1 0,-1 0 0,1 1 0,-1-1-3,1 1 1,1-1 18,18 2 1,4-2-116,-20-1 0,1-1 0,3 1 82,9-1 0,2 1 1,-2-1 16,-11-1 0,-2 0 0,1 0 15,8 0 0,2 0 0,-6 0-15,-3 0 0,0 0-198,4 0 1,6 0-1,-5 0 198,-3 1 0,-1 0 0,15-1 0,1 2 0,-18 0 0,-3 0-14,3 0 0,-1 1 11,0 0 1,0 0 343,0 0 1,0-1-342,-3 1 0,3-1 531,16 1 1,3 0-534,-19-2 0,1 0 0,0 1-63,-1-1 1,0 0 0,2 0 62,10 1 0,2-1 0,-1 1 0,-9 0 0,-2 0 1,4 1 235,0-1 0,5 0 1,-1 1-1,-4-1-221,-4 1 0,-3-1 0,0 0-10,3 0 1,-1 0 0,-7 0-4,7-1 0,-4 3-39,24 3 39,-15 0 0,-18-1 0,0 0 0,8 2 6,12 3-6,-18-5 1904,15 1-1837,-25-6 579,-5 0-646,-12-1 796,-8 0-802,1 0 98,2 0-97,4 0-303,13 0 218,1-2 85,13-1-1,15-6-5,-8 3 2,-5 2 1,2 1-48,25 1 17,-2 2 72,4 6-27,-33-3-6,6 4-50,-19-4-102,-5-2-156,-5 0-190,-5-1-163,-3 0 0,-2 0 0</inkml:trace>
  <inkml:trace contextRef="#ctx0" brushRef="#br0" timeOffset="57907">3761 14502 10545,'32'-12'1237,"-7"3"-1091,1 9-73,-6 0-40,1 0 7,2-1-7,2 0-33,1-1-33,14 0 33,-7-1 0,10 0 56,-10 1-34,20-3-16,8-1 27,1 0-28,-23 2 1,0 1 11,24 2 17,-1-1-34,-17 1 0,0 1 0,2-3 2,-1 0 1,3-1-3,-14-1 0,-1 0 0,1-1 0,1 1 0,-2-1 0,-1 1 29,15-2-29,19 0 11,-16 3-11,-8 2 0,3 0 0,4 0 0,-1-1 0,-6 2 0,-1-1 0,8-1 0,-2 0 6,5-1-1,-2-2-5,-16 2 0,1 0 0,0 0 0,1-1 0,-1 1 0,0 0 0,28-3-39,-19 2 39,-2 1 45,22-3-65,-31 2 0,2 0 23,20-4 0,0 0-3,-16 2 0,-2 0-3,8-1 0,-3 1 9,7-1-6,1 2 0,1-1-6,2 1 6,-2-1 0,0 1 0,-3-1-33,-1 1-18,-1 1 51,-2 1-11,22-1 8,-30 2 0,0 1 6,0-1 0,0 1-3,11-2 0,-1 0-3,-8 0 0,0 0 3,1 0 0,-1 0 0,-1 0 0,-3 1 6,18-2-6,1 1 0,1-2 0,-15 3 0,2 0-3,2 1 0,-1 0 3,1 0 0,0 0-6,-4 2 1,-2-1 5,17 1-3,-15-1 1,0-1 30,23-2-31,-9-1 0,4-1-45,5-3 1,0-1-1289,-9 3 1,-1 0 1332,11-2 0,-3 1 0,-26 5 1,-2 2-15,0-1 0,2 1 20,12 1 0,2-1-3,0 1 0,0 0 0,0 0 0,0 0 0,11 0 0,-3 0 0,-23-1 0,1 0 2,23-2 1,4-1-26,-14 1 1,2-1 24,2 2 0,4-1 0,-3 1-2,7 0 0,-2 0-87,-12 1 1,1 0-1,-4 0 34,-1-1 0,-4-1 497,1-1 1,-1 0-465,-2-1 1,0 0 19,4-3 0,2 1-23,1-1 1,2 0 22,2 0 0,1 0 16,0 1 1,0 1-1402,15 0 1,0 2 1381,-16 1 0,1 0 3,4 2 0,5 0 0,-1-1-537,-8 1 1,-1 0 0,-1 0 521,2 0 0,-1 0 0,1-1-29,9 0 1,2-1 0,-2-1 31,-8-1 1,-2 0 0,1 0 26,-1 0 0,1 1 0,1-2-27,12-2 1,3-1 0,-5 1-267,-3 1 0,-1-1 278,-8 2 0,2 0 0,1 0-2,-4 1 0,0 1 0,1 1-41,-1 0 0,0 1 0,0 0 13,-1-1 0,0 2 1,1-1 4,5 1 1,0 0 0,-1 1 228,12-1 1,-2 0-236,1-1 0,1 0 487,-13-1 0,2 0 0,1-1-456,-1-1 0,0-1 0,-2 1 0,12-2 0,-2 1 0,5-2 0,-6 1 0,-9 3 0,7 0-732,-21 3 0,2-1 748,6 0 1,2 0-17,4 0 0,1 0 114,1 0 0,0-1-136,0 1 0,-1-1 188,-3 1 0,-1-1-166,-1 0 0,1 1 0,18-1 0,0 0 0,-16 1 0,2 0 0,0 1 0,6-1 0,-1 1 2,-1 1 0,1 0 0,-2-1 0,14 1 1,-1-1-3,-15 1 0,1 0 0,-6 0-17,-5 0 1,-4-1 16,1 0 0,-1 0 0,2 1 0,-1-1 2,0 0 1,1 0 0,15 0 0,0 0-3,-16 1 0,-1 0-121,10-1 0,-4 1 110,4 0-51,-4 0 973,-10 0 0,3 0-895,2 0 1,1 1 915,21 1 0,0 0-932,-19-1 0,-2 1-31,5 1 1,-3 1 30,2-1 0,-2 0 1699,-1-1-1699,0 0 0,-1 0 0,2-1 39,0 0-39,1 0 6,1 1 839,-1-1-862,17 1 6,0-2 11,0 0-61,5 0-18,-17 0 46,-4 0-57,-12 0-235,-19 0 325,-5 0 90,-4 0 55,-2 2-55,-3 1-90,0 2 0,-1 1-39,0 1-146,2 5 129,0 7 50,3 3-5,3 17 62,6 22-46,-2-8 31,-3-18 1,-1-2 2,0 8 45,-1 3 34,-1 1-45,1 4 5,-1 1-78,-1 4 0,-1 2 73,1 2-40,-2 3-424,0 3 508,0-13 1,0 6-148,0-13 0,-1 1 1,0 4 33,1 1 0,0 3 0,0 2 0,0-2-68,2 10 1,0-2 0,0 0 63,0-6 0,-1-2 0,2-2 19,4 10 1,0-7-1338,-1 4 1318,-2-24 0,-2 1-96,-1 6 0,0-1 40,-1 27 50,1-20 0,-2 0 3,0-13 1,0 0 2,-2 13 0,0 2-65,0 0 1,-1 1 64,0-1 0,0 0-25,0 9 0,-1-1 131,2-10 0,-1 0-103,0-1 0,1 1-228,-1 9 1,1-3 224,0 8 201,2-24 0,0-1-157,-1 9-44,2-6 12,-4 10-12,2-12 1232,-5 26-1238,-1-7 1,1-1 1,-2 12 4,5-12 11,0-11 682,4-6-693,0-25 0,0 0 0,0 1 140,0 4-6,0 4 12,0 4 11,-1 3 5,-2 2-100,-1 7-45,-2-7-180,1 2 74,0 1-46,2-8-27,1 0 162,1-14 0,1-8 0,0-5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6:21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5453 13082,'-6'28'202,"2"5"-129,7 9-6,2 7-17,0 5 79,0-11 0,-1 1-65,-1-9 1,0 0-23,2 10 0,0 2 5,-1-2 1,0-1-9,4 22-14,-3-16 0,2 1-19,-1-12 0,0-4-12,4 24 6,-1-14 6,-5-32-1,-2-2-5,0 2 67,-1 2-61,0 3 33,0 4-33,0 1 22,-1 1 17,0-3-29,1-2-16,1 3 0,1-4 0,1 1-78,-2-11 28,0-3 10,-1-5-178,-1 1 218,3-1 6,0 0 117,4-1-73,1 0-5,2-1-11,2-1 22,9 0-12,9 1 7,1 0-1,16 2-33,-5 0-17,0 0 6,8 0-1,-21 0 1,10 0-1,-12 0 29,2-2-23,15-2-11,-9 1-11,27-1 11,-7 3 0,0-1 22,-20 2 1,0 0-23,2 0 0,-2 0-6,26 0 6,5 0-5,-33 0 5,-1 0-40,-2 0 35,-2 0 5,-3 0 5,-3 0-5,-4 0-5,-2 0-1,-4 0 6,2 0 11,0 0-5,14 0 11,1 0-17,1 0-6,-7 0 6,-9 0-67,-1 0-67,0 0 33,-3 0 22,0 0-10,-1-2-18,-3 0 74,0-1 16,-3 1-17,-1-1 34,-1 2 23,0-1-12,-1-1-5,0-1 16,0-7-16,0 1-1,0-7 40,0-1-45,0-3 0,0-5 0,0-4 0,-2-6 22,-4-24-19,0 24 0,0-1 2,0 0 1,-1-2-1,-1-10 1,0-2-6,3 6 0,2 1 0,-1 0 0,1-2-338,1-11 1,1 2 343,1-9 30,0 23 1,0 2 24,0-13 6,0 4 12,0 2 5,0 3-28,0 6 213,-5-4-124,-2 10-61,-1 5 877,1 9-715,4 13-195,0 0 218,2 4-140,1 0-84,-2 0-45,-1 0 5,0 0 51,-4 0 0,-5 1-5,-11 0-46,-1 0 7,-22 0 21,14 0 12,-29-1-28,6 0-12,-1 0 7,4 3-12,16 1 0,0 2 0,0 2-12,-17 6 18,-6 6-6,-1 0 17,23-7 0,0-1-6,-25 6 28,-2-2-17,24-8 1,1-1-1236,-9 2 1213,-15 2 6,18-3 67,1 1-29,4-2-4,5 0-40,8-3 16,2 0-88,11-2-208,2-1-1569,7-1 2152,0 1 0,2-1 0,0 1 1</inkml:trace>
  <inkml:trace contextRef="#ctx0" brushRef="#br0" timeOffset="3390">3547 9501 13435,'4'40'25,"-1"0"0,3 17-22,-2-22 0,1 0 42,7 29-40,-3-14 1,-1-6 0,1 4 30,-1 2 0,0 1-36,-1 0 0,0-1 3,0-1 0,-1-4 59,0 12-57,-3-25-5,-1-5-33,1 4 33,0-8 67,0 12-28,0-14 79,1 15-79,-1-10-28,2 3 0,-2-11-5,-1-7 44,0-4-39,-1-3 29,0 0-40,-1 0 16,1-1-10,-1 1 28,0-2 22,0-1-168,0 1 61,5-2 146,1 0-50,4-2 28,7-2-67,-4 0 44,4 1-50,-3 2 34,1 0 5,10 0-34,-3 0-5,7-2 6,-7-1 67,13-6-40,-7 2-21,22-7-1,-4 4 17,2-1 11,16 2-39,-21 4 0,14-1 0,-15 1 6,2 0-6,17-4 0,-15 3 11,10-5-6,-19 2 1,-2-1 5,13-7 6,-1 0-20,-13 7 0,1 2-13,24-3 16,-4 5 0,-14 6 0,-9 1 0,13 0 0,-11 0 0,10 0 0,-16 0 0,-1-2 0,-2-1 0,8-7-107,-2 0 68,8-7-23,-13 4 62,-6 2 17,-12 5-11,-6 4 33,-1-1 56,-1 3-84,0-2 29,0-2-24,0-3 24,0-12-35,-2 1 96,-2-30 33,-4-10-27,0-4-54,2 14 0,0 1-1630,-2-14 1610,3 18 1,1 1-1227,-3-21 1199,1-1-1,2 21 1,-1 0 33,0-18-411,1 24 0,0 3 372,-1-1 89,-4 1-22,3 13-16,-4-3-45,3 12 1291,2 2-1291,1 3 1324,4 6-1123,0 0 849,-2-1-1051,1 0 6,-3-4-5,1 3 50,-3-3-45,3 4-11,-4-1 0,1 3-5,-1-1-35,-1 1 7,-1 0 33,-4 0 5,-2 0 102,-17 0-107,6 1 84,-26 2-39,2 1 25,11-2 0,-1-1-37,-15 2-33,-6-1 0,31 1 23,-1 1-46,-11 3 23,10-1 6,-9 2 39,12-3-34,-13 3 28,8-3-22,-25 3 28,-4-1-45,11-1-6,-5 0-22,29-1 28,0 2 0,1 1 11,1 1 28,-9 4-39,8-3 0,-6 1 0,-1-4-5,-6-3 5,-13 0-17,17-2 0,-1-1 40,-27 2-29,4 2 62,10 0-50,25-2-6,-6 1 0,14-2 0,2 0-6,2 1 0,-1 0-66,1 0 66,0 1-100,2-1-505,0 1-5108,14-3 5719,1 1 0,6-2 0,-3 0 0</inkml:trace>
  <inkml:trace contextRef="#ctx0" brushRef="#br0" timeOffset="17813">5380 8906 9895,'12'-37'560,"-2"5"-341,-6 18-74,1-2 62,0-2-11,1-4-100,0-2 150,5-20-134,-3 10 0,2-3-107,-1-2 1,0-1 30,0 0 1,-1 0 13,3-18 1,-5 16-12,-1 0-28,-1-20 0,-1 11-5,-1-15 0,-1 19 33,0 0-39,0-1 0,0 1 5,-1 13 1,1-1-1,-1-1 1,1-1-6,0 2 0,-1-2 8,0-5 1,0-1-1,0-1 1,0 1 5,-1 7 0,0 0-12,0-6 1,-1 2-8,-2-3 66,-1-22-27,1 15-265,-1-16 236,2 20 63,-1-1-23,-2-19 11,1 15-14,0 10 0,0-2-23,0 10 1,0-2 64,-3-16 0,0-1-79,3 17 1,-1 1 50,0-4 0,0 2 23,1 0 337,-1-10-371,2 13-40,-2-9 74,2 17-29,-1 0 17,1 2-22,-1 1-11,2 3 72,-1-5 17,0 2-72,0 0 44,-1-2-90,2 11-5,0-4 68,1 8-57,1-4 0,0 6 23,0-2 22,1 6-28,-1 2 151,1 0-190,-3 1-51,1 0-95,-6 4 157,2 1 34,-7 12-34,4-3-51,-2 7 51,4-6 0,0-1 34,1-2-34,1-2 0,2-3 6,-1-2-6,1-2-6,1-1 0,1 0-100,0-2 106,0-5 39,1-4-39,0-1 45,1-3-45,2 4 0,2 0 6,2 1 94,1 0-32,8-2-57,-1 5 129,14-1-34,8 4-44,2 4-57,-2 1 29,-12 2-23,-10 0-11,-1 0 0,-2-1-50,-2 1-471,-2-2-750,1-1-2017,-1-1 3288,0-1 0,-4 0 0,-1 0 0</inkml:trace>
  <inkml:trace contextRef="#ctx0" brushRef="#br0" timeOffset="31827">2524 5453 12853,'36'-25'67,"-2"1"56,-15 8-39,1 0-39,0-1 39,1 0-51,-1 0-27,1 0 72,-1-2-38,1 2 32,8-10 29,4-4-56,-6 6 0,1-2-28,22-17 61,-3 2-33,0 5-45,-19 17 0,10-6 0,-11 8 5,1-1 12,1-1-17,1 0 0,2 0 0,14-8 11,3 0-11,1 0 12,9-3 4,-10 6-10,-13 8 0,2 0-6,23-9 11,-5 3-11,-18 8 0,-11 6-11,1 0 11,1-1 11,1 2-11,1-2 33,2 1-33,0 0-16,2 0 16,14-3 28,6 1-40,-13 3 1,1 2 11,15-3 39,8 2-33,-32 5 0,-1 0-6,13 1 0,-12 1 0,10 0 5,-15 0-5,0 0 0,1 0 51,1 0-7,16 0-44,16 0 45,2 0-42,-29 0 0,-2 0-3,6 0 17,4 3-12,-21 0 34,7 2-39,-10-1-50,0 1 50,1 0 0,0 1 6,1 0-1,12 3 12,4 2-17,0 1-11,6 3 11,-21-5 11,17 8-11,-19-6 6,8 3-1,-9-4 6,0-1-11,1 0 12,1 0-7,-1-1 74,1-1-79,-3 0-6,10 4 40,-9-3-23,13 7-11,-7-1 45,13 9-40,-13-8-5,3 3 6,-16-10 27,1 1-21,-1-2-7,-1 1-5,-1 0 6,-1-1-1,0 1-5,2 3 45,-4-3-34,5 8-5,-3-1 5,0 0-5,-1-1-6,-5-7-23,-1-2 23,-1 0-33,0-3 33,0 2 5,-1-2 51,1 1-56,-1 0 6,1 0-12,-2 0 6,1-2 84,-1 0-72,-1 1 32,-2 0-44,0 0-33,-1 0 38,3-2 23,0-1 168,0 1-61,0-1-130,-4-2 40,0-2-45,-3-3 0,-3-1 6,-1-1-6,-2-2 0,-1 1 5,-7-3-5,-3-1 0,1 2 12,-5-3-12,13 5 0,-4-3 0,8 3 0,2-1 5,1 1-5,3 1 6,0 3-6,3 0 5,1 3-5,1 1-627,0 1 661,8 6-29,0 0 51,14 9-33,7 4-12,-4-3-5,3 1 10,-13-9-10,-1 0 0,-1-2-6,0 0 0,-2-1-40,-1-3 40,-1 0 6,0-1-6,0 0 0,2-1 0,-2-3 112,5-7-78,-6-2 5,5-14 6,-6 7 5,2-8-44,-3 6 10,-1 2-10,0 0 0,0 4-1,-1 3-10,-1 4-35,0 5-693,-1 1 101,-1 2 1,1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7:20.26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5095 5072 12808,'4'42'308,"-1"-2"-202,0-10-22,-1 5-28,0 23-56,-1-24 0,1 1 33,-1-1 1,0 1-3,0 8 0,0-3-31,0 5-34,1 22 113,-2-34-74,1 5 1,-1-17-6,0-2 0,0-3 0,0-3-45,1 3 40,-1-5-1,4 6 0,0 0 57,1 1-169,1-1 1,-3-9 105,-1-4 12,-1-3 84,0-1-5,1 0 44,1 0-45,0 0 46,6 0-18,-3-2 6,11-4-11,1-3-62,18-6-33,-10 7-1,8-1 12,-13 6-11,1 1 27,1 1-22,13 1-11,-7-1 6,9 1 5,1-1-11,-10-1 17,17-2-6,-3-4 0,1-1-11,-3 0 6,-13 3 0,-8 3-6,-1 1 0,1 1 0,1 0 0,0 0 5,2 0 12,1 0-17,1 0 0,0 0 0,0-1 50,11 1-89,12-2 34,2 1-1,-3-2 6,-6 1 0,-19 1 0,6-1 0,-12 1 0,-1 2 0,-1-1 0,-1 0 0,-1 1 6,-1 0-6,1 0 11,3-1-6,-4 0 7,7 0-24,-6-1-4,2 0 10,-6 1-39,-3 0 40,-3 1-96,-1 0 50,1 0 40,-1 0-45,1 0 51,0 0-91,0-1 12,0-1 6,2-4 89,3-19 73,-1-10-39,0-9 0,-4 1-40,-2 9 51,0-2 12,0-19-63,0 12 3,0 8 1,0-3 30,0-23-33,0 1 27,0 25 1,0 1 72,-1-16-106,-1 2 12,-1-2 94,-2 9-61,2 8-45,-1 2 84,2 22 201,1 2-189,0 4-24,0 1 113,0 2-146,-1 0-22,0 0-28,-2 0-23,-4 0 34,2 1 12,-3 0 27,4 0-34,-2 1 68,0 0-62,-2 0-11,-2 1 0,-1-1 6,-2 1 33,-9 1-5,4-1 50,-17 2-84,-4-1 62,-5 1 22,3-1-78,9 0-1,10-2 1,1 1 50,-11 2-56,7-1 5,-8 1 1,12 0 33,-1 0-5,1 0-29,0-1 135,-7 3-16,-2-2-68,1 0-45,-6 0 45,15-3-23,-6 0 29,8-1-17,-9 1-45,7-2 0,-7 0 61,9 0-61,-2 0 0,-10 0 0,6 0 51,-17 0-51,10 0 0,2 0 78,-2 0-78,15 0 6,-7 0-6,11 0 0,-1-1-39,7 0-68,1 0 23,3 0-358,-1-1-124,0-1-672,-2-3-1915,0-1 3153,-3-1 0,5 3 0,-1 2 0</inkml:trace>
  <inkml:trace contextRef="#ctx0" brushRef="#br0" timeOffset="5326">6190 4786 11256,'-7'-22'689,"0"1"-482,5 5-27,-1-1-23,-1-1 223,-3-9-245,1 5 134,-6-17-113,3 3 40,-5-23-123,5 17 17,-1-6-29,4 23 46,-1-10-34,0 8 11,-1-7-12,2 12-32,-1 1 32,1 0-21,0 1-12,-2-2 28,0 1 6,0 0-34,-4-10-28,2 7 96,-7-20-62,2 6-6,-1-1-17,-4-9-16,8 21 55,-4-7-61,5 12 0,1 0 12,-4-7-1,1 6 34,-2-6 11,5 9 33,-7-10-55,5 8-23,-11-15 62,3 8 44,-12-13-117,9 13 0,-1-1 0,10 14 0,1-1 0,-6-9 56,5 6-56,-5-8-39,6 9 45,-6-7 33,5 6 45,-10-11-22,-1 4-34,5 4-28,-3-2 73,11 12-17,0 1-45,0 0-5,0 0-1,-1 0 1,0 0 56,0 0-57,-1 0-5,1 0 11,-1 1 1,-5-6-1,0-1 78,-11-9-55,5 4-23,2 1 6,-1 1-11,11 7-1,-8-4 68,8 4-67,-3 1 5,2-1 22,-1 1 46,-6-7-74,4 6-5,-9-9 6,11 11-6,-10-8 0,7 4 45,-10-6-40,10 6-44,-1 0 39,10 9 0,0 0-5,-4-3-1,5 3 6,-5-2 0,6 2 6,0 1 33,0 0-28,2 1-22,-2 0-28,0-1 39,1 1 44,-1 0-38,4 2-6,-1 0 6,0-1-1,-2-1-5,1 1 6,0-1-6,1 1-6,0 1 6,-1-1 6,1 0-45,-1 1 39,3 0 0,0 2-813,2 1 611,0 3 202,0 2 73,3 8-62,1 7 34,1 14-45,-1-9-5,-3 4 5,-1-14-12,0-2-21,0 3 16,0-3 17,0 2-56,0-5 56,0-1 45,-1-1-40,1-1 1,-1 0-79,1-3 68,-1-1 16,1-2 22,0-9-27,0 2 50,0-9-50,0 2 38,0-10-32,0 0-7,0-7 6,0 8 6,0-3-11,1 10-1,0-10-5,0 11 28,1-1-16,-2 7 27,1 2-34,-1 2 7,0 1-7,0 0 6,1 1 29,-1 0-108,0 0-150,3 1 218,10 1 0,0 0 11,10 0-11,-5 2 6,2 1-6,1 1 0,2-1 0,-1 0 0,0-1 0,-3 0-6,-1 0 6,-2 0 0,-3 1 17,2-1-23,-4 0 6,-1 0 6,-4 0-6,-3-2 0,-1 1 0,-1-1 34,0 0-23,1 0-11,1 0-51,-1 1-33,2-1-442,0 0-3876,8 4 4402,-5 0 0,3 0 0,-7-1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29:14.2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14593 3691 14605,'-32'-10'387,"3"2"-387,20 11-84,-12 16 89,1 10 1,-4 9-6,7 1 6,8-7-51,1 30-11,7-11-6,4 9-347,23-6 90,1-27 101,18 4 5,-15-25 303,6-34-18,-21 3-66,0-25 134,-13-3-90,-1 11-10,-6-13 105,-13-2-78,1 18 23,-5-5 0,8 26-247,10 13-56,6 19 336,7 4-33,8 20-73,2 1-20,-2-7 0,0 1-2322,8 18 2288,-8-17 1,0-2-241,4 9 266,0-5-319,3 2-62,-7-15-1815,9-1 2207,-10-23 0,-3 1 0,-6-7 0</inkml:trace>
  <inkml:trace contextRef="#ctx0" brushRef="#br0" timeOffset="917">14902 3215 14471,'-31'29'414,"0"3"-369,5 1-45,6-6 0,4 5 39,8-17-50,-1 6 0,7-12-11,-1 0-34,2-7-23,1 0 18,0 0-1,12 9 68,-2 0 50,11 7-6,-4-2-50,2 1 0,2 2 0,0 0 0,-2 1 11,5 5-22,-3-4-174,-2-2-778,-5-7-2101,-8-8 3064,-1-6 0,-4 1 0,-1-4 0</inkml:trace>
  <inkml:trace contextRef="#ctx0" brushRef="#br0" timeOffset="1366">15069 3167 12942,'7'62'896,"-1"-13"-817,-2-5-74,0-13-5,2-3 0,2-2 0,0-4-39,1-3-11,1-3-29,0-4-313,5-1-117,-6-5-1010,6-2-653,-9-2 2172,-1-1 0,-4-1 0,-1 0 0</inkml:trace>
  <inkml:trace contextRef="#ctx0" brushRef="#br0" timeOffset="1616">15021 3429 9974,'-5'-13'1355,"1"3"-997,4 10 45,0 0 80,15-1-321,-3 1-162,15-1 0,-7 2-106,1 0-5115,22 1 5221,-19 0 0,8-1 0,-25 0 0</inkml:trace>
  <inkml:trace contextRef="#ctx0" brushRef="#br0" timeOffset="2600">15283 3143 12433,'35'27'235,"1"1"0,-3-3 0,-4-3-229,-5-2 78,1 1-73,-12-10 28,2 2-39,-8-5 6,1 0-6,-3-4 50,0 2-50,-3-5 45,-1 1 627,0-2-717,-1 3 79,0 4 27,0 4-16,-4 17-45,-2-2 6,-6 12 5,-3-5-5,-2 1 55,-13 17-61,7-13 6,-11 18-113,14-25-413,5-6-965,8-14 807,9-18 678,5-8 0,-3 5 0,3-2 0</inkml:trace>
  <inkml:trace contextRef="#ctx0" brushRef="#br0" timeOffset="3346">15664 3858 11570,'43'7'947,"-4"1"-891,-9 1-297,-8-2-2078,10 7 2319,-18-3 0,-2-3 0,-9-1 0</inkml:trace>
  <inkml:trace contextRef="#ctx0" brushRef="#br0" timeOffset="3562">15712 4024 10702,'-2'-4'784,"0"1"62,37 17-846,1-11-219,21 11-1064,-6-15-2973,-15-3 4256,0-1 0,-17 1 0,-6 1 0</inkml:trace>
  <inkml:trace contextRef="#ctx0" brushRef="#br0" timeOffset="4566">16473 3572 11670,'-30'24'291,"0"0"1,2-1 0,4 1-180,8 12-23,4 2-50,5 12-173,15-4-483,24 0 673,8-29 135,6-18-17,-12-21 212,-15-11 1,-3-4-130,-1-2-134,-3 3 1,-2 2 94,-11 11-78,-4 2 118,-7-1 307,-4 8-509,2 3-67,5 23 73,9 7 22,10 43-56,0-6-3,-2-14 0,2 3-25,-3-5 0,0 4-1089,1 6 0,-1 6 0,0-4 974,-2-7 0,0 0-22,3 24 0,-2-6-93,-4-19-14,0-10 1,0 0 137,0 17-18,-1-12 1,-1 0 196,0 2 358,0-10-330,-3-19 3010,-1-23-2932,-10-26 39,-5-25-165,9 28 1,0 0-1,-1-5 0,1 0 48,0-16-17,8 12 0,5-2-79,5 9 1,5 0-292,9-21 1,7 1 285,4 12 0,1 5 0,-9 9 0,-2 3 0,13-9 0</inkml:trace>
  <inkml:trace contextRef="#ctx0" brushRef="#br0" timeOffset="6112">17235 3048 13368,'-28'39'778,"-8"17"-632,13-17-73,-8 19-6,10-8-37,8 8 1,4 9-194,6-22 0,3 0 0,1 3 157,1 16 1,3 3-1,3-3 5,2-14 1,1-3-1,3-2-89,12 15 1,3-8-73,9 0-1042,10-9-583,-21-28 1807,11 0 0,-24-11 1,-1-2-1</inkml:trace>
  <inkml:trace contextRef="#ctx0" brushRef="#br0" timeOffset="14944">4166 4334 11782,'32'17'146,"0"-2"-79,-24-13-16,3 1 44,-5-2-39,1 0 230,7-1-252,-6 0 61,8 0-6,-2 0-83,1 0 50,7 0-50,-6 0-1,0 0 1,-2 0-6,-7 0 5,6 0-5,-6 0 6,1 0-6,-1 0 34,5 0 78,4-2-73,2 0-34,0-2 1,-6 1 39,2 1-40,-7 1-5,2 0-5,-3 0 5,0 1 5,2-2 1,-2 2-6,2-1 0,0 0 6,0 1-1,3 0 1,5-1-6,-2 0 5,4 0-5,-6 1 0,0-1 0,0 0 0,14-3 0,-10 2 0,18-5 0,-18 4 0,13-4 0,-5 1-11,13-4 11,-6 4 0,-3-1 0,-4 4 0,-11 1-5,9 0 5,-11 2 5,6-1-5,-7 1 6,12-2-1,-4 1-5,6-1-5,-2 1 10,1 1-5,-1-1 12,10 1-7,-10 0-5,8 0 0,-8 0 0,3 0 0,1 0 0,1 0-5,29 0 10,-6 0-5,10-1 0,-5-1 0,-12 0 0,-2-1-5,7-1 10,-20 2-5,17-1 0,-19 1 0,16-1 0,-18 1 0,15-2-5,-9 1 5,-1 0 0,3 1 0,-1 1 0,2 0 33,-3 1-33,-8 0 0,-5 0 0,13 0 6,-11 0-12,12 0 6,-15 0 34,16 0-34,-2 0-34,24 2 23,-10 0 11,0 1 6,3-1-6,-18-1 0,9 1 0,-12-2 5,1 1-5,-2 0 0,-1 1-56,17 3 56,-5-1 6,7 2-1,-1-2-5,-7-1 17,0-1-11,7 1-1,-16-1-5,8-1 0,-10 0 17,21 0-17,-15 1 56,28-1-61,-19 2 5,1-1 0,9 2 0,7 1 5,2-1-5,-2 0 0,-16-2 0,-12-1 6,24 2-1,-18-1-5,18 1 0,-25-1-44,21 3 60,-8 0 7,26 3-18,-20-4 1,14 0 0,-27-2-6,4-1-12,-19 0 7,1-1-6,0 0 11,0 0 5,15 0-5,-4 0 0,6 0 0,0 0 6,-5 1-6,0 0 33,10 2-38,-17-1 5,19 2 0,1-1 0,-7-1 0,13 1 5,-19-2-5,1-1 6,4 2 0,4 0 5,0 0-11,-2-1 0,-12 1 0,-9-2 11,13 0-11,-10 0-11,9 0 11,-14 0 0,10 0-6,-4 0 40,15 0-45,-10 0 5,-1 0-5,-7 0 11,-4 1-6,5 1 6,-4-1 0,4 0-33,-6 0 33,1 0 5,12 1-61,-2 0 67,20 2-11,-10-1 0,0 0-5,-2 0 5,-11-1 5,13 1-5,-13-1 0,5 0 34,-7-1-34,0 1-6,7 0-5,3 0-34,-1 0-44,6-1 55,-9 0-5,13 1 39,-14-2-67,9 1 22,-7-1 45,-5 0-6,2 0-5,-13 0 11,2-1-84,-6 1-11,2 0-185,-4 0 280,1 0 6,0 0 27,-1 0-22,3 0 85,6-1-96,-1 0 11,5-1-6,-4 1 40,2-1-34,18-2 6,-2-1 17,24-3-40,-15 3 12,-2-1 5,-4 2-5,-13 2-6,5-2 5,-8 2 1,6-2-6,-5 1 0,4-1 5,-3 0 7,-2 0-12,-2 0-146,-1 2 56,-8 1 68,2 0 33,-5 1 0,2 0-11,-2 0 17,10 0-17,-3-1 0,6-1 6,-6 1 39,-2 0-45,0 0 11,-2 1-22,-1-1-500,-2 1 511,-1 0 0,-2 0 0,-1 0 0</inkml:trace>
  <inkml:trace contextRef="#ctx0" brushRef="#br0" timeOffset="29886">17449 3358 13777,'14'40'355,"-4"-8"1,1 1-261,5 16-109,0-6 0,-1 1-31,3 7 23,8 11 22,-14-38 5,3 2 1,-6-12 50,4 7-28,-3-5-73,0 3-50,-2-1 5,-2-2 23,0 0 39,1 3 17,-2-8-135,2 3 85,-4-8-6,1 0 11,-2-5 44,-1 0-77,1 0-376,-1-1 588,4-18 34,1-14-151,1-9 100,-1-7-33,-3 11 19,-1 3 1,1 0-4,2-9-38,2-23-1,-2 33-50,2 2-6,3-9 12,-1 8 67,1 1-56,-5 16-12,-2 10 90,-3 5-95,0 0-39,0 5 39,2 3 112,1 9 51,7 20-180,-1-4 0,1 2-3,0 1 1,1 0-18,0 0 1,0 0-82,10 22-83,-5-19 145,-1-4-90,1-5-179,-8-17 202,0-2-56,-2-7 106,-3-3 73,1-1 0,-1-2 56,-1 0 56,3-10-39,-2 1 129,3-18 156,-1-23-257,1-9-90,-1-4 62,0 11-56,-1 16 39,8-26 44,-5 26-44,5-19 23,-5 36-46,-2 3 23,1 2-44,-2 7-645,-2 2 633,1 8 0,-3-1 0,2 3 0</inkml:trace>
  <inkml:trace contextRef="#ctx0" brushRef="#br0" timeOffset="30765">18259 3810 13368,'-20'10'784,"-4"8"-667,10 8-117,0 1-56,5 22-22,10-19-84,10 13-40,1-24 96,5-8 16,-2-9 90,-5-6 90,5-10-51,-7 0-34,2-10 35,-5 6 38,-1-19-39,-3 11-33,1-6 11,-2 18-17,0 10 44,0 6 57,1 5-6,2 6-83,4 7 100,9 30-112,-4-17 0,6 20-40,-8-29-212,3 1-201,-3-10-2432,5-2 2885,-8-10 0,0-3 0,-5 0 0</inkml:trace>
  <inkml:trace contextRef="#ctx0" brushRef="#br0" timeOffset="32328">18997 3072 13127,'-20'0'935,"1"-1"-179,-12-4-442,2-1-264,-15-1-16,16 2 50,-3 1-79,15 3 1,-3 0 22,8 1-28,3 0-11,-1 0-6,3 0-39,1 0 17,2 0-174,2 2 179,1 1 34,0 6 6,0 9 0,0 2 22,4 19-28,-1-10 0,6 33 56,-2-17-87,-1-4 0,1 2-84,-1-7 0,2 1 17,3 17 0,2-1 98,-5-17 0,1-2 0,0 3 0,1-3-5,-1-2 5,-2-2 11,3 11-5,-5-11-1,1 8 34,-4-15-39,0 6 0,-1-10 6,0 6-79,0-14-50,1-1 117,-2-6-44,1-3 212,0-1-268,1-1 112,11 1-6,-2-1 44,10 1-44,-3 0 40,14 0-40,-7 0 0,19 0 5,-19 0 6,10 0-11,-18 0 12,2 0-203,-11 0-4452,-3 0 4643,-4 0 0,0 0 0,-1 0 0</inkml:trace>
  <inkml:trace contextRef="#ctx0" brushRef="#br0" timeOffset="33826">19306 3453 11340,'-27'61'308,"6"-8"-308,19-32-11,3 7 11,7 0 84,8 14-84,1-9 5,-1-2-133,-7-13-651,-1-11 712,-2-2 67,1-6 67,-1-3 224,7-13-111,1-3 83,7-22 112,-6 7 410,-2-17-500,-7 23-66,-3-3-63,-3 19 29,0 1-28,0 2-11,0 1 122,-3-5-133,-1 4-124,-2-1 140,1 4-106,3 4 22,1 0-61,-1 2-40,1 1 23,-1-1 11,0 1 118,-1 0-118,0 0 5,1 0 34,1 0 73,0 2-95,0-1 90,0 1-57,-1-2-50,1 1-414,-1-1 274,0-1 106,-1-1 12,-3-4-96,3 3-6760,-2-1 6878,2 3 0,2 1 0,0 0 0</inkml:trace>
  <inkml:trace contextRef="#ctx0" brushRef="#br0" timeOffset="34260">19497 3429 12869,'2'39'213,"1"-3"-157,-5-14-17,2 4-27,1 1-91,17 20 1,-5-19 11,15 11 67,-9-27-454,19-5-5752,-4-18 6206,4 0 0,-19-6 0,-14 9 0</inkml:trace>
  <inkml:trace contextRef="#ctx0" brushRef="#br0" timeOffset="35060">19640 2881 13340,'-33'31'343,"0"0"1,4-2-1,1-3-309,-2 2 89,5-4-112,15-14-16,2-3-40,5-3-403,3-4 403,8 3 123,9 4-10,3 2-24,5 4-32,4 2 27,0 4-39,-1 0-123,1 6-740,-12-7-6032,2 5 6895,-9-11 0,-5-4 0,-4-7 0</inkml:trace>
  <inkml:trace contextRef="#ctx0" brushRef="#br0" timeOffset="35529">19830 2834 13323,'-9'59'364,"4"-11"-291,2-7 0,3-11-79,2 11-50,1-11-22,7 11-387,2-20-1350,7-2 1120,-5-11 175,-1-8-595,-4-5 1115,0-5 0,-4 3 0,0 0 0</inkml:trace>
  <inkml:trace contextRef="#ctx0" brushRef="#br0" timeOffset="35792">19735 3072 10024,'-6'-13'487,"2"3"34,4 10 67,23-2-504,4 1-207,13-1 123,17 2 0,-38 0 0,14 0 0</inkml:trace>
  <inkml:trace contextRef="#ctx0" brushRef="#br0" timeOffset="37627">20044 3048 12578,'39'2'202,"-3"-2"-297,-18-3-1984,3-2-2390,-10 1 4469,1-1 0,-8 4 0,-2 0 0</inkml:trace>
  <inkml:trace contextRef="#ctx0" brushRef="#br0" timeOffset="38126">20282 3024 8282,'13'5'1104,"-4"-2"-1048,-9-3 392,0 0 134,7-12-285,-3 4 285,10-17 180,2 3-459,-2 1-102,-1 3-89,-8 13 68,-4 5 4,-1 5 7,0 18-354,3 2-391,0 6-2471,2 2 3025,-3-17 0,1 1 0,-2-12 0</inkml:trace>
  <inkml:trace contextRef="#ctx0" brushRef="#br0" timeOffset="38978">20449 2810 11631,'36'33'701,"-4"-3"-477,-10-3-174,-5-7-16,4 6-29,-1-6 46,-7-6-46,5 4 7,-10-11-1,0 1 62,-5-5-17,-2-1 375,0-2 174,-1 2-533,0 0-66,-5 4 5,-4 7-11,-3 1 11,-11 12 51,-6 10-101,5-8 22,-2 5-162,16-20-202,4-3-700,2-4 1081,3-3 0,0-1 0,1-2 0</inkml:trace>
  <inkml:trace contextRef="#ctx0" brushRef="#br0" timeOffset="55365">21092 3334 12819,'41'15'510,"-4"1"-376,-6 3-61,-8-2-68,18 10 1,-12-4-51,-1-1 45,3 5 39,-2 2 6,0-2-90,-2-1 12,-10-12-34,-8-7-101,1 0 100,-3-2-156,0-2-184,-3-1 60,-1-2-1271,0 1 1619,-2-6 0,-1 4 0,0-4 0</inkml:trace>
  <inkml:trace contextRef="#ctx0" brushRef="#br0" timeOffset="55852">21401 3286 13256,'-18'38'347,"-1"-2"-263,3-10-78,-3 5 44,-1 4-44,-2 3 5,1 2-11,0-2 5,-5 11-16,10-17-56,-4 8-1586,14-23 1653,2 2 0,3-12 0,1-1 0</inkml:trace>
  <inkml:trace contextRef="#ctx0" brushRef="#br0" timeOffset="56549">20711 3715 12326,'0'58'555,"-2"-7"-466,-6-27 6,0-1-83,-2 4-2203,5-7 2191,0-2 0,5-11 0,0-6 0</inkml:trace>
  <inkml:trace contextRef="#ctx0" brushRef="#br0" timeOffset="58057">21568 2762 13110,'-37'47'426,"10"-13"-421,-2-3 158,2-2-85,7-7-27,-8 8-57,14-15-50,4-4-11,6-6 33,4-5-201,0 0 302,4 1 6,8 6-39,1-1-29,16 12 46,-1 2-40,16 13 17,-11-5-73,-4-2-1204,-11-11-101,-8-11 1350,2 0 0,-7-4 0,0 0 0</inkml:trace>
  <inkml:trace contextRef="#ctx0" brushRef="#br0" timeOffset="58523">21734 2762 12909,'-3'50'464,"0"-9"-368,1-3 44,5 11-174,6-12-100,12 15-102,0-28 1,-1-7-185,-6-13-174,-6-3-2627,8-6 3221,-7 1 0,2-1 0,-9 2 0</inkml:trace>
  <inkml:trace contextRef="#ctx0" brushRef="#br0" timeOffset="58773">21639 2976 9330,'-13'-1'1411,"3"1"-487,10 0-650,39-15-134,-8 4-392,1 0 0,2 1 252,23 2 0,-28 3 0,0 5 0</inkml:trace>
  <inkml:trace contextRef="#ctx0" brushRef="#br0" timeOffset="59406">21996 2691 10875,'40'43'1681,"-1"-1"-1351,-7-10-218,-8-7 28,2-3-28,-10-10-106,-2-1-1,-6-6 119,-5 0-40,-2-4 459,-1 5-168,-8 9-330,-8 8 0,-22 27-34,2-9-62,1-1-520,15-19-1272,13-15 1843,5-2 0,0-2 0,2-2 0</inkml:trace>
  <inkml:trace contextRef="#ctx0" brushRef="#br0" timeOffset="60473">22258 2881 11749,'62'12'1288,"-11"-1"-1159,-33-8 17,-6 0 11,-4 4 151,2 4-230,-5-3-11,2 5 56,-5-5 297,0 17-341,-2 13-68,1 6 0,-1 6 31,-1-3 0,0 3-40,0-3 0,1 4 0,-1-5-33,0-3 0,0-2 31,0 8 0,1-4 45,2-6-39,0-6-1,0-11 29,0-11 33,-1-3 23,0-1-79,-1 0 0,-3 3-11,1-3-6,-2 2 6,1-4-5,1 2 5,0-4 5,1 1 40,1-3 146,-1-1 308,-1 1-124,-11-1-274,-9 0-101,-4 0-6,-7 0-61,6 0-1916,-23 7 1983,16-4 0,-4 5 0,27-6 0</inkml:trace>
  <inkml:trace contextRef="#ctx0" brushRef="#br0" timeOffset="64278">22829 3405 12174,'26'-12'656,"1"3"-404,9 4-213,5-1-39,0 0 40,3-2-707,-9 1-1338,-4 2 2005,-8 0 0,-14 4 0,-7 0 0</inkml:trace>
  <inkml:trace contextRef="#ctx0" brushRef="#br0" timeOffset="64546">22996 3286 9201,'-11'-10'997,"2"2"-717,9 8 504,0 0-191,0 55-408,4-17-188,-3-2 0,2 1-1122,16 13 1125,2-15 0,-4-7 0,-3-11 0</inkml:trace>
  <inkml:trace contextRef="#ctx0" brushRef="#br0" timeOffset="65596">23448 2929 10763,'6'36'491,"-1"-1"0,1 5 0,-1-2-373,-3 25-59,1-21 0,-1 0-48,2 21-73,-1-27 1,1-2-119,2 6 180,-2-16 269,0-21-123,-4-2 448,0-1-650,0-12 112,6-15-56,2-11 0,7-8 0,-2 16-56,5 6-96,-6 17-111,3 1 263,-4 6 101,0 5 465,13 24-466,-6 10-77,7 22-62,-14-15 33,-6 7 196,-10-13-184,-2-7 72,-7-5-66,1-19 116,-10-2-206,-17-12-45,7-6-460,5-9 1,3-3-740,1-15-345,8 1 1,2-1 1666,4-3 0,3-1 0,7 30 0</inkml:trace>
  <inkml:trace contextRef="#ctx0" brushRef="#br0" timeOffset="66346">23924 3524 11379,'-42'52'560,"6"-6"-465,27-20-128,4 7-494,6-2 152,8-8 375,3-7 381,8-22-263,-7-2 16,9-19-50,-10 6 17,6-20-28,-10 16 50,0-15 169,-6 12-7,-1 6-285,-1 7-129,0 13-61,0 2 296,0 5 152,0 2-73,2 7-79,2 4-95,3 3 45,11 17-308,0-12-3585,19 4 3837,-16-20 0,0-8 0,-15-2 0</inkml:trace>
  <inkml:trace contextRef="#ctx0" brushRef="#br0" timeOffset="66997">24210 2810 11721,'43'46'1731,"-3"-2"-1311,-18-14 45,9 30-460,-9-9 54,-6-2 0,-2 2-20,-1 15-1557,-6-8 1,-3 1 1536,-1-23 1,-2 0 362,-3 24 0,-4 3-377,-1-14 1,-2-1 19,0 1 0,-1-1-6,-5 5 1,-2-1-569,2-12 1,-3-2 548,-2-2 0,0-2 0,-6 12 0,6-29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0:38.5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3952 3334 13939,'12'45'521,"-3"-2"-532,-9 24 27,0-32 1,0 2 14,0 7 0,-1 2-620,1 8 1,0-3 588,-1 13 5,0-9 1,1-2 0,1 8 215,1-14 1,0 2-231,2-9 1,1-1-6,0-2 0,0-1 59,4 22 105,-3-28-117,-3-18-33,-1-2-56,0-3 495,-2-5-1671,1 1-499,2-2 1731,2-5 0,-1 3 0,-1-4 0</inkml:trace>
  <inkml:trace contextRef="#ctx0" brushRef="#br0" timeOffset="1332">4000 3381 11900,'53'-10'617,"-2"2"-522,-13 9 0,0 1-39,14-1-34,-10 1 1,0-1-23,4-1 42,-8 0 0,1 0-37,23 0-5,-13-1 0,-1 1 0,1 0-72,4-1-18,-29 1-11,0 0 73,-3 0 17,0 0 11,4 2 11,-8-2 73,9 1-39,-15-1 0,2 0-12,-8 0 29,-1 0-28,-1 0-18,4 0-16,-1 0-95,2 0 78,-3 0 73,1 0-33,-1 0-23,1 0-196,0 0-23,5 0 147,-1 0-1,5 1 67,-6 0 6,-1 3 28,-5-3 135,0 2 38,-3-2-10,1 1 83,-1 1-212,0 0-85,1 4-33,4 8-67,3 2 0,8 12 0,1-2 117,-2 1-89,-2 1 11,-4-3 45,1 5-113,1 23 80,-2-9 35,-3-3 0,0 2 65,-2-4 1,-1-1-32,1 0 0,-1 1 0,1 7 1,0 1 41,1-4 0,0-1-36,0-1 0,1-2-1,-1-4 1,0-4-3,3 3 0,-2-17-11,2 0 11,-3-8-6,0 1 6,-3-8-11,-1-2-454,0 1-146,-4-1-805,-2 1-657,-2 0 2073,-1 0 0,4-2 0,1 0 0</inkml:trace>
  <inkml:trace contextRef="#ctx0" brushRef="#br0" timeOffset="2801">8023 3358 12466,'6'44'1053,"-1"1"-1014,-3 18 0,1 1-1809,-1-17 0,0 6 0,-1-2 1820,1 2 1,0 1-48,-1 4 1,0 4 0,0-6 676,0-11 0,0-3-655,0 12 1,0-2 846,3 5-1768,7 8 129,-4-28-410,4-6-246,-5-26 2219,0-2 1,-2-2 0,-2-1 0</inkml:trace>
  <inkml:trace contextRef="#ctx0" brushRef="#br0" timeOffset="3537">8046 3358 10349,'31'-15'407,"0"0"0,2 1 0,-1 4 298,26 8-635,-21 1 1,2 1-43,1-1 0,2 2 2,11-1 1,-1 0-31,14 0 3,-22-1 0,-1 2-3,17 0-6,-2 0-2,-21 2 0,0-1 19,14 1-42,-14 0 0,1 0-58,21-2-13,-5-2-60,-2-6 156,-29 0-128,0-4-325,-10 7 173,0 0 129,1 4 157,-6 0-134,5 0-135,-5 0-5,4 0 111,-7 0-475,3 0-841,-8 1 1479,1 2 0,-1-1 0,1 1 0</inkml:trace>
  <inkml:trace contextRef="#ctx0" brushRef="#br0" timeOffset="3986">9332 3286 10774,'8'41'416,"-1"0"1,0-2-1,-1-1-102,-1 16-110,-1 1 1,0 5-113,0-11 1,-1 4-305,1 7 1,0 7 0,0-1 239,0-4 0,0-1 0,0-1-125,-1-4 0,1-1 0,0 0-533,0-1 1,0 0 0,0-5 10,-2-7 1,0-2 430,0 8 0,0-4 1,-2-2-1,0 5 1</inkml:trace>
  <inkml:trace contextRef="#ctx0" brushRef="#br0" timeOffset="45811">14474 5286 16068,'-22'6'117,"-6"0"-111,10-5 100,-15 2-55,14-1-35,-6 1 18,11-1 5,1 0-22,0 0 39,4-1-56,0 1-123,4 0 89,2-1-145,0 2 28,1 5 162,1 0 67,-2 6-66,2 0 77,0 2-83,0 3-6,1 2 0,0 17 0,0-5 11,2 33-11,-1-20-25,1-6 0,-1 3 25,2-8 0,-1 1-3,3 18 0,0 0-20,-1-17 1,-1-1 22,4 11 0,-2 1 17,-3-9 0,0-1-15,0-1 1,0 0-3,-2-3 0,-1-1 56,-2 13-89,0-24-23,-3 12 22,1-7 141,-1 11-102,2-9 1,3-6-6,1-11-45,0-7 11,0 0 1,0-4-354,0-1 387,0 2 84,1 1-84,1 1 0,2 0 0,1-1 0,2-2 0,2 1 90,3-2-12,4 0-38,13 0 55,7-2-95,-1 0 0,8-1 67,-9 2-173,-4 0-152,-6 1-191,-13 0-531,-5 0-621,3 0 1601,5 0 0,-7 0 0,3 0 0</inkml:trace>
  <inkml:trace contextRef="#ctx0" brushRef="#br0" timeOffset="46944">14664 5667 13390,'4'38'784,"2"0"-678,8-8 1,4 1-101,10 27-6,-10-23 0,-1 0 0,6 13-6,-9-21-257,5 1-454,-4-14 639,1 0 184,-10-14-33,-5-2-12,-1-9-21,0-1-35,-1-10 40,-1-2-45,-2-4 39,-4-35 12,4 13-51,-1-16-6,4 36-302,1 16 291,10 19 364,5 17-257,5 5-124,10 32-27,-10-18-217,-3-4 1,0-1 126,2 6 6,10 14 38,-15-32-128,6-3 476,-9-19 352,1-25-122,-6-17-152,-3-13-50,-3-9-28,3 4 27,1-5-1191,1 15 0,1 0 996,3-17-68,-1 16 1,1 3-790,1 6-4094,-2 18 4878,-4 23 0,-4 14 0,0-5 0</inkml:trace>
  <inkml:trace contextRef="#ctx0" brushRef="#br0" timeOffset="47777">15402 6001 13530,'-25'29'246,"0"1"1,1-2-1,5-2-195,5 4-51,4 0-28,4-1 28,4-2-45,4-5-246,9-1-252,8-9 414,3-3 95,6-18 34,-7-10 135,5-26-79,-11 9-28,-3-10-23,-10 19 135,-1-19-67,-1 19 123,-3-13-84,1 31-22,-1 3 100,11 44-190,5 0-6,3 22-134,2-16-162,-6-17-381,0-3-2611,6 0 3294,-7-10 0,2-1 0,-10-11 0</inkml:trace>
  <inkml:trace contextRef="#ctx0" brushRef="#br0" timeOffset="48345">15735 6025 14701,'-28'40'207,"4"-3"-207,15-18 28,2 13-28,4-9-56,1 8 17,5-11-107,6 2-162,1-8-358,10-1 386,-3-13 336,7-25 33,-9 5-83,-1-20 27,-10 18 113,-2-16-135,-4 17 68,-1-10-79,-2 22-62,0 4-89,3 2 252,0 19 22,16 28-78,3 7-169,10 4-828,-1-24-1322,-7-19 2274,1-7 0,-11-3 0,-2-2 0</inkml:trace>
  <inkml:trace contextRef="#ctx0" brushRef="#br0" timeOffset="49305">16021 5144 13945,'9'45'1097,"-1"13"-951,-9-25-107,1 24-901,3-7 862,5 11 0,-3-25 0,2-8 0</inkml:trace>
  <inkml:trace contextRef="#ctx0" brushRef="#br0" timeOffset="49602">16093 5691 12690,'4'59'639,"0"-1"-2454,-4-28 1815,4 6 0,-2-24 0,2 2 0</inkml:trace>
  <inkml:trace contextRef="#ctx0" brushRef="#br0" timeOffset="49921">16164 6167 11855,'5'67'454,"-1"-1"-891,-3-32-633,0-1 1070,3 2 0,-2-22 0,1 1 0</inkml:trace>
  <inkml:trace contextRef="#ctx0" brushRef="#br0" timeOffset="51045">16426 5644 12573,'19'33'326,"1"0"1,-2-1 0,-1-3-199,2 7-44,-1 0-44,-1-2-24,-1-2-10,-2-5-79,3 0-532,-1-13 544,0-7 167,-5-15-16,-3-23 39,-5 2-85,1-16 35,-2 7-68,0-22 28,1 18-5,1-19-68,-1 38-145,3 4 185,0 18 352,6 19-134,12 32-221,-11-19 0,0 2 13,5 11 1,1 0-112,-1-3 0,0-4 89,5 12-296,0-13 50,-15-30 252,-1-5 353,0-14-129,-3 0 84,0-30 61,-3-16-324,-1 26 0,1-2-45,-2-18 0,2-3-154,3-4 0,2 2-283,-2 12 0,0 2-515,3 1 0,2 10-3837,0 21 4789,-4 23 0,-2-8 0,-2 7 0</inkml:trace>
  <inkml:trace contextRef="#ctx0" brushRef="#br0" timeOffset="51644">17211 5858 12567,'-19'33'157,"-1"0"0,-11 25-101,27-34-51,2 1-5,7 5-168,8-5-89,1-3-231,8-12 454,-2-25 107,0-12-67,-2-10 72,-7-3-78,-5 7 95,-2-10 7,-2 14 10,-1-4 392,-1 19-320,-1 8-4,-1 11-180,1 18 11,7 28-1972,13-3-1948,2-1 3909,5-24 0,-15-16 0,-3-4 0</inkml:trace>
  <inkml:trace contextRef="#ctx0" brushRef="#br0" timeOffset="52029">17592 5786 12550,'26'35'319,"-1"-1"0,-2-2 1,-3-3-163,-4 0-51,-1-1-61,1-1-45,-2-4-73,-1-5-2772,2 2 2845,-7-10 0,0 0 0,-7-9 0</inkml:trace>
  <inkml:trace contextRef="#ctx0" brushRef="#br0" timeOffset="52246">17568 6048 11670,'2'11'1619,"-1"-2"-431,29-61-1048,-3 9-2714,3-3 1,-1 0 2573,0 3 0,-5 9 0,-20 30 0</inkml:trace>
  <inkml:trace contextRef="#ctx0" brushRef="#br0" timeOffset="53497">17973 5286 11934,'48'-9'1232,"-5"2"-829,-5 6-268,-11 0 27,15-1-89,-14 1 274,-6 2-67,-8 3-84,-10 3-78,-2 5-12,0 15-106,1-1 0,5 36 6,-1-10 38,-3-17 1,0 2-45,1 9 0,1 2-8,-2-1 0,1 2 2,0-4 0,1 4 1,0-3-18,0 6 1,-1-2-3,2-4 0,-1-4 13,1 12 7,-3-30-1,-1 1 1,-1-14 5,-1-1 0,0-3 0,0-1 11,-1 7-11,0-1 0,0 2-11,0 1-34,0-6 50,0 5-5,0-6 0,0 0 0,0-5 6,0-2 375,0 1-320,-8-2 1,-20 0 28,-12 3-90,-5-1-12,3 3 7,14-2-566,-9-1-493,19 0-1216,-4-4 2280,23-4 0,-1 2 0,1-1 0</inkml:trace>
  <inkml:trace contextRef="#ctx0" brushRef="#br0" timeOffset="54144">18759 5596 12819,'48'-16'952,"-2"1"-1305,-12 11 0,0 2-5080,7 1 5433,-8 5 0,-23 0 0,-8 1 0</inkml:trace>
  <inkml:trace contextRef="#ctx0" brushRef="#br0" timeOffset="54362">18806 5786 14090,'37'2'476,"0"-1"0,29 1-476,-33-2 0,5-1 0,-1 0 0,-8 0 0,27-1 0</inkml:trace>
  <inkml:trace contextRef="#ctx0" brushRef="#br0" timeOffset="55362">19425 5382 13648,'23'31'416,"0"0"0,2 9 1,-3 1-247,-7-6 1,-2 0-143,0 0 0,1 1-28,6 10 0,-1-5-78,1-3-118,4 5 45,-14-34 72,-8-9 158,0-5 33,-2-27-112,-1-21 0,-1 9 0,-1-3-20,2 8 0,-1-1-76,0-11 0,-1 2 96,2-1-78,0-4-29,4 37-16,0 8 409,20 32 11,2 21-225,-4-7 1,1 6-70,-3 0 1,0 4 0,-1-3-7,1 4 1,0-1-415,1 6 0,-1-7 311,-5-13-17,-5-26 39,-3-3 84,1-11 140,0-7 11,5-38-101,-2-7-936,-4 16 1,1-5 0,-2 2 885,1 2 0,-1 0-157,2-17 1,1 6-1420,2 14 1576,2 21 0,-5 17 0,-2 8 0</inkml:trace>
  <inkml:trace contextRef="#ctx0" brushRef="#br0" timeOffset="56431">20282 5739 11553,'-22'27'289,"-1"0"1,3 0-1,2 2-213,7 4 0,3 0-71,-2 11-5,9 3-45,7-30-89,12-2 218,10-13-34,-4-6 292,8-25-124,-16-13-128,0-2-12,-4-14 169,-9 5-197,-4 11-39,-3 4 29,-2 27-40,2 5 50,3 6 112,12 33-38,5 8-68,6 15-45,7 3-67,-5-26 56,18-11 0,-23-11 0,6-16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2:38.9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5642 4572 11066,'31'-12'509,"-6"1"-419,-20 4-23,1 0 269,7-11-235,1 1-6,4-6-50,-6 9 23,-2 5-12,-6 6-51,1 1 124,-3 2 117,2 0-117,-2-1 50,1 1 443,-3 0-129,1 17-432,-1-1-61,0 18-33,0-5-146,0 17 117,0 3 6,0 6-179,3-11 0,-2-18-197,3-10-94,-1-11-2146,0-1-207,-1-4 2879,-1 0 0,-1-1 0</inkml:trace>
  <inkml:trace contextRef="#ctx0" brushRef="#br0" timeOffset="650">5952 4477 12875,'-3'41'162,"2"-5"-150,0-17-7,1 11-55,2-7-12,6 13-341,9-10 168,-2-7-186,6-6 315,-11-11 106,3-2 67,-5-4-11,0-4-45,-2-1-5,0-4 44,-5 2-5,1-2-28,-2-7 84,-3-4 27,-11-12-71,-1 8-57,-5 4-365,2 12-83,9 8-442,-2 1-404,5 3 1294,3 2 0,1-2 0,1 2 0</inkml:trace>
  <inkml:trace contextRef="#ctx0" brushRef="#br0" timeOffset="1233">6237 4501 12797,'-6'56'162,"2"-5"-212,8-14-74,6-10-21,2 5-253,8-16 45,-8-11 157,3-1 129,-4-4 67,-2-4 123,3-6-67,-4-1 89,3-12 180,-7 1-72,-1 1 128,-7-5-185,-3 11-73,-4-5-62,-2 8-55,-7-1-6,5 5-594,-3 0-907,7 6 1501,1 14 0,4-8 0,0 8 0</inkml:trace>
  <inkml:trace contextRef="#ctx0" brushRef="#br0" timeOffset="2725">9618 4763 10041,'28'-20'767,"-3"1"-459,-18 5-62,2 0-78,1-2 342,11-15-325,-4 9-180,3-6 7,-8 16-12,-9 9 795,-1 9-705,-2 4 22,0 9-106,0 2-152,2 30 45,0-19-179,2 22 28,0-30-124,2 7-66,-2-13-975,4 2 1417,-2-14 0,-2-2 0,-1-4 0</inkml:trace>
  <inkml:trace contextRef="#ctx0" brushRef="#br0" timeOffset="3243">9975 4643 11956,'-3'62'101,"1"-9"-101,2-36-6,2 0 1,3-3-51,3-1-359,5-1 163,-2-6 79,3-1-1,-5-4 79,-1-1 95,3-9 112,-4 1 145,2-17 264,-6-1 23,-8-19-544,-8 8-309,-2 3-654,-3 17 963,5 12 0,6 3 0,0 2 0</inkml:trace>
  <inkml:trace contextRef="#ctx0" brushRef="#br0" timeOffset="3827">10284 4620 12304,'-19'61'140,"10"-24"0,4-4-140,11-6-157,1 6 79,6-16-354,2-8 107,-3-6 123,3 0 163,-5-7 123,0-10 297,-3-16 22,-9-9-649,-12 1-1154,-13 11-634,4 14 2034,1 6 0,14 6 0,3 0 0</inkml:trace>
  <inkml:trace contextRef="#ctx0" brushRef="#br0" timeOffset="4274">10451 4667 9626,'8'1'1008,"-1"-1"-862,-9 39-101,1-9-45,1 23-459,11-14 173,-2-24 191,8 3-17,-7-16 207,3-8 84,-3-2 364,2-16 101,-8-6-341,-7-14-645,-12 9-548,-6 5 890,-10 15 0,17 11 0,0 1 0</inkml:trace>
  <inkml:trace contextRef="#ctx0" brushRef="#br0" timeOffset="4774">10665 4667 9391,'11'34'36,"0"0"1,8 24-59,-5-32-163,-4-9 6,7 3 179,-7-14 436,4-6 791,-6-24-398,-2-6-191,-12-28-537,-11 12-101,-3 4-275,-12 17-531,14 17-392,-6 12-1681,10 9 2879,2 10 0,6-10 0,1-2 0</inkml:trace>
  <inkml:trace contextRef="#ctx0" brushRef="#br0" timeOffset="26255">4571 4524 12102,'12'42'219,"2"11"-113,-4-10-67,0 1-22,2 8-17,-6-25-11,3 9 5,-4-22-33,0 2-247,-3-12-369,-1-1-734,-1-3 1389,0-8 0,0 5 0,0-5 0</inkml:trace>
  <inkml:trace contextRef="#ctx0" brushRef="#br0" timeOffset="26872">4476 4715 11116,'9'-33'795,"1"2"-526,2 16-67,-1-1-107,1 2-11,-1 1-22,-1 2-56,0 2-6,0 4 33,0 1 186,3 6 105,2 7-144,13 9-141,-8-3-39,6 4 61,-14-11-105,7 2-337,-8-4-706,5 1-952,-9-5 2039,0 1 0,-4-2 0,-1 0 0</inkml:trace>
  <inkml:trace contextRef="#ctx0" brushRef="#br0" timeOffset="27829">3785 4953 5762,'0'0'0</inkml:trace>
  <inkml:trace contextRef="#ctx0" brushRef="#br0" timeOffset="28547">3785 4953 13849,'-26'-3'661,"2"2"-655,10 9 111,-3 4-139,3 0-28,-1 2 50,0 6-40,7-5 40,-1 6 0,4-2 6,0 3 0,1 4-6,0 4-45,0 16 45,2-10-28,1 21 28,4-25-163,7 13-195,7-19-1323,16-1 405,-6-13 1276,10-15 0,-24 1 0,0-6 0</inkml:trace>
  <inkml:trace contextRef="#ctx0" brushRef="#br0" timeOffset="29165">3762 5144 10046,'44'-47'1036,"-18"16"0,-3 1-873,-9 5 5,7-12-168,-14 26-56,-1 4 129,-4 4 370,0 3-219,-2 4 156,0 14-380,0 0 73,3 23-34,5 10-554,1-1-1322,4 0 179,-5-26 1658,0-9 0,-6-11 0,-1-1 0</inkml:trace>
  <inkml:trace contextRef="#ctx0" brushRef="#br0" timeOffset="29628">4047 5001 10254,'8'4'1820,"-1"-1"-1636,-7-3 142,-7 46-85,5-16-283,3 6 0,2-1-65,4-7 18,9-4-68,-5-17-34,-1-3 28,4-2 135,-5-2 28,2-3 118,-6-3 45,1-12-152,-4 4 230,1-16-67,-14-2-62,-7 1-202,-9 0-246,5 16-4728,3 8 5064,14 6 0,0 1 0,5 0 0</inkml:trace>
  <inkml:trace contextRef="#ctx0" brushRef="#br0" timeOffset="30099">4190 5072 10920,'18'63'504,"-1"-10"-465,-10-35-39,1-1-73,1-3-11,0-4-50,5-1 128,-3-6 96,6-3 0,-6-7 201,4-14 106,-6-8 287,-2-17-533,-14 9-139,-1 3-96,-25 10-477,16 16-430,-11 0-454,17 11 1445,-1 12 0,6-8 0,0 6 0</inkml:trace>
  <inkml:trace contextRef="#ctx0" brushRef="#br0" timeOffset="30545">4571 5167 12029,'-2'67'633,"1"-9"-818,-4-18-829,3-18-940,0 9 1954,2-25 0,0-3 0,0-2 0</inkml:trace>
  <inkml:trace contextRef="#ctx0" brushRef="#br0" timeOffset="31061">4714 5096 9475,'7'5'997,"-2"-1"-577,-5-4 739,0 0-716,12-34-387,-3 18-112,5-21 56,-7 29 364,-4 7 319,1 18-683,0-4 84,1 15-78,-2-6-6,1 9-28,-1-7-627,3 13 655,-1-4 0,-1-13 0,-1 0 0</inkml:trace>
  <inkml:trace contextRef="#ctx0" brushRef="#br0" timeOffset="31513">4904 5072 12124,'3'62'213,"-2"-8"-207,5-29-96,4-4 84,2-1-117,7-8-269,1-9 398,-2-9 106,-1-1 50,-8-14 62,-5 7 225,-1-13-354,-2 11 123,-11-13-218,2 11-700,-16-9-1490,3 14 2190,-1 1 0,9 9 0,6 3 0</inkml:trace>
  <inkml:trace contextRef="#ctx0" brushRef="#br0" timeOffset="31930">5142 5001 10153,'9'11'739,"-2"-2"-358,-7 39-17,5-15-269,0 29-173,9-28 50,1-21 190,1-9-33,-3-12-96,-5-10 96,-5-2-84,-1-1 213,-6-12-1160,-9 7 28,-3 0 874,-10 13 0,15 10 0,0 2 0</inkml:trace>
  <inkml:trace contextRef="#ctx0" brushRef="#br0" timeOffset="32279">5309 4834 12236,'25'40'394,"1"-1"0,-3-1 0,-3-4-159,-5 4 12,1 20-174,-8-13-43,-2-7 1,-4 2-426,-9-3 1,-4-1 394,0-1 0,-2-2 0,-11 18 0,5-31 0</inkml:trace>
  <inkml:trace contextRef="#ctx0" brushRef="#br0" timeOffset="33440">8737 4453 10830,'9'36'624,"0"0"1,7 29-137,-12-11-351,-2-15 0,0 2-137,0 25-6,-1-27 1,0-4-79,-1-3-1714,6 6 482,-2-20-1877,3 4 3193,-4-20 0,-2-1 0,0-1 0</inkml:trace>
  <inkml:trace contextRef="#ctx0" brushRef="#br0" timeOffset="33960">8594 4667 9307,'3'8'706,"0"-1"117,-3-7-140,0 0-78,6-22-229,3 5 66,17-28-324,-6 23 100,8-5-156,-11 14-57,0 3-5,-1 3 6,1 3 173,6 4-22,-4 6 112,12 11-191,-14 1-201,12 16-1232,-5-3 1355,4 3 0,-11-13 0,-5-8 0</inkml:trace>
  <inkml:trace contextRef="#ctx0" brushRef="#br0" timeOffset="34675">8213 4929 13681,'-20'51'611,"1"-4"-477,5-20-67,0 4-50,-1 20-17,7-9-6,3-7 1,4 0-258,17 14-863,12 1-1198,22-20 2324,5-17 0,-20-10 0,-10-3 0</inkml:trace>
  <inkml:trace contextRef="#ctx0" brushRef="#br0" timeOffset="35176">8308 5215 9206,'8'7'2509,"14"-39"-1707,-11 9-601,10-21-206,-9 26-119,-7 13 124,-1 2 129,-2 3 286,-1 2-113,0 4-196,0 5-44,1 4-6,2 16-336,3 19-767,2-1 1047,10 5 0,-11-31 0,5-10 0</inkml:trace>
  <inkml:trace contextRef="#ctx0" brushRef="#br0" timeOffset="35559">8499 5167 12029,'9'59'162,"-1"-13"-162,2-19 0,-1-10-173,7 1-35,0-9 164,8-8 189,-8-10-33,-2-10 90,-8 0 426,-4-21-511,-2 15-111,-7-13-12,-3 21-879,-11 1-22,3 8 907,-8 8 0,16 1 0,0 5 0</inkml:trace>
  <inkml:trace contextRef="#ctx0" brushRef="#br0" timeOffset="35941">8713 5144 9996,'6'11'694,"4"40"-576,-6-31 28,6 32-23,1-33-28,0-4-134,7-3 39,-4-6 308,7-6 0,-11-8 241,4-15 22,-9-5-268,-9-17-1295,-17 10-139,-7 8 1131,-16 16 0,24 10 0,-1 1 0</inkml:trace>
  <inkml:trace contextRef="#ctx0" brushRef="#br0" timeOffset="36224">9046 5358 12953,'2'41'-200,"0"0"1,-1 4-1,-1-5-1917,-2-9 2117,-2 8 0,3-25 0,-1-5 0</inkml:trace>
  <inkml:trace contextRef="#ctx0" brushRef="#br0" timeOffset="36976">9142 5239 12275,'15'-22'942,"1"-5"-730,-6 6-116,-1 2-91,-2 4-5,-4 10-201,0 2 665,1 14-374,0 1-34,3 23-90,-3 3-1450,4 23 1484,2-7 0,-5-15 0,1-19 0</inkml:trace>
  <inkml:trace contextRef="#ctx0" brushRef="#br0" timeOffset="37375">9332 5191 9744,'2'11'1473,"-1"-3"-1216,-1-8 292,0 0-330,-1 37-203,0-13-21,4 29-57,1-31-330,6-6 527,4-13 133,0-12-88,-1-2-12,-5-11 45,-6 4 291,1-14-448,-5 14-431,-10-13-421,2 22-2453,-16-1 3249,12 7 0,0 2 0,9 1 0</inkml:trace>
  <inkml:trace contextRef="#ctx0" brushRef="#br0" timeOffset="37925">9570 5239 10970,'-15'41'269,"4"-5"-269,11-23 34,2-1-34,2-4-146,6-4 202,-3-2-22,4-6 50,-2-11 101,0-10-73,0-1 252,-4-12-39,-6 2-275,-10 2-140,-1 5-39,-7 16-268,6 10-3194,1 15 3591,6-1 0,1 4 0,5-8 0</inkml:trace>
  <inkml:trace contextRef="#ctx0" brushRef="#br0" timeOffset="38342">9737 5191 10164,'4'9'1490,"-1"-2"-1356,-3-7 230,1 40-207,3-24 23,6 34-180,-1-40-6,2-2 6,-3-6 112,3-6 0,-3-2-45,1-5 96,-2-3 33,-3-2 257,0-6-302,-3 5-67,-7-11-201,-18 5-886,-2 5-252,-5 3 1255,13 24 0,12-6 0,2 9 0</inkml:trace>
  <inkml:trace contextRef="#ctx0" brushRef="#br0" timeOffset="38725">9951 5239 11564,'9'62'482,"1"-11"-426,-3-40 5,6-4 29,-4-4 146,6-11-113,-7-2 62,-1-9-40,-3 1 359,-3-14-493,-3 13-481,-11-11-1843,-7 22-1832,-1 0 4145,2 10 0,12-1 0,4 3 0</inkml:trace>
  <inkml:trace contextRef="#ctx0" brushRef="#br0" timeOffset="39161">10118 4977 8584,'4'7'1597,"-1"-1"-1216,-3-6 946,24 49-683,-12-21-185,4 14 1,0 2-1454,-7-3 1157,-2 16 253,-5-14-341,-7-1 1,-2 2-76,-4 8-748,-2-6 1,-4-3 747,-8-9 0,5-7 0,7-17 0</inkml:trace>
  <inkml:trace contextRef="#ctx0" brushRef="#br0" timeOffset="60115">13736 5453 10707,'9'42'700,"-2"-3"-481,-5-18 16,-1 3 56,3 16-83,-2-7 128,2 26-219,-2-24 1,1 1-85,0 3 1,-1 0-29,1 0 1,-1-2 67,3 20-73,-3-18 6,0-1-1,0-1 29,0-3-28,-1-1-1,1-4 1,0-1 11,3 13-6,1-11-6,3 9 1,-4-22 11,0-3 39,-3-2-51,-1-2 1,-1 2-6,0-5 6,0 6-1,-2-1-5,2 0 17,-2-2-28,2-3 5,0-2 6,0 2 0,0-1-39,0 4-123,0-5-23,0 0-505,1-5 769,0-5-79,-1-1 96,-1-10-35,-3 4 34,-7-11 12,-12-1 22,0 0 22,-1 3-90,11 12 203,6 6-102,5 2-156,0 1-1,2 5 1,0 3 39,11 26-135,3-2-162,15 18 34,-6-22 5,-2-9 213,-7-21 129,-6-7-1,2-9-27,-4-6-28,0-4-73,1-3-1132,1-19 1132,-1 3 0,-2 9 0,-3 13 0</inkml:trace>
  <inkml:trace contextRef="#ctx0" brushRef="#br0" timeOffset="60760">13569 5572 11844,'30'-50'1697,"2"-6"-1389,-13 20-375,-2 8 34,2 6 33,-9 19 0,1 4 123,2 5-34,1 5 68,8 17-157,-4-3-229,11 20-432,-12-17 661,11 26 0,-19-36 0,4 11 0</inkml:trace>
  <inkml:trace contextRef="#ctx0" brushRef="#br0" timeOffset="61494">12831 6120 11094,'20'-29'629,"0"0"0,2-6 0,-3 1-337,-3-1-57,8-13-235,-15 29-179,1 4 179,-6 12 375,0 19-291,-1 0-79,0 18-5,0-2-39,-2 3-34,1 0-509,1 13-1267,1 0 1849,1 2 0,-1-22 0,-1-13 0</inkml:trace>
  <inkml:trace contextRef="#ctx0" brushRef="#br0" timeOffset="61930">13117 5977 13558,'-15'64'213,"7"-8"-353,12-10-224,10-7-179,5-20 442,0-5 179,-1-15 79,-6-18 22,-5-12-11,-1-3 28,-3-13-196,-7 19-140,-11-14-61,0 22-326,-9-2-392,9 15-665,1 4 1584,3 13 0,5-7 0,1 7 0</inkml:trace>
  <inkml:trace contextRef="#ctx0" brushRef="#br0" timeOffset="62312">13307 5977 11452,'7'45'186,"-1"1"1,-1-10 0,1-3-125,7 7-62,-2-18-140,4-4 140,-4-9 532,7-14-151,-7-9 241,3-30 33,-6-10-493,-6 16 1,-5 0-477,-15-13-526,-5 12 840,-25 77 0,31-27 0,-9 35 0</inkml:trace>
  <inkml:trace contextRef="#ctx0" brushRef="#br0" timeOffset="64555">14474 6977 11598,'41'-12'459,"-9"3"-314,3 5 130,0 2-219,-7 2 68,22 0 10,8-5-84,7-1-16,-25 0 0,-1 0-34,13-3-6,11-3 6,-26 5 6,10-1-6,-15 3 0,0 1 16,31-7-10,-4 1-3,-10 1 0,1 0 11,-15 3 0,-2 1-14,6-1 0,-3 1 0,0 1 5,-6-1 6,-17 3 40,2 0-40,-2 0 28,8 2-39,-8 0 6,10 0-12,-10 0-27,11 0 83,-4 2-33,12 2-17,-10 1 0,2 0 0,-12-4-6,4 0 6,-7-1 0,2 0-45,-6 0 45,-1 0-5,0 0 5,2-1 39,-1-2 6,0-1 11,-2 0-51,-1 1 1,-2 1 0,2 1-1,-2-1-5,2 1-5,0 0 5,1-1-17,5-1 62,1 0-62,3-1 17,-4 1 0,-1 1 11,-4 1-11,0 0 6,-2 0 83,0 1 74,-1-2-130,-2 0 18,-7-3-46,-10-4 130,-22-12-63,11 3 24,-7-6-57,21 11 6,-1-6-40,9 9-5,-1-3 0,8 10-229,0 3 240,14 3 129,16 19-135,8 3-5,2 6 34,-13-6-34,-11-10 50,1 7-50,-8-8 45,1 7 6,-9-8-830,-25 23 779,-8-4 0,2 2 0,4-16 0</inkml:trace>
  <inkml:trace contextRef="#ctx0" brushRef="#br0" timeOffset="65286">14545 6906 14213,'-34'44'583,"1"-2"-426,10-18 89,2-1-296,14-11 44,1-1 6,9 1 39,21 10-22,8 6-17,12 2-454,12 4-234,-21-16-6431,26 4 7119,-30-14 0,1-2 0,-22-5 0</inkml:trace>
  <inkml:trace contextRef="#ctx0" brushRef="#br0" timeOffset="65821">14855 7334 11413,'25'-37'659,"0"-1"0,-2 6 0,-3 2-575,0-4-45,-7 14-5,-8 16 5,-2 2 471,0 8-387,0 4-33,1 21-51,0-4-28,1 27-168,3-7-3125,4 14 3282,-1-25 0,-3-10 0,-4-23 0</inkml:trace>
  <inkml:trace contextRef="#ctx0" brushRef="#br0" timeOffset="66171">15117 7191 10567,'11'4'1708,"-2"-1"-1310,-9 40-213,3-19-28,0 34-79,6-30-33,1-2-45,2-4-50,3-5 44,-1-5-117,6-6 353,3-33-113,-2-8 40,-5-26-51,-25 2-190,-3 22-1260,-25 8-695,16 28 2039,-7 7 0,19 2 0,3 0 0</inkml:trace>
  <inkml:trace contextRef="#ctx0" brushRef="#br0" timeOffset="66520">15450 7191 11698,'-4'58'291,"8"-21"1,5-5-224,13-8-12,7 6 660,1-49-206,-14-17-308,1-11-6,-11 0-96,-9 19-100,-5 5-2123,-22 7 2123,-8 19 0,6-5 0,7 13 0</inkml:trace>
  <inkml:trace contextRef="#ctx0" brushRef="#br0" timeOffset="68282">16688 6906 12270,'29'-19'235,"-1"3"-89,-5 12 0,15-2-90,7-4-6,-6-2 0,0-1 1,17-5-46,-22 4 1,-2 0 0,2-1 22,15-2-28,-13 5 0,10 0 0,-5 7 5,3 3 29,-1 0-29,10-2 12,2-5-17,-9 1 6,3-3-1,-25 7 46,11-2-57,11 4 6,-7 0 0,14 2 11,-11 0 1,1 0 105,11 0-100,-14 0-11,24-5-1,-23 1-30,-6-1 0,0-2 25,-1-1 50,13-2-50,-17 4-45,19 0 40,-13 3 5,5 0 5,-17 8 7,-10-1-7,7 5-5,-8-4 0,2-1 6,-7-3 22,3 0-28,-3 1-6,2 0 6,-1 0-5,-1 0 5,2 0 0,-2 0-6,-3-2 6,-1 0 34,-2 0-90,-1 0 56,-11-2-34,1-2 28,-10-3 6,3-1 0,-2-2 0,-7-5 28,3-2 157,-7-8 179,10 7-67,4 3-297,9 11-34,3 4 34,6 4-5,8 9 16,11 12-5,3 1 44,-1 0-50,-7-1 56,-12 2-224,-11 28-263,-9-10 431,-3-9 0,0-3 0,-1-8 0,-3 3 0</inkml:trace>
  <inkml:trace contextRef="#ctx0" brushRef="#br0" timeOffset="69424">16830 6763 11995,'-52'28'1412,"8"-5"-1115,30-12-96,4-3-55,2 0-152,4 2 12,7 2 67,14 13-68,13 5-53,-1-7 1,1 0-362,13 10-1131,12 1 1540,-20-15 0,-16-9 0,0 1 0</inkml:trace>
  <inkml:trace contextRef="#ctx0" brushRef="#br0" timeOffset="69990">17259 7215 10130,'21'-53'1384,"-2"7"-981,-5 21-157,-5 9 80,0 3-86,-5 11-38,-3 8-185,1 15 39,-1 0-45,-1 22-50,0 11-1435,0 4-1629,0-4 3103,0-17 0,0-24 0,0-4 0</inkml:trace>
  <inkml:trace contextRef="#ctx0" brushRef="#br0" timeOffset="70426">17473 7144 9492,'-1'-13'1025,"-1"2"-684,2 11-33,-8 49-95,11-11-213,-1 27-95,19-36 95,-4-19 39,6-23 230,-10-13-151,-1-5 190,-3-15-79,-6 19 13,-10-12-231,-4 22-123,-18-3-1059,1 15 1171,0 24 0,12-14 0,9 19 0</inkml:trace>
  <inkml:trace contextRef="#ctx0" brushRef="#br0" timeOffset="70806">17664 7072 11620,'2'36'227,"0"0"0,2 26-104,3-29-73,4-6 12,9-4 45,-4-27 61,0-30-23,-9 2 1,-7-19-146,-7 30-123,-6-4-297,-2 11-2196,-10 6 2616,9 3 0,-1 4 0,12 1 0</inkml:trace>
  <inkml:trace contextRef="#ctx0" brushRef="#br0" timeOffset="71191">17807 7096 10018,'6'3'1753,"-2"43"-1607,0-25 27,0 35-111,4-38-51,4-3 34,-3-7 11,2-2 40,-4-9-7,0-4 163,1-22 129,-4 0-246,-13-19-1245,-10 17 203,-5 5 907,-3 12 0,18 10 0,-1 1 0</inkml:trace>
  <inkml:trace contextRef="#ctx0" brushRef="#br0" timeOffset="71608">17997 7072 12651,'10'53'291,"0"-6"-285,-2-23 5,6 4 34,1-7-34,1-4 168,4-9-67,-8-8 101,6-14-123,-9 1 117,1-13 39,-6 4 6,-2 0-33,-1 1-68,-4 1 73,-15-7-224,0 7-1008,-25-3 1008,2 43 0,12-19 0,5 27 0</inkml:trace>
  <inkml:trace contextRef="#ctx0" brushRef="#br0" timeOffset="91863">19687 6620 10074,'-32'32'2739,"-1"5"-2358,10 1-218,4-3 61,6 2-28,2 11-157,3-7 6,0 11-1,7-19 7,0 14-6,5-11-45,7 18-101,18-14-241,6-6 342,6-25 0,1-7 0,-10 2 0,24-15 0</inkml:trace>
  <inkml:trace contextRef="#ctx0" brushRef="#br0" timeOffset="92531">19854 6929 11799,'7'-35'619,"1"-1"0,8-27-439,-5 35-18,0 1-33,1 1-45,-6 11-6,0 4 499,-4 14-527,1 21-38,-1 2 32,4 33-38,-2-19 0,1 15-6,-1-16-594,1 22-56,-1-27-1993,4 9 2643,-2-38 0,-1-3 0,-2-4 0</inkml:trace>
  <inkml:trace contextRef="#ctx0" brushRef="#br0" timeOffset="92965">20068 6787 9066,'8'8'2476,"-2"-1"-1827,-9 40-413,2-24-211,-1 12 0,1 1-25,2-9 34,3 6 5,4-15-39,3-2-5,1-4-1,1-5 6,0-2 151,4-5 112,1-13-117,-2-2 78,-1-22-73,-10 1-106,1-1-11,-15-6-34,0 20-118,-17-9-263,8 19-313,-5 2-589,12 9-280,3 7 1563,3 8 0,3-4 0,2 3 0</inkml:trace>
  <inkml:trace contextRef="#ctx0" brushRef="#br0" timeOffset="93346">20282 6787 11564,'-1'67'302,"2"-29"1,1-4-230,3-3-68,5 8 1,2-19 84,9-4 44,-6-7 118,6-8 124,-3-22-52,0-29-10,-5-3-297,-17 18 0,-5 3-566,-14 2-224,-10 11 773,7 45 0,18-19 0,1 22 0</inkml:trace>
  <inkml:trace contextRef="#ctx0" brushRef="#br0" timeOffset="93613">20592 7001 12696,'11'61'252,"-5"-4"-252,-12-27 0,-5 23 0,6-31 0,-2 13 0</inkml:trace>
  <inkml:trace contextRef="#ctx0" brushRef="#br0" timeOffset="94531">20282 6287 12410,'20'30'397,"0"1"1,15 25-252,-18-26-90,-1 0 39,6 9-100,-4-2-40,0-2-661,-5-2 706,-10-10 0,1-8 0,-4-2 0</inkml:trace>
  <inkml:trace contextRef="#ctx0" brushRef="#br0" timeOffset="95181">20235 6501 8007,'-13'-8'2101,"4"2"-1547,9 6 1127,0 0-1115,-5 1-365,3-1 264,-3 2-252,5-6 44,-1-17-117,2 3-33,3-14-12,2 11 151,7-8-167,-5 9-29,2-1 6,-5 11-50,-1 5-6,-1 1 5,6 4 113,11 12-124,6 6 6,3 5 0,-5-1-28,-8-9-212,-1-2-2656,13-5 2896,-8-2 0,1-3 0,-14-1 0</inkml:trace>
  <inkml:trace contextRef="#ctx0" brushRef="#br0" timeOffset="96270">20687 6810 10752,'38'-47'1445,"-7"7"-1092,-24 25-62,-1 1-207,-3 7-5,0 1-34,-3 5 33,1 1 152,0 10-225,1 1 34,2 11-27,-2 1-1,4 19-11,-3-7-179,3 29-734,-4-8-1518,4-11 2431,2-11 0,-3-28 0,0-5 0</inkml:trace>
  <inkml:trace contextRef="#ctx0" brushRef="#br0" timeOffset="96752">21020 6763 9094,'-1'4'1820,"0"-1"-593,1-3-947,-15 36-190,11-7-45,-11 33-45,29-11-67,-5-19-12,11-3 6,-8-22 146,10-13-11,-8-4 95,6-11-101,-11-2 162,-2-14-39,-3 10-39,-4-17-50,-25 8-628,1 6-1898,-8 9 475,16 21 1961,11 10 0,5-2 0,0-1 0</inkml:trace>
  <inkml:trace contextRef="#ctx0" brushRef="#br0" timeOffset="100024">21258 6882 11200,'25'-52'1468,"-5"9"-1026,-15 25-207,-1 4-223,-1 4-7,-2 6 57,-1 4-1,2 0-61,-1 3 56,5 12-11,-1 11-6,3 26-44,-3-14-1,0 7-139,-3-24-1037,2-1-247,0-10-615,1-2 2044,0-9 0,-3 1 0,0-1 0</inkml:trace>
  <inkml:trace contextRef="#ctx0" brushRef="#br0" timeOffset="100476">21449 6739 8690,'14'10'2588,"-3"-3"-2050,-11-7-28,0 0-291,-1 22 5,0 1-168,6 34-51,1-22 6,6 6 29,-1-24-35,1-5-5,-1-3 95,5-5 124,1-8-90,1-11-34,-6-2 62,-4-13-51,-6 6-95,-19-16-44,5 15-23,-13-5-51,11 18-3304,1 4-733,7 8 4144,0 5 0,6 1 0,0-1 0</inkml:trace>
  <inkml:trace contextRef="#ctx0" brushRef="#br0" timeOffset="100939">21711 6787 12180,'7'41'566,"-1"-3"-566,-6-16 39,0 0-72,6 0 33,-1-7 0,5-2 0,-2-10 45,0-2 67,3-10-62,-2-1 202,5-19 129,-6-2 123,-3-13-482,-7 15-22,-6 0 0,-4 15-246,-6-3-337,5 10-694,-2 0-963,8 14 2240,3 4 0,2-3 0,1 0 0</inkml:trace>
  <inkml:trace contextRef="#ctx0" brushRef="#br0" timeOffset="101558">21853 6453 13228,'29'56'1041,"-1"0"-621,-8-8 0,-1 2-339,-6-2 1,-1 0-2155,4 12 0,-3-1 2117,-7-12 1,-4-4 73,-4 17-874,-4-5 767,-3-7 557,-5-9-568,0-10-1915,-9-8 1915,2-11 0,3-4 0,5-6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5:09.32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12665 8954 15199,'-16'5'174,"2"-1"-169,7-4 62,-1 0 57,-1 1-51,-1 0 50,-2 1-84,0 1 12,-1-1 89,-6 1-101,5 0-28,-9 0 6,4-2-11,5 1-1,3-2 40,8 0-622,2 0 425,1 6 203,0 5-51,0 6 129,-2 35-90,0 0-39,1-10 0,0 2 0,0 19-82,1-21 1,0-1 81,0 8-39,0 15 28,0-20 11,0-2-95,0 18 95,1-17 17,1 25 39,0-23-45,1-2 17,1-4-62,-2-12 34,0-1 56,-1 5-56,-1-15-123,1 11 78,0-8-5,1-4 50,0-5 5,-2-9 124,1-1-196,2 0 22,1 0 12,6 0-40,11 2 78,-1 2 12,10 1-6,-6 2 57,12 4-68,-8-3-45,17 6 45,-8 0 33,-3 0-139,-7-1-1428,-13-5-729,-11-4 2263,1-1 0,-4-3 0,0 0 0</inkml:trace>
  <inkml:trace contextRef="#ctx0" brushRef="#br0" timeOffset="803">12950 9335 13021,'-17'33'484,"-1"0"0,-11 25-304,17-33-124,2 0-45,3 3 17,4 1-23,1 13-94,11-1-18,-1-3-497,15-7 88,-2-23 516,1-4 101,5-24-90,-12-2 51,3-15 11,-9 3 229,-1-29-100,-4 24 179,-12-25 95,-8 38-331,-4 2 320,-1 10-219,11 14-190,12 19-50,8 5 112,13 17-118,2-5 0,1 2-168,12 16-135,-10-17-951,14 13-45,-19-31 1299,6-2 0,-18-14 0,0-3 0</inkml:trace>
  <inkml:trace contextRef="#ctx0" brushRef="#br0" timeOffset="1483">13307 8834 13340,'-24'37'433,"0"-1"0,2-3 0,1-4 65,-8 2-408,4-5-40,4-4-50,9-9 0,10-10-50,2-3-62,0 3 106,0 1 1,1 3-29,8 8-27,20 10 49,11 3-58,-10-9 0,1 0-484,12 5-336,-6-4 890,-13-9 0,-16-8 0,1-1 0</inkml:trace>
  <inkml:trace contextRef="#ctx0" brushRef="#br0" timeOffset="1851">13474 8811 11077,'0'12'1899,"0"-3"-1586,0-9 79,0 0 544,-9 67-724,9-21-209,-3-2 0,2 0-37,16 11-565,4-23 22,0-5-319,-1-14-359,-8-10-111,-1-2 1366,-3-9 0,-2 6 0,-2-5 0</inkml:trace>
  <inkml:trace contextRef="#ctx0" brushRef="#br0" timeOffset="2033">13402 9025 13121,'63'-6'-535,"-18"1"0,-16 5 0,-19 0 1</inkml:trace>
  <inkml:trace contextRef="#ctx0" brushRef="#br0" timeOffset="2235">13688 9001 10500,'6'14'230,"42"6"-1474,-29-18 1244,33 8 0,-43-10 0,-3 0 0</inkml:trace>
  <inkml:trace contextRef="#ctx0" brushRef="#br0" timeOffset="2568">13879 9025 14236,'29'-39'582,"-5"8"-582,-19 22-196,-1 6 818,3 11-454,0 15-493,6 27-190,-4-12-549,3 5-1658,-3-25-1076,-1-5 3798,0-4 0,-4-5 0,-1-2 0</inkml:trace>
  <inkml:trace contextRef="#ctx0" brushRef="#br0" timeOffset="3049">14117 8715 13329,'27'31'240,"1"0"1,-3-3 0,-2-4-84,0-9 28,-1-1-23,-1-2-61,-2 1 134,3 3 146,-4 7-174,-5 5 29,-11 16-225,-10-14-5,-8 10 27,-3-16-167,-13 12-348,7-12-4660,-18 8 5142,22-19 0,1-3 0,13-7 0</inkml:trace>
  <inkml:trace contextRef="#ctx0" brushRef="#br0" timeOffset="5068">14307 9739 14001,'4'44'397,"0"8"-341,-4-26-45,-1 18-935,0-15 924,-3 3 0,2-16 0,-2-6 0</inkml:trace>
  <inkml:trace contextRef="#ctx0" brushRef="#br0" timeOffset="5633">14688 9311 12354,'38'41'958,"0"0"-796,-7-8 1,3 3-119,2 1-44,-12-12 0,1-1 0,11 10 6,14 10-224,-26-26-1737,4-3 1955,-18-11 0,-2-2 0,-7-2 0</inkml:trace>
  <inkml:trace contextRef="#ctx0" brushRef="#br0" timeOffset="5900">14712 9715 13877,'19'-32'450,"1"-1"0,-2 2 0,0 1-113,16-22-304,-6 12-33,8-16-269,-12 20 269,0 7 0,-1 0 0,-4 5 0,13-14 0</inkml:trace>
  <inkml:trace contextRef="#ctx0" brushRef="#br0" timeOffset="7359">15331 8811 13469,'-33'21'1288,"3"-1"-717,1-4-319,7-3-78,-8 6-62,9-5 101,-4 7-208,6-3-111,4-2 56,8-7 55,10-7-5,4 2 6,2 0 11,15 13-1,-3 3-10,4 5 11,1 7-12,-11-14-49,7 7-545,-9-12-212,-1-3 801,6-7 0,-13-2 0,6-2 0</inkml:trace>
  <inkml:trace contextRef="#ctx0" brushRef="#br0" timeOffset="7795">15569 8739 14477,'-1'35'324,"0"0"1,0 28-185,2-30-95,8 17-45,0-13-6,13 19 1,-8-29-303,9 4 56,-9-20-426,8-4 353,-9-5-1159,6-9-4654,-8-3 6138,-2-1 0,-6 2 0,-3 6 0</inkml:trace>
  <inkml:trace contextRef="#ctx0" brushRef="#br0" timeOffset="7996">15521 9049 11329,'-17'-12'549,"3"2"258,14 10-303,36-8-504,-15 5-420,30-8-1015,-21 3 1435,8-5 0,-17 5 0,2 0 0</inkml:trace>
  <inkml:trace contextRef="#ctx0" brushRef="#br0" timeOffset="8429">15759 8763 13631,'30'27'246,"0"0"1,1 0-1,-2-4 40,8-3-247,-8-3 11,3-1-38,-23-10 156,1 3 100,-8-4-38,-2 9-124,-10 6-38,0 3-57,-17 15-683,-6 3 672,0-2 0,8-9 0,13-20 0</inkml:trace>
  <inkml:trace contextRef="#ctx0" brushRef="#br0" timeOffset="9609">16069 8834 12550,'31'-33'1008,"7"3"-806,-10 23-107,-1 1 549,16 25-482,-25-5-55,12 21 5,-22-9-34,-1 5-27,1 28-49,-4-23 1,1 4 10,-1 3 0,0 4 0,0-1-13,2 16 0,-1-1-498,-1 0 1,0-1 497,0-5 0,0-4 5,-1 5-5,0-16 0,-1-2 0,1-3-5,2-1-57,-2-21 57,3-2-1,-2-3 996,0 2-990,-1-4 0,-1 1-67,0 2 67,0 0-6,0 4-50,-1-3 23,1 3 33,-2-3-62,0 3 62,0-5 28,0 0-56,0-5 347,0-2-207,-3-1-61,-3 0-40,-6 0 95,-2 0 29,-27 5-96,12-2-39,-20 6 0,18-2-6,1 0 1,-10 0-494,7-3-6743,6-17 7242,17 1 0,9-6 0,4 11 0</inkml:trace>
  <inkml:trace contextRef="#ctx0" brushRef="#br0" timeOffset="10294">16711 9263 11978,'40'-1'-772,"-4"1"-511,-15 1 1283,-3 1 0,-8-1 0,-3 0 0</inkml:trace>
  <inkml:trace contextRef="#ctx0" brushRef="#br0" timeOffset="10510">16735 9406 10231,'6'5'919,"-2"-1"49,28-3-693,4-3-1247,9-3 1,2-1 971,8-2 0,0-4 0,-41 9 0</inkml:trace>
  <inkml:trace contextRef="#ctx0" brushRef="#br0" timeOffset="19300">17545 8096 13597,'-25'7'1255,"-5"-2"-1020,7-5-185,-9 0-50,5 0 56,-6 0 45,15 0-101,-7 1 6,14 0-96,-5 3 96,9-3 89,0 2-101,5-1-313,1 0 252,1 1 61,0 1 6,0 1 0,0 1 12,0 2-12,0 1 16,2 17 40,4 3-56,4 20 12,0-11-1,2 16-56,-2 10 39,-2-11-66,1 9 4,-4-29 7,-1 1 27,1-1-162,4 29 157,-4-22 33,-1-1 1,-1 1 5,-1-3 0,0 27-51,-2-11 37,0-11 0,0 2-3,0-7 1,0-1 18,0 0 1,0 0-3,3 26-5,0-27 5,2 9 0,0-15 0,-1 0 5,0 0 1,0 0 5,1 26 0,-3 6-3,0-24 1,-1 1 58,-1 21-67,0-15-5,0-10-29,0 15 68,0-10-34,-1 9 0,1-15-6,0-2-44,1 22-23,1-8 73,2 19 0,0-26-6,1 5-10,1-8 4,-1-7 7,0-2 5,-2-15 0,-1 7 5,-2-3 63,1 12-80,-1-10-4,0 13 16,0-13 72,0 7-172,0-13 105,0-2-5,0-6 6,1-3 44,0 0 40,6-1-34,2 0-51,7-1-5,1 1 6,6 1 11,19 0-12,-7 0-89,25 3-6581,1-1 6665,-14 0 0,-6-2 0,-31 0 0</inkml:trace>
  <inkml:trace contextRef="#ctx0" brushRef="#br0" timeOffset="20820">17973 8572 12230,'-32'20'1720,"-6"22"-1485,23 1-167,-4 9-35,10 6-50,7-24-22,2 8 22,4-19-83,2-5-483,10-5-44,6-14 649,-1-18 40,-1-7 33,-7-30-5,-5 0-40,-2 0 152,-3-6 111,-3 35 253,0-1-493,0 21 89,0 6-106,0 8 73,9 18-135,9 14 6,4 2 84,11 12-599,1-12-2397,-1-10-1961,-5-11 4873,-12-23 0,-11 0 0,-3-2 0</inkml:trace>
  <inkml:trace contextRef="#ctx0" brushRef="#br0" timeOffset="21421">18306 8144 13569,'-22'28'450,"0"1"0,-2 2 0,0-2-204,-10 12-240,8-9-6,4-3-50,18-21-79,2-2 95,3-2 34,4 0 11,5 0 73,14 6-84,-2 0 17,19 12-56,0 2-879,-1-1-342,-6-3 1260,-11-12 0,-15-6 0,0-1 0</inkml:trace>
  <inkml:trace contextRef="#ctx0" brushRef="#br0" timeOffset="21739">18497 8072 10713,'6'1'2039,"-2"-1"-975,-4 0-667,-1 44 102,0-6-303,0 26-28,1-8-157,10-18-11,-1-3-392,17-8-50,-10-17-152,6-2-425,-7-6 1019,3-3 0,-9 0 0,2-2 0</inkml:trace>
  <inkml:trace contextRef="#ctx0" brushRef="#br0" timeOffset="21955">18425 8239 13407,'50'-1'-1440,"6"0"1440,-2 1 0,-19 0 0,-11 0 0</inkml:trace>
  <inkml:trace contextRef="#ctx0" brushRef="#br0" timeOffset="22220">18806 8239 13373,'52'-3'-1115,"-6"-1"-576,-34 2 1691,1-2 0,-6 2 0,-3 0 0</inkml:trace>
  <inkml:trace contextRef="#ctx0" brushRef="#br0" timeOffset="22621">18997 8168 10074,'9'12'1748,"-1"-2"-1244,-8-10-67,4-36-314,0 20 6,3-27-129,-2 29-67,-1 6-79,0 3 359,-1 8-146,3 26-84,0 5-559,7 30-467,-2-27 1043,3 5 0,-9-33 0,0 1 0</inkml:trace>
  <inkml:trace contextRef="#ctx0" brushRef="#br0" timeOffset="23124">19140 7977 12096,'29'26'282,"1"0"0,-2-2 0,-4-3-175,-5-6-46,1 1-27,-2 1 39,3 6 55,-6-4 539,-1 4-135,-8-7-67,-10 5-337,-3-7 102,-13 15-146,3-10-73,-5 10-11,4-7-1355,-18 21 1355,8-18 0,-1 7 0,16-25 0</inkml:trace>
  <inkml:trace contextRef="#ctx0" brushRef="#br0" timeOffset="23873">17759 9311 14253,'24'-21'190,"0"5"-190,7 21-728,6-3-745,3-2 1473,7-11 0,-27 6 0,0-5 0</inkml:trace>
  <inkml:trace contextRef="#ctx0" brushRef="#br0" timeOffset="24207">18187 9168 13239,'37'23'672,"1"-2"-1484,-10-17-1686,7-1 2498,6-4 0,-18 1 0,-8-3 0</inkml:trace>
  <inkml:trace contextRef="#ctx0" brushRef="#br0" timeOffset="24525">18640 9168 12461,'37'8'156,"0"1"1,-2-2 0,-3-1-1462,9-5-196,-13-1 1501,4-4 0,-23 3 0,1-2 0</inkml:trace>
  <inkml:trace contextRef="#ctx0" brushRef="#br0" timeOffset="24764">19044 9192 12298,'38'5'98,"-1"1"0,26 2-159,-49-7-226,0-1-6125,5 0 6412,-6 0 0,0 0 0,-9 0 0</inkml:trace>
  <inkml:trace contextRef="#ctx0" brushRef="#br0" timeOffset="25619">18164 9811 11211,'35'28'224,"0"0"0,-3-2 0,-2-2-89,0 1-12,21 17-381,-12-13 258,14 8 0,-32-23 0,-7-7 0</inkml:trace>
  <inkml:trace contextRef="#ctx0" brushRef="#br0" timeOffset="25952">18259 10192 13709,'-2'-54'969,"6"2"-722,32-3-382,-8 18 1,1 0-1236,2 2 1,-1 2-1661,0 2 0,-2 4 3030,7 6 0,-23 15 0,-5 4 0</inkml:trace>
  <inkml:trace contextRef="#ctx0" brushRef="#br0" timeOffset="26585">18783 9358 13765,'-25'33'517,"1"0"0,-6 5 1,3-4-350,-1-4-163,-6 9 1,18-17-1,2 3 12,7-9-134,2 3-35,16-4 35,9-1 94,18 3 23,-4-5-100,12 5-382,-19-5-364,6 4-756,-12-6-1557,-4-2 3159,-1-3 0,-8-2 0,-3-3 0</inkml:trace>
  <inkml:trace contextRef="#ctx0" brushRef="#br0" timeOffset="26984">18925 9406 9262,'7'10'3955,"-2"-3"-3552,-5-7 263,-9 40-453,7-18-152,-3 11 1,2 2-62,8-5 95,9 20-139,7-16-925,12 2 84,-10-17-600,0-8-1971,-15-10 3456,-3-4 0,-2 2 0,-1-2 0</inkml:trace>
  <inkml:trace contextRef="#ctx0" brushRef="#br0" timeOffset="27251">18854 9596 13273,'40'-5'-100,"17"-6"1,-31 5-1,9-2 1</inkml:trace>
  <inkml:trace contextRef="#ctx0" brushRef="#br0" timeOffset="27783">19140 9335 11418,'29'31'127,"0"1"0,-3-3 0,-2-5 47,-6-11-96,-2-1-72,4 1 33,-7-4 118,2 4 230,-9 0-298,-2 5 158,-2 16-102,-5 3-145,-2 1 56,-9 4-134,3-20-1659,-10 7-3141,8-20 4878,-4-1 0,11-8 0,2 0 0</inkml:trace>
  <inkml:trace contextRef="#ctx0" brushRef="#br0" timeOffset="29416">19568 7977 9996,'34'5'764,"0"-1"1,24 6-468,-34-5 67,-6 4-112,-7 4 95,1 10-207,-4-5-16,2 8-35,-6-8 1,0 3 111,0 31-122,-2 8-46,0 2 1,-1 5 5,-1-8 0,0 0-33,0 3 0,0-1-488,2 3 0,1-5 482,-1-23 0,1-1-3,2 22 0,1-1-47,3 7-12,-4-22 1,-1-1 5,3 16-62,-4-2 1,-1 5 100,0-8 0,-1 2 14,0 8 1,0 2 16,-1-2 0,0-2-12,1-13 1,0 1-1,0-2 0,0 3 0,0-3-5,1 1 0,-1-3 0,1 7 1,-1-4 2,-1 0 0,0-2-129,0 16 118,0-14-12,-1-10 1,-1 0 16,-4 18-27,0-2 955,-2 3-1006,3-6 271,-1 2-238,1-6 90,3-14-39,1-14-84,1 3 56,0-11 28,0 0 40,0-9 391,-1 0-174,-1 0-94,-8 0-18,-11-4-77,-3 0-24,-26-4-44,15 4-5,-14 0 5,17 3-963,-9-2 963,18-2 0,-1 0 0,20 1 0</inkml:trace>
  <inkml:trace contextRef="#ctx0" brushRef="#br0" timeOffset="44137">20425 7906 11189,'3'58'1977,"0"-5"-1842,-2-14 161,0 8-77,-1 1-149,0-7 0,0 1-31,0 18-14,0-25 0,0-1-25,0 1 51,0 25-51,0-23 0,0 19 0,0-30 11,1 13-5,0-10 10,0 19-10,1-12-6,1-1 11,1 0-11,-2-19 0,0 3 6,-1-9 11,-1 1-12,0-5 1,1 2-6,-1-5 17,0 3 16,0 0-27,0 7-6,-1-2-51,1 4 51,-1-7-5,0 1-96,1-7-459,0 1 342,0-14 358,0-3-140,-2-5 89,-4-5-38,-7 5 5,-11-9-40,7 11 74,-4 1-84,12 10 106,-3 2-73,4 2-34,-2 0 51,3 2 0,4 1-117,0 2 100,4 9 6,10 8-34,16 17-11,-2-9-84,8 4-45,-14-20-224,13-3 342,-11-6 11,10-7 39,-17-6-111,4-18-992,-2 0 1064,8-19 0,-14 25 0,1-2 0</inkml:trace>
  <inkml:trace contextRef="#ctx0" brushRef="#br0" timeOffset="44886">20282 8120 10136,'-22'14'655,"4"-3"40,30-19-443,-1-2 409,29-27-213,-12 2-319,-6 9 0,-1-1-169,-1-3-100,-4 9 331,-12 17 78,0 9-101,0 3-73,3 4-62,1 3-33,3 1-151,7 10-538,-2-6-4945,19 15 5634,-15-17 0,2 0 0,-15-11 0</inkml:trace>
  <inkml:trace contextRef="#ctx0" brushRef="#br0" timeOffset="45622">20711 8382 11693,'31'-46'1137,"-4"5"-728,-17 17-403,-2 9-62,1-2-236,-5 12 690,2 13-275,2 13-123,-2 6-588,6 33 196,-6-26-208,1 19 91,-2-27-673,-2-5-930,1-4 2112,0-6 0,-2-5 0,-1-4 0</inkml:trace>
  <inkml:trace contextRef="#ctx0" brushRef="#br0" timeOffset="46069">21020 8263 9638,'5'3'1517,"-7"31"-1450,1-16 180,-4 29-18,5-22 29,0 13-219,2-11-56,6 10-50,0-22-50,9-1 117,-6-11 72,5-10 214,-5-11 263,2-23-269,-6 0-274,-4-2-62,-15 10-252,1 17-275,-9 0-139,5 8-174,1 2 896,1 1 0,7 3 0,1 0 0</inkml:trace>
  <inkml:trace contextRef="#ctx0" brushRef="#br0" timeOffset="46455">21211 8287 10718,'5'36'476,"1"1"0,4 19-246,2-21-118,-2-15-22,2-6 5,1-5 85,5-6 32,-5-10 24,3-6 396,-3-23-340,-4 7 307,-2-21-465,-14 19-2144,-33 2-298,6 21 2308,-21 13 0,37 3 0,4 1 0</inkml:trace>
  <inkml:trace contextRef="#ctx0" brushRef="#br0" timeOffset="48350">20425 9287 12057,'3'38'123,"0"15"6,-4-9-89,0 6 38,1 13-28,-2 0-44,0 2 2,1-21 1,0-1 19,0 9-9,0-9 1,1-1-20,0 6 0,-1 11-11,1-22-118,0-2 51,0 11 66,0 2 12,0-1 6,-2 4 39,0-6-45,-1-7 5,2 0 7,1-19-7,-1 9 6,-1 5-11,0-7 0,-1-1 6,1-16-6,0 7 6,2-3-18,-1 5 12,1-8 0,0-3 0,0-4-2912,0-1 2430,1-7-1154,-2 1 1636,-1-4 0,1 4 0,-2 2 0</inkml:trace>
  <inkml:trace contextRef="#ctx0" brushRef="#br0" timeOffset="48601">20282 10477 10713,'8'28'582,"3"-3"-487,9-8-50,1 0-39,-1-1 27,-1-3 522,12-2-460,-6-19-151,6-12 56,-7-34 0,-13 26 0,-1-7 0</inkml:trace>
  <inkml:trace contextRef="#ctx0" brushRef="#br0" timeOffset="49216">20258 9477 11441,'25'-40'592,"-1"1"0,-3 4 0,0 4-570,8 0 146,-11 16-28,-2 18-73,-7 9-352,6 15-270,-3-7-974,8 11-2924,-5-13 4453,1 0 0,-7-9 0,-2-3 0</inkml:trace>
  <inkml:trace contextRef="#ctx0" brushRef="#br0" timeOffset="49966">20687 9930 11351,'14'-33'815,"1"1"0,7-18-596,0 10-51,-2 9-168,-8 16 291,-1-1 90,-7 29-286,-2 11-89,2 27-130,-2-12-284,1 4-175,0-25-700,1-4 1283,5-4 0,-5-6 0,3-2 0</inkml:trace>
  <inkml:trace contextRef="#ctx0" brushRef="#br0" timeOffset="50351">20973 9692 11374,'1'66'1019,"-1"-7"-688,2-20-292,1-12-28,7 9-5,-1-23 100,10-4 85,-9-15 21,3-8-38,-6-7 11,-1-5-6,-3-1-89,0 0 22,-8-12-784,-8 13 95,0-2 577,-11 23 0,15 5 0,-3 5 0</inkml:trace>
  <inkml:trace contextRef="#ctx0" brushRef="#br0" timeOffset="50801">21187 9692 10136,'10'9'2728,"-1"-2"-2583,-9-7-72,-10 39-22,8-18-21,0 13 1,2 2 3,11-7-157,11 5 218,-4-31 118,-3-12 55,-6-21-161,-4 6 78,-2-18 123,-3 14-280,-5 0-163,-13 3-1058,2 16 1193,-4 2 0,12 6 0,6 4 0</inkml:trace>
  <inkml:trace contextRef="#ctx0" brushRef="#br0" timeOffset="51183">21425 9716 12920,'8'34'165,"0"1"0,7 19-154,1-26-11,-3-14 6,6-5 61,-6-4 112,8-18 96,-9-14-152,0-6 107,-5-18-135,-5 22-95,-6-6 0,-5 17-2078,-20 0 610,10 9-235,-8 6 1703,19 10 0,5 0 0,1-1 0</inkml:trace>
  <inkml:trace contextRef="#ctx0" brushRef="#br0" timeOffset="51532">21711 9763 10332,'0'10'1411,"0"-3"-531,33 32-673,-19-28-56,25 28-5,-29-39 767,0-16-387,-5-4-453,0-10-28,-17-5-79,-1 14-2318,-27-11 2352,1 16 0,7 2 0,10 11 0</inkml:trace>
  <inkml:trace contextRef="#ctx0" brushRef="#br0" timeOffset="53389">22353 8025 11648,'6'49'1697,"2"18"-1338,-1-4-312,-4-29 1,1 1-666,1 17 0,-1 0 637,-1-18 1,0 0 211,0 13 0,1-1-192,1 22-36,-2-20 0,0 2-3,0-13 0,-1-1 60,2 12 0,-1 0-195,0-3 1,0 1 27,-1 1 1,1 0 69,-1-1 1,1 1-3,-1 7 0,0-1-12,-1-11 1,0 1 55,0 20 1,-1 2-3,1-11 0,-1-2-12,0-1 1,0-4 8,1 20 11,1-2-11,0-16-22,1-9 0,-1 1 16,-1 20-50,2-1 716,-3 5-638,0-3 12,0-12-34,0 4 5,-2-28 35,1-5-35,-1-2-5,1 6 0,0-6 34,1 6-29,0-6 1,0-1 44,0 18 29,0-8-40,0 12-179,0-23 84,0-5 45,0-11-370,0-1 392,-1-12-11,-8-4-78,0-7-1,-15-6 46,1 5 33,1 2 5,5 3 40,8 10-50,6 5-113,0 1 0,3 3 57,4 5 61,3 4 117,12 14-111,15 6 0,4-2 50,0-7 89,-12-13 12,-8-11-101,7-19-487,-2-11-2924,4-15 3355,-7-2 0,-9 24 0,-5 6 0</inkml:trace>
  <inkml:trace contextRef="#ctx0" brushRef="#br0" timeOffset="54122">22163 8334 12707,'14'-43'590,"0"0"0,-3 7 0,0 5-417,7-6-100,-6 16-6,-2 6-112,1 4 1,0 6 256,6 12-10,1 9-196,16 24-12,-10-10-470,7 8-554,-10-17-2197,0-1 3227,0 0 0,-9-10 0,-5-2 0</inkml:trace>
  <inkml:trace contextRef="#ctx0" brushRef="#br0" timeOffset="55125">22615 9263 12001,'10'-50'1406,"0"6"-1176,0 23-68,-1 1-196,4 1 34,-5 9 96,3 1 223,-6 15 62,5 21-337,-2 6-44,3 17-218,-6-15-734,-1 3-62,-1-19 1014,-1 10 0,-1-21 0,0 3 0</inkml:trace>
  <inkml:trace contextRef="#ctx0" brushRef="#br0" timeOffset="55555">22901 9073 9542,'4'8'2022,"0"-1"-1697,-4-7-73,0 0-11,-8 43-62,6-21-128,-6 36 83,11-22-111,18 5-18,2-7-5,14-9 101,-14-22 621,2-30-559,-16 6-90,3-18 33,-11 15-112,-16-20-576,-5 10-3467,-12-10 4049,12 25 0,7 11 0,12 8 0</inkml:trace>
  <inkml:trace contextRef="#ctx0" brushRef="#br0" timeOffset="55974">23234 9192 12948,'22'-36'1461,"3"-3"-1461,-17 26-5,3-2 5,-8 12 745,-1 16-695,-1 0-16,1 14-68,-1-1 17,0 2-459,1 12 79,-1-12-2130,3 10 2527,0-22 0,0-3 0,-1-9 0</inkml:trace>
  <inkml:trace contextRef="#ctx0" brushRef="#br0" timeOffset="56421">23448 9120 10562,'6'2'1938,"-1"0"-1485,-5-2-245,0 41-18,0-10-190,4 24 22,5-17-22,0-20 0,4 2-72,-4-13 44,0-4 140,2-6 140,-1-15-101,3-23 62,-5-3-51,-2 0 107,-10 10-258,-2 21-11,-8-3-162,2 13-757,-5 1-6099,5 17 7018,2-7 0,6 8 0,4-12 0</inkml:trace>
  <inkml:trace contextRef="#ctx0" brushRef="#br0" timeOffset="56837">23663 9120 11424,'7'38'347,"1"-1"0,5 28-60,-3-34-192,-2-12 190,8 1-122,-6-14 89,3-5-34,-5-7 1,-1-5 145,2-18 190,-3-6 17,-7-17-571,-7 18-17,-10 3-179,-1 21-957,-5 5 414,8 5-679,0 10-811,12 3 2229,4 7 0,0-10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7:22.851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18497 2810 12858,'-3'36'73,"1"6"-118,2-13 45,0 2-22,0 0 16,0-9-44,0 24 89,0-16-5,0 18-34,0-19-40,5 31 91,2-9-49,0-9 1,0 1-137,3 14 95,-2-6 39,-5-9 50,-2-18-50,-1 18-22,0-18 16,0 10 6,0-8-213,0 25 96,0-5 150,0 9-44,0-4-90,0-14 17,0-1-123,0 0 89,0-18-56,0 10 113,2-13-85,-1 3 146,1-6-50,0-2-169,1 5-38,-1 1 279,1-2-67,0 2-22,1-8 17,3 1 50,-2-5-45,0-2-84,-2-1-50,4 0 213,-3-1-12,4 0-16,-2-1 94,3-2-94,-1 1-6,8 0-73,9 2 129,5 4-22,1 1 16,-4 1-44,-10 0 61,10 0-67,-8 0 62,9-1-62,-9-2 50,1-2 45,20 0 12,-5-1-91,27-1 24,-15 0-29,-1 0 78,3-2-77,-20 1-12,20-2-12,-20 2 7,6 0-57,-11 2 12,14 0-12,-4 0 101,6 0-27,-2 2 21,-6-2 186,21 1-219,-17-1-34,20 0 28,-3 0 18,-9 0-12,8 0 5,-25 0-5,-1 1 45,-2-1-34,-2 1-5,8-1 39,7 0-79,0 0 28,-4 0 1,-11 0 5,-7 0 33,18 0-27,-12 0 5,13 0-11,-16-1 11,16 0-11,-4 0-5,23-1-12,-14 2 56,-1 0-89,-3-2 50,-13 1-34,5 0 23,-7 1-51,0 0 62,2 0-33,13-1-34,7-2 61,16-2 51,-11-2-28,13-3-12,-8 0-5,-13 4 0,0 1 0,14-2 0,3 2 0,-30 3-11,22-1 5,-18 1-38,17 0-1,-22 2 6,9 0 33,-6 0 0,18 2 68,6 1-40,3-1 18,-1 0-24,-15-2-16,-12 0 90,21-1-90,-17-2 6,15 0-1,-22-1-44,18-2 39,-2 3 25,-6 0 0,1 0 15,19 1-35,-2-1 34,-13 0 1,-12 0-29,30-3-67,-26 4 56,22-3-45,-14 5 79,-5 0-23,16-1-11,-19 0 45,2-1-40,-7-1-5,-5 2-5,-1 0-35,-10 1 7,0 0 33,0 0-6,1 0 1,7 0 5,-3 0 89,14 0-83,-11 0-12,14 0-5,-9 0-123,9-4 122,-11 2 7,-3-3 5,-9 1 5,-2 0 29,1-2-34,-2 1 0,1-2 0,-3 1 0,3-5 39,-2 1-28,2-9 62,-3-5-28,0-4-84,-2-8 39,-1 8-34,-1-13 29,0 12 5,0-24 0,0 17-12,0-11 7,0-7 61,0-6 25,-1 12 0,0-1-20,1 8 1,-1-1 78,-1-13 0,0 2-39,-1-5-22,1-4-68,-2 33 197,0-11-141,0 10 6,-4-20-68,4 21 102,-4-19-96,3 21 0,-2-17 62,3 11 117,-4-18-179,4 18 29,0-4 27,2 18-22,1-5-40,1 6 6,0-2 40,0 9-51,0 2 61,0 0-61,0 5-89,0 0-197,0 4 191,0-1 95,-4 1 0,3-1 0,-3 1 0</inkml:trace>
  <inkml:trace contextRef="#ctx0" brushRef="#br0" timeOffset="2121">18521 2738 10254,'42'16'862,"8"-1"-672,-24-11-61,11 0-17,-9-3 179,13 0-195,-10 0 77,20-1 29,-9-5-123,0 2 44,12-7 23,-5 1-130,-9 2 1,1 1-11,18-3 33,-24 4 0,-2 0-39,6 0 0,-1 0 0,19-3 6,-13 1 2,-6 3 1,3-1-9,-6 2 0,0 0 2,0 0 1,2 0-3,8-1 0,3-1 5,0-2 1,-1 0-6,-7 1 0,-1-1 0,4-1 0,-3 0 0,-2-1 6,14-3 0,-13 4-6,23-4-6,-27 7 0,8-1 6,-15 3 0,-3 0 0,11-1 6,0-2 16,20-5 12,-8 2-40,-3 0-83,-2 3 50,-18 5 11,8-1 22,-11 2 12,2 0 55,10 0 6,20 0-55,5 0 21,0 0-27,-1 0-6,-12 0 0,-1 0 5,5 0-5,-20 0 6,20 0-62,-21 0-6,21 2 90,-20 0-28,21 1 0,-5 2 6,-1-2 5,12 0 79,2 1-85,4 0-5,-26-2 0,-1 1 0,9 0 0,-1-2 0,1 2 0,-11-2-252,22 4 236,-11 0 27,-2 1 45,7 2 5,-2-1-61,-1 0-5,-5-2-85,-14 0 90,-9-1 6,9 1-1,-5-2-5,6-1-5,-9 0 5,0-2 0,14 0 0,-4 0 11,18-2-5,-18 1-12,-2-2-246,-10 2 5,-10 0-78,2 1 129,-7 0 185,0 0-73,-2 1-2918,3 2 3002,-2-1 0,1 1 0,-2-2 0</inkml:trace>
  <inkml:trace contextRef="#ctx0" brushRef="#br1" timeOffset="8522">17902 3048 12819,'-16'5'633,"0"0"-370,6-6-151,0 0 67,-11-2-173,9 1 27,-9 0-21,7 2 66,0 0-72,-2 0 50,-15-3 11,2 1-62,-6 0 35,-1-1-46,8 1 12,0-1 5,1 1-11,14 1 5,-3 0-5,7 1 0,-4-1 45,4 1-39,-4-1-1,0 0-5,0 0 6,-1-1 78,-2 1 11,5 0-95,1 0 6,3 1-12,5 0-162,1 0 241,0 5-73,1 0 6,-2 9 5,1 3 39,1 16-50,-1 2 0,1 1 0,0 4 0,0-15 0,0 7 0,0-10 0,0 1-5,0 0 5,0 1 0,3 24 5,-1 7-5,0-21 0,0 0 0,-1 1 0,0-1-28,-1 11 28,0 13 0,0-24 11,0 11-11,0-16 6,0 0 28,0 10-34,0-12 0,-1 15 0,1-13 5,0 0-10,0 3-79,4-4 50,0-1 28,2-5 6,-2-11 6,-2-5-6,0-2 17,1 3-12,-3-2 7,2 3-7,-1-3-5,1 0 11,1 0-16,2-2 50,9-1-29,5-2 18,3 1-34,2 0 6,-3 1 16,3 1-16,14 2-1,-7-1 40,19 4-34,2 2-11,3-1 3,-17-5 0,-2-1 8,9-1-5,6-2-6,-24 0 5,11 0-5,-9 0 0,7 0 6,-10 2-1,1-1 1,-1 1-6,1 0 6,15-1-1,-11 0-72,6-1-73,-15 3 112,-5 3 28,0-1-22,7 3 16,-9-4 0,7 0 62,-11-3-22,1 0-34,-8-1 0,0 0-67,-4 0 67,1 0-6,2-1 12,0-2-1,2-2-5,-1-1 6,0-2-6,0 0 17,0-1 22,1-5-39,-3 2 106,1-5-16,-3 3-62,0-3 28,0-16-50,-4-11 2,0 5 0,0-3 12,0 6 0,0 0-20,-1 1 0,1 0 11,-1-22-6,2 26 1,-1-8 5,1 13-5,-1-1 33,-1-15-39,1 10 0,-2-27 50,1 13-44,0 1 5,-1 0-16,1 17 5,1 1 39,1 3-39,3 11 5,0-8-49,0 10 105,0-5-61,0 9 11,0 0-5,0 5 72,0 1-78,0 0 0,0-1 0,0-2 6,-1 0-28,0 0 22,-2 2 0,0 1-6,0 1-112,1 0-78,1 0-196,0-1 314,1-1-23,-1-1 101,0 0-5,0 1-29,0 0 34,1 1 34,-2-1-34,-1 2 0,-6-1 72,-6 1-72,-2 0 0,-17 0 23,-19 7-270,-7-2-391,-4 1-521,8-3-555,19-3 1714,-4-3 0,21 3 0,5-3 0</inkml:trace>
  <inkml:trace contextRef="#ctx0" brushRef="#br1" timeOffset="15906">12569 5215 9559,'9'44'1036,"-1"-2"-582,-5-12-174,-1 4 117,2 28-69,-3-12 0,0 4-250,0 11 1,0 4-31,0-7 1,0 2 0,-1-2-48,1-15 1,0-1 0,0 0-2,0 10 0,1 0 0,-1-5 8,1-12 1,0-2 69,1 17 1,1-4 10,2 4-64,-1-4 1,0 0 7,3 15-33,-2-21 0,-1-1-16,2 17-7,-1-2 1,-1 4-141,0-10 1,-1 0-295,0 10 0,1 0 437,-1-9 1,-1-5 70,3 14-51,1-7-12,2-16-60,-3-27 111,3-1-28,-4-10 28,4 0 6,-4-1 874,2 0-840,-1 0-7,1 0-133,-1 0-102,0 0-10,1 5 262,-1 4 18,1 8-102,1 3 35,0 3-35,5 9-5,-3-7 17,7 15 22,-2 3-28,-2 2 1,-1 2-12,-7-21-6,-1-9 6,-3-12 90,0-2 72,0-3-156,0 0 83,4 0-89,0 0 0,3 0 0,0 0-5,11 0-1,-3-1 0,21 1 18,-11-1-7,22 0 1,-16 0 33,25 0-39,-10 1-9,-12 0 1,3 0 14,28 1 83,-3 0-89,-27 0 0,-1-1-805,12 2 805,15-2 0,-14 0 0,0 0 0,-11-2 0,2-1 0,19 0-6,-7-3 1,4 0 13,4 1 1,1-1-7,3 0 1,2 0-140,-14 3 0,1-1 0,-4 1 137,2 1 0,-3-1-23,12 1 1,-2-1 42,-22 1 0,0-1-20,10 0 0,-1-1-6,21-4 0,0 0-947,-18 1 1,1 0 952,-12 2 0,2-1 240,24-3 1,4-1-241,-13 3 0,-1-1 5,1 1 1,0-1-6,7 0 0,0 1 3,-15 2 0,-1 1 2,-1 0 1,1 1 30,6 0 1,-2 1-756,8 1 716,-19 1 1,-1 0 2,14 0 0,1 0 5,0 0-768,0-1 763,2 0 744,-15-1 0,2 0-747,4-1 0,-1 0 3,0 0 0,2 1 66,7-2 1,0 1-64,-2 0 0,-1 1 19,-8 0 1,0 0 615,3 0 0,-3 0-633,2 1 7,-1-1-7,0 1-5,17-2-5,-14 0-23,12-3 28,-3 0-6,-13 0 573,-7 3 1,0 0-568,20-2-9,-13 2 1,3 1 2,-7 0 1,0 1 78,-2-1 1,1 1-74,9 1 0,-3 0 0,4-1 28,-11 1 0,0 0-23,1 0-5,-2 0-56,1 0 56,16-1 51,-11 0-49,2-2 1,2 0-3,22-2-20,-19 1 1,4 0 24,3 1 1,-1 0 16,-15 1 1,0 0-46,7 0 1,-1 0 28,7-2-6,1-1 5,-13 1 1,1 0 67,21-2-48,-11 0 0,1 0-22,-12 2 0,-1 0 2,-1 0 1,1 0-1,4 1 1,0 0 5,-2 1 1,0 0-12,-1 0 0,0-1 0,-4 2 0,-3-1-6,6-1 6,-21 1 34,-2 0-34,-8 1-5378,-6-1 5378,-8 1 0,2-1 0,0 1 0</inkml:trace>
  <inkml:trace contextRef="#ctx0" brushRef="#br1" timeOffset="18451">12760 5215 8903,'63'-1'970,"-13"1"-802,-11 0 61,-8 0 231,18-2-276,-9 0-10,-3-1 0,2-1-51,-4 1 0,-1 1-123,1-1 0,2 0 39,8 1 0,2 1 104,7-1 0,2 0-104,6-1 0,2 0-36,3-1 0,-1 0-159,-7 0 0,-1-1 192,-11 0 0,3 1-1093,8 0 1,5 0 0,-6 1 1056,-5 0 0,1 0-4,7 1 0,6 0 1,-11 1-32,9 1 35,-10 0 0,2 0-9,-10-1 1,1 2 23,1 0 0,5 2 0,-3-1-763,4 0 0,-2-1 748,11 3 0,-5 1-73,3-2 209,-20-2 0,0 1-130,19 0 8,-21-1 0,-2 0-8,11 0 0,-4 0 5,-3-1-11,-6 1 2534,-2 1-2539,9 1 7,15 2 31,4-2 1175,-24-1 1,-1-1-1209,11-1-6,13 2-28,-26-1 6,12 2-56,-13 0 84,0 1 84,2-1-78,18 1-6,10-2 39,-20 0 1,1-1-9,-8-1 0,1 1 39,10-1 0,2 0-17,4 0 0,-1 0-22,3-1 0,-1-1-31,-4 1 0,0-1 2,-5-1 1,-4 0-3,9-1 0,-10 2 0,0-1 62,7 0-60,-7 0 1,-1 0 42,6 0-26,-6-1 1,1 1-14,25-4-3,-14 2 0,1 0 22,-6 0 0,-1 1-22,-1 0 0,-2 0 22,0-1 0,-4 1-25,6-1-34,11-2 34,-20 3 6,-3 0-6,14 0 6,-10 0 33,25-2-50,-9-4 11,0 2 0,13-6-73,-11 3 17,-2 1 39,10 1 11,-28 6-33,10 1 6,-15 1 33,-1 0 84,12-2-23,-10-1-22,23-4-44,-9 0 5,0-1 0,9-2-123,-4 3 128,-9 1 1,2 1-1,-23 3 29,3-1-34,-7 1-179,3 1 145,-12 1-44,0 0-12,-6 1 169,1 0 150,0 5-111,-1 15-85,1-3-27,0 13 11,0-8-12,2 3 40,0 3-34,4 20-11,0-8 0,1 15 17,3 9-11,-4-13-4,0-6 1,0 2 25,-1-8 0,0 2-8,3 24 0,1 3-15,-3-8 1,0-2-9,0 0 0,0-1-336,-2 0 1,0-3 338,1 12 0,-2-22 0,0-1 39,1 19-39,2-1 0,-2 1-33,2-3-18,-2-1-2,-1-21 0,0 2 47,1-1 1,-1 0 5,0-1 0,0 0 2,0 6 1,-1 0 14,-1-9 0,-1 2-40,0 19 1,1 1 22,-1-18 0,0-2-3,-1 7 0,1-4 3,-1-2 45,0 22-95,0-23 50,0 17-6,0-27-111,0 12 105,-1-8-172,1 17-2158,0-17 2511,0-6 0,0-10 1,0-14-1</inkml:trace>
  <inkml:trace contextRef="#ctx0" brushRef="#br1" timeOffset="34118">11593 11882 15042,'-16'3'538,"1"-1"-325,9-2-162,0 1 38,-3 0-27,1 1-12,-6 1-11,-4 1 45,-13 1-78,9-1-6,-3 0 11,14-2-11,-6 0 0,8 0 6,-3 0 22,9-2 22,1 1-39,0-1-61,1 0-40,-1 1 85,0 0-6,0 1-79,1 0-168,1 1 152,0 0 106,0 3 0,0 1 67,0 3-61,0 4 16,1 5-27,6 36-29,1 7-39,0-3 0,1 3 47,-2-13 1,0 1 22,2 15 1,-1-3 2,-3-27 0,0-2 0,6 32 0,-5-36 22,1 12-22,-2-9-5,2 23 5,-4-24 11,1 16 1,-1-23-7,-2 8 6,0-12 6,-1 12-6,1-4 23,-1 0-40,0 0 6,0-14 0,0 2-5,0-9-1,0-2-50,0-4-68,0 0 124,0 4 23,1 6-6,0 9-6,1 3 22,0-5-38,-1-3-57,-1-10 62,0-2 17,0-3-11,6 0-1,0 0 29,15 0-34,-4 0 5,17 2 1,-3 1 0,18 1-6,-17-1 0,2-3 0,-19 0 0,-3 0 5,-1 0-5,-4 0-33,2 0-169,-5 0-901,2 0-264,-2 0 1367,3 3 0,-4-2 0,1 1 0</inkml:trace>
  <inkml:trace contextRef="#ctx0" brushRef="#br1" timeOffset="35371">11760 12311 13777,'26'42'142,"-6"-12"1,-1 1-132,10 12-11,-10-14 0,0-1 0,6 12-22,4 8-12,-10-16-111,3 4-589,-14-24 807,-2-13 28,-6-21-90,-4-6 188,-4-10 0,0-2-54,-3-8-72,3 9 0,1 0 0,1-2 11,2-7-303,3 24 488,17 23-263,6 36-132,2 4 0,2 3-126,7 15 126,-13-22 0,-1-3-59,-2-1 118,-1-6 67,-4-5-135,-3-8 118,-2-7 471,-3-17-230,0-4 325,-4-31-118,0-14-336,-1-7-76,0 18 1,1 0-1307,-1-8 1015,2 21 1,2 2-983,2 3 1254,8 11 0,-6 12 0,1 6 0</inkml:trace>
  <inkml:trace contextRef="#ctx0" brushRef="#br1" timeOffset="36039">12474 12525 13149,'-16'47'231,"1"-1"1,1-4 0,5-2-294,10 9-16,6-20-57,9-10 79,0-17 51,-1-4-68,0-4 73,-1-5 95,3-16-89,-7 3 83,1-20 74,-9 17 178,-3-14-89,-9 15 224,-8 0-347,1 12-129,2 9-89,15 37-12,14 5-112,0 12-347,10-10-358,-6-18-707,3-6 1625,4-6 0,-11-5 0,1-2 0</inkml:trace>
  <inkml:trace contextRef="#ctx0" brushRef="#br1" timeOffset="36556">12760 12525 14611,'-16'36'490,"1"0"1,-11 26-329,15-30-168,5-2-44,5-3-124,12-6-235,5-14 269,11-16 140,-9-3 50,1-25 6,-13 2-22,-2 0 39,-2 7 117,-2 14-123,0 3 6,0 5 141,0 2-158,13 40-40,3-5-279,7 19-454,0-21-1047,-7-17 1764,1-5 0,-8-3 0,-3-3 0</inkml:trace>
  <inkml:trace contextRef="#ctx0" brushRef="#br1" timeOffset="38056">13426 12168 14303,'9'36'125,"-1"-1"0,1 0 0,1-2-63,12 14-18,1-4 1,3 2-31,-7-12 0,1-1-36,4 7 0,0-4-180,7-5 219,-18-31 162,4-29-173,-10-4 55,-3-1 1,0-2-51,-2-8 51,-3-19-74,-1 33-172,2 12 195,10 35 34,3 13-45,17 30-6,-11-20-11,14 18 17,-16-30-45,8-2 124,-12-22 128,4-32-78,-6-29-40,-2-8-204,-5 14 1,-2 0-631,-1 9 0,1 2-742,-1 2 0,0 1 1487,3-21 0,-2 41 0,0 8 0</inkml:trace>
  <inkml:trace contextRef="#ctx0" brushRef="#br1" timeOffset="38671">14236 12430 14611,'-22'37'151,"0"0"0,2-3 1,5-3-74,7-4-72,3 10-113,6-9-352,14-3 409,1-23 55,6-13 79,-4-26-84,-8 9 101,0-22-101,-7 23 6,-1-3 94,-2 15 220,-3 3-203,1 6-111,-2 8 72,5 20-78,14 17-748,4-8 1,3-1-1471,12 12 2218,12-4 0,-33-31 0,-4-4 0</inkml:trace>
  <inkml:trace contextRef="#ctx0" brushRef="#br1" timeOffset="44108">14498 12668 14706,'26'26'-4,"0"0"0,-1-2 1,-1-2-2231,24 11 2234,-19-14 0,-9-7 0,-16-11 0</inkml:trace>
  <inkml:trace contextRef="#ctx0" brushRef="#br1" timeOffset="44341">14498 12835 11575,'-10'-2'1199,"3"0"-124,26-17 45,13-23-1098,-10 14 1,0-2-292,-1-1 1,-1 0 268,-2-1 0,-4 4 0,-1 3 0,-1-1 0</inkml:trace>
  <inkml:trace contextRef="#ctx0" brushRef="#br1" timeOffset="45274">14759 11692 13917,'46'-3'700,"-3"0"-381,-2 0-246,-10 2 11,17-1 78,-11 4 56,-4 6-116,-6 2 27,-13 7-124,-5 3 1,-1 8 100,3 30-67,-3 0-36,-2-14 0,-1 3-306,-2-4 0,0 3 308,0 14 1,-1 7 0,0-3-10,-1-18 0,0-2 1,0 3 3,0 2 0,0 5 0,0-1 0,0-6 0,1 8 0,0-6-3,-1-11 0,1-2-2,5 21 5,-2-34 5,0 0-5,-1-15-33,-2-3 94,-1-3 158,0-1 470,-10 0-649,-5 3-1,-25 7-34,11-3-38,-22 5-331,22-9-1843,-19-9-1501,19-4 3708,-6-7 0,22 8 0,3 2 0</inkml:trace>
  <inkml:trace contextRef="#ctx0" brushRef="#br1" timeOffset="51565">17045 7811 11441,'43'10'1036,"8"-2"-840,-27-8-50,11-1-40,-8-1 6,27-5-61,-17 2-46,21-4 18,-22 5-18,0-1 35,21-4-35,2-1-5,-18 2 0,1 0-5,23-3-26,-26 5 0,-1 1 53,1 2-5,18 1-11,-29 1-6,10-1-51,-11 0 7,26-5 44,-8 0-12,11-2-27,-7-1-78,-11 3-12,21-3 90,-19 3 39,6 2 0,-21 2 5,16 0-5,-11 1 0,11-2 6,-1 2-6,4 1 0,-1-1-6,12 2-22,2 0 28,2 0 0,-4 0 0,-16 0-67,-10 0-95,25-4 122,-19 3-27,18-4 34,-25 4-58,-1-1 13,11 0-79,5 0 132,-9-1 0,0 0 30,13-2-5,6-3-151,1 0 146,-19 2-1,19-2-44,-26 5-57,0 1 29,-2 0-29,-1 2 63,17 1 133,-8 2-89,6 1-56,-6 0-73,-12-3-72,5 0 89,-11-1-17,-2 2-106,-7 1-359,0 0 152,0 2 386,1 0-673,11 4-184,-4-2-778,3 1 1691,-6-3 0,-9-3 0,-1 0 0</inkml:trace>
  <inkml:trace contextRef="#ctx0" brushRef="#br1" timeOffset="52746">20068 7644 10674,'-9'51'873,"1"6"-475,7-14-213,-1 1-90,2 17 51,0-6-96,1-12 1,0 0-46,1 17 7,3 7-12,-3-34-56,3 29 140,-4-23-84,2 22 0,-2-29-34,0-1 68,-1 1-68,0 1 118,0 16-81,0-14 0,0 1-12,0 2 1,0 0 8,0-1 0,0-1-6,0 17 1,0-16 38,0 13-33,0-11 6,0 10-1,0-16 1,1-3 56,2 23-62,0-7 67,0-11 0,-1 0 6,0 12-17,-1 16-17,0-25 0,-1-1-39,1 27 3,-1-26 0,1-1 8,-1 5 23,1 1-34,-1 0 5,0 1 34,0 1 6,0 23-9,-1-32 1,0 1-18,1 0 1,-1 0 16,-1 9 1,1-1-34,0-9 0,-1 1 27,1 18 1,-1-1-31,1-17 0,1-2 5,-1 5 1,1-3 67,0 1-31,0-1 0,1 2-31,0 12-5,1-11 0,0-2-6,1 4 89,1 16-72,0-13-14,-2-9 0,1 2-1,-1 1 1,1 1 0,0 1 0,-1 0-3,1 5 0,-1-2-34,1 10 73,-1-3-39,-1-28-268,-1 3-52,0-18 320,-4-3 0,4-4 0,-4-2 0</inkml:trace>
  <inkml:trace contextRef="#ctx0" brushRef="#br1" timeOffset="54933">16902 7882 8651,'22'38'1955,"-3"4"-1462,-16-21 319,3 26-307,-3-11-234,0 0 1,1 4-146,-2-3 0,0 3-31,2 25 0,1 4-59,-1-6 1,-1 0-29,1-2 1,0 1 38,0 2 1,-1-3-31,0-24 0,-1 1-20,1 24 0,1 0 3,-2-26 0,0-1 0,1 10 0,-1-2 39,0 17-61,-1-5 0,0 5 24,0-9 1,1 0 0,-1 11 0,1 0 5,2-1 1,2-3 2,0-11 0,1 0-23,0 1 1,2 3 0,-1-4-1161,1 3 1,-1-2 1118,2 9 0,-1-5-20,-1 5 17,-2-2 50,-4-16 1,-1-1-29,1 19 28,-2-11 1,0 0-1,1-10 1,0-2 2,-1 0 0,2 1-22,1 3 0,1 0-3,2-1 0,0-1 3,0 1 0,0 1 16,0-4 1,0-1 2,1 14 6,-1-15-89,7 24 83,-5-21-28,6 18 29,-8-27 2269,0 2-2280,-1 12 16,-2-2 0,-1 5 0,-2-19-96,2-9 96,1-14 51,1-1-46,1-1 35,3 0-29,1-2-6,3 0 35,19-2-29,3 1-6,0 1 1,3 0 5,27-2-5,2 0-4,-29 2 1,-2 0-785,7-1 833,14 0-51,-19 2-6,0 0-528,1 1 534,-2 0 2,-3 0 1,2 1 48,23 1-49,-23 0 1,0 1-3,27 1-28,-12-1 33,-11-4 1,0-2-6,14-1 744,5-4-744,-27 4 11,25 3-11,-20 0 579,30 6-579,-24 1 0,0 1-6,6 1 17,-3-5-5,0 0 11,1-2 22,-18 0-33,8 0-12,-17 1 6,9 0 11,-13 0-16,18 0 10,-1 0 29,26 2-17,-10-3-12,-14 1 1,0 0-6,9-1 0,6 0-56,-22-2 56,0 1 0,-1-2 11,-1 1-11,15 0 0,-10 2 6,6 0-1,-11 2-5,-6 1 0,13 3 0,-10-3 0,4 1 0,-14-3-319,2 0-376,-4-1-2503,4-2 3198,-7-1 0,0 2 0,-4-2 0</inkml:trace>
  <inkml:trace contextRef="#ctx0" brushRef="#br1" timeOffset="56358">15521 12454 13597,'7'-22'-532,"3"7"-1047,-2 11 1579,3 4 0,-5 0 0,-2 0 0</inkml:trace>
  <inkml:trace contextRef="#ctx0" brushRef="#br1" timeOffset="58821">16140 11716 12690,'-32'-7'538,"5"2"-404,18 5 113,-7 0-85,-2 0 129,-8-2-235,9 2-22,1-2 5,12 1 6,-3 1 16,2 0 29,-3 0-40,1 2 107,0 1-45,-1 6-106,2-4-6,0 5-39,4-5 44,0 0 34,2 0 1,0-1-1,0 2-22,0 12 16,0-3-33,0 11 6,2-7-6,0 3 84,3 13-118,2 8 56,-2-7 1,0 2-65,0-4 0,0 1-56,1 18 0,1 0 3,0 11 69,-2-23 1,-1-3-25,-1 5 5,2 19-16,-1-16-18,0-3 1,1 2 72,2 13 6,-2-24 0,-1 0 0,2 30-5,-1-8 5,-2-11 0,0 3-3,0-6 0,0-1 3,0-1 0,0 1-6,0-1 1,1-4 5,0 10 28,1 12-28,-2-17-45,0-3 45,0 2-11,-1-2 5,1 1 1,2 17 10,1 3 6,-2-15 1,1 1-12,-2-7 0,1-2 16,3 31-16,-3-22 0,-2-15-5,-2 1 5,2 0 0,-2 0 0,0 1 5,1 14-5,0 15 79,1-1-74,0-5-66,2-14 122,0-15-66,0 1 5,-1-12-56,-2-7 50,0-7-179,-1-1 230,3 1-45,-2 1 0,3 1 23,-4-2-7,0 0 68,2-1-50,4 0-34,1-1 17,12-1-6,-3 0 23,20-2-163,-10 3-353,9 0-873,-6 0-2057,-1 1 3412,-1-1 0,-12 1 0,-5-1 0</inkml:trace>
  <inkml:trace contextRef="#ctx0" brushRef="#br1" timeOffset="61519">16497 12073 14152,'-21'11'683,"-5"10"-593,12-3 27,-9 39-150,14-9 27,8-9 0,3 0-5,7 3-78,21-3-63,0-32 152,1-2-106,1-15 72,-14-14 68,-2-1-34,-8-9 0,-7 8-28,-1-14 28,0 9 95,-5-20-84,-1 27 96,-3-2-68,3 16 107,1 5-102,3 5 29,12 28-6,9 9-67,5 13-92,-7-20 0,0-2-256,3 6-290,6 4-521,-8-18-998,-2-7 2157,0-5 0,-8-5 0,-2-2 0</inkml:trace>
  <inkml:trace contextRef="#ctx0" brushRef="#br1" timeOffset="62204">16973 11549 12903,'-23'32'369,"0"-1"1,1 0 0,2-4 44,-1 4-39,-4 13-274,9-14-67,-2 8-73,14-24 78,1-2-34,3-9-27,10 3 22,1-1 129,22 11-129,4 6 0,3 1-123,13 11-2656,-3-5 2779,-4-2 0,-12-8 0,-20-14 0</inkml:trace>
  <inkml:trace contextRef="#ctx0" brushRef="#br1" timeOffset="62569">17164 11597 11026,'14'-4'1866,"-2"0"-1351,-12 4 6,0 0 375,-7 41-594,4-3-229,1 7 0,3 2-62,14 13-5,3-5-68,15-29 12,-12-19-270,11-2-144,-17-9-455,3-2-1069,-12-6 1988,-2-5 0,-3 6 0,-1 0 0</inkml:trace>
  <inkml:trace contextRef="#ctx0" brushRef="#br1" timeOffset="62754">17140 11739 13474,'43'6'247,"-5"-1"-1003,-1-3 756,-2-1 0,-6 0 0,-10-2 0</inkml:trace>
  <inkml:trace contextRef="#ctx0" brushRef="#br1" timeOffset="63068">17497 11763 13373,'55'6'118,"-7"-2"-124,-30-4-318,-1 0-2583,10 0 2907,-9 1 0,0-1 0,-13 0 0</inkml:trace>
  <inkml:trace contextRef="#ctx0" brushRef="#br1" timeOffset="63485">17783 11740 9912,'10'9'1142,"-3"-1"-688,-7-8-51,0 0 175,1-33 749,4-5-969,2-20-251,5 16 105,-2 26-156,2 41-56,-4 1 34,2 38-230,-5-30-308,1 7-834,-3-19 1338,1-5 0,-2-9 0,-1-4 0</inkml:trace>
  <inkml:trace contextRef="#ctx0" brushRef="#br1" timeOffset="63952">17926 11454 12225,'60'17'1311,"-6"0"-891,-30-2-207,2 1-1,-1-2-77,0-1-18,-3-1 7,2 0 161,-11-5 483,0 1-320,-11 1-448,-3 2 6,-1 3-6,-3 4 11,-1-1 0,-10 31-11,4-16-6,-10 22-190,8-24-308,-3-2-2352,-15 10 2856,9-13 0,-1-1 0,14-16 0</inkml:trace>
  <inkml:trace contextRef="#ctx0" brushRef="#br1" timeOffset="66291">17045 13430 13805,'37'23'492,"2"1"-419,-9-5-17,6 5-31,-1-2 1,2 2-60,-8-5 0,0 1-280,12 7 1,-3-2-549,3 4 862,-11-4 0,-20-17 0,-1 2 0</inkml:trace>
  <inkml:trace contextRef="#ctx0" brushRef="#br1" timeOffset="66588">17092 13906 12696,'7'-47'752,"0"1"0,4-6 1,4 1-762,14-5 1,4 2-261,-10 16 0,0 2-605,4-2 1,-1 7-3340,-1 15 4213,-1 7 0,-12 5 0,-4 3 0</inkml:trace>
  <inkml:trace contextRef="#ctx0" brushRef="#br1" timeOffset="67152">17640 13168 13743,'-50'22'1148,"5"-1"-907,24-5 230,-12 10-275,11-7-163,-9 10-128,19-11 62,5-1 27,9-7 0,11-4 6,1-2 12,14 7-7,-9 0-5,7 5 0,-7-1-33,-2 0-108,4 7-150,-3-1-2341,3 2 2632,-8-11 0,-5-6 0,-5-6 0</inkml:trace>
  <inkml:trace contextRef="#ctx0" brushRef="#br1" timeOffset="67555">17759 13121 13659,'3'44'879,"0"-3"-784,-3-14-61,1 2-28,1 2 33,3 9-84,1-12-386,1 3-622,-2-17-924,-2-6 1977,1-4 0,-3-4 0,0 0 0</inkml:trace>
  <inkml:trace contextRef="#ctx0" brushRef="#br1" timeOffset="67754">17687 13359 10864,'0'-12'1344,"-1"3"-1103,34-3-2879,16 4 2638,4-6 0,-10 9 0,-33 3 0</inkml:trace>
  <inkml:trace contextRef="#ctx0" brushRef="#br1" timeOffset="68169">17926 13097 13278,'30'29'248,"1"0"1,-2-3-1,0-3-192,11 3 45,-13-11-62,-7-3 34,-15-5-40,-4-2 7,-1 4 16,-7 8-51,0-1-5,-7 8-5,-1-6-1048,-19 11 1053,10-12 0,-4 3 0,17-17 0</inkml:trace>
  <inkml:trace contextRef="#ctx0" brushRef="#br1" timeOffset="69653">18307 11644 12090,'47'-11'1412,"3"3"-1137,-25 6-169,1 2-56,-3 2-16,-8 2 11,-1 2 39,5 10-28,-6 1 17,3 11-6,-7 2 11,1 30-44,-3-2-32,-2 4 1,1 9-26,-3-12 1,1 4 0,0-1-414,0 0 0,1 1 0,0-1 419,-1 2 0,1-1 0,0-5-14,2 3 1,-1-7 30,-1-15 0,-1-1 0,2 18 0,0-1-28,-2-14 0,0-2 25,1 12 0,-1-2 3,2 5 56,-1-6-51,0-1 1,1 3 0,-1-8 0,0 3-20,1 3 1,0 4 0,0-2 13,0 4 0,0-3 0,0-4 0,-1-1 0,-1-4 0,0-5-724,0 7 724,1 11-33,-2-20 33,0-2-245,-1-2 295,0-2-44,-1-2 979,0 7-980,0-2-5,0-3 6,0-3 5,-1-11 860,2 0-810,-2-6 333,0-3-310,0-4 364,0-1-437,-3 1 6,-2 2 45,-4 0-29,1 1-27,-1-4 0,0 1 10,-13-2-16,2 0-11,-11 0-62,2 0-179,-3-2-2778,-29 2 3030,15 10 0,-2-7 0,28 8 0</inkml:trace>
  <inkml:trace contextRef="#ctx0" brushRef="#br1" timeOffset="80994">13022 11882 13239,'6'38'420,"0"-4"-386,-6-16-29,0 10-111,0-6-1911,2 10 2017,1-13 0,-1-5 0,1-6 0</inkml:trace>
  <inkml:trace contextRef="#ctx0" brushRef="#br1" timeOffset="81426">13093 12311 13469,'6'38'151,"-2"8"-185,-3-22-212,0 9-286,1-9-2896,4 11 3428,-2-12 0,1-1 0,-3-15 0</inkml:trace>
  <inkml:trace contextRef="#ctx0" brushRef="#br1" timeOffset="81724">13165 12787 13060,'11'54'168,"4"5"-275,-8-34-665,6 11-1015,-4-14 1787,1 1 0,-5-12 0,-2-3 0</inkml:trace>
  <inkml:trace contextRef="#ctx0" brushRef="#br1" timeOffset="82771">16283 13002 13037,'49'-7'476,"-3"1"-431,-17-3-22,13-4-415,-11 4-589,10-3-912,-17 6 1893,-1 0 0,-12 3 0,-4 2 0</inkml:trace>
  <inkml:trace contextRef="#ctx0" brushRef="#br1" timeOffset="83040">16854 12930 11502,'34'5'-126,"0"1"0,23 2-680,-36-5 806,6-2 0,-11 0 0,1-1 0</inkml:trace>
  <inkml:trace contextRef="#ctx0" brushRef="#br1" timeOffset="83272">17378 12883 11200,'62'2'605,"-15"0"-717,-13-1-2050,2-1 2162,-12-1 0,1 1 0,-17-1 0</inkml:trace>
  <inkml:trace contextRef="#ctx0" brushRef="#br1" timeOffset="83475">17830 12835 12180,'35'6'9,"-1"1"0,14-2 1,-6-1-1,-23-1 1,20-2-1</inkml:trace>
  <inkml:trace contextRef="#ctx0" brushRef="#br1" timeOffset="84140">18925 12787 13967,'45'16'56,"5"-4"-627,-26-11-1037,5-1-2419,-13 0 4027,-4 0 0,-5 0 0,-4 0 0</inkml:trace>
  <inkml:trace contextRef="#ctx0" brushRef="#br1" timeOffset="84338">18973 12978 11581,'5'4'1221,"0"-1"-756,-5-3 112,46 3-499,-4-2-249,-8 1 1,3-1-3306,-1-3 1,-2 0 3475,4 0 0,1-3 0,-27 5 0</inkml:trace>
  <inkml:trace contextRef="#ctx0" brushRef="#br1" timeOffset="86460">19544 12644 11726,'36'54'1295,"-4"-6"-1015,-15-23-45,0 2 185,9 14-263,1 5-152,0 1 79,5 7-84,-16-25 17,8 14-73,-10-18-146,-3-6-296,-5-13 498,-6-16 185,0-53-124,0 27 1,0-1-62,0-8 0,1-1-11,1-5 0,1 7-57,2 7 326,7 8-202,3 54-45,-1 8 0,1 3-5,6 20-6,-7-19 0,0-1 0,1 1-17,0 0 17,-1-6-50,1 0-174,-4-18 487,3-37-45,-6-23-252,-3 6 0,0-8 0,-1 1 56,2-11 1,0 1-361,0 11 0,1-1 0,0 5-458,-1 4 1,3 7 795,12-2 0,-13 29 0,2 4 0</inkml:trace>
  <inkml:trace contextRef="#ctx0" brushRef="#br1" timeOffset="87310">20258 13049 12253,'-20'55'852,"2"-4"-606,13-22-50,2 16-196,1-14-6,3 8-83,3-22-225,3-6-39,8-8 253,5-36-164,0-17 304,-5-9 60,-11 5 80,-7 32 268,-3 11-314,2 8-11,1 2-112,2 5 29,1 5-40,0 6 5,3 18-94,5 5-1603,9 8-475,1-12 2112,2-10 1,-13-17 0,-1-3 0</inkml:trace>
  <inkml:trace contextRef="#ctx0" brushRef="#br1" timeOffset="87892">20520 13121 13491,'-29'57'470,"7"5"-419,18-24-51,7-3-123,7-5 11,2-20 11,4-3 39,-5-10-27,0-6 55,2-20 28,-5 3-5,0-24 11,-6 11 39,-2 1 1,-4 3-35,1 20 34,-1 2 29,5 15 27,13 18-101,1 1-207,19 23-750,-7-14 963,14 13 0,-23-27 0,2 0 0</inkml:trace>
  <inkml:trace contextRef="#ctx0" brushRef="#br1" timeOffset="89323">20973 12573 13956,'-38'42'672,"6"-3"-269,14 11-364,9-2-39,2 13-17,14-13-16,6-16-505,24 5 219,-12-20 257,14 1-44,-20-29 117,7-44-5,-8-7-46,-8 11 1,-3-2 112,-8-14-39,-6 13-29,-6 32 35,4 15 16,3 4-56,2 8 0,2 6 5,6 13 18,3 7 27,17 31-44,-4-11-6,-1-7 0,4-1-6022,23 4 6022,-10-7 0,-3-26 0,-26-16 0</inkml:trace>
  <inkml:trace contextRef="#ctx0" brushRef="#br1" timeOffset="90188">21115 11978 15048,'-26'41'644,"5"-6"-537,-7 6-96,11-14 23,-5 11-12,9-15-5,0 3-101,5-8-17,1-4-5,5-9 100,3-5 6,4 0 11,10 1 0,2 2-5,5 2-6,-3 3 0,0 2-992,16 13-2279,-2-3 3271,2 4 0,-16-12 0,-12-8 0</inkml:trace>
  <inkml:trace contextRef="#ctx0" brushRef="#br1" timeOffset="90538">21306 11954 10914,'5'6'1675,"0"-1"-1316,-5-5 783,-3 52-800,3-23-222,-2 7 1,2 2 63,6 16-178,1-15-185,9 16-1064,-1-32-3092,5-11 4335,-8-13 0,-2-8 0,-8 4 0</inkml:trace>
  <inkml:trace contextRef="#ctx0" brushRef="#br1" timeOffset="90757">21282 12168 13105,'41'-4'-1351,"1"1"-558,-16 3 1909,3 0 0,-13 0 0,-5 0 0</inkml:trace>
  <inkml:trace contextRef="#ctx0" brushRef="#br1" timeOffset="90988">21592 12144 9923,'9'10'1915,"-1"-2"-3533,46 4 1618,-34-8 0,35 8 0,-48-10 0</inkml:trace>
  <inkml:trace contextRef="#ctx0" brushRef="#br1" timeOffset="91372">21830 12168 12545,'20'-29'534,"1"1"1,9-12-535,-17 12 6,-9 20-6,-2 7 67,-1 1-67,1 3 0,1 3 22,1 7 18,1 5-40,3 19-314,-1-6-2604,3 29 2918,-4-28 0,-1 1 0,-3-23 0</inkml:trace>
  <inkml:trace contextRef="#ctx0" brushRef="#br1" timeOffset="92057">22068 11954 13497,'15'14'481,"25"16"-481,-12-11 101,17 11-90,-24-16 40,-1-1-46,-3-4-5,-3-1 28,-3-1 6,-4-3 307,-2 0-122,-4-2 150,-1 3-324,-2 6-17,-15 19-45,3-5 12,-11 12-533,9-16 538,-13 10 0,17-18 0,-8 5 0</inkml:trace>
  <inkml:trace contextRef="#ctx0" brushRef="#br1" timeOffset="92988">22306 12811 13060,'45'-17'453,"-10"3"-413,2 14-40,-11 0-1126,15-8 1126,-13-1 0,0-1 0,-18 3 0</inkml:trace>
  <inkml:trace contextRef="#ctx0" brushRef="#br1" timeOffset="93273">22425 12668 10455,'-7'-6'1922,"1"2"-1782,10 53-96,1-21-173,1 14 1,0 2-1021,4 0 1149,5 21 0,-9-38 0,1 0 0</inkml:trace>
  <inkml:trace contextRef="#ctx0" brushRef="#br1" timeOffset="94741">22806 12430 10450,'21'37'399,"0"0"0,0-2 1,-4-3 20,-2 0-167,0 2-97,-1 0-94,0 1-62,-3-3-6,0 0 79,-2 6-73,-1-10-1244,-2-4 1244,-1-32 90,-2-10 89,0-18 0,-1-4-78,-1-6-51,1 8 1,0 2 111,-2 1-83,1 8-79,-1 7 208,6 10 60,4 22-212,21 34-11,1 13-26,-14-26 1,-1 0-12,0-2 1,-1-3-3,0 3 44,4 4-50,-10-19 6,-2-6 123,-1-5 106,-1-9 375,10-56-574,-8 22 1,0-2-54,2-10 0,0-2-605,0-1 1,1 4 621,6-1 0,-5 10 0,-3 27 0</inkml:trace>
  <inkml:trace contextRef="#ctx0" brushRef="#br1" timeOffset="95259">23520 12930 12377,'-24'28'436,"1"0"1,-15 24-185,30-10-246,4-11 22,2 6-28,3-20-179,4-6 134,3-6-56,4-5 73,9-37 62,-6-5-29,2-17 12,-11 5 45,-5 28-57,-2-1 29,-2 16 89,0 4-129,0 3-156,1 8 156,2 6-139,2 7-359,7 18-583,3-7 1087,13 13 0,-13-25 0,2-1 0</inkml:trace>
  <inkml:trace contextRef="#ctx0" brushRef="#br1" timeOffset="95490">23639 12883 9262,'42'44'1243,"-16"-21"1,2 1-1580,4 7 0,0-1-1154,20 9 1490,-20-26 0,-21-10 0,-5-2 0</inkml:trace>
  <inkml:trace contextRef="#ctx0" brushRef="#br1" timeOffset="95688">23734 13121 15193,'8'-40'58,"0"1"0,0 2 0,2 2-895,7 2 0,0 3 659,8-13 0,2-2 0,-17 30 0</inkml:trace>
  <inkml:trace contextRef="#ctx0" brushRef="#br1" timeOffset="96654">24186 12287 13340,'20'28'282,"-1"-1"1,20 27-98,-7-14-124,-9-12 1,2 0-132,-1-3 0,1-1-501,22 22 571,-19-21 0,-3-4 0,-9-7 0,7 8 0</inkml:trace>
  <inkml:trace contextRef="#ctx0" brushRef="#br1" timeOffset="96908">24281 12859 12696,'-6'-44'403,"-1"1"0,2 2 0,4 2 191,22-23-454,0 13-112,-6 17 0,1 2-28,9-7-207,3 3 207,2 11 0,1 2 0,-6 2 0,21-7 0</inkml:trace>
  <inkml:trace contextRef="#ctx0" brushRef="#br1" timeOffset="97659">24520 11716 14124,'-32'27'420,"1"1"0,3-3 0,1 0 79,-9 10-410,5-3-72,1-1-28,12-10 0,12-15-73,3-2-17,3-3 95,6 1 18,16 10 21,-2 0-33,11 8 0,-10-4-140,9 8-152,-7-6-1052,15 10-426,-16-11 1770,8 6 0,-18-14 0,0 0 0</inkml:trace>
  <inkml:trace contextRef="#ctx0" brushRef="#br1" timeOffset="98072">24710 11668 14656,'-15'58'580,"7"-22"0,3 1-345,2 26-213,6-23 1,1-1-23,3 23-247,16-7-756,5-35 152,-5-4-4111,4-26 4962,-20 1 0,0-7 0,-6 11 0</inkml:trace>
  <inkml:trace contextRef="#ctx0" brushRef="#br1" timeOffset="98259">24615 11930 11166,'-6'-6'1631,"1"2"-1553,5 4 717,0 0-784,35-5-11,-15 4-515,32-3 515,-16 4 0,-16 0 0,2 0 0</inkml:trace>
  <inkml:trace contextRef="#ctx0" brushRef="#br1" timeOffset="98756">24877 11668 13849,'33'22'101,"1"0"0,-2-1 0,-5-2-84,-7-2 16,0-2-27,4 2-6,-8-6 5,2 1 7,-10-8 32,-2-1 63,-3 2 5,-3-2 84,1 5-39,-1 0-79,-2 3 40,-3 6-74,-5 4 124,-9 21-128,3-6-24,2-4 1,0 0-17,-1 3-56,-3 10-1999,9-30 2055,1-10 0,5-7 0,1-5 0</inkml:trace>
  <inkml:trace contextRef="#ctx0" brushRef="#br1" timeOffset="126284">3809 3239 14829,'27'-25'269,"-6"6"-258,-8 8 51,-3 4 11,11-5-12,-3 1 107,16-8-100,-8 6-1,-2 0-67,0 1 6,-9 6 0,5-3-1,-6 3 79,1 1-84,0-1 0,0 1 51,11-5 33,-4 3-84,4-3 89,-6 3-122,-5 1 5,10 0 67,-8 2-39,8 1 0,-8 2 28,2-1-17,14 0 0,-8 0-5,8 0-1,-11 0 12,5 0-11,-5 2 5,11-1 6,3 1-6,3 0-11,-2 0 34,-8 0-29,-10 0-10,20 4 5,-14-2 0,14 4-6,-18-2 0,9 0 1,-9 0-1,16 1 12,-5-2-6,2 2 33,-5-2-21,-8 1-12,-6-1-51,9 1 46,-5 0 5,6 0 0,-7-3 33,0 0-33,-1-1-11,9 2 73,2-2-79,17 4 34,-4 0-23,20 3 12,-23-4-1,5 1-5,-19-2 11,9 0-5,-8 0-6,15 1 0,-16-1 0,14 3 6,-14-3-1,16 3 1,-7-2-1,19 0-5,-16-1 0,3-2-5,-18 0 5,-2 0 5,9-1-5,-8 0-5,7-1 5,-11-1-6,7 1 1,-7-1 10,14 1 6,0-1-61,3 0 50,-1 1-6,-9 1 6,-6 0 0,7-2 0,-5 1 51,7-2-46,-7 1-5,0 0-50,23-4 56,-3-3 44,26-8 12,-21 1-34,7-8 16,-24 9-16,3-7-16,-16 13-7,0-5 29,-7 8 11,0 0-40,-3 3 51,-1-2-56,-2 3 28,1-4-22,0-1 5,1-5-5,-1 4-6,0 2 5,-2 5 1,1-3-6,0 1-6,1-5 6,0 2 0,2-5 0,-1 3 6,1-2 33,-2 8-28,-1 1 40,-1 2-51,0 5 0,0 3 0,0 3 5,0 2-5,1-2 0,0 1-56,8 11-17,2-2 12,16 14 50,-1-10 5,4-2 6,2-4-6,-10-8 6,7 1 6,-7-4-12,11 1 6,-8-3 0,7 1 0,-9-4 6,-2 0-23,10 0 12,-8 0 5,15-1-6,-7-1 17,17 0 0,-15-1-11,3 0 6,-18-1-62,15-3 50,-13 2 1,12-2 5,-14 2 61,9 0-122,-4 1 61,20 0 50,0 0-67,-5 0 1,1 0 10,18-1 6,-22 0 0,-1 1 73,5-3-68,16-1-5,-13-1 0,11 0 6,-17 1-6,1 2-6,13-3 6,-11 3-5,25-4 5,-12 1-6,-1 0 6,8-1 17,-14 4-17,1-1 6,6 0-1,-21 2 1,23-3-6,-22 2-11,24-1 16,-24 2 1,23-2-6,2 3 5,-1-1 7,11 3-12,-32 0 0,-2 2-6,-17-1 6,8 2 0,-6-2 11,14 1-11,-13-2 6,12-1-6,-13 0 0,11 0 11,-8 0-5,10 0-6,-12 0 5,2 0-5,-11-1 6,6 0-6,-7 1 0,4-1 0,-6 1 33,2 0-33,-2 0-5,6 0 10,7 0-5,4 2-5,10 1-46,-8 0 46,18 2 55,-22-1-44,15 2-6,-19-2-56,10 2 50,-7 0 6,15 2 6,4 1 50,2-1-56,-1 1 11,-7-3-11,-14-2 0,3 0-6,-8-1-44,5 1 106,-6-1-56,8 3 0,-10-3 6,4 4-1,-8-4 1,2 1-1,-5-2 7,-1 0-12,-2 0 0,-1 0 0,1 0 0,4 6 0,-1-3 0,2 5 0,-4-5 5,1 1-5,-1-2-11,2 1 17,-2-2-12,0 1 12,-1-2-6,-1-1 0,1 1 0,-1-2 0,1 2 0,0-1 0,1 1 0,-1 0 0,4 2 5,3 1-10,2 0-1,9 2 6,-3-1 0,0-1 6,1 2-6,-7-2-6,9 5 12,-7-4-6,9 4 5,-2-1 1,-1-1-12,6 2 6,-1 1 0,-4-2-5,1 1 5,-11-5-6,-1 0 6,0 0 6,1 1-6,-3-2 0,-1-1 0,-3-1 0,-1-1 0,0 1 0,0 1-51,3-1 57,-2 1-6,0-1-11,0 1 11,-2-2-6,1 0-5,0 0-2325,-1 0 2336,1-1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39:53.1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643 7168 14667,'-24'35'711,"-5"8"-565,5-6-84,-9 20 0,6-3-60,10-14 1,2 5-23,1 11 1,1 0 36,2-9 0,1 2-53,3-1 0,-1 3 1,3-4 35,1-8 0,2-1 0,-1 15 0,1 0-296,1-9 1,1 1 298,2-1 1,0 3 0,1-3 32,-1 5 1,1-1-37,3 10 0,0-3-17,5-2 17,1-5 48,-1-10 0,4 3-29,1 4 1,4 3-41,3 2 1,4 4-1,-2-4-1336,3 4 0,0-2 1344,-4-11 0,1 1 0,-3-6-10,-1-5 1,-2-2-18,9 12 1,-1-2-1,-7-10 1,0 0 25,5 6 0,0-1 3,4 5-56,-3-6 22,5 2 45,-11-13 479,4 2-339,-14-17 152,-3-2-286,-5-4 2882,-13-5-2872,-13-4 12,-6-2-22,-8-4 78,7 3-73,-1 1 51,-21-7-57,17 9-229,-8-3-297,30 9 487,29 22 29,4-5 5,20 17 0,-7-13 39,17 0 28,-12-10 152,26-9-73,-28-13-93,-7-5 0,-2-5-765,13-27-3477,-4-1 4112,-9 10 0,-17 27 1,-4 9-1</inkml:trace>
  <inkml:trace contextRef="#ctx0" brushRef="#br0" timeOffset="807">1238 9906 14101,'34'20'628,"-3"1"-488,1 9-140,-7-8-258,6 5-341,-11-11-2728,8-2 3327,-9-7 0,0-2 0,-13-5 0</inkml:trace>
  <inkml:trace contextRef="#ctx0" brushRef="#br0" timeOffset="1073">1524 9858 12797,'0'10'1976,"0"-3"-1483,0 26-193,-3 4 0,-2 5-250,0 10 1,-1 5-33,-1-1 1,-1 3 0,0-5-1370,0-1 1,1-4 1350,-2 7 0,2-6-728,4-11-56,2-12-728,1-10-757,0-7 2269,2-7 0,-1-1 0,1-2 0</inkml:trace>
  <inkml:trace contextRef="#ctx0" brushRef="#br0" timeOffset="1966">1905 9477 15367,'-30'42'673,"1"-4"-477,6-15-40,-2 1 29,1-2-62,3-1-78,-4 0-84,9-6 33,2-3-145,9-8-56,5-2 213,20 4-1,-6 0 40,27 13-51,2 15 1,-6-5-217,-13-4 1,-1 0-754,2 4 68,-2-1 907,1-5 0,-16-16 0,4-1 0</inkml:trace>
  <inkml:trace contextRef="#ctx0" brushRef="#br0" timeOffset="2314">2143 9430 12225,'11'11'3265,"-4"29"-2637,-10 0-354,1 17-178,-1-2 38,10 2-140,7-3-72,3-3-538,11-11-695,-7-25-2542,2-4-1149,-10-12 5002,-6-5 0,-7 2 0,0 1 0</inkml:trace>
  <inkml:trace contextRef="#ctx0" brushRef="#br0" timeOffset="2499">2024 9763 14723,'65'-14'-207,"-6"2"-1557,-19 12-1966,-4 0 3730,-3 0 0,-15 0 0,-7 0 0</inkml:trace>
  <inkml:trace contextRef="#ctx0" brushRef="#br0" timeOffset="2916">2357 9501 13900,'36'27'231,"1"1"1,-3-3-1,-4-3-130,-3 2-28,21 9 0,-10-10-1,5 1-44,-19-15-22,-14-6-6,-2-1 106,-4-1 107,-2 0 443,-2 1-527,-5 2-73,-15 6-23,-13 9-120,4 3 1,-2 1-317,-11 10-236,-4 13-1058,32-25 1697,6-4 0,4-8 0,3-4 0</inkml:trace>
  <inkml:trace contextRef="#ctx0" brushRef="#br0" timeOffset="3282">2904 9954 14174,'66'4'-2974,"-6"0"2974,-31 4 0,-9-4 0,-15-1 0</inkml:trace>
  <inkml:trace contextRef="#ctx0" brushRef="#br0" timeOffset="3466">2904 10168 13698,'-5'-1'1047,"0"0"-565,50 2-1748,-12 0 1,2-1 1265,2 1 0,-1 0 0,24-1 0,-45 0 0</inkml:trace>
  <inkml:trace contextRef="#ctx0" brushRef="#br0" timeOffset="4415">3452 9811 15468,'-23'34'181,"0"-1"0,-1 13 1,5-1-132,7 12-47,5-20 0,3-1-3,5 6-68,7-7-116,5-10-153,6-9-156,9-8 661,7-40 39,-2-12-50,-18 5 1,-3-3 38,-2-18 179,-7-4-218,-6 35 279,-2 1-324,0 20-117,-2 19 5,5 8 50,1 44-42,5-24 1,2 2-9,-2 3 0,2 2-54,1 0 0,3 3 0,-1 0-92,-1 1 0,-1 0 1,0-1-1112,3 13 0,-1-1 1162,-2 1 0,-1-8-617,-5-18 712,0-1 9,-1-6-4,0-6 163,-1-10-84,-3-7 2244,-10-10-2317,-2-8 460,-2-14 1,0-7-413,2-6 0,3-6-39,5 1 1,3-5-1,1 2-20,2-8 0,6 2-278,10-6 0,8 5-353,3 20 1,5 4 379,16-8 0,-1 4 0,4-3 0,-20 20 0,0-1 0</inkml:trace>
  <inkml:trace contextRef="#ctx0" brushRef="#br0" timeOffset="4966">4000 9335 15894,'-15'51'244,"0"0"1,0 0-1,3 3 1,0 5 0,2 0-1,0-1-229,3-6 1,1-1-1,1 0 1,1 0-305,0 2 1,0 1 0,1-2 0,5-4 288,7 15 0,5-10-1275,12 6 1023,4-15 128,-5-18 1,6-1-3997,23 2 0,3-2 3862,-15-3 1,0-2 0,8-2-1,-8-5 1,-20-7 0</inkml:trace>
  <inkml:trace contextRef="#ctx0" brushRef="#br0" timeOffset="5917">4285 9644 14908,'20'59'549,"-4"-16"0,0-2-443,8 15-50,-3-8 0,1 1-76,-6-15 1,-1-3-54,14 27-386,-3-25 459,-15-28 23,3-13 21,-6-12 35,-1-13-46,-1-25 51,-3 10-25,-1 10 0,-1 0-59,-3-8-56,1 7-230,-1 25 415,19 56-101,-4-6-9,0-1 1,1 2-25,6 14 5,-1 0-202,1-3 90,12 9 56,-13-30 258,12-11 61,-20-37 23,4-44-174,-10 21 0,-3-4-90,1 1 0,0-4 1,-1 2-376,2-10 0,1 3-263,-3 3 0,5 15 616,8 34 0,-7 10 0,0 19 0</inkml:trace>
  <inkml:trace contextRef="#ctx0" brushRef="#br0" timeOffset="6498">4928 10049 14376,'42'38'-55,"0"-1"1,-3-3 0,0-4 54,-5-10 0,-3-5 0,2 4 0,-1-12 0</inkml:trace>
  <inkml:trace contextRef="#ctx0" brushRef="#br0" timeOffset="6714">5166 10073 12875,'14'5'2139,"0"37"-1853,-13-8 0,-4 4-446,1 9 0,-3 6 162,-3 0 0,-1 5 0,-2-5-1394,0-3 1,-1-2 1191,-2 11 1,1-5-1010,3-6-2635,5-16 3844,3-6 0,1-13 0,1-4 0</inkml:trace>
  <inkml:trace contextRef="#ctx0" brushRef="#br0" timeOffset="7580">5666 9668 15221,'-18'48'379,"-1"1"0,6-10 1,0-1-305,1-2 1,2-2-37,2 15-39,10 11-386,19-11-696,21-5 998,5-33-16,-3-20 144,-12-38-38,-17 7-6,-1-16 67,-10 13 6,-2 1 123,-2 2-67,-5 2 403,-10-6-184,3 23-343,-3 4 130,13 49-74,17 28-22,0 5-95,1-20 0,2-1-1272,6 1 443,8 5-521,-6-34 1406,7-7 0,-15-8 0,2-1 0</inkml:trace>
  <inkml:trace contextRef="#ctx0" brushRef="#br0" timeOffset="8098">6118 9192 15042,'-28'24'485,"0"0"1,0 0 0,3-1-89,-10 11-66,0 1 100,-7 9-375,12-11-56,4-4-118,15-17-150,10-10 262,18 2 12,-4-1 33,18 4-34,-8 0 7,13 8-7,-8-2-5,8 5-661,-3 2-1954,0 1-1373,-2-2 3988,-6-2 0,-17-11 0,-3-3 0</inkml:trace>
  <inkml:trace contextRef="#ctx0" brushRef="#br0" timeOffset="8466">6309 9168 12578,'10'10'2195,"-2"-2"-1679,-8-8 537,0 0-773,-8 35 17,5 24-272,2-19 0,2 1-78,5 3 0,2-4-199,11 10-538,10-12 134,-14-23-2060,9-4-1205,-14-8 3921,0-5 0,-7 2 0,-3-1 0</inkml:trace>
  <inkml:trace contextRef="#ctx0" brushRef="#br0" timeOffset="8662">6213 9430 14818,'36'-5'-961,"-1"-1"1,19-1 960,-3 6 0,-31 1 0,-7 0 0</inkml:trace>
  <inkml:trace contextRef="#ctx0" brushRef="#br0" timeOffset="9200">6618 9168 15020,'49'43'302,"-21"-18"1,1-1-224,21 13-74,-10-5 1,3-4 27,-28-17 231,-1 0 4,-7-4 68,-1 1-151,-6-3-174,-11 6 23,-1-1-23,-22 12-67,-10 2-1216,4 2-1780,5-2 3052,20-8 0,12-10 0,1-1 0</inkml:trace>
  <inkml:trace contextRef="#ctx0" brushRef="#br0" timeOffset="16025">7190 9930 14818,'49'1'213,"-4"0"-112,-6-6-90,6-2-11,-7 2 0,-4-1-17,-23 4-968,-2 0-617,-5 0 1602,-1-1 0,-3 2 0,0-1 0</inkml:trace>
  <inkml:trace contextRef="#ctx0" brushRef="#br0" timeOffset="16292">7285 9811 12326,'-10'-12'1148,"2"2"-616,8 10 588,0 0-212,9 57-785,-1 0-106,-2-13 0,0 2-93,-1-1 1,0-3-2256,4 18-1074,1-6 3405,2-19 0,-7-25 0,-1-4 0</inkml:trace>
  <inkml:trace contextRef="#ctx0" brushRef="#br0" timeOffset="17765">7856 9406 13609,'4'47'485,"0"0"0,2 4 1,1 2-430,0-7 0,0 3 0,1-2-45,2 13 0,1 0-36,0 4 0,-1-5-115,-1-5-107,-3-26-10,-5-26 257,0-6 0,-1-3 106,1-8-67,0-35-61,4 4 22,0-12-56,9 14-196,6 25 330,22 20 62,-10 12-56,11 20-78,-22-3 195,3 32-55,-12-23 67,1 23-129,-14-34 129,-13 11-151,1-12 128,-23 10-397,-11-24-1115,0-26 1322,2-21 0,25 2 0,13 3 0</inkml:trace>
  <inkml:trace contextRef="#ctx0" brushRef="#br0" timeOffset="18380">8332 10001 14314,'28'25'255,"1"0"1,-1-1 0,-1-2-300,11 8-1463,6-4-778,-21-15 2285,1-1 0,-15-8 0,-5-1 0</inkml:trace>
  <inkml:trace contextRef="#ctx0" brushRef="#br0" timeOffset="18613">8523 10025 12987,'5'4'1411,"-1"-1"-924,-4-3 79,0 32-258,-7 11 1,-3 4-279,3-4 1,-1 2-1337,-5 16 1,-2-2 1305,5-26 0,0-1-610,-8 30-662,8-24 1272,4-6 0,6-24 0,2-6 0</inkml:trace>
  <inkml:trace contextRef="#ctx0" brushRef="#br0" timeOffset="19197">8642 9287 14197,'36'35'522,"0"1"1,-3-3 0,-1 3-53,-3 1 1,-4 5-311,-5 6 1,-2 5 0,-1 0-2024,-3-10 1,-1-1-1,-1 3 1889,1 12 0,-3 3 0,-4-6 691,-6-6 0,-4-3-714,-6 13 0,-3-2-34,4-20 0,-2-3-173,-6 12 0,-2-3 382,-8 1-2223,5-16 1,-2-2 2044,-8 10 0,-1-6 0,22-20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1:31.7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3976 8382 14622,'35'12'51,"-1"-1"-46,-14-8 40,22 4-39,-15-2 5,16 3-6,-19-4 1,1 2 5,0-2-5,0 0-1,12 2 35,-9-3-40,9 2 5,-12-1 40,1 1-45,9 5 0,0 0 62,15 4-135,-12-5 62,-6-2 55,-9-6-44,-13-1 0,1 0-28,-6 0-11,-1 0 56,0 0-17,-2 0 0,1 0 0,-2 0-157,0 0 174,-1-2-11,1 0 38,-2-6 7,-2 1-51,-1-4-23,-7-4 23,-3-3 51,0-1-79,-1 2 33,5 5 85,-1-1-90,3 4 0,1 0-414,5 7 386,1 3 28,5 4 123,3 5-90,4 5-27,2 1 28,-1 1-23,0 1 28,4 7-28,-4 0 73,0 0 39,-7 6-33,-8-2 33,-18 22-414,-3-8-840,-8 0 1131,6-16 0,17-19 0,0 0 0</inkml:trace>
  <inkml:trace contextRef="#ctx0" brushRef="#br0" timeOffset="1008">5999 10692 13508,'16'46'963,"-1"10"-817,-12-26 55,3 32-94,-1 1-74,-1 1-28,-1-22 1,-1-1-28,1-6 0,0-3-34,1 23-68,2-12-105,-4-31-191,1-5-493,-1-2-689,-1-2 606,0-2 1,-1-1 0</inkml:trace>
  <inkml:trace contextRef="#ctx0" brushRef="#br0" timeOffset="1530">5856 10930 12371,'19'-60'876,"-5"26"1,1 4-435,16-6-184,11-8-152,-12 17-78,-7 10 90,-12 14 50,-4 4-39,2 4-34,1 3 29,1 4-119,1 4 1,8 8-6,-5-3-421,12 12 421,1-6 0,-11-9 0,1-3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9:45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2524 10930 16062,'18'55'22,"8"2"-16,-3-25 0,2-1 5,11 11-9,-9-13 1,-1-3-3,-1-5 0,5 5 6,-12-10-28,13 11 22,-13-10-73,7 7-17,-15-14-100,1 0-208,-1-3 174,-2-2-135,-3-2 74,-3-3-835,-1 0 1120,0-2 0,-1 0 0</inkml:trace>
  <inkml:trace contextRef="#ctx0" brushRef="#br0" timeOffset="569">3047 10978 13525,'-8'38'300,"0"0"1,0-1-1,1-3-137,-2 8-7,-2 7-77,-3 9-71,1-2 1,-1 4-1290,3-13 1,0 3 1285,-1 2 1,-1 5 0,2-6 10,1-9 1,2-4-14,-3 8 0,2-4 549,-2 0-552,3-10 0,-1 1 11,-4 16-11,-4 15 480,3-19-441,5-12-27,1-5 55,6-16-190,1-9 1239,0-2-1116,-1-21 0,1 15 0,-1-14 0</inkml:trace>
  <inkml:trace contextRef="#ctx0" brushRef="#br0" timeOffset="1417">3500 10525 15642,'-22'32'216,"1"0"1,-4 5 0,2-3-212,0-2 28,0 0 1,1-1-28,2-1 0,-9 11-6,19-25 50,2-2-50,4-7-50,1 1-68,6-3 157,12 4-33,22 19 33,-5-5-39,10 10-6,-21-12 6,0-1 0,-1 0-28,-3-1-145,4 4-40,-6-7-762,5 5-548,-10-13 1523,2-1 0,-8-6 0,0-1 0</inkml:trace>
  <inkml:trace contextRef="#ctx0" brushRef="#br0" timeOffset="1919">3547 10930 12953,'40'-54'1333,"-3"-1"-1030,-23 29-163,-2 2 0,-1 4-101,-8 13-39,1 2 11,-3 5-5,0 0 167,1 0 74,0 4 207,6 30-421,1 10-33,2 14 3,-5-25 0,0 0-356,4 13 353,4 4 0,-7-25 0,0-11 0</inkml:trace>
  <inkml:trace contextRef="#ctx0" brushRef="#br0" timeOffset="2484">3785 10549 13441,'21'37'414,"-1"-1"0,-1-2 1,-2-5-169,-2-4-111,1-3 77,-1-3-72,-1-1-56,3 1-33,0-2-39,-2-3 72,0-2-62,-6-5 17,0 2 28,-4-4 62,-3-1 22,-2-1-11,-2 7-100,-2 0-40,-9 18 0,0-6-124,-13 21-77,8-16-2051,-16 15 2252,6-18 0,7-5 0,5-10 0</inkml:trace>
  <inkml:trace contextRef="#ctx0" brushRef="#br0" timeOffset="4668">4857 10954 10489,'-13'-17'1355,"1"-2"-1176,8 14-33,0-3 28,2 7-56,1 0 27,-1 0 34,1 1 729,0 0-399,15 15-240,-3-4-123,15 13-12,-6-5 168,23 21-240,-14-13-12,16 16 1,-22-21-1,9 8 6,-10-9-50,14 10-51,-3-6 51,-3-2 27,-5-4-33,-13-10-5,-7-4-247,1-1-146,-3-3-263,1 1-571,-3-7 1232,0-10 0,0 6 0,0-5 0</inkml:trace>
  <inkml:trace contextRef="#ctx0" brushRef="#br0" timeOffset="5235">5428 10859 13973,'-14'39'365,"0"1"1,1-3 0,1-2-103,0 6-10,1 3-91,2-6 1,-1 1-62,-4 22-45,0-7 0,0 3-54,3-12 1,-1 1 8,0-1 0,0 2 1,0-2-12,0 0 0,1-2 5,-5 14 1,0-3-1,4-15 1,1-4-6,-9 23 0,2-2 0,11-37 6,2-4-1,1-4 7,2-3-7,0-2-44,1-3-986,1-1 1025,-1-23 0,1 16 0,-1-16 0</inkml:trace>
  <inkml:trace contextRef="#ctx0" brushRef="#br0" timeOffset="6183">5761 10501 15788,'-26'35'442,"2"0"-358,7-9 11,1 3-28,1-2-33,2-2-34,4-3 6,1-4-1,5-3 1,-1-5 5,3-1-5,0-5 22,1 0-34,0-2-44,0-1 55,0 5 1,0-1-1,0 7-5,1-2-5,8 10 5,1-3-6,15 16-39,15 3-39,4-3 68,6-1 10,-21-18-95,-5-3-44,-14-7-79,-1 0-231,-6-2-373,-1-2-1043,-2 0 0,0 0 0</inkml:trace>
  <inkml:trace contextRef="#ctx0" brushRef="#br0" timeOffset="6784">5904 10668 13536,'12'-23'1221,"6"0"-897,-4 17-128,2 5 56,-3 18-184,-6 1-17,0 10-46,-5-5 40,0 0-28,-5 10 16,-2-8-33,-6 13 12,0-14 27,1-4-95,4-9-146,4-9 202,13-1-12,-2-1 7,11 0 5,-6 0-840,7 2-6486,0 0 7326,-2 0 0,-6-1 0,-10-1 0</inkml:trace>
  <inkml:trace contextRef="#ctx0" brushRef="#br0" timeOffset="7284">6118 10478 14454,'30'32'173,"0"0"1,-2-3 0,-6-4-73,-9-6-28,-1-3 117,2 1 63,-3-1-248,-1 0 163,-5-3-73,-3-4 101,-3 3-89,-3-3-34,-2 4 5,-5 0 0,-3 4-33,-2 2 11,-2 2-17,0 2-33,-5 6-247,2-3-470,3-2 711,-2-4 0,15-15 0,-5 2 0</inkml:trace>
  <inkml:trace contextRef="#ctx0" brushRef="#br0" timeOffset="8620">7475 10787 14549,'50'41'347,"-17"-15"1,1 2-318,-4-4 1,-1 0-28,1 1 0,0 0 2,4 4 1,-2-2 33,1 1-50,12 11-1893,-20-20 1904,-5-4 0,-9-8 0,-10-7 0</inkml:trace>
  <inkml:trace contextRef="#ctx0" brushRef="#br0" timeOffset="9056">8070 10787 15255,'-10'42'244,"-1"0"1,-1 1 0,-1-2-184,1-11 1,-3 2-29,-2 7 1,-3 5 0,0 2-42,-3 7 1,0 3 0,0-2 31,3-8 0,1 0 1,0-2-23,-9 23 1,5-9 31,8-17-71,3-5 1,0 0-31,-1 6 33,-5 20-39,13-42-173,-3 0 67,3-8-1003,-5 3 1182,6-27 0,-1 12 0,4-16 0</inkml:trace>
  <inkml:trace contextRef="#ctx0" brushRef="#br0" timeOffset="9922">8404 10406 13956,'-17'37'756,"2"-3"-403,-10-5 22,-5 9-308,1-3-33,3-3 5,17-20-16,3-6 10,5-4-27,0-1-73,1 0 100,1 3 1,19 8-23,5 6 45,29 23-73,-19-13 51,7 10-34,-23-18 0,4 2-118,-8-6-700,5 4-744,-13-12 1562,0 0 0,-7-7 0,1 0 0</inkml:trace>
  <inkml:trace contextRef="#ctx0" brushRef="#br0" timeOffset="10520">8642 10478 12959,'57'-4'1417,"-6"9"-1059,-38 16-207,-3 5-100,-18 16-51,-1-19-90,-11 0 17,8-15-375,-2-5 96,7-1 60,-1-4 242,7-1 0,6-2 50,1 1 39,11 3 129,1 16-67,8 19-62,-10 5-6,-3 1 29,-12-9-51,-7-16-5,-9 4-17,0-13-1233,-13-6-761,11-9 2005,-3-9 0,13 7 0,2 2 0</inkml:trace>
  <inkml:trace contextRef="#ctx0" brushRef="#br0" timeOffset="11053">8904 10382 14101,'28'31'274,"0"0"1,2 5 0,-6-4-152,-11-9-28,3 13-84,-9-17 56,-2-3-11,-4-8 0,-1-2 12,0 0 162,-5 11-169,-5 4-5,-2 6-16,-12 12-35,0 0-8,4-10 1,0 0-559,-11 14-850,1-8 1411,12-24 0,11-8 0,0-3 0</inkml:trace>
  <inkml:trace contextRef="#ctx0" brushRef="#br0" timeOffset="18092">10713 10930 15788,'53'12'-23,"-5"-2"-633,-22-10-2598,31 3 3254,-15 3 0,4-1 0,-29 0 0</inkml:trace>
  <inkml:trace contextRef="#ctx0" brushRef="#br0" timeOffset="18308">11427 10978 15053,'33'-6'-17,"1"1"1,31-7-3642,-13-3 3658,-14 5 0,-11 5 0,-19 5 0</inkml:trace>
  <inkml:trace contextRef="#ctx0" brushRef="#br0" timeOffset="18442">11950 10978 13961,'37'-6'-658,"-1"0"0,29-6 658,-29-2 0,-16 7 0,-6 2 0</inkml:trace>
  <inkml:trace contextRef="#ctx0" brushRef="#br0" timeOffset="18675">12641 10906 15905,'39'-10'20,"1"-1"1,-4 1 0,-4 2-638,-4 0-1617,-4 3 2234,-3 4 0,-10 1 0,-4 0 0</inkml:trace>
  <inkml:trace contextRef="#ctx0" brushRef="#br0" timeOffset="19933">15688 10525 15205,'36'35'616,"2"0"-431,-3-7-79,5 3-27,5 0-49,-14-11 1,3 1 22,-3-2 1,1-2-49,-2 1 1,0-1 39,23 14-594,-21-12-348,-9-3-811,-7-6-1658,-13-9 3366,-3-2 0,1 1 0</inkml:trace>
  <inkml:trace contextRef="#ctx0" brushRef="#br0" timeOffset="20401">16450 10454 15832,'-13'40'345,"0"0"1,0 0-1,-2 1-166,-10 15 1,-1 0-555,3-7 0,-1 2 404,2-5 1,-2 2 0,0 1 116,2-4 0,0 0 0,1-2-163,-5 11 1,0-2 10,0 5 0,2-3-42,7-16 1,3-3 14,-1 6 168,5-10-230,8-21-381,0-4-208,1-5-506,-1-1-3301,0-2 4491,-1-1 0,1 1 0,0-1 0</inkml:trace>
  <inkml:trace contextRef="#ctx0" brushRef="#br0" timeOffset="21371">16973 9954 14684,'-25'35'360,"0"1"1,6-6-1,-1-3-265,-17 14 6,13-14-101,4-3 6,1 0-1,7-6 23,3 0 23,9-6 22,13 3-40,3-2 79,21 13-73,-11-7-33,12 9 33,-11-6-11,0 0-28,16 17-375,-14-12-4493,15 4 4868,-25-19 0,-5-9 0,-11-3 0</inkml:trace>
  <inkml:trace contextRef="#ctx0" brushRef="#br0" timeOffset="21885">17307 9930 14773,'-3'44'908,"-2"-1"-645,-4 8-201,3-9-37,2-7 0,2 2 20,11 25-84,4-6-527,16-12-5,-9-30-488,1-9-1243,-13-10 2302,-4-1 0,-1 0 0,-2 2 0</inkml:trace>
  <inkml:trace contextRef="#ctx0" brushRef="#br0" timeOffset="22105">17187 10192 12511,'-10'-4'1036,"2"1"-241,8 3-694,21-1 129,6 1-174,12-1-432,6 1 376,-3 4 0,-14-3 0,-3 3 0</inkml:trace>
  <inkml:trace contextRef="#ctx0" brushRef="#br0" timeOffset="22852">17640 9858 13883,'34'29'356,"0"0"1,-1 0 0,-3-2-296,3 9-5,4 0-50,-18-18 61,4-1-67,-11-9 11,-2-2 34,-1-1-39,-5-3-1,0 0 6,-3-1 146,-1-1-17,0 2-140,-3 1 6,-9 11-1,-3-1 7,-9 10-7,0-1 97,-3 4-116,1 0 0,-2 1-508,-12 13-1287,14-14 0,2-2 1809,4-3 0,13-13 0,5-7 0</inkml:trace>
  <inkml:trace contextRef="#ctx0" brushRef="#br0" timeOffset="23873">18949 10716 15065,'44'7'639,"-1"-2"-455,-10-4-100,0-1-28,1 0-56,-1 0-5,8 0-225,-13-1-2223,7-1 2453,-22-1 0,-2 1 0,-9 0 0</inkml:trace>
  <inkml:trace contextRef="#ctx0" brushRef="#br0" timeOffset="24274">19640 10668 15076,'40'18'78,"-3"-4"-229,-15-14-622,2 0-974,3 0-4481,0 0 6228,-1 0 0,-11 0 0,-6-1 0</inkml:trace>
  <inkml:trace contextRef="#ctx0" brushRef="#br0" timeOffset="24540">20259 10692 15804,'54'14'588,"-6"-3"-588,-25-15-947,10-1-968,-8 0 1915,10 0 0,-23 5 0,1 0 0</inkml:trace>
  <inkml:trace contextRef="#ctx0" brushRef="#br0" timeOffset="24773">20973 10692 16420,'62'16'213,"-7"-2"-3092,-2-12 2879,-1 0 0,-3-1 0,-17-1 0</inkml:trace>
  <inkml:trace contextRef="#ctx0" brushRef="#br0" timeOffset="26176">23734 10406 15894,'35'54'221,"-5"-14"0,2-2-187,-7-14 0,0-2-6,13 11 0,-1-2-23,10 2 29,2-7-141,-27-15-615,6 0-40,-17-8-773,0-1-1590,-6-2 3125,-2-2 0,-1 2 0,-2-2 0</inkml:trace>
  <inkml:trace contextRef="#ctx0" brushRef="#br0" timeOffset="26609">24353 10358 16756,'-14'32'213,"-1"-1"0,-2 4 0,0 0-115,-4 2 0,0 1-2046,-4 6 0,-1 2 2012,-2 0 1,-1 3 7,4-6 1,-2 3 0,3-3 497,-2 4 1,2-1-694,2-3 0,1 2 0,4-5 255,-1 14-810,4-6-78,13-36-499,5-14 1255,6-16 0,-3 10 0,2-9 0</inkml:trace>
  <inkml:trace contextRef="#ctx0" brushRef="#br0" timeOffset="30595">24401 9739 14258,'-21'41'398,"1"-5"-297,5-17-96,-2 0 34,-2 2 23,-6 7-56,2-3 10,1-2-4,8-8 77,11-9 124,0-3-207,3-1-6,0-2 0,3 0 5,0 0 1,4 0-1,2 2 7,5 6-1,-2 2 50,10 12-61,2 12 17,0 1-11,-2 0 33,-7-12-39,-6-10 0,0 2 0,-3-6 11,-1 2-5,-2-6 27,0-1-44,0 1-106,1-3-2375,8 1 2492,-1-11 0,0 5 0,-4-5 0</inkml:trace>
  <inkml:trace contextRef="#ctx0" brushRef="#br0" timeOffset="31444">24615 9858 13401,'-21'18'700,"2"0"-632,10-3-29,1 2-34,2 0 1,2 2 84,1 4-393,2 4 180,5-4-28,6-5 151,3-12 11,15-12-17,-5-7 6,6-3 6,-4-12 39,-12 9-40,1-17-49,-10-4 72,-4 8 112,-4 0 218,-4 24-280,2 15 23,1 4 28,3 13-56,2-2-68,0 3 85,5 9-90,-1-8 106,8 14-106,-6-18-39,3 12 50,-4-9 101,-2 9-72,-1-14-7,-5 0-33,-1-15-5,-7 1-275,3-4-605,-6 0-1210,4-2 2095,-2-3 0,6 2 0,1-2 0</inkml:trace>
  <inkml:trace contextRef="#ctx0" brushRef="#br0" timeOffset="32194">24877 9739 13340,'17'30'280,"1"-1"0,13 22-168,-19-31-11,0-3 33,-1-1 62,3 0-129,-5-5-11,2 0-56,-5-5 17,-1-1-11,-2-2-1,0 0 6,-2-2-5,0 1 39,0-1 134,-1 0 325,1 1-330,-2 1-11,-8 9-119,-15 17 1,-7 6-34,-11 14-11,13-16-44,-2 0 38,16-17-28,-1 0-112,9-8-268,1-2-1031,2-2-605,2-2 2050,0-1 0,2-1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2:50.5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6047 4786 13065,'10'54'208,"-2"-1"-208,-7-16 0,0 7 33,-1 4-27,0 4 2,-1-4 1,1 2-7,0-11 1,0 0-3,-1 13 0,1-2-123,0 2 56,1-10 61,1-26 6,0 1-5,0-10 5,-1-2 0,0 0-6,-1 0-28,1 0-509,-1-2-757,0 0 1300,0-20 0,0 13 0,0-12 0</inkml:trace>
  <inkml:trace contextRef="#ctx0" brushRef="#br0" timeOffset="579">5928 4929 11766,'19'-29'422,"1"-1"0,1-2 0,-3 2-114,2-5-62,4-5-201,-9 17-45,-3 8 0,-8 15 39,1 2 325,6 13-263,5 11-95,2 6-12,3 3 0,-7-10-570,1 0-3009,12 15 3585,-10-12 0,3 1 0,-14-18 0</inkml:trace>
  <inkml:trace contextRef="#ctx0" brushRef="#br0" timeOffset="2597">6832 8430 12881,'-28'-8'616,"6"2"-454,20 6-268,2 0 162,23-10-34,3 4 17,13-6 45,7 6-84,-17 4 6,8 0 27,-10 1-33,-2 0 6,1-2-6,0 0 0,21-6-39,6 3 28,10-2 5,-3 5 0,-23 3 12,4 0-6,-18 0 0,5 0 0,-10 0 0,0 0 0,-2 0-6,-1 0 1,-1 0 5,-2 0 0,-2 0 11,-3-1 23,-3 1 10,-1-1 158,-3 1-230,-4-2 22,0 0-117,-8-5 73,2 1-29,-10-9 74,-3-3-6,0-1 22,-9-5 45,4 5-56,6 4 145,3 4-145,14 9-420,3 1 314,1 1 162,14 7-6,-1 1-16,11 5-34,-3-1 6,0-1-6,7 5-185,-2 1 230,0 16 167,-11 3-116,-9 2-46,-20 14-61,1-19-213,-14 10-493,1-13-952,-1-4 1669,-1-2 0,13-13 0,5-3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3:07.5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8927 11287 12264,'9'30'57,"-2"-5"-57,-7-20-130,0 0-133,0-3 313,0-1 163,0-10-78,0-2 78,0-42-101,0-2-93,0 22 1,0-2 16,0-3 1,0 0 69,0-24-44,0 0-26,0 26 1,0 2-637,0-6 644,0-10-323,0 18 330,-1 4-35,0 1 18,-1 5-28,-1 1 66,-1-2-27,1 4 546,0 1-580,0 1 379,0 2-290,0 1-49,1 3 33,2 8 117,0 2-324,-2 6 123,0 1 51,-2 7-51,0 1-12,-4 10-32,-3 4 32,-7 7 1,6-13-196,0-6 11,8-14 123,2-2 68,1-4 5,0-2 0,1-6 5,0-4 29,4-1-34,2-3 73,12-7-124,6 4 51,1 3 0,13 15 45,-7 24-101,0 1-958,4 24-929,-18-17 1943,4 6 0,-14-22 0,-3-4 0</inkml:trace>
  <inkml:trace contextRef="#ctx0" brushRef="#br0" timeOffset="1615">8904 5501 13435,'15'-53'8,"-8"20"1,-1-1-4,-2-20 1,-2 17 0,1-1-6,0-21 19,0 21 1,0 2-20,0-6 22,-1 7 1,1 1-23,-2-3-6,1-7 6,-2 20 6,0 5 16,0 1-16,-2 6-1,-1-1 29,1 6-17,-2 2-6,3 0 39,-1 3-95,0 0-72,-4 13 190,0 0-34,-3 11-28,0 0-5,-1 1-1,0 0 29,1-3-34,1-5-112,2-4-269,3-6 112,1-3 213,2-6 56,0-10 0,3-8 51,12-15-46,-2 12 135,9 0-73,-6 17-67,1 3-33,0 3 33,-2 8 17,1 6-17,-2 10-616,3 16-1580,-2 2 2196,1 8 0,-8-23 0,-2-6 0</inkml:trace>
  <inkml:trace contextRef="#ctx0" brushRef="#br0" timeOffset="3060">9641 8334 11693,'31'1'1154,"17"-1"-863,12 0-238,-19 0 1,1 0-54,-6 0 0,0 0-227,7-2 0,-1 0 227,4-1 131,11-3-125,-22 1 5,-2-1-6,-1 1 85,-2 0-84,-1 3-1,9-1 34,-1 3-39,-1 0 401,0 4-367,-15-1-28,-2 1 38,-6-1 46,-10-2-34,0-1 286,-3 0-337,-6 0-5,0-1-61,-14-7-23,-1-7 78,1-2-50,-2-7-17,14 10-50,-1-5 67,7 10-22,1 2-258,2 5 224,4 1 100,3 1 12,5 4 157,7 10-140,-3 1 39,6 17-6,-12-12 90,-1 19 68,-11-1-309,-10-6 0,-3 0-280,-6 12-818,-19 4-1035,17-31 2234,1-8 0,10-5 0,4-3 0</inkml:trace>
  <inkml:trace contextRef="#ctx0" brushRef="#br0" timeOffset="3960">11998 4834 11435,'3'45'305,"0"1"1,0-1-1,2 5 1,-2-1-253,-2 17 0,-2-2-50,0-19 0,0-1-68,0 6 1,1 1-802,-2-5 1,1-4-1011,0 9-919,1-16 2795,0-28 0,0-6 0,0-1 0</inkml:trace>
  <inkml:trace contextRef="#ctx0" brushRef="#br0" timeOffset="4394">11831 5096 8142,'13'2'1546,"-2"0"-992,-11-2 583,8-46-627,-1 22-124,8-38-38,-5 35 335,14-12-448,-10 19-111,11-5-85,-11 25 56,12 20 51,-6 0-74,19 35-775,-17-21 1,0 0-2166,14 19 2771,-15-23 1,-2-5-1,-8-13 1,-3-4 0</inkml:trace>
  <inkml:trace contextRef="#ctx0" brushRef="#br0" timeOffset="5658">12712 8358 11519,'66'8'1289,"-3"-3"-1043,-20-9-55,7-1-91,5-2-94,3 1 22,-17 2 0,1 0-22,18-1 10,-14 2 1,0 0-12,-11 2 1,-1 1-6,21-1 6,-6 1-6,-30 0 0,-1 0 56,-1 0-56,-2 1-6,4-1 6,-5 1 0,0-1 34,-6 0-34,-2 0-6,1-4-22,-1-3 17,0-4 78,-3 1-67,-1 1-11,-4 3 11,-2 1-5,-2-1 5,-3-2 0,1 0 0,0 0 0,1-1 0,2 4-51,2 1-632,2 2 470,10 7 499,13 22-236,2 5 68,1 8 33,-11 1-11,-11-16-123,-1 9-17,-8-8-935,-11 8-1978,-6 0 2913,-10 6 0,17-19 0,0-5 0</inkml:trace>
  <inkml:trace contextRef="#ctx0" brushRef="#br0" timeOffset="6535">11950 10692 12096,'2'65'372,"1"-24"1,0 2-275,1-6 0,0 2-56,3 20 0,0 2-48,-1-11 1,-1-2-68,0-2 1,-1-2-646,2 17-413,-4-36-263,1-3-1950,-2-17 3344,0-7 0,-1-1 0</inkml:trace>
  <inkml:trace contextRef="#ctx0" brushRef="#br0" timeOffset="6910">11784 10882 10058,'5'1'1719,"11"-34"-904,-3 1 0,2-3-594,-2 1 0,2-1-137,2-6 0,1 4-84,1 3-151,-3 12 151,-1 10 196,1 9 6,0 15-73,2 5-45,3 13-84,0 2-40,2 1-296,0-3-2201,17-2 2537,-1-13 0,-7-3 0,-10-11 0</inkml:trace>
  <inkml:trace contextRef="#ctx0" brushRef="#br0" timeOffset="8434">16831 8358 10270,'36'3'675,"0"0"0,32 0-70,-9-8-442,-10-1-60,-5 1 1,0-1-31,9-1-68,14-2 40,-24 5 11,-3 2-50,-2 0-1,-2 2 1,-2 0 11,12 0 61,1-2-78,-1 1 6,3-2-6,-23 1 0,3 1 0,-12 0 5,-1 1-5,-4 0 28,-1 0-28,-6 0-5,-1 0-6,-1 0-40,1 0 12,-2 0-247,2 0 124,-2-2 268,0 1 135,-2-5-112,-12-5-90,-1-5-39,-5 0-5,3 1-1,8 5 0,3 3-167,2 0-18,1 5-78,4-1 90,3 3 179,3 3 297,4 4-151,2 4 50,8 17-101,5 16-95,-7 5 50,-4 1-397,-17 4-908,-12-13 1255,0-7 0,-2-1 0,-2-3 0,-4 3 0</inkml:trace>
  <inkml:trace contextRef="#ctx0" brushRef="#br0" timeOffset="9286">19616 10573 10612,'10'51'1473,"-2"0"-1165,-3-12-16,-1 5-18,0 3-39,0 1-109,-2-13 0,0 1-42,0 17 5,-1-10 1,1 1-67,0 13-135,-1-4-1765,1-14-402,0-27 2279,-1-1 0,-1-9 0,0 0 0</inkml:trace>
  <inkml:trace contextRef="#ctx0" brushRef="#br0" timeOffset="9720">19473 10835 8774,'0'10'1261,"1"-2"-762,-1-8 44,-2-43 123,4 19-254,2-12 0,1-1-210,6 6-96,5-6-33,-2 20-73,-2 6-73,2 6 219,8 9 184,5 17-257,10 10-79,-6 1-1035,11-1-931,-18-20 1972,6-2 0,-19-9 0,-4 0 0</inkml:trace>
  <inkml:trace contextRef="#ctx0" brushRef="#br0" timeOffset="19871">19616 4882 13172,'5'64'252,"0"-11"-252,-8 9 33,-1-13-33,-4 0-78,0 0 28,0-1 50,-1-2-325,2-4 101,-1 7-320,4-19-1528,1 3-404,7-24 2476,-2-3 0,2-6 0,-3 0 0</inkml:trace>
  <inkml:trace contextRef="#ctx0" brushRef="#br0" timeOffset="20593">19449 4905 12461,'32'-25'50,"-6"1"-44,-17 10 33,1 0 17,0 1 17,-2 2-6,4 0-224,1 5 353,6 9-118,-2 5 85,7 19-130,-7-6 74,5 10-51,-6-8 11,-1-1-61,-1-2-6,0-3-112,-1-3-1530,4-2 1642,-3-6 0,-3-2 0,-5-4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3:58.0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18854 4882 11838,'1'41'437,"0"-3"-223,-1-8-175,0-4 129,-2 28-95,-2 0-68,0 2 6,-1-11 1,-1-2 4,1 3 12,0-11 0,0-1-28,2-1 0,-1 11 0,3-14-44,0 6-1,1-16-28,0 0-5,1-8 38,1 0 124,0-8-72,0-1 324,-1-2-320,-9-12-10,-2-4 0,-12-22 5,4 7 6,1 1 78,7 12-28,6 11-67,1 2-34,2 2-89,1 2 67,0 6 146,1 2-29,9 18-61,7 4-56,2 0-112,8-2 353,-4-19 325,17-22-477,-13-4-33,6-18-196,-18 10-604,-2 1-1939,-4 4 2739,-4 3 0,-3 8 0,-2 4 0</inkml:trace>
  <inkml:trace contextRef="#ctx0" brushRef="#br0" timeOffset="2836">17068 6906 12382,'24'0'269,"1"0"-168,-1 1 44,32 0-83,-5-1-56,12 1-1,-16-1 1,-16 0 5,-1 0 6,13 0-17,-9 0 5,10 0 29,-11 0-28,0 0-6,16 0 5,1-1 6,-12 0 1,0 1-7,22-2-5,-6 2 0,-19 0 0,-14 0 0,0 2 0,-1 0 6,7-1-1,-7 1 7,3-2 60,-9 0 18,-1-2-34,-4 1 28,-2-1-84,-5 1 6,-2 1-6,3 0 0,-1 0-28,1 0 16,-1 0-111,0 0-968,0 0 1,-1 0 0</inkml:trace>
  <inkml:trace contextRef="#ctx0" brushRef="#br0" timeOffset="3587">17307 6763 13446,'-25'11'325,"-5"7"-241,12-5 95,-15 14-44,11-10 5,-10 9-140,17-13-6,-2 2 0,12-10-44,2 0-23,2-4 23,1 3 5,9 8 45,-1-2-6,10 8 12,-2-5-6,4 1 0,3 1-6,3-1-162,14 4-515,-9-4-997,10 2-2885,-18-5 4565,-4 0 0,-9-5 0,-4-1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4:21.2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12570 6906 12107,'35'5'818,"9"-1"-678,-21-4-72,10-1-12,-7 1 16,0 0-21,1 1 61,12 2-39,-9 1 16,22 2 57,5-3-135,5 0 42,-16-2 0,0-1-47,10 2 0,10 1 55,-31-1-55,-1 0-6,-2-1 5,0 0 29,-2 0-34,-1-1 6,-2 0 10,6-1-16,-11 1 0,9-1 0,-12 1 12,8 4 21,-11-1-27,1 3-12,-8-4-78,-2 1-168,-4-2-330,1 0-1188,-4-1 1770,-7-5 0,6 4 0,-5-4 0</inkml:trace>
  <inkml:trace contextRef="#ctx0" brushRef="#br0" timeOffset="751">12665 6858 13844,'-29'23'123,"2"-3"-28,10-6-56,1-2-5,3 1-34,1-3 0,3-2-73,2-1-33,3-2 72,2-1-55,0 0 33,4 3 56,3 0 56,13 7-23,-1-4-33,10 6-5,-5-3-281,0 0-448,0-1-778,1 0-2023,-4-2 3535,-3-1 0,-7-4 0,-5-2 0</inkml:trace>
  <inkml:trace contextRef="#ctx0" brushRef="#br0" timeOffset="2652">11165 4882 13183,'8'41'140,"-1"1"-101,-7-3 12,0 6-23,0 5-23,0 2-5,0 0 56,-1 1 0,0-5-56,0-4-33,1 5 66,0-10-22,1-8 23,-1-12-28,1-15-6,0-1 0,-1 1-6,0 0-28,0 3 23,0-1-50,0 1-57,0-3 17,0 0 12,1-2-611,-1-1 666,1 1 68,-1-2-23,2 2 739,-2-1-744,-3-6-1,-2-1-5,-8-13 0,1 6 6,-4-5 0,3 3-1,0-1 1,0 0-6,2 1 67,1 0-56,0 0-11,3 5-61,2 1-79,4 6 196,16 18 39,4 9-95,7 7 0,-2 2 11,-7-10 34,0-2-28,5 2-68,-5-10-33,2 0 84,-8-10 11,-1-3-11,-1 0 34,-1-4 33,5-9-106,12-20 39,8-11 0,-9 12 0,-3 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4:40.0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9618 6882 12707,'37'10'778,"17"4"-688,-18-6-79,10 1 68,-6-3-46,-11-2-27,2-1 39,16 0-40,-12 0-5,11 0 34,-15 1-29,-1-1-5,0 1 6,0 0 11,13 2-6,15 4-11,1 1 0,-5-1 39,-11 1-39,-21-5-5,4 3-1,-11-4 6,-3-1 0,-1 0 0,-3-1 0,-1-1 0,-2-1-370,0 0-257,-3-1-5120,0-4 5747,-2 1 0,-1-2 0,0 3 0</inkml:trace>
  <inkml:trace contextRef="#ctx0" brushRef="#br0" timeOffset="718">9832 6763 11878,'-44'21'1630,"14"-5"-1501,-4-3-1,8 2-55,7-4-6,-5 5-61,11-5 5,2-1 23,1-2-34,0 2 0,4-2-56,0 2 45,4-2-6,8 7 17,0-4 33,7 6-27,0-3-6,2 2 6,2 1-6,2 2-79,0 0-72,0 0-230,1-1-1865,7 7-700,-7-8 2946,2 5 0,-15-15 0,-2-2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5:02.2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8308 4834 13116,'-2'49'291,"0"-1"-257,2-13 38,0 25-66,0-11-6,0 18 11,0-18 0,0 18 1,0-19-52,-2 20-27,1-27 62,-2-7 5,1-8 0,0-18 5,0 1-5,0-5-33,0 2 33,1-2-6,0 1 0,-1-1-38,1 0-12,-1-1-112,1 2 5,1 0-178,0-2 89,0 0 252,-1-3 56,0-5 0,-2-3 5,-1-6 12,-2-5 28,-1-2 16,-1-2-27,-2 1 123,-5-6-68,4 9 197,-5-6-415,7 15 56,2 7 129,7 11-44,4 10-24,5 5-38,3 4-12,8 10-44,-5-11-17,7 3-79,-7-19 146,1-5 51,9-12-18,1-20-1781,6-22-1780,-9 1 3432,-6 0 0,-12 30 0,-3 7 0</inkml:trace>
  <inkml:trace contextRef="#ctx0" brushRef="#br0" timeOffset="1263">6689 6929 11844,'25'-4'796,"13"0"-673,-9 4 79,26 0-118,-19 0 5,11 0-83,-12 1 11,0 0 22,17 0 17,-13-1-28,13 0-28,-17 0 0,16 0 50,-11 0-50,-8 0 0,4 1 19,0 1 1,0 0-17,0-1 0,0 0 3,31 4-6,-26-5 39,-17 0-39,-4 0 0,0 0-6,-8 0 1,-1 0 5,-7 0 0,-2 0 11,0 0 118,0 0-169,-1 0-245,1 0 285,1 0 0,-1 0 0,0 0 0</inkml:trace>
  <inkml:trace contextRef="#ctx0" brushRef="#br0" timeOffset="2012">6809 6787 12690,'-19'32'1490,"-1"0"-1160,-6-5-207,6-7-89,5-5 61,3-4-50,7-6-45,-1 2-56,5-2 45,0-1-45,2 3 17,4 2 33,4 3 6,6 3 6,5 1-1,2 2 1,3-1-40,12 7-582,3-2-84,-1-1 700,14-2 0,-36-13 0,12 2 0</inkml:trace>
  <inkml:trace contextRef="#ctx0" brushRef="#br0" timeOffset="3336">5309 4786 12152,'7'52'1238,"-1"-1"-997,-6-14 0,0 6 0,1 6-185,-1-6 0,1 3-51,0 21 1,0 1-768,-1-23 0,1-2 781,-1 8 1,0-3-20,0 3-5,0 7 5,0-30-68,0-7 504,0-8-638,0-4 293,0-6 49,0-3-45,0-4 84,-1-10 662,-7-9-841,0-3-84,-13-13 79,6 14 5,-6-9 0,6 13 0,3 3-28,-2 4-124,6 7 63,1 2 66,5 7 29,6 18 33,3 0-33,14 31-85,17-1-49,-5-11 4,6-7 124,-18-28 51,1-7-51,1-8-45,0-9-4066,14-32 4111,-14 14 0,2-5 0,-18 29 0</inkml:trace>
  <inkml:trace contextRef="#ctx0" brushRef="#br0" timeOffset="4382">3761 7406 12410,'40'7'588,"21"1"-527,-28-5 1,4 0-56,11 0 0,6 0-5,-7-1 1,2 0 0,-1 0-5,3 0 1,-1-1-7,9 1 1,-5-1 8,1-1-388,11 0 393,-18-3 92,8-1-91,-22-2-1,-4-2 7,0-1-12,-11 3-84,-1-2 5,-12 4-27,-2 1-724,-2-2 904,-2-2 0,0 3 1,0-2-1</inkml:trace>
  <inkml:trace contextRef="#ctx0" brushRef="#br0" timeOffset="4962">4047 7215 13373,'-34'21'1204,"1"0"-1008,10-7-44,-2 3 268,-13 8-179,-2 9-241,7-7 0,7 0 0,21-18-68,2-1-61,1 1 73,8-1 51,3 3 5,9-1 0,4 2 5,5 2 1,4 2 39,4 2-45,1 1-90,14 9-307,-13-7-709,-8-3 0,0 0 1106,5 9 0,-6-6 0,-12-7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6:54.1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4880 11192 14488,'39'52'126,"-13"-19"0,1-1-121,0-4 1,0 0-3,0-1 0,0 1 22,7 5 0,-1-1-25,-3-6 0,0-1-6,17 16-5,-1-4-62,-29-25-22,-4-2-140,-3-3-140,-4-3-7903,-6-2 8278,-5-3 0,1 0 0,-1-2 0</inkml:trace>
  <inkml:trace contextRef="#ctx0" brushRef="#br0" timeOffset="485">4928 11740 14152,'27'-30'293,"-1"1"0,2-4 0,0-2-159,2-6 1,-1-1-91,-6 9 1,0-2 3,4-8 0,-1 2-65,-2 2-45,3-5-761,-18 33 73,-4 10-925,2 1-1630,1 3 3305,1 1 0,-3 0 0,-2-1 0</inkml:trace>
  <inkml:trace contextRef="#ctx0" brushRef="#br0" timeOffset="1283">5428 10739 14701,'-25'34'369,"1"0"1,-14 19-218,9-12-147,14-19 46,-6 12-51,12-15-102,1-3-245,5-8 313,2-6 12,8-2 33,0 0 34,14 1-45,-5 2 6,7 2-6,-4 3 11,-1 3-17,7 9-207,1 7-341,-2-3-1417,-6-4 1971,-10-13 0,-4-6 0,-2-1 0</inkml:trace>
  <inkml:trace contextRef="#ctx0" brushRef="#br0" timeOffset="1703">5571 10906 12399,'25'-25'941,"-2"2"-588,-10 5-353,-4 8 123,3-2 336,-8 11-140,-1 7-112,3 28-201,-3-7 0,4 31-376,0-17-1344,1-6 1714,2-9 0,-6-19 0,-1-5 0</inkml:trace>
  <inkml:trace contextRef="#ctx0" brushRef="#br0" timeOffset="2200">5761 10716 10259,'6'8'2538,"-1"-1"-1917,27 11-358,-15-7 68,35 20-174,-16-6-90,0 1-56,-4-2 107,-13-4 419,-11 1-447,-2-3 50,-11 10 39,-18 7-151,-6-1-1142,-19 4 1114,17-14 0,8-12 0,16-4 0</inkml:trace>
  <inkml:trace contextRef="#ctx0" brushRef="#br0" timeOffset="3957">8427 11263 14213,'25'21'126,"3"2"0,2 1-120,22 17 19,-13-10 0,-1-2-30,10 4 5,-4-4-56,-19-14-342,-5-3 107,-8-6-11,-10-6-948,-1 0-161,1 0 728,0 0 162,1 1 280,0 0 241,-1 1 107,1 0 100,0 0-95,4-1-112,-2-1 0,0 0 0,-2 0 0</inkml:trace>
  <inkml:trace contextRef="#ctx0" brushRef="#br0" timeOffset="4540">8475 11621 11878,'12'-29'1327,"3"1"-946,4 2 5,2-5 1,2-3-132,-4 4 0,-1-1-143,6-6 0,-1 1-23,6-14-27,-12 20-62,3 2 5,-7 9 12,0 4 22,-3 9-27,-2 5-12,1 0-706,-1 1 706,-5 0 0,-1 0 0,-1 0 0</inkml:trace>
  <inkml:trace contextRef="#ctx0" brushRef="#br0" timeOffset="5406">9046 10573 14073,'-23'31'298,"-1"1"1,2-3 0,1-3-75,-2-2 247,-21 18-403,18-16-35,-12 11-38,25-22-29,6-6-95,2-3 135,19-5-1,2-1-5,7 0 0,5 7 6,-2 6-12,-1 4-22,1 5-314,-2 3 169,-6-7-583,4 9-1345,-8-14 2101,-1-2 0,-6-7 0,-3-4 0</inkml:trace>
  <inkml:trace contextRef="#ctx0" brushRef="#br0" timeOffset="5891">9142 10716 12174,'39'-35'959,"-5"8"-724,-21 25 358,3 12-217,-4 12-147,-2 30-223,-8-12 50,-7 11-45,-3-27 101,-3 0-45,3-9-67,1-3-67,5-10-51,1-1 118,8-4-5,8 0-1518,18 0 1523,0 4 0,-5 0 0,-14 2 0</inkml:trace>
  <inkml:trace contextRef="#ctx0" brushRef="#br0" timeOffset="6356">9403 10549 10646,'5'5'1635,"-2"-1"-979,-3-4 156,47 25-331,-17-6-282,8 4 0,0 0-149,-6-1-11,1 1 1,-20-12 105,0 4 34,-5-3 17,-1 5-44,-6-5-40,-1 2 34,-9 10-135,-20 11-1042,-21 5-1310,-3-3 2341,5-9 0,28-17 0,12-4 0</inkml:trace>
  <inkml:trace contextRef="#ctx0" brushRef="#br0" timeOffset="8173">11974 11168 14191,'29'23'437,"13"11"-420,1 5-1,-17-16 1,-1 0-11,11 9-62,-4-3-151,-17-16-1009,4 3 1216,-10-6 0,-2-4 0,-5-2 0</inkml:trace>
  <inkml:trace contextRef="#ctx0" brushRef="#br0" timeOffset="8624">11998 11549 12309,'14'-33'552,"-1"-1"1,0 3 0,1 0-13,8-9 1,1 0-460,-5 7 0,0 0-78,4-7 0,-1 1-93,12-14-1366,-14 32-1518,0 0 2974,-6 14 0,-9 4 0,-2 1 0</inkml:trace>
  <inkml:trace contextRef="#ctx0" brushRef="#br0" timeOffset="9359">12474 10525 13183,'-23'31'330,"0"0"1,2-3-1,2-2 62,-3 9-246,4 1-146,3-7 0,6-7 0,8-16-6,1-4-44,0 1 55,1-2 1,3 2 33,3 2-33,12 9-6,-4-1 0,18 17 11,6 9-476,1-3-212,-3-3-870,-14-16-2060,-11-11 3607,-3-1 0,-4-3 0,-2-2 0</inkml:trace>
  <inkml:trace contextRef="#ctx0" brushRef="#br0" timeOffset="9960">12641 10597 10657,'2'3'1377,"-1"0"-558,-1-3 155,37-18-705,-23 15-56,27-8-1,-32 22-116,-2 6-35,-4 2-5,-1 4 0,-9 21-45,-3-12-11,-3 5-179,0-24 45,8-15 111,3-9 12,6 3 11,4-2 6,3 8 5,9 17 28,-7-5-22,7 20 73,-16-6-90,0 0 5,-13 5-111,-22-6-617,-5-7-184,-4-5-5192,12-36 6099,18 5 0,3-7 0,7 16 0</inkml:trace>
  <inkml:trace contextRef="#ctx0" brushRef="#br0" timeOffset="10425">12855 10501 13435,'39'27'287,"0"-1"1,-7-5-1,-4-1-197,1 4 5,-4-1-84,-6-7-5,3 3 106,-5-3-67,-2 0 0,-3-1 201,-5 3 129,-11 5-229,-9 3-101,-3 1-45,-20 3-1972,-13-4-291,9-4 2263,-5-3 0,34-14 0,4-2 0</inkml:trace>
  <inkml:trace contextRef="#ctx0" brushRef="#br0" timeOffset="11959">20496 10859 13060,'39'34'1142,"-3"-4"-834,-15-19-101,4 3 29,3 3-46,5 3 51,21 17-174,-18-9 0,1 2-42,-1-2 1,0 1-26,-3-2 0,-2-1 0,4 4 6,-17-15-6,0 1-74,-8-6-105,1-1-196,-7-7-213,-1-1-742,-1-1 1,-2 0 0</inkml:trace>
  <inkml:trace contextRef="#ctx0" brushRef="#br0" timeOffset="12324">20544 11335 11883,'13'-33'1397,"0"1"1,9-21-967,10-3-207,-5 12-78,1 2-84,1 5-51,8-3-336,6 4-2576,0-4 2901,-3 4 0,-22 16 0,-7 5 0</inkml:trace>
  <inkml:trace contextRef="#ctx0" brushRef="#br0" timeOffset="13574">15736 11120 13491,'38'9'-918,"-5"-2"1,-25-7 0,-2 0 0</inkml:trace>
  <inkml:trace contextRef="#ctx0" brushRef="#br0" timeOffset="14006">16354 11073 14717,'32'2'-993,"-6"0"0,-22-3 1,-1 1-1</inkml:trace>
  <inkml:trace contextRef="#ctx0" brushRef="#br0" timeOffset="14359">17045 11025 14661,'30'10'-184,"-5"-2"184,-8-9 0,-10 1 0,6-2 0</inkml:trace>
  <inkml:trace contextRef="#ctx0" brushRef="#br0" timeOffset="15909">21044 10168 13704,'-46'34'980,"6"-4"-723,21-15 79,-7 8-252,-3 13-67,3 1-11,6-2-1,12-14 7,4-10 32,2 1-38,-1-6 5,2 2 6,0-4-6,0 1 28,-2 3-4,2-2-47,-1 0-39,1 0 46,5-2-1,12 6 6,2-2 0,11 3 0,-4-2-5,20 8-354,-7-3-1730,5 1 2089,-17-8 0,-17-5 0,-4-2 0</inkml:trace>
  <inkml:trace contextRef="#ctx0" brushRef="#br0" timeOffset="16358">21187 10120 12724,'46'4'1131,"-9"-1"-1036,-7-3 6,5-1-874,-6-1 773,-1-1 0,-14 1 0,-12 1 0</inkml:trace>
  <inkml:trace contextRef="#ctx0" brushRef="#br0" timeOffset="16606">21306 10096 8954,'-6'-7'3092,"4"34"-2157,3 12-638,3 21-45,-4-8-129,0-15-307,0 17-1043,0-27 1227,0 9 0,0-32 0,0-2 0</inkml:trace>
  <inkml:trace contextRef="#ctx0" brushRef="#br0" timeOffset="17173">21591 10382 12219,'30'45'628,"-2"-7"-555,-6-21-68,0-2-5,-3-2-358,-2-3-2594,2-1 2952,-9-4 0,0-1 0,-8-2 0</inkml:trace>
  <inkml:trace contextRef="#ctx0" brushRef="#br0" timeOffset="17441">21568 10573 9408,'0'13'3557,"0"-3"-2656,8-48-587,2 15-269,4-24-219,7 22-711,-4 8 885,14-11 0,-17 16 0,1-4 0</inkml:trace>
  <inkml:trace contextRef="#ctx0" brushRef="#br0" timeOffset="18207">21877 10049 11614,'38'30'722,"0"0"1,-2-1 0,-2-1-471,10 8 17,0 3-269,-19-15 50,-2 0-44,-15-13 28,2 6-29,-4-7 40,0 3 0,-5-8 22,-1 1-17,0-1 6,-10 5-11,-23 11-45,-15 5-135,13-6 1,-1-1-414,-18 10 548,14-8 0,4-1 0,12-7 0,-14 8 0</inkml:trace>
  <inkml:trace contextRef="#ctx0" brushRef="#br0" timeOffset="24295">2381 8882 12421,'-24'24'1518,"5"-3"-1266,6-1-73,4-2 174,-4 11-263,3-5-6,-3 19-73,7 2-11,0-3 0,4-4-90,7-14 17,0-12-11,5 2 28,-2-4-50,2-3-23,0 0-67,1-1-50,12 0-29,1-4 219,4 1 0,2-10 6,-6-7 56,-1-3 173,-1-12-118,-12 9 7,0-9 77,-5 6 102,-2-14-46,-1 7-89,-1-10 39,-10 2 118,-5 4-146,-3 2-83,-3 11 77,9 14-72,3 2-123,4 4 89,4 1-11,0 5 145,14 33-89,-3-10-104,6 8 1,3 2 42,7 1-233,-6-10 0,1-2-1762,8 3-291,-5-7 2291,-10-10 0,-10-8 0,-2-2 0</inkml:trace>
  <inkml:trace contextRef="#ctx0" brushRef="#br0" timeOffset="28807">2714 8430 13037,'-19'19'835,"1"-1"-589,8-4 23,-3 0-84,1 0 173,-8 4-145,2 1-129,-4 1-78,7-5-6,5-3-157,6-6-84,1 1 230,5-2-45,3 1 56,3 0 56,20 14 17,-10-6-73,12 10-51,-14-8-27,-1 1-331,3 3-493,-5-2-5623,0 2 6525,-8-11 0,-3-2 0,-2-7 0</inkml:trace>
  <inkml:trace contextRef="#ctx0" brushRef="#br0" timeOffset="29324">2857 8501 14023,'-14'46'532,"3"3"-538,13-22-5,2 0-34,4-5 12,2-9-34,3-3-208,5 0 275,-3-5-162,8-1 111,-10-7 57,3-7 44,-7-8 253,-3-17-180,-12 5-123,-4 0-857,-19 11 236,9 12-1514,-13 0-1287,17 6 3422,-1 4 0,12-2 0,2 2 0</inkml:trace>
  <inkml:trace contextRef="#ctx0" brushRef="#br0" timeOffset="29922">3024 8430 12550,'34'22'313,"1"1"1,1-1 0,-5-2-45,-6-6-174,-1-1-11,-6-3 11,-11-7 437,-1 2-173,-5-2-158,-1 2-78,-1 2 17,-9 8-89,0 0-6,-20 20 95,-11 16-33,1 0-107,3-3-315,18-21-592,13-19-2185,2-2-2519,4-5 5611,0-1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47:42.4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4571 8334 13183,'1'41'112,"0"12"-62,-1-5 6,0 3 20,-1-16 0,2 0-71,1 23 34,0-15 1,0 0 10,3 13-47,-2-20 0,1-2 36,0-2-34,1 17 40,-1-21-39,1 6 78,0-12-73,1 8 34,0-7 16,3 17-10,2-3-40,-1-1 23,-1-3-34,-4-17 0,-2-8 5,-2-5 29,-1 1-29,0-1-5,0 3-5,0 1 5,0 4-34,0-3-117,0-1-6,0-3-2475,0-4 884,0-9 1748,1-1 0,0-1 0,0 4 0</inkml:trace>
  <inkml:trace contextRef="#ctx0" brushRef="#br0" timeOffset="1167">4666 8310 12998,'31'-5'465,"17"0"-459,-23 5 50,15-1 28,0-4-90,-13 1 6,14-4 0,-17 4 67,13-1-67,-6 0 11,26-4-5,-20 1 0,13-3-6,-13 1-6,-1-2-5,15-5 0,1 1 2,-14 6 1,0 2 8,12-1 0,2 4 0,-28 3-23,19 0 18,-15-1-1,15-3 1,-18 2-141,10-4 68,-7 5-40,18-2-106,-1 4 112,0 0 67,4 2 12,-21 0 10,4 1 79,-14-2-56,4 0 0,-8 0-39,-1 0 39,4 0 0,-6-2 11,4 1 6,-8-1-17,1 0 11,-1 2-11,-2 0 6,1 0-1,-4 0 68,0 0-218,-1 0-1054,0 0-873,1 3 2072,1 0 0,-2 0 0,1 0 0</inkml:trace>
  <inkml:trace contextRef="#ctx0" brushRef="#br0" timeOffset="1617">6190 8168 9716,'9'32'870,"1"1"0,1 17 0,-2 3-587,-4-14 0,-1 3-121,1 6 1,0 6-1,0-4-159,0-1 0,0-1 16,0 8 1,1-1 10,0-7 1,0-4-31,3 12 0,-1-9 0,0-1-162,2 2 22,-2-4-409,0 3 11,-5-21-604,-1 16 358,-1-19 784,-1 15 0,0-26 0,0 5 0</inkml:trace>
  <inkml:trace contextRef="#ctx0" brushRef="#br0" timeOffset="2685">4737 9549 11278,'29'-18'409,"0"3"-269,-6 15 163,17 0 140,24-4-357,-31 2 1,1-1 0,8-2 0,-1 0-20,12-2-11,13-4-11,-27 6-40,-3 0 1,0 0-6,9 0 8,-7 1 1,1-1-9,6 1 5,-9 2 1,1-1 2,-3 1 1,0 0-7,0 0 1,1 0 5,8 0 1,0 1 8,15-1 39,-3 1-45,-5-2-11,-22 1 6,17-4-6,-20 3 0,16-1 0,-18 3-39,12 0 39,-11-1-1776,7-2 460,-9 1 1316,5 0 0,-17 3 0,2 0 0</inkml:trace>
  <inkml:trace contextRef="#ctx0" brushRef="#br0" timeOffset="4340">8023 8168 12517,'10'35'795,"-2"0"-476,-4 2-201,-2-2-48,0 2 0,-1 6-14,0 14 0,-1 1-54,1-10 1,0-1 14,1 13 0,-1-3-6,3-1 79,1-3-90,1-3-28,3 13 39,0-1-3,-4-26 1,0-1 35,3 15-32,-3-3-12,-3-22 5,2 7 6,-1-10-11,1-5-252,1-7-196,0-14-941,-1-7 1389,-1-18 0,-1 13 0,-2-3 0</inkml:trace>
  <inkml:trace contextRef="#ctx0" brushRef="#br0" timeOffset="5542">8118 8168 10674,'44'8'515,"-1"0"0,-7-1 0,-1-1-291,1-1 1,-1-2-46,11 0-78,-5-2 0,1 0-71,-9-1 1,2 0-6,16 0 1,1 0-21,-17 0 1,-2 0 10,6 0 1,-3 0-11,1-1 5,12-3-5,-11 1-12,24-4 6,-25 5 0,24-2-17,0 4 40,0 0-23,-5 0-39,-10 0 27,-22 0 7,7 0 5,-12 0-73,9 2 67,-9-1 6,7 2 0,-8-2 12,0 0-7,2-1 1,0 0-6,2-2-51,8-6-61,-2-2 79,-2-2-29,-6 1 17,-11 6 45,2 1 0,-5 3 0,1 1 0,-2 0-11,4 0 6,-3 0-51,2 0-34,-4 0 84,-1 0-139,3 2 145,-2 1 45,0 3 78,-1 1-78,0 0 11,0 3-51,0-3 6,5 4-5,-4-4 0,3 2-1,-4-4 180,3 15 185,-1 12-214,1 8-128,-4-7 0,-1 4-22,0 1 0,0 1-4,0 0 1,-1 2-264,0 13 0,0-1 261,0 9 2,1-24 1,-1 0-3,2 9-129,3 7-358,0-17-600,2 3 1087,-3-17 0,-2-12 0,-1-1 0</inkml:trace>
  <inkml:trace contextRef="#ctx0" brushRef="#br0" timeOffset="6432">9808 9120 8035,'17'46'-549,"-3"-10"549,-14-33 0,0-3 0,0 0 0</inkml:trace>
  <inkml:trace contextRef="#ctx0" brushRef="#br0" timeOffset="7449">8237 9382 9878,'38'3'345,"1"-1"1,-3 1-1,-3-1 131,6-4-50,-3 2 0,2-1-317,-5 1 1,2 0-54,16 0 0,0-1-17,15 0-11,-16-3 0,1 0-26,-17 0 1,-1 0 3,7-1 0,0 0-4,-5 0 1,-2-1 20,33-9 7,-27 3 1,1-1-28,-2 1 0,-1-1-1,0 0 1,-4 2 3,10-2-51,8 5 40,-22 6 5,7-1-6,-13 2 6,0 0 45,19 0-40,-6 1 1,15-1 0,-19 1-1,2 0 12,-6 4-17,-5-3 6,-1 3-6,-11-3 0,5 3 5,4 1-5,-3 0 0,2 3-493,-11-3-5953,10 6 6446,-7-4 0,2 0 0,-7-4 0</inkml:trace>
  <inkml:trace contextRef="#ctx0" brushRef="#br0" timeOffset="8789">11665 8191 10438,'-6'41'2067,"2"13"-1630,8-11-274,0 9-79,3-12 0,1 3 42,0 12 0,1 1-110,-2-9 1,0-1 16,1 11 1,-2-3 11,0 1-14,-2-11 0,0 2-26,0 21-30,0-23 0,-2-4 25,0-6 6,-1-15-6,0-16 11,1 7-17,-1-3 6,2 2-829,-2-5 353,1-4-319,1-1 610,0 0 179,0 0 79,-1 1 246,-1 0-229,1 4-689,0-3-219,0 3-308,-1-2 482,0-2 644,1 0 0,0 0 0</inkml:trace>
  <inkml:trace contextRef="#ctx0" brushRef="#br0" timeOffset="10104">11736 8001 10808,'59'22'1028,"-22"-10"0,-3-2-905,-8-5-28,16 2 40,-19-4 122,29 6-184,-17-4-17,22 5-6,-24-6 1,17-1-46,-11-1 40,27-1-12,-29-5 1,0-3-34,2 2 0,0-2 39,8-4 1,-2 0-35,11-4-30,-16 8 0,-1 0 19,14 1 6,10-1 0,-27 3 0,-1-1 6,18-5-3,-8 2 0,1-1-3,20 1 5,-22 3 1,-2 2-6,4 2 5,3 1 1,-27 2-6,-2-1 6,0 1-6,-1-2 22,15 1-16,-4-2-1,5 0 1,-3-2-6,-9-1 0,-2 0 0,0-1 0,-11 3 0,3-2 17,-1 1-17,-2 0 0,3 2-6,-4 0 6,2 1 0,-3 0 73,0 0 123,-6 0-67,0 0-124,-1 0-5,0 1 17,3 5-17,-1 0 6,0 6 16,1 44-16,-2-17 19,1 9 0,-1 7-8,2 1 0,-1 0 53,-1 4 0,1 0-1138,1 0 1,-1-3 1069,-1-14 1,0-5-75,0 12 72,1 14 6,-1-18-6,2 8 0,-3-20-6,1-3-324,0 16-835,-1-13-2106,1 9 3271,-2-25 0,0-8 0,0-6 0</inkml:trace>
  <inkml:trace contextRef="#ctx0" brushRef="#br0" timeOffset="11139">11832 9263 9990,'35'1'431,"0"1"0,18-1 1,-3-1-230,0-1-46,-1 0 1,4-1-76,-8-1 1,-1 1-63,-7-1 1,1 1 2,4 0 1,-2-1 16,3 0 213,18-3-72,-14 0-113,-8 1 0,2 0-17,-3 1 1,1-1 21,-1 1 1,0 1 19,4 0 1,-3 1-42,8 1 89,7-1-62,-21 0 79,23-4-107,-22 3-11,1-2 1,2-1 10,12-3-45,-14 3 1,-1 0 0,6-2 5,6 1 28,5 0-33,-9 1 39,7-1-34,-23 3 39,11-1-50,-10 2 0,9 0 11,-8 3-475,-6 0-645,-5 2 1109,-9 3 0,-8-2 0,0 1 0</inkml:trace>
  <inkml:trace contextRef="#ctx0" brushRef="#br0" timeOffset="12688">5118 9906 14673,'6'43'89,"-2"18"-44,-3 3-9,-1-20 1,1 1-35,-1-8 1,1-1 50,-1 8 1,1-4-54,0 3 22,3 16-16,-1-32-1,5 10-5,-3-19 12,4 12 44,-3-4-56,0 0-224,-2 2-3764,-3-16 3330,0-7 1,0-10 0</inkml:trace>
  <inkml:trace contextRef="#ctx0" brushRef="#br0" timeOffset="13187">4976 10216 12169,'21'-53'2235,"1"-8"-1513,-10 14-722,-2 9 84,2 4-78,-6 28 223,6 3-122,-4 3 151,10 0-28,-3 0-57,2 0 130,5 6-79,12 19-168,5 6-230,0 6-252,-9-9-549,-11-13-1102,-3-3 2077,-2-1 0,-8-5 0,-1-1 0</inkml:trace>
  <inkml:trace contextRef="#ctx0" brushRef="#br0" timeOffset="14472">3547 9144 13217,'28'-21'957,"15"8"-878,-13 17 44,17 4-50,-9-3-23,2-1 62,1-2-42,-4-1 0,2-1 31,26-3-79,-27 2 1,0-1-12,25-6 22,-20 2-27,-1 0 56,-6 2-62,-20 2 5,-1 2 1,-7 0-1,-4 0-5,0 0 6,-3 0 336,0 0-320,-4-2-78,-9-4-6,-2-3 57,-7-4-29,2-1 23,-12-17 5,12 12 1,-5-8-1,18 20-39,4 2-27,0 2-29,7 2 347,11 6-95,7 9-151,3 3 298,10 22-175,-20-17 23,8 14 27,-18-15-33,-2 1-78,-3 1 162,-20 29-224,-7-9-314,-9 10-1294,-11-15 1608,17-16 0,5-6 0,11-7 0</inkml:trace>
  <inkml:trace contextRef="#ctx0" brushRef="#br0" timeOffset="17909">5214 8692 15546,'-29'60'236,"4"-1"-256,11-26 1,0-2 13,-2 15 1,6 4-282,19-12 209,9-3-146,7-9 118,3-14-1,-8-8-206,5-2 217,-6-6 96,2-4 23,-7-18 22,-6 1 67,0-27 0,-11 6 168,-13-14-174,3 24-33,-8 7-28,12 24-40,3 3-10,2 4 5,2 5 44,6 7 18,3 7-6,6 5-50,5 5 33,10 19-213,5-1-1027,-12-20 0,2-4 1201,14 0 0,-13-11 0,-10-19 0</inkml:trace>
  <inkml:trace contextRef="#ctx0" brushRef="#br0" timeOffset="18591">5595 8382 15249,'-49'44'494,"6"-4"-321,6-2-173,11-7 0,-4 5 0,19-17 0,7-12 45,2-1-106,1-3-57,1-2 118,0 0 0,12 3 39,8 5-28,6 1 29,13 10-40,-15-8 0,4 5-152,-11-7-1170,0 3-627,-5-3-1591,-1 1 3540,-6-4 0,-3-3 0,0-1 0</inkml:trace>
  <inkml:trace contextRef="#ctx0" brushRef="#br0" timeOffset="18972">5666 8549 10965,'9'0'2078,"4"-15"-1484,-7 2 94,9-16-542,-7 14-146,0 0-78,-5 12 78,-1 2 128,1 1 108,-1 3 72,5 17-230,1 5-78,1 9-398,1 3-1013,-2-11-202,0-2 1613,0-8 0,-5-11 0,0-3 0</inkml:trace>
  <inkml:trace contextRef="#ctx0" brushRef="#br0" timeOffset="19391">5785 8358 14141,'32'15'333,"0"-1"0,24 11-215,-22-5 167,-10-4 181,7 7-220,-20-10 163,-7 12-353,-7-10-17,-3 10-39,-6-8-179,-17 15-583,3-8 762,-11 15 0,20-26 0,6 1 0</inkml:trace>
  <inkml:trace contextRef="#ctx0" brushRef="#br0" timeOffset="20774">6809 8834 12090,'53'8'1530,"7"-2"-1200,-13-6-246,0 0-5,20 1-68,-26-1 34,13 1 22,-16-1-17,-2 0 1,0-1-46,-3-3 118,27-6-50,-13 5-118,9-2 51,-14 6 61,-17 3-61,-3 0 89,-6 1-56,-12-2 443,0 0-269,-4-1-269,-4 0-6,-2-2-28,-7-1-16,-1-3-252,-13-9 212,7 3 79,-13-10 0,15 3 16,2 2-22,10-1 68,5 8-1,4 1-44,2 5 44,4 3 73,11 4 62,-2 4-22,6 6-29,-6 2-5,1 10 11,-7-4 39,-1 15 23,-17 6-718,-10 1-385,-7-1 957,-11-14 0,19-18 0,-2-2 0</inkml:trace>
  <inkml:trace contextRef="#ctx0" brushRef="#br0" timeOffset="22018">8832 8620 12942,'-30'-13'549,"6"4"-247,12 18 79,-3 8 101,-12 24-426,8 4-28,10-10 0,3 1-34,8 6-274,16 12-364,11-36 426,1-2 184,8-17 34,-19-7 0,6-15-5,-14 1-7,1-24-38,-7-1 36,-3 9 0,-1-1 64,-6-18 118,1 6 68,-5 35-203,6 15 85,0 20-113,4 1 46,10 32 5,0-16-54,1-4 1,3 0-299,11 13-908,3-3 1204,4-14 0,-20-21 0,1-3 0</inkml:trace>
  <inkml:trace contextRef="#ctx0" brushRef="#br0" timeOffset="22565">9189 8311 13749,'-28'43'1237,"2"-3"-850,9-16-45,0 1-1,-6 16-341,11-17-50,-3 9 11,13-24-23,7-3 57,7-2-7,14 2 7,3 4-46,-2 2-308,-1 8 79,-14-6-95,2 3-106,-7-7-639,0-2 1120,-3 0 0,-1-5 0,-2 0 0</inkml:trace>
  <inkml:trace contextRef="#ctx0" brushRef="#br0" timeOffset="22968">9261 8406 10668,'12'4'2409,"-2"-1"-2101,-10-3 324,32 17-452,-22-5-7,23 27-100,-32-16-23,-5 16 18,-1-18 100,-4 4-196,4-16-112,1-3 140,12-6-84,-1-2-1624,13-1-1020,-9 2 2728,3-1 0,-9 2 0,-2 0 0</inkml:trace>
  <inkml:trace contextRef="#ctx0" brushRef="#br0" timeOffset="23382">9403 8334 14146,'30'28'293,"0"0"0,4 4 0,-5-3-136,-10-6-101,4 4 84,-12-9 113,-8-2-186,0-3-50,-9 5-12,-3-6-128,-3 0-482,-6 1-2246,-12 3 2851,-6 1 0,7-4 0,9-5 0</inkml:trace>
  <inkml:trace contextRef="#ctx0" brushRef="#br0" timeOffset="24301">8951 9596 13127,'1'38'304,"0"0"0,0-1 1,0-3-143,1 10-36,0-12 0,-1 5-95,2 11 0,-1 3-9,-1-1 1,1 1-21,-1 7 1,1-3-143,-2 4 67,0-17-251,0-27-259,0-11-2441,0-9 3024,-1-3 0,1 0 0,-2 2 0</inkml:trace>
  <inkml:trace contextRef="#ctx0" brushRef="#br0" timeOffset="24723">8761 9954 12247,'29'-30'685,"0"0"0,2-6 1,-5 1-451,-7-1-28,2-10-44,-9 18-40,-5 13 39,-1 3 197,-3 10-196,4 13-152,3 0 0,12 21-11,15 9-672,5 1-695,3-1 1367,-4-9 0,-25-20 0,3 2 0</inkml:trace>
  <inkml:trace contextRef="#ctx0" brushRef="#br0" timeOffset="25819">12593 9525 14051,'3'59'437,"-1"-3"-331,1-20-55,0 6-18,0 5-30,0-11 0,-1 3 30,0 1 1,0 3-101,1 13 0,0 0-115,-1-15 0,0-3-31,2 24-146,-2-34 175,-1-16-628,0 6-7,-1-8-200,1 3-213,-1-4 1232,0-3 0,1-2 0,-1-2 0</inkml:trace>
  <inkml:trace contextRef="#ctx0" brushRef="#br0" timeOffset="26335">12403 9692 12589,'30'-40'1955,"-3"2"-1530,-12 14 1,13-12-314,-6 16 146,9-3-112,-13 23 16,6 17-156,-9 0 33,13 21-45,-11-14-279,19 19-1245,-10-24 1530,11 9 0,-22-22 0,-1-1 0</inkml:trace>
  <inkml:trace contextRef="#ctx0" brushRef="#br0" timeOffset="27820">10141 8787 14118,'54'-15'159,"-12"6"1,4 2-98,-2 2 0,3 1-51,-1-1 0,3 0 0,-3-1-6,8-1 1,-3 0-406,-1 1 1,-2 0 393,-6 1 0,-4 2 6,5 1 0,17 1 12,-31 2 179,5 1-129,-16 2 10,14 1 40,-2-2-28,20 0-78,-16-3 661,1 0-667,-19 0 9,-3 0-9,-8 0-12,5 0 12,-4 0-5,7 0-1,-5 0 17,5 0-5,-5 0 0,4 0-18,-5 0-116,-2 0 128,-2-2 39,-5-1-34,-3-3 7,-10-7-46,-1 1-106,-16-16 134,11 9-22,-5-9 23,12 10-102,4-1-72,7 7 347,10 6-56,4 9-17,6 9-5,-4 4 0,5 11-40,-4-7 34,1 8 112,-8-10 6,-3 0 84,-5 24-258,-12-1-1031,-2-9 0,-4-1 1003,-15 2 0,2-7 0,17-23 0</inkml:trace>
  <inkml:trace contextRef="#ctx0" brushRef="#br0" timeOffset="125001">12546 8501 13581,'-33'29'756,"3"-3"-577,23-21 28,-5 4-173,4-3 22,-3 4 16,3-2-16,0 2-56,-1 2 0,1 1-5,-5 20-90,6-1 89,-1 9 6,6 2-45,8-8-28,1-3-22,13 2 39,-4-18-140,14 3 17,-6-12-107,6-1 74,-4-14 212,-5-12-6,-6-5 6,-5-19 67,-7-10-28,-8-4 1,-1 4 32,-9 9 124,0 16-89,3 5 201,2 8-308,7 14 33,2 4 29,6 15 22,23 29-84,-4-6-28,-3-11 0,1-1-56,5 3-101,10 6 101,-10-13-78,5 2-129,-14-15-415,-3-4-4391,0-3 5097,-7-2 0,0-2 0,-7 0 0</inkml:trace>
  <inkml:trace contextRef="#ctx0" brushRef="#br0" timeOffset="125651">12903 8192 13637,'-27'36'1092,"2"-1"-997,8-15 129,0 2 0,-6 7-219,4 1-61,1-2 12,8-1-1,7-14-17,2 1-11,1-7-111,8 1 184,0-2 44,16 4-4,-7-3-40,9 3-168,2 6-454,1 3-341,6 7 224,-12-6-1950,-2 0 2689,-11-12 0,-1 0 0,-6-6 0</inkml:trace>
  <inkml:trace contextRef="#ctx0" brushRef="#br0" timeOffset="126251">12998 8311 11715,'61'-11'1614,"-9"15"-1312,-41 12-252,-2 8 102,-11 6-102,-1-13-44,-3 2 5,-1-11 84,2-3-11,0-3-140,3-11-34,7 3 12,1-6 44,13 8-38,-2 12 27,-1-1 179,-4 20 6,-8-6-129,-4 6 40,-11-3-51,-1-10-90,-10 1-604,5-10-287,1-6 981,2-22 0,9 13 0,1-12 0</inkml:trace>
  <inkml:trace contextRef="#ctx0" brushRef="#br0" timeOffset="126737">13212 8144 12623,'31'25'241,"-1"0"0,21 16-118,-37-30 140,3 2-106,-6-4 134,2 4-61,-7-6 134,-3 7-185,-2-5-73,-1 5-16,0-1 123,-3 9-107,-2-3-95,-7 15-296,-5 2-1899,3-3-2701,1-4 4885,8-15 0,4-10 0,1-1 0</inkml:trace>
  <inkml:trace contextRef="#ctx0" brushRef="#br0" timeOffset="128007">14021 8691 11676,'23'-5'1165,"10"0"-952,-8 5-123,11 0 33,-8 0 45,31 0-112,-21 0-56,24 0 0,-31 0 11,12-1 118,-12-1 45,20-2-62,1-3-96,0 2-16,-3 1 6,-16 3 0,-11 1 100,17-1-67,-14 0-33,12 0 39,-17 1-34,13 0 0,-11 0 51,5 0 184,-19 0-218,-15-7-118,-2 1-83,-18-16 117,10 6-67,-4-7 55,9 8-16,3-4 79,5 6-68,3-3-39,5 10 28,10 2 90,6 13 38,14 17-44,-12-2 51,1 11 5,-15-15 297,-4 22-348,-2-14 107,-8 16-45,-4-19 62,-16 10-129,4-10-1176,-14 7 1176,15-20 0,4-2 0,10-10 0</inkml:trace>
  <inkml:trace contextRef="#ctx0" brushRef="#br0" timeOffset="128951">15664 8763 14359,'3'-36'34,"2"7"-1278,10 28-3763,13 1 5007,-3 0 0,-1 0 0,-15 1 0</inkml:trace>
  <inkml:trace contextRef="#ctx0" brushRef="#br0" timeOffset="129234">16212 8668 14751,'33'11'-834,"-4"-4"-6011,5-11 6845,-13 1 0,11-1 0,-23 4 0</inkml:trace>
  <inkml:trace contextRef="#ctx0" brushRef="#br0" timeOffset="129485">16759 8692 14398,'51'17'437,"-1"-4"-560,-33-12-2818,15-1 2941,-4-5 0,-6 3 0,-6-3 0</inkml:trace>
  <inkml:trace contextRef="#ctx0" brushRef="#br0" timeOffset="130997">18092 8573 10091,'40'3'517,"-1"1"0,-4-1 0,-1-1 257,23-2-645,-20 0-51,21 0 12,-27 0 106,15 0-185,-10-1 95,27-2 3,-28 2 1,0-1-49,1 0 1,0 1-23,7 0 0,-3 1 56,12 0 51,8 0-135,-25 0-5,10 0 5,-15 0 45,-2 1 6,17 2-51,-14-1 45,15 3-17,-23-3-17,-1-1 23,-12-1-39,-1 0-6,-4 0 5,3 0-5,-1 0 6,2 0 5,3 2-11,0 0 0,0 0 6,1 1-17,-7-1 100,0-1-55,-4 0 50,-3-1-280,-16-13 61,5 2 74,-13-11-29,10 4 40,-1-8 44,7 7-78,0-9-123,11 14 319,8 4-45,2 10 6,8 9-67,-4 4 106,8 6-12,-8-3-44,3 5 73,-10-7 34,-3 2 408,-5 23-465,-14 4-299,-2-4 0,-4 0 193,-1-8 0,-1-3 0,-12 18 0,13-25 0</inkml:trace>
  <inkml:trace contextRef="#ctx0" brushRef="#br0" timeOffset="132303">20830 9358 12561,'22'46'784,"-2"-2"-593,-15-15-23,1 4-6,0 5-39,1 5-67,-2 4 68,-1 4-46,-1 1-11,0 2-67,-1 0 45,1-3 0,-1 11-51,2-1 6,-1-9-33,1-15-214,-2-26-313,-1-9-1664,-1-11 57,0-5 2167,-2-12 0,1 12 0,-1 1 0</inkml:trace>
  <inkml:trace contextRef="#ctx0" brushRef="#br0" timeOffset="132802">20687 9668 10982,'1'-35'820,"0"-1"1,6-28-261,20 17-420,7 5 50,20 2 6,-14 19-84,2 21 12,-20 9-80,1 8 24,5 12-63,-8-8-5,2 8-106,-11-14-611,-1-1-1260,-2-7 1977,1-2 0,-4-5 0,-1 0 0</inkml:trace>
  <inkml:trace contextRef="#ctx0" brushRef="#br0" timeOffset="135043">19854 7858 12202,'1'-17'152,"0"3"-157,-1 6 5,0 1 190,0 2 135,6 31-163,-2-2 17,6 29 1,-5-11-57,-1 5-62,0-12 1,-1 4 145,2 14 0,1 5-172,-1-12 1,1 4 0,-1-1-8,0-1 0,1 1 0,-1-2-957,1 12 1,0-5 958,-2-14 1,-1-5 3,1 10 89,2 20-2831,-1-21 2720,0 6-12,0-29 11,-3-7-6,2 0 1314,0 4-1319,-1-5 0,2 0 11,-3-3 3403,0-1-3414,0 0 0,-1-1 6,0 1 100,0 1-44,-1 2-62,1-6-39,-1 1 39,0-7-174,0 0 275,10-11-62,4 1-33,6-6 22,17 3-28,-15 7 0,15 0 0,-16 5 5,9 1-16,-7 0 17,17 0 11,5 2-12,3-1 1,8 1-34,-22-2 33,10 2-5,-21-2 0,12 3 6,-16-1 0,22 0-12,-4-1 0,19-1 6,-21 0 45,9 0-62,2 0 17,-6 0 0,4 0 12,-20 1-12,0 0-6,-2 0 6,0 0 6,8-1-12,-7 0 6,7 0 28,-9-1-28,0 0-34,9 0 46,2 0 72,17 4-84,-16-1-12,5 2-21,-18-1 55,18-2-22,-13 0 6,14-1-1,-18 0-10,9 0 5,-7 0-39,16 0 27,-2 0 7,1-2-1,3 0 12,-16 0-1,3 1 1,-11 1-6,3 0 6,-5 2-6,-1 0 11,10 3 0,-6-2 34,3 1-51,-13-3-1987,-9-1-1463,-5-5 3456,-5-2 0,3 2 0,1 0 0</inkml:trace>
  <inkml:trace contextRef="#ctx0" brushRef="#br0" timeOffset="136760">19973 7810 9789,'21'0'1753,"9"1"-1490,-8 0-101,9 0-61,-7-1 95,15 0 34,-9 0 11,24 0-95,-20-2 33,26-1 0,-7-2-179,-13 3 0,3-1 56,-5 2 0,-1-1-53,-1 1 0,0 0 19,1 1 0,-1 0-10,8 1 21,16 0 12,-19 0-34,2-1 62,-2 0-67,0 0 27,-3 0 23,10-2-11,-2 1-45,-2-2 106,3 2-100,-10 3-12,-1-1 34,16 4-16,-15-2-12,7 1 44,-12-3-49,1-1 10,3 0-10,11 0-34,-11 0 33,6-1 17,-3-1-11,0 0 0,-4-1 0,-5 2-5,-12 1-1,12 2 6,-12 0-6,14 3 1,-14-3-102,12 3-16,-7-4 123,0 1-5,1-2-51,-10-1 22,3 0 0,-7-1-33,4-1-6,-5 2 1,0-1-57,-5 0 129,-2 1-6,-1 0 309,-1 0-208,1 7-56,1 2-33,4 20 72,-1-4-28,2 13-10,-1-4 111,0 4-28,2 23 64,0-15 1,0 3-118,-1 1 0,1 2-34,2 9 1,-1-2-34,-3-20 0,-1-2 36,1 7 0,0-3-39,0 7 0,1 12 0,-4-19 0,-1-1-17,-1 12 12,-1-15-1,0 18 0,0-19 6,0-5-78,0-8-258,1-16 325,0-1-34,0-5-341,-1 1-163,2 0-1720,0 3 112,-1-1 2157,1 2 0,-2-2 0,0-1 0</inkml:trace>
  <inkml:trace contextRef="#ctx0" brushRef="#br0" timeOffset="140600">20568 8358 12774,'-25'26'1171,"1"4"-1115,2 6-168,3 18 112,9-15 33,6 15-33,9-32-257,10 9 55,-1-17-151,12 0-100,-4-10 380,-1-1 73,0-17 117,-7-26-111,-3-10 33,-4-5 107,-7 13-57,-3 16 40,-3 4 409,-3 1-286,4 10-39,-1 1-213,5 9-336,0 1 336,1 5 190,10 15-140,19 33 18,-3-9-68,-7-12 0,0-2 16,1 4-189,8 3-3305,4-13 3478,-8-9 0,-4-11 0,-15-8 0</inkml:trace>
  <inkml:trace contextRef="#ctx0" brushRef="#br0" timeOffset="141300">20996 7977 13597,'-49'44'1008,"4"-4"-632,8-7-46,0 4-252,-6 14-156,18-19 61,10-8-50,13-19 73,2-3-6,1 0 5,3 2 34,3 1-39,13 5-39,-2-1-84,28 16-308,-11-5-1014,11 10-628,-20-10 2073,-7-2 0,-13-11 0,-1 0 0</inkml:trace>
  <inkml:trace contextRef="#ctx0" brushRef="#br0" timeOffset="141852">21068 8049 12729,'35'6'527,"-2"-1"-443,-13-5-51,2 1 7,4-1-477,-4 1-1781,-3-1 453,-9 0 1765,-8 0 0,-2 0 0,0 0 0</inkml:trace>
  <inkml:trace contextRef="#ctx0" brushRef="#br0" timeOffset="142083">21187 8049 9414,'-9'-7'1993,"2"3"-979,7 44-224,0 8-717,0 12-73,0-11-583,0-30-879,0-5-2324,0-4 3786,0-4 0,0-2 0,1-3 0</inkml:trace>
  <inkml:trace contextRef="#ctx0" brushRef="#br0" timeOffset="142433">21330 8215 12113,'32'48'902,"-1"-4"-796,-11-20-122,8 5-287,-11-11-2878,6-2 3181,-17-12 0,1-3 0,-7-1 0</inkml:trace>
  <inkml:trace contextRef="#ctx0" brushRef="#br0" timeOffset="142669">21306 8406 10018,'0'3'728,"0"0"1031,0-3-1131,28-38-533,-15 18-241,7-9 1,0 1-926,-4 7 1071,4-4 0,-12 17 0,0 2 0</inkml:trace>
  <inkml:trace contextRef="#ctx0" brushRef="#br0" timeOffset="143433">21568 8049 11262,'29'22'753,"1"0"1,21 17-312,-23-20-296,-8-5-34,5 2-23,-11-8-50,-2-1 45,-3-2-50,0 0 78,-5-2 157,0-1-62,-3 1-73,-1 0 90,0 3-184,0 0 72,0 5 50,-4 6-117,-1 0 28,-4 6 67,-9 11-101,-2 7-34,-3 0 63,-5 4-147,8-23-178,-1-2-113,8-12-2044,5-7 2414,6-1 0,0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0:37.6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1952 10787 10696,'14'31'551,"0"0"0,1 3 0,1 1-235,3 9 0,0 0-215,-5-12 0,1 1-40,4 8 1,-1-2 39,3 4-90,9 11-61,0-4-62,-5-10-62,-5-13 174,-16-24 538,-1-15-202,-4-18-188,-4-4 1,-2-4-113,1 1 0,-1-1-14,-2-1 1,1 1 50,-5-26-347,10 42 218,1-2 56,8 29 168,5 7 44,26 42-461,-14-18 0,1 2 148,4 6 0,-1-1 48,-1-2 0,-3-4-473,4-1 526,-12-20 425,-8-21 6,-6-9-128,-1-11-23,0-12 0,0-5-236,0 2 1,0-2-42,2-17 0,0 0-31,0 20 0,1 4-2117,9-17 2145,-1 52 0,-2-3 0,-3 19 0</inkml:trace>
  <inkml:trace contextRef="#ctx0" brushRef="#br0" timeOffset="600">2643 11263 14107,'-8'65'157,"2"-10"-163,5-33 1,0-1-74,4-1-44,2-4-381,11-1 84,2-8 409,1-4 100,0-21 130,-7-13-174,-3-5 251,-5-18-150,-3 24 33,-5-8 28,0 18-39,-3 4 264,0 6-432,2 5-146,2 4 51,2 8 89,6 14 1,1 1-511,13 21-3275,12-1 3791,-8-9 0,1-8 0,-19-20 0</inkml:trace>
  <inkml:trace contextRef="#ctx0" brushRef="#br0" timeOffset="949">3047 11359 13922,'2'64'532,"0"-6"-1170,-3-17-594,0-18-1938,1 7 3170,0-25 0,0-2 0,0-2 0</inkml:trace>
  <inkml:trace contextRef="#ctx0" brushRef="#br0" timeOffset="1666">3166 10835 13553,'7'40'238,"0"0"1,-1-2 0,1-1-20,6 29-225,-3-25 1,0 0-29,7 24-100,-1-6-202,-9-45 33,-2-12 404,-1-10-34,1-22-106,-1-12 39,1-1-50,6-5-370,9 26 420,-3 6 95,7 21-28,-9 11-28,-1 8-39,-1 4 51,1 27 33,-6-20-51,-2 18 46,-7-29-96,-21 14 11,-9-18-355,-1-11 0,-2-7-2048,-9-27 224,1-8 2185,35-7 0,8 24 0,2 6 0</inkml:trace>
  <inkml:trace contextRef="#ctx0" brushRef="#br0" timeOffset="2464">3619 11358 13558,'-15'32'1277,"-3"21"-1227,11-17-55,-2 9-393,14-12 96,2-20 5,5-2-17,0-8 90,5-11 224,-5-2 6,4-9 44,-5-15-44,-4-3 33,0 1 34,-5 4 386,-2 20-358,2 8-90,2 12 40,3 9-51,3 4-40,2 1-1007,12 5-1221,-6-11 2268,6-1 0,-15-13 0,-3-2 0</inkml:trace>
  <inkml:trace contextRef="#ctx0" brushRef="#br0" timeOffset="4414">3095 10692 9884,'64'-18'1182,"-7"1"-757,-30 5-139,1-2 22,0-2-202,-1-1-33,0-1 68,-3 1-136,-2-1 152,8-5-34,-8 6 129,16-12-73,6-2-134,8-6-11,-2 0-29,-8 7 1,-10 5 19,-3 3 0,2-2 20,19-15-45,-20 15 0,0 2 0,8-8 62,-6 3 67,-1 0-23,14-15-56,-9 7 169,6-12-169,-20 22 29,7-13-79,-15 19 11,5-7-6,-5 8 29,6-7 5,-5 5 73,5-8-28,-11 13 28,2-2 17,-8 10-67,1 2-107,-3 3 95,0 2-50,2 0 23,2 0-23,1-1 22,0-2 12,-1 0-23,0-1-11,2-1-11,-2 1 16,4-4 51,-4 3-50,1-3-6,0 0 5,0 1-33,2 0 118,-3 3 72,-1 2 174,-3 2-330,-9 1-6,2 1 6,-14 3-1,6 0 34,-15 4-39,10-5 51,-15 3 112,9-3-6,-5 0-101,13-2-23,6-1-33,10 0-409,0-1 409,7 1 33,8-1-49,26 1 16,5-5 5,3 1 1,-11-4 44,-15 2-78,8 1 11,-14 2-39,4 0 28,-15 2 79,-1 6 33,-2 3-28,0 19-33,-2 26-298,-4 5-434,1-22 1,0-1-1572,-5 8 2280,0-10 0,5-23 0,1-4 0</inkml:trace>
  <inkml:trace contextRef="#ctx0" brushRef="#br0" timeOffset="17313">3690 10382 9173,'34'14'817,"-7"-2"-273,-20-7-164,-1 0-172,0 0 212,-2 1-258,-1 0 51,1 4 128,3 4-189,-1 2 78,6 12-96,1 7-61,-1-5-73,2 6-17,-4-15 17,1 1 73,1 2-73,0 0-22,7 14 22,-4-8 0,11 22 95,3 5-37,-14-28 1,0 3-37,7 12 1,-2 0 50,3 9-70,-9-21 0,-2-1 2,0 5 40,6 14-45,-6-12-6,5 9 6,-5-18 0,0-2-67,0-2 62,0-1 44,15 23-11,-2-3-28,5 10 5,-1 0 1,-5-10 67,-1 0-68,7 7-5,-13-21-50,12 19 50,-13-20 34,5 7-6,-7-12-28,-1-1-6,5 6 0,1-1 51,0-1-45,6 3-17,-5-6-22,15 12-39,-11-13 89,12 7-5,-19-18-12,12 7 0,-12-8 6,5 2 0,-8-4 107,7 3-46,-4-2-5,10 8 0,4 1-112,3 2 56,-2-2-39,-7-5-28,-8-5-11,8 4 78,-6-4 5,6 1 40,-7-3-39,0-2 83,18 7-83,-4-2 11,28 6 55,-12-4-60,-2-1-12,1-3 0,-19-3 0,10 0 0,-13-2-6,1-1-28,0 0 34,-1-2 0,-1 0 6,11 0 5,-1 0-11,2 0 51,6-2-51,-7-1 33,21-7-33,-18 4 0,6-4 0,-19 5-5,0-1-1,12-4 6,-8 1 0,23-7 0,-8 2 0,2-2-11,12-5 5,-26 7 1,0-1 5,21-9 0,-21 8 0,-2 0 0,3-3 0,0 0 0,1 0 0,14-11 5,-10 6-5,9-7-5,-3-4 2,-16 10 0,0-2 3,-1 0 0,2-1-3,6-9 0,-2 0 9,11-13-6,-5 4-6,-9 4 6,-14 17 0,7-15 12,-11 17-7,2-4-5,-4 4 0,1 1 6,1-6-12,-2 6 12,5-8-6,0 0 0,11-26 0,-7 14-3,-4 8 0,-1 1 3,3-2 6,11-23-6,-12 25 0,6-10 0,-8 15-6,4-13 6,-4 10-5,5-20-1,-1 1 6,-1-3 6,-2 4-1,-4 15-5,-4 10-5,4-11 5,-3 9 0,3-9 0,-3 13 0,0-2 0,0 3 0,2-8 5,1 1 1,4-12 5,0 5 45,-2 2-50,-2 6 27,-2 6-16,9-18-17,-6 14 6,8-13-6,-7 17 0,0-2 44,8-11 12,2-3 0,9-14 62,-8 15-68,-4 7 79,-8 11-84,-5 9 28,2-5-73,-2 3 5,2-2 51,-1-2-22,3-1 28,12-20-46,-2 2 29,5-7-11,-1 1-23,-7 13 56,-1 1-56,0 3-5,-8 12 0,2-2-1,-3 4 6,3-3-5,-3 1 72,4-3-78,-1-1-11,1 0 11,-1 0 0,2 1 17,-5 4-17,0 1 39,-3 2-33,-2 4-1,-2 2-5,1-2 6,-1 1 50,0 0 347,0 1-319,-6 8-84,-14 11 11,-4 2 96,-17 6-102,17-14-44,-4-4 39,17-8 0,0 0-45,5 0-151,2-1 157,1-1-11,1 0 44,1-1-246,0 1 219,7-1 33,0 1 56,8-2-17,-2 0-39,9-3 5,-6 1-5,6-1 0,-3 0-44,-4 3 44,0 1 151,-2 4-62,-4 14-21,1 2-74,2 31-369,-4-11-667,2 17-997,-4-5 2039,-2-13 0,-1-2 0,0 4 0,1 6 0</inkml:trace>
  <inkml:trace contextRef="#ctx0" brushRef="#br0" timeOffset="21886">5761 12525 11553,'33'13'123,"-5"-3"-78,-19-6 5,-1-2-44,7 1-1,-3-2 1,3 1 95,-2-1 84,-1 1-62,9 2-118,0-1 1,1-1 5,0-1-11,-9-1 0,5 0 0,-5 0 6,-1 0-1,0 0-5,0 0 51,10 0-79,0 2 33,6-2-10,-2 3 10,-10-3 1,3 1 51,-8-1-52,3 0 1,-5 0 5,0 0 39,8 0-16,0 0-12,7 0-22,-6 0 0,4 0 34,2 0-34,-2-1-6,2 0 6,-10 0 23,-1 0-23,0 0-6,1 1 6,7 0-5,-4 0-1,16 0 56,-11 0-22,20 0-28,-5 0 51,22 0-23,-7-3 0,-4-1-11,9-8 22,-28 6-39,17-4 0,-22 6-6,10-1 6,16 1 34,14 1-12,3 2-16,-2 1-6,-22-1 50,10-3-50,-22 0 51,8-2-51,-11 1 5,0 1-5,26-3 0,-5 2 3,-12 1 0,0 0 2,12 0 40,10-1-34,2 3-5,-10 0 5,5 1 79,-12 0-85,-10-1 7,22-4-12,-24 1 5,10-3-5,-2 3 0,-10 0-5,18-3 5,-9-1-73,22-7 78,-6 1 1,-2-2 0,3 0-1,-21 7 1,12-3-6,-13 6 5,3 0-5,0 2 28,1 0-28,-4 2 0,3 1 6,0-1 0,0 0-6,8-1 0,0 0 2,-4 1 1,-3-1 3,12-1-1,7-1-5,-24 1 0,7-3-39,-14 1 39,-1-2 0,-1 0 11,-2 0 6,21-7-22,-7 4 5,9-4 5,-2 4-10,-5 3-7,0-1 12,0 2 0,-11 1 12,1 0-7,14-2-5,-10 2 0,22-6-5,-21 6 10,22-10-5,-10 0 0,-1-2-5,6-9 5,0-8 5,-10 6-5,4-4 6,-21 16-1,9-6 51,8-11-44,-5 7-12,1-5 5,-16 13-61,16-22 45,-4-1 16,-4 4 1,0-2 19,-7 9 1,0 1-26,-2 1 0,1-1 5,4-1 1,-2 2-1,1-1 1,12-17 0,-18 23 27,0-3-27,-2-1 190,13-31-129,-5 8-64,-9 21 0,1 0 2,8-18 1,-7 20-1,-2 2 79,-1-3 6,-6 11 22,6-23-39,-4 10 50,10-32-117,-5 21 2,-1 7 0,2 0 9,9-15-11,-1 2 5,1 5 123,-7 3-117,0-5 28,-4 1-39,-3 6-6,-2 9-6,10-29 6,-6 22-11,7-20 11,-9 31 33,6-15 23,-6 9-11,5-21-39,-6 14-6,-2 2 11,4-4-5,-4 14 5,5-11 28,-2 9-39,1 0 11,5-7-5,1 0 11,0 1-12,-4 9 90,-2 1-89,-1 3 61,0-1-84,1-1 17,-6 13 0,2-1 51,-4 5-51,2 0-6,1-2 1,-1 0 49,1-4-44,-1 3 51,-1 3 324,-1 2-67,-3 4-308,0 1 0,-3 2 0,-3 5 45,-4 5 5,-13 16 18,4-5-29,-9 7-28,9-9 34,-13-1-50,11-10-186,-6-1 146,21-18 45,9 2 0,16-13-17,0 9 17,9-3 11,-6 9-11,1 2 6,0 2-6,-2 1 5,12 6 51,-10 6-89,5 14-219,-19 3-1036,-5 33 190,-7-3 1098,-1-5 0,0-2 0,-1-2 0,-2 7 0</inkml:trace>
  <inkml:trace contextRef="#ctx0" brushRef="#br0" timeOffset="28128">8642 12478 10259,'35'2'1546,"5"-1"-1154,5 3-274,6-2-84,4 1 22,-12-2 44,-12-1 63,15 0-163,-9-1 123,10 0-67,-14-1-6,0 0-5,28 0-39,-6 2 27,-7 0 1,1 0-29,-14 0 1,1 0-1,14-1 1,-1-1 0,9-2 0,6-1-1,-29-2-5,14 0 6,-12 2-1,28-1 12,-27 4-6,27 1-5,-27 1 11,25 0-6,-11 0 11,-11 0 1,1 0-18,15 0-5,9 0 0,-30 0-5,31 0 5,-23 0 0,21 0-6,-30 0-11,12 0 12,-10 0 10,25 0-5,-29 0 0,2 0 0,1 0 0,0 0 0,0 0 0,-2 0 0,19-1 12,-17-1-7,17 0-5,-13-1 0,11 0 6,-16 1-6,-1 0 67,32-4-61,-6 2-6,-8 1 0,2 0-12,-13 1 1,-2 1 11,-1 0 0,1 1-9,8 0 1,-1 0 8,-12 0 0,1 0 0,6 0 0,0-1 23,21 0-12,-17-3-8,-4-1 0,4-1-1,-7 0 1,-1-2-3,9 0 0,0-1 39,-4-2 1,-2-2-43,-6 1 0,1-1 3,19-8 0,1-1 0,-16 7 0,-1 0 0,7-3 0,-2 2 0,6-2-11,0 2 5,-13 4 1,0 0 5,19-4 0,-19 4 0,1 1-6,15-3 3,-14 4 0,1 0 9,20-6-6,-11 3 0,2-2 0,-1-2 0,-1-1 0,3-2 0,-1-1-921,-2 0 0,-3 0 921,-12 3 0,-3 0 0,13-8 36,-6 2 1,0 0-43,10-6 6,-11 8 0,-2 1 0,1 2-14,-6 3 0,2-1-31,20-13 45,-11 2 0,0-1 0,-13 7 0,-2-1 17,6-6 0,-2 0 16,2-2-61,5-3 28,-23 23 0,3-2 28,-7 5 1809,1-7-1837,-2 2 50,3-17 18,-4 7-29,6-26-6,1 1-44,-3 13 0,1-1 11,10-23 0,-1 7 6,-8 20 5,-5 4-6,-2 7 63,1-8 4,-5 9-16,4-12-16,-2 5 83,4-23-78,0 4-45,8-19 0,-6 21 5,3-1 79,-8 21-78,3-12 117,-3 6-117,2-11 134,-2 10-68,1-3-10,4-15-62,-2 11 0,8-23 34,-3 6 50,-1-1 28,-1-3-112,-6 23 5,4-14-5,-5 27 6,4-11-6,-5 23 50,1-4-39,0 2 51,3-12 39,-2 4-68,0 1 46,0-1-79,-2 9 56,2-6-51,-1 4-5,-1-1 34,1-1-34,-1 1 11,4-7-5,-2 5 5,6-12 0,-4 12 28,3-10 6,-4 9 241,0-4-286,-3 10 11,-3 2 34,0 5-39,1-5-6,0 2-57,0-3 52,1 2 5,0 0 0,1-1 11,-1 4 40,-2 1-51,1 4 196,-1 1-157,-20 23-39,6-5 79,-19 20-79,7-12 50,-17 6 34,11-11-67,-18 1-107,24-16-11,5-8 62,28-18 39,4 3 28,23-17 11,-15 17-39,7-4 0,-10 8-22,4-2 16,-6 5-50,7-1-39,-11 6 129,9 2 16,-4 11 29,12 28-79,-10-3-208,3 24-571,-12-14 779,-3 7 0,-1 0 0,0-11 0,-2-1 0,1 0 0</inkml:trace>
  <inkml:trace contextRef="#ctx0" brushRef="#br0" timeOffset="33232">12355 12359 10074,'36'2'605,"-5"0"-498,-21-2 16,1 0-56,2 0-33,-2 1-34,3 0-40,-3-1 40,0 0 68,9 0-52,3 0 24,12-2-35,-4 1-10,7-1 5,-16 2-12,2 0 1,-11 0 6,2 0-40,8 0 45,-4 0 0,16 0-11,7-1-1,4 1 12,13 0 0,-18 0 0,12-1-5,-20 0 5,10 0-6,-11-1 1,13 0 10,-10-1-5,9 0-33,-2-1 33,1-1 0,1-2 0,10-2 44,6-1-38,5 1-6,-2 0 6,0 4-9,-29 2 0,1 0-3,22-1 1,9-2-1,-30 4 6,-1-1 0,18-3-5,3 0 5,-12 0 0,1 1 22,-8 0 0,2 1 3,13 0 1,-2 1-26,8 1 0,6 2 5,-31 0 7,-3 1-7,2-1 1,-3 0 39,27 0 89,-8 0-123,9 1 90,-2 2-67,-10 2-29,1 1 1,10 0 61,-22-2 6,25 3 89,-7 1-78,1-1-28,-3 1-11,2-2-28,3-4 16,-1 2-16,10-4-6,-2 0 6,3 0-17,-5 0 6,-3-1-6,-23 0 17,24-2-17,-23 0 56,10 1-56,-12 0 0,-1 0-12,15-3-38,4-3 75,-13 1 0,3 1-17,-6 0 1,0 1-6,-1 0 0,-1 1 2,19-1 1,-15 4 8,0-1 0,2 0-14,9 0 0,-8 0 0,-2 1 34,3 0-26,-6 1 0,2-1-8,25 1 11,-9-1 1,1 1 19,-14 0 0,-3-1-23,0 1 1,0-1-4,-1 0 1,-3 0 0,8 0-6,11 0 0,-17-1-6,-1 1 6,-1-1-6,-1-2-5,28-5 11,-9-1 0,12-2 11,-5 0 34,-10 6-28,0 0 33,10 2-44,-25 2 16,20-2-16,-22 1 28,21-2-29,-21 1-5,11 0 51,-12 2 38,17-2-89,-11 2 73,29-3-51,-30 0 1,1 0-35,3-1 1,-1 0 14,0-1 0,-1 0-3,18-6 11,-15 2 11,-3 0 1,1 0 11,10-5-34,-9 4 0,-2 1 5,3-2 6,-3 1 1,2-1-1,23-11 28,-12 2 0,0-3-3,-18 6 1,-1-1 16,10-10 0,-2 0-47,3-6 84,5-4-90,-24 21 5,1 2 1,-3 2 33,0 1 73,14-12-6,-5 3-100,4-6 33,-4 0 17,-7 8 23,10-7-74,-11 10 1,2 0 39,-11 8 55,12-15-94,-8 7 0,9-10 50,-11 10-56,7-9 50,-4 6-44,13-17 61,1-6-50,2-9 16,-1-1 6,-9 8-33,-7 12 64,1 0 0,1-2-64,5-10-4,-5 11 1,1 0 8,0 0 45,11-21-39,-10 9 14,-6 8 0,-1-1-26,-1-19 46,-3 3-51,0-5 33,-2 26 7,1-12-63,-1 18 62,-1 2-39,0 2 0,0 2 45,5-19 56,-4 6-95,2-8 44,-3 0-50,-1 7 11,2-16-11,-2 19 6,0-1-1,-3 18 1,0-2 5,2-15-5,-2 7 5,2-12-11,-1 8 0,4-21 0,-1 9 3,1 6 0,0-2-3,7-21 5,1 1-5,1 3 0,-9 31 6,1 0-1,-6 14 51,0-7-50,-2 7-6,1-7 6,-2 8 44,0-1-50,0 3-6,0-1 1,0 0-1,1-2 6,0 0 0,1 2 0,-1 2 0,0 2 6,0 1 67,0 2 279,-1 2-279,-7 15-56,-3 1 28,-8 13-45,3-10 0,-5 2 17,-8 1-6,5-3 29,-14 6-40,22-14-40,-2 1 34,9-8-123,4-1 57,1-2 38,2-1 0,6-7 34,3 0 28,11-10-33,-3 6 5,5-3 0,-7 5 0,-1 0 45,7-3-79,-5 4 28,4-2 1,-7 4-18,1 1-16,-5 2 39,5 1 39,4 11 6,5 8-11,1 4-29,-2 5-5,-6-6 51,2 8-51,-4-7 0,2 3-230,-8-10-347,-1-5-7051,-3-3 7628,-3-3 0,0-2 0,-2-1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1:44.9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7406 11693,'4'35'295,"-1"0"0,1 8 0,-1-2 80,-3 23-182,0-17 1,0 1-150,0-10 1,0 0-28,0 2 0,0-4-34,0-3 12,0-10-35,0-18-217,0-3-1917,0-1 2174,0-12 0,0 8 0,0-7 0</inkml:trace>
  <inkml:trace contextRef="#ctx0" brushRef="#br0" timeOffset="432">4976 7596 9649,'4'9'1417,"-1"-1"-757,-3-8-60,0 0-113,13-36-50,-6 17-28,12-31-135,-8 26 6,1 0-61,13-8-253,-3 16 320,21 5-157,-8 24-34,18 16-594,-21-6-436,3 3-1143,-18-11 2078,0 3 0,-8-8 0,-1 2 0</inkml:trace>
  <inkml:trace contextRef="#ctx0" brushRef="#br0" timeOffset="3079">4309 6144 10573,'10'49'3058,"-2"2"-2778,-3-15 3,-2 3 0,0 1-278,1 8 37,-2-6 0,0 1-42,0 10 22,-1-17 1,0 3-9,2 2 0,0 0-37,0 2 1,0-2-11,5 24 38,-1-28-5,-2-21 17,-1 0-11,-1-7 10,1 3-16,-3-5 40,3 8-46,-1-4 12,1 8 10,-2-10-139,-1-1 34,0-5 49,-1-1 57,1-2 106,-1 4-117,2 1 5,0 9 62,-1-4-118,2 11 45,-1-6 11,-1 3-195,0-9 10,0-2-224,1-7 398,1 0 280,5-5-151,0 0 17,7-6-107,-4 5-78,7-1 112,-1 5 5,12 8-78,-7-1 34,5 5-29,-11-2-38,13 0-18,-6-3 51,11 1 45,-7-4-39,3-1 10,17-1-10,-8 0 13,-6 0 1,2 0-20,25 0 0,-1 0 0,-23 1 0,1 1 0,22 1 0,1 1-6,-14-3 1,0 0 5,3 0 0,-10-1 0,-1 0 6,2 0-6,15 0 0,-14 0 0,25 0-34,1-5 90,-33 2 0,2 0 3,12-4 0,-2 0-54,7-2-5,7 0 6,-32 7-1,9 2 1,-11 0-6,11 0-6,-19 0 6,2 0 0,-11 0 0,-2 0 34,-2 0 16,-3 0-33,0 0-22,-2-2-7,0-1 7,0-3 5,-1-10 0,-1 1-6,-4-23-27,-2-8 33,0-2 5,3 13 1,0 0 11,-4-29-17,1 0 5,3 19 1,-1 2-1211,0-13 1208,2 18 0,0 0-3,-2-17 0,-1 0 5,2 18 1,-1 0-6,-3-16 0,1 16 0,0 1 6,-5-5-1,0 3 113,-1 6-118,3 1 0,0-1 0,2 2 0,3 8 1204,4 8-1192,1 0 27,-1-14-28,1 6 28,-1-4 118,1 12-95,0 11-68,1 0-134,0 3-1484,-3-1-5820,-2 1 7444,-5 2 0,4-1 0,1 1 0</inkml:trace>
  <inkml:trace contextRef="#ctx0" brushRef="#br0" timeOffset="4111">4452 5977 10662,'-23'-3'896,"4"1"-515,16 2-56,1 0-72,18 0-57,7 0-124,9 0 113,12-1-22,0 0-113,1 0 23,18-1-68,-23 0 15,-3 1 0,0 0 30,8-1-47,-5 1 0,0-1 8,7 2 33,-8-1 1,2 0-33,25 1 49,-1 0-36,-26-1 1,2-2 32,-1-1 1,0-3 5,1 1 1,0 0-48,-3-2 0,-2 1-12,12-4 46,-18 5-51,12-2 0,-11 2 0,9-2 5,0 1 6,-10 2-11,18-1 68,-12 4 27,15-1 6,-9 6-40,-4 0-61,-3 3 0,-16-3 6,12 2-527,-13-3-1703,4 0 2224,-6 1 0,-8-1 0,-2 0 0</inkml:trace>
  <inkml:trace contextRef="#ctx0" brushRef="#br0" timeOffset="5205">8808 7477 12584,'18'57'590,"-8"-23"1,-2 2-339,-1 20-117,1 4-130,-5-20 1,-1 1 39,0 25-250,-1-20 1,0 0-177,-1 11-341,0-7-404,-1-35-291,-1-9 1417,-2-2 0,1-4 0,-1 0 0</inkml:trace>
  <inkml:trace contextRef="#ctx0" brushRef="#br0" timeOffset="5636">8618 7620 9660,'6'-7'1697,"12"-21"0,2-4-1305,-1 4-244,3-7 1,1 0 58,1 9 370,14 4-364,-5 16-107,4 7 40,-3 22-113,-5 5-21,0 1-169,5 1-414,-15-16-930,7 2-2583,-10-9 4084,0-1 0,-8-4 0,-3 0 0</inkml:trace>
  <inkml:trace contextRef="#ctx0" brushRef="#br0" timeOffset="7752">7832 6048 9873,'3'-17'1635,"0"1"-1019,-3 14-123,1-1 174,-1 3-443,1 6 5,0 2-49,1 11 178,5 44-257,-3-27 0,0 3-73,1 8 0,0 5 0,1-1-28,1 9 0,0 1 14,1-11 1,0 2 0,0-5-15,-1-8 0,2-3 0,0 0 0,1-5-11,1-5 6,-1-1-1,-1-1 6,0-2-84,1 18 78,-4-9-27,0 7 55,-2-11-83,-1-10-46,2 1 118,-1-8 1,0-2 32,-1-4-27,1 10-11,-1-4 44,0 8-16,-2-5 22,1 3-56,-2-6-56,1 3-185,0-9 0,2 0 387,4-5 50,3-2 5,16-9-161,-9 5-35,11-2 29,-10 7 61,20 2-134,0 3 47,-3 0 1,3-1 47,25 2-51,0-1 17,-26-3 1,-2 0-1031,12-3 1014,17-1-6,-17-2 5,0 1-5,0 0 6,-2 1-1,-12 2 1,1 1-17,17 0 11,9 3-6,-14 2 18,-8 0-7,22 0-5,-20-3 0,4 0 56,-22-1-45,-1 0 1003,-1 0-1009,-2 0-10,0-1 10,-2 0-5,-1-2 0,3 0 0,-5 1 6,8-1-34,1 2 28,-2 1-50,1 0 55,-2 0 6,-5 1-5,15 2 0,-15-1 5,7 1-22,-14-3-1,4 0 1,-4 0-45,6-2 56,-5-4 11,-2-9-11,-3-1 6,-3-18 0,-3 8-1,-2-14-5,-3 5-5,-2-3-26,3-2 0,-1-3 28,1 6 0,1-2 27,0-4 1,-1-4-1,1 2 21,0-6 0,1 0-40,-2-15 1,1 2 22,3 28 0,1 2 17,-1-2 0,0 3 39,-1 7-17,-3-7-34,2 7-27,-5-20 5,3 17-5,-5-24-6,5 23 0,-3-15 33,6 25 40,0 0-134,3 13-74,0 4-1517,0-1-600,0 1 2252,-3-1 0,2 3 0,-1 1 0</inkml:trace>
  <inkml:trace contextRef="#ctx0" brushRef="#br0" timeOffset="8589">7904 6048 11816,'24'-34'684,"1"6"-539,-2 24 7,4 1-110,5-1 0,4-1-23,-2 0 1,2 0-18,20-3 1,0 0-3,-15 2 0,-1 1-485,13-3 0,-1 1 485,10-1 153,-22 3 0,0 0-153,12 1 0,-2 1 95,-8 2 0,1 0-100,24 1 7,-19-1 1,-3 0-3,8-1 6,7-3 61,2 1-61,-12-1 485,6 3-491,-29 1 0,-1 1 0,-2 0 0,-1 0 33,8 3-33,-9-1 11,15 3-11,-17-2-5,13 0-309,-7-3 314,20-1 0,-25 0 0,7-1 0</inkml:trace>
  <inkml:trace contextRef="#ctx0" brushRef="#br0" timeOffset="9487">12522 7287 11928,'16'42'1473,"-2"-2"-991,-6 2-191,0 13-291,-1 2 31,-3-17 0,-1-1-31,-1 8-31,-1-9 0,1 0-445,0 15 151,-1-4-1282,3-8 1607,-2-22 0,0-4 0,-1-9 0</inkml:trace>
  <inkml:trace contextRef="#ctx0" brushRef="#br0" timeOffset="9888">12355 7477 9666,'31'-38'2772,"6"-10"-2582,-19 14 1,0-2 83,5-1 1,1 4 134,9 2-230,0 5 0,-3 30-123,-13 8 95,11 22-134,-11-10-471,13 13-442,-10-20 896,13-1 0,-19-13 0,1-2 0</inkml:trace>
  <inkml:trace contextRef="#ctx0" brushRef="#br0" timeOffset="11971">11451 5834 12219,'13'53'415,"-5"-18"0,0-2-337,1 9 17,4 18-89,-3-10 30,-3-9 1,-1 1-35,-1-8 1,0 0 50,1 11 1,1 2-54,-2 1 0,0-2 0,-1-11 0,1 0 56,2 20 0,0-1-40,-2-17 1,2-2-23,2 10 1,0 0 16,8 19 112,-2-11-33,-3-6-79,-6-19-5,1 8-1,-4-15-5,0-3-72,-1-5-119,0-5 40,-1-3 11,0-4 286,1-1-96,-1 0 84,0 0 96,0 8-174,1-3 106,-2 11-83,1-7 22,-1 8-101,0-8 0,0 2 0,0-6 5,0 1-33,0-4-257,0 1 391,1-3 152,7-5-174,-1 2-28,8-5-45,0 3 101,13-3-62,-2 3-50,11-1 11,11 1-5,-9 2-3,-4 1 0,2 0 53,28-2-59,-22 1 0,0-1 0,-8 0 0,-1 0 6,9-3 0,-1 1 3,6-2 22,-6 0 0,0 0-28,6 0 2,-8-1 1,-2 1-3,5-1 0,11-2 0,-20 5-56,-2 1 51,11 0 38,12-1-33,3-1 6,5 0 11,0 0-17,-20 2 0,15-2 0,-32 2-6,16-4 6,-19 3-11,16-4 11,-9 1 0,-2 1 11,3 1-5,-9 4-6,0 0 0,2 2 0,-11 0 0,2 0-6,-5 0-11,0-2-11,-1-1 23,1 0-29,1 1 34,3 1-90,7-1-72,-3 1 50,-5-1 95,-8-1 17,-5-2-5,0-2-29,-3-16 34,1 6-6,-3-13 6,2 10 6,0-3 5,-5-19-11,-3-14 3,-1 8 0,-1-3-6,2 7 0,-1-1 8,-4-15 1,0 2 0,-1-5 39,7 24 0,2 2 5,2 4-44,-1-11-1,4 14 163,0-25-101,0 14-27,2-7-24,0 23 102,0 15-118,0 2-11,-2-1 5,1 2 1,-1-4-225,1 2-1797,-3-4-998,2 5 3025,-5-1 0,6 7 0,-1 2 0</inkml:trace>
  <inkml:trace contextRef="#ctx0" brushRef="#br0" timeOffset="13053">11522 5786 9419,'36'6'375,"0"0"1,28 3-29,-35-11 118,2 0-96,3-1 247,22-1-515,-23 0 0,4-1-73,21-4 0,4 0-20,-10 0 1,1 1 2,-6 2 0,1 0 0,-4 1-8,-5 1 0,-2 1 5,12 2 1,-4 0-9,-3 1 62,12 0-62,-18 0 11,29-7-5,-10 0-6,-9 2 0,1-1 0,16 0 2,-21 2 1,-2 0-3,5-1 0,5-4 0,-24 4 0,0 0 0,0 0 0,0-1 0,23-3 0,-10 0 0,10 0 6,-11 2-6,-9 6 5,13-3 1,-15 4 0,3-3-1,-17 1 51,1 0-84,-7 0-146,1 1 168,-7 1-1209,-1 2-1647,0 1 2862,0 2 0,0-2 0,0-1 0</inkml:trace>
  <inkml:trace contextRef="#ctx0" brushRef="#br0" timeOffset="14403">20854 7001 10993,'10'32'737,"1"1"1,0 12-1,-2 0-490,-5 12-102,-1-5 1,-1-1-146,-1 9 0,-1 5-39,0-37-252,0 10 72,0-9-688,0 21 134,0-21-2459,2 12 3232,-1-27 0,1 0 0,-1-13 0</inkml:trace>
  <inkml:trace contextRef="#ctx0" brushRef="#br0" timeOffset="14902">20592 7096 10164,'28'-37'690,"0"-1"1,-5 9 0,-1 2-601,17-28 0,-12 26 257,7 9-145,-9 10-1,13 13-139,-16 6 111,16 16-49,-14-5-80,14 18-38,-4-4-3216,-7-6 1,-1 1 3209,7 8 0,-2-2 0,-25-26 0</inkml:trace>
  <inkml:trace contextRef="#ctx0" brushRef="#br0" timeOffset="16769">19759 5572 12808,'5'27'649,"-1"3"-369,-4 19-179,0-5 5,0-1 1,0 3-76,0-2 0,0-1-6,0 1 0,0 2-36,0 10 0,1 2-12,3-4 1,1 0 80,-1-1 1,1-2-59,1-5 0,0-2 6,4 20-6,-6-30 0,1 22-11,-3-23 56,1 26-45,-2-24-56,1 23 56,0-22-247,4 3 320,-1-16-73,1-9 106,1 0-50,-4-5-39,1 4-17,-3-6-112,1-1-313,-1-4 425,0-1 134,4-3-5,2-4-90,1-1 6,8-3-34,-6 5-5,6 0-6,-2 3 61,19-1-61,3 0 0,8-2 11,6 0-11,-18 1 34,20-2 33,-9 3-11,-2-1 0,8 3-50,-21 0 50,22 1-51,-8 0 1,2 0 33,9-2-28,-22-1 23,22-3 22,-22 2 28,21-2-84,-21 3 50,22-2-38,-10 0 10,21-1-16,-23 2-6,2 0 50,-21 3 112,6 1-89,-5 0-6,6 1 1,-9 1-63,2 1 96,9-1-95,-5-1 111,19 0-106,-6-1-5,0 0 11,9 0 16,-19 0 51,8 0-21,-9 0-13,12 0-44,-8 0 134,21 3-73,-21 0 11,21 4-44,-21-2 5,25 5 11,-10 1-44,0-1 67,5 2-73,-11-3-11,-2-2-1,-9-2-621,-13-4-117,-12-1-3709,-1-12 4459,-10 2 0,2-4 0,-2 6 0</inkml:trace>
  <inkml:trace contextRef="#ctx0" brushRef="#br0" timeOffset="17972">19901 5453 9587,'41'2'938,"-1"0"0,27 1-557,-6-3 73,-10 0-85,-11 0 1,0 0-151,24 0-71,-10-1 1,-1-1-54,10 0-6,-12-1 1,0 1-12,7-1-2,-9 3 0,0 0-51,-11 3 0,1 0 28,18 0 0,2 0-33,-10 1 0,-2-1-15,-1-2 1,-2-2-179,0-1 1,-4-1 178,10-2 24,-9 1 1,-1 2-31,6-1 0,10 3-16,-20 0 16,-2 4-51,13 3 51,0 3 6,-2 0 5,10 0-5,-11-2 16,-10-3 0,0 1-33,13 1 6,18-1-1,-34-4 12,21-4-6,-22-2 372,15-5-366,-16 0-1,-2 0 1,-4 3 0,-6 4-107,-4 0 50,-1 2 51,-8 0 68,-3 2 200,0 7-184,-1 3-78,0 10 224,0 17-113,0-3-114,0 1 0,0 5 92,-3 4 0,0 6-49,-1 9 1,-1 7 0,1-1-60,0-8 0,0-2 0,1 1-416,-2 3 1,1 0-1,1-4 404,1 8 0,2-9-93,0-1-257,1-13 0,1-1-538,2 4-1221,3 21-1921,-1-24 4027,-2-2 0,-2-20 0,-1-7 0</inkml:trace>
  <inkml:trace contextRef="#ctx0" brushRef="#br0" timeOffset="19672">4856 6548 12841,'24'19'712,"-1"-1"-612,-6-5 1,2 3-67,9 7-320,2 3-201,0-2-2504,2 1 2991,-15-14 0,-3-1 0,-8-6 0</inkml:trace>
  <inkml:trace contextRef="#ctx0" brushRef="#br0" timeOffset="19986">5142 6501 10063,'9'6'2269,"-2"-1"-1071,-16 49-800,3-24 55,-5 27 1,-1 4-359,0-7-62,2-9 1,0-1 17,-2 4-49,2-9 1,0 0-199,-4 10-2716,-4 8 2912,12-45 0,4-10 0,2-6 0</inkml:trace>
  <inkml:trace contextRef="#ctx0" brushRef="#br0" timeOffset="20705">5404 6215 13301,'-48'44'1439,"5"-5"-1142,23-24-40,0 0-83,2-1-107,2-2-61,3-2 5,1-1-230,6-4 79,0-2-33,8 0 206,9 2 57,14 11-34,-1-3-50,5 7 27,-12-6-5,10 12-28,-10-11-56,6 8-162,-14-15-1020,-1 0-386,-2-3 1624,0-2 0,-4-2 0,-1 0 0</inkml:trace>
  <inkml:trace contextRef="#ctx0" brushRef="#br0" timeOffset="21105">5523 6358 9621,'1'13'873,"0"-3"-413,-1-10 553,0 0-676,17-15 206,-6 3-364,11-8-123,-10 9-50,-5 8 156,0 2 180,-1 12-152,1 19-190,-2-5-420,3 17-1238,-3-20-16,1-2 1674,-1-8 0,-3-9 0,-1-2 0</inkml:trace>
  <inkml:trace contextRef="#ctx0" brushRef="#br0" timeOffset="21521">5618 6191 12573,'33'31'278,"-1"0"0,-2-3 0,-5-5-37,-11-11-118,-1-1 51,-1-2 100,1 1-224,-5-4-10,1 1 10,-5-3 0,-1-2 281,-1 5-118,-1 1-152,-5 9-5,-3-3-61,-13 13-1771,-20 4-95,4-7 1871,-16 2 0,34-21 0,0-1 0</inkml:trace>
  <inkml:trace contextRef="#ctx0" brushRef="#br0" timeOffset="22188">4785 6310 12998,'58'-25'1423,"-1"-4"-1138,-25 8-178,-1 4-63,-3 6 52,-4 23 27,-9-1-118,11 20-21,-11-11-992,12 12-751,-8-11 1759,14 7 0,-18-16 0,2 1 0</inkml:trace>
  <inkml:trace contextRef="#ctx0" brushRef="#br0" timeOffset="23053">8308 6382 10640,'33'25'313,"-1"1"1,-2-3 0,-4-3-258,-2-4-56,-2-3-532,7 0-325,-9-5 857,7-3 0,-18-4 0,0-1 0</inkml:trace>
  <inkml:trace contextRef="#ctx0" brushRef="#br0" timeOffset="23352">8618 6382 10058,'5'4'1915,"-1"-1"-1461,-4-3 739,-6 40-370,-4 0-515,-3 25-140,3-30 0,0 1-62,-7 29-106,0-1-216,8-29 1,0-2-518,2-2-2947,-3 1 3680,5-23 0,1-4 0,3-5 0</inkml:trace>
  <inkml:trace contextRef="#ctx0" brushRef="#br0" timeOffset="23869">8261 6215 13099,'58'-23'896,"-8"4"-784,-37 15 50,6 2 29,-5 2 27,10 9-145,-10 0-62,5 9 62,-6-2-39,0 3 10,4 9-503,-1-1-622,0-1 1081,-1-7 0,-9-14 0,1-1 0</inkml:trace>
  <inkml:trace contextRef="#ctx0" brushRef="#br0" timeOffset="24588">8927 6167 14353,'-58'27'669,"25"-8"1,4 0-524,6 8 117,-18 23-224,21-21-5,-7 13-79,16-23 0,3 0-179,6-13 152,6-1 77,2-3 34,14 0 34,13-1-73,4 6 11,-1 1-11,-11 5-67,-8-1-381,2 7 22,-7-5-330,3 3-431,-9-9-1020,-1-2 2207,-2-3 0,-1-1 0,-1-2 0</inkml:trace>
  <inkml:trace contextRef="#ctx0" brushRef="#br0" timeOffset="24973">8951 6263 9548,'12'5'2643,"-2"-1"-1449,23 5-903,-23-1 118,24 17-286,-33-6-50,-1 5 33,-2-8 219,-4 7-325,2-11-213,-2 4 107,6-12 66,9 1 85,5 0-1484,17-1-96,-7-1 1535,6-3 0,-21 0 0,0 0 0</inkml:trace>
  <inkml:trace contextRef="#ctx0" brushRef="#br0" timeOffset="25370">9118 6120 12976,'31'23'339,"0"1"1,-1-1 0,-4-3 136,-7-3-274,-1 0 117,-3 6-123,-9-10 22,-3 10-117,-3-11 12,-3 5-80,-2-4-55,-18 16-1127,-3 1-72,-10 10 1221,-2 1 0,21-23 0,0 3 0</inkml:trace>
  <inkml:trace contextRef="#ctx0" brushRef="#br0" timeOffset="26287">12070 6263 13004,'28'24'554,"0"0"1,22 19-443,-24-22-107,8 7-414,-3-4-5769,7 4 6178,-19-13 0,-4-5 0,-14-9 0</inkml:trace>
  <inkml:trace contextRef="#ctx0" brushRef="#br0" timeOffset="26554">12355 6263 10836,'14'7'2179,"-4"-2"-611,-5 43-1232,-4-17-199,0 6 0,0 1 43,-6 9-15,-3 0 1,-1 2-166,-3 10-26,3-14 1,0-2-261,2-12-1523,2-7-1019,2-13 2828,0-16 0,2 2 0,-1-8 0</inkml:trace>
  <inkml:trace contextRef="#ctx0" brushRef="#br0" timeOffset="27036">12141 6048 13793,'29'-20'428,"0"-1"1,19-13-322,-36 28-35,-1 2 292,4 10-257,-4 4-23,3 9-79,-5 3-61,2 11-425,-3-10-2292,6 7 2773,-3-21 0,-3-1 0,-3-8 0</inkml:trace>
  <inkml:trace contextRef="#ctx0" brushRef="#br0" timeOffset="27620">12760 5929 13245,'-22'26'613,"1"1"0,-18 20-277,22-21-134,0 1 10,-1 7-212,6-8-235,3 1 162,9-14 146,10-4-73,1-4 0,24 12 34,-13-6-34,12 8 0,-15-7 0,-2-1-263,-1-1-3221,5 0 3484,-9-5 0,2-1 0,-11-4 0</inkml:trace>
  <inkml:trace contextRef="#ctx0" brushRef="#br0" timeOffset="28086">12855 5977 9974,'14'-6'2358,"-3"1"-2101,-11 5 1199,0 0-1237,27 47-219,-25-27-235,16 41 128,-27-46-447,-2 0 156,8-12 460,10-3 22,5-1-23,4-1 382,2 13-242,-11-3-94,2 9-1,-9-6-106,0-1-11,-3 0-986,-13 0-5248,-13-11 6245,1 1 0,5-7 0,16 2 0</inkml:trace>
  <inkml:trace contextRef="#ctx0" brushRef="#br0" timeOffset="28486">12998 5906 13245,'33'22'635,"1"1"1,19 12-457,-16-8-112,-16-14 118,14 4-23,-14-8 517,-1 2-467,-10-3-77,-7 3-130,-9-1 7,-23 18-164,4-7-273,-18 13-298,14-13-240,-1 2-1004,3-2 1967,5 0 0,10-11 0,5-3 0</inkml:trace>
  <inkml:trace contextRef="#ctx0" brushRef="#br0" timeOffset="48167">20187 6072 14645,'39'39'5,"-4"-5"-178,3-8-231,-8-6 80,7 4-113,-15-10-230,-11-7-621,-2-3-3428,-5-3 4716,-2-4 0,-2 2 0,0-3 0</inkml:trace>
  <inkml:trace contextRef="#ctx0" brushRef="#br0" timeOffset="48504">20473 6001 8030,'2'8'3556,"0"-1"-1421,-2-7-1144,1 50-661,-5-21-98,-1 18 1,-3 3-154,-8 2-29,3-15 1,0 0-23,-7 21-28,-1-1 0,2-1-6,1-5 1,4-6-354,1 0-1489,8-18-158,1-8 2006,12-33 0,-5 8 0,5-12 0</inkml:trace>
  <inkml:trace contextRef="#ctx0" brushRef="#br0" timeOffset="49990">20211 5906 11043,'21'-26'1070,"7"-11"-795,-5 5-169,3-5-100,-8 13 89,-7 9-84,-7 12 101,-1 0-11,-2 3-23,0 0 40,1 1 128,3 9-206,10 14-1,3 8-1888,13 15-1232,-13-21 3081,4 0 0,-16-21 0,-2-1 0</inkml:trace>
  <inkml:trace contextRef="#ctx0" brushRef="#br0" timeOffset="51188">20830 5691 13704,'-23'35'560,"3"-4"-426,-14-2 17,6-4-16,-12 15-90,12-9-34,-10 16-196,22-18 90,8-4 95,19-10 0,4-10 39,17-2-28,-14 0-11,6 2 6,-10 1-6,-2 2-34,-1 1-268,1 6-493,-2 3-2577,1 15 3372,-4-12 0,-3 0 0,-3-16 0</inkml:trace>
  <inkml:trace contextRef="#ctx0" brushRef="#br0" timeOffset="51622">20996 5786 12494,'32'-11'443,"-1"1"-371,-2 11-72,-2-1-2302,4 0 2302,-16 0 0,-5 0 0,-10 0 0</inkml:trace>
  <inkml:trace contextRef="#ctx0" brushRef="#br0" timeOffset="51870">21068 5763 10405,'0'-11'2420,"0"2"-1412,0 76-829,0-16-179,0-7 0,0 3-331,0 17-615,-1-33-5719,1 9 6665,-1-26 0,1-2 0,0-9 0</inkml:trace>
  <inkml:trace contextRef="#ctx0" brushRef="#br0" timeOffset="52205">21258 6001 10416,'48'27'-11,"-8"-5"-426,-24-15 437,-1-3 0,-7-2 0,-1-1 0</inkml:trace>
  <inkml:trace contextRef="#ctx0" brushRef="#br0" timeOffset="52423">21353 5977 9408,'12'1'4038,"-8"47"-3607,-14 2-431,5-16 0,1 0-50,-9 16-482,8-30 532,0-5 0,2-7 0,0-4 0</inkml:trace>
  <inkml:trace contextRef="#ctx0" brushRef="#br0" timeOffset="53053">21473 5691 12169,'39'29'1238,"-1"-2"-684,10 3-453,-17-10-56,15 9 39,-25-16 78,1 1-66,-8-5 27,0 2 0,-9-7 17,-3 1 78,-1 0-94,0-1 16,-6 6 5,-14 11-111,-8 8-29,-15 15 1,11-8 0,-5 10-113,18-22-1158,-6 9-870,13-19 2135,-1 0 0,8-9 0,1-3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1:13.7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17545 5929 16493,'43'9'90,"0"0"-12,-4 3-72,1-1 33,1 0 6,19 2-40,4-2 17,-25-6 1,2-1 2,7-1 1,-2-1-26,16-1 0,4-2 33,-34 1-27,-3-1 33,7 1-39,-10 0 45,14 5-40,-10 0-27,-1 3 72,4-1 6,-6-3-28,-6-1 17,-6-2-39,-12-1-292,-2 0-1702,-1-8-1715,-3 2 3703,-4-6 0,3 8 0,-2 1 0</inkml:trace>
  <inkml:trace contextRef="#ctx0" brushRef="#br0" timeOffset="500">18021 6025 14381,'1'37'442,"-1"1"1,1-3 0,-1 1-205,-2 11 0,-1 1-177,2-5 1,-1 2-1746,-2 8 1,1 0 1705,1-11 1,0-4 971,0 16-994,1-12 0,1 0 0,-1 8 0,1-9 0,-1-3 0,1-12 276,0 6-673,1-18-3861,-1-4 4258,0-8 0,0-2 0,-1-2 0</inkml:trace>
  <inkml:trace contextRef="#ctx0" brushRef="#br0" timeOffset="1285">18521 6787 15031,'27'37'388,"1"0"1,-2-2-1,-3-2 55,5 24-354,1 0-55,0 0 56,-2 0-74,-11-23-273,-2-4-1026,-3-11-414,-8-14 1697,0-9 0,-3 3 0,0-6 0</inkml:trace>
  <inkml:trace contextRef="#ctx0" brushRef="#br0" timeOffset="1635">18806 6858 12830,'9'6'1641,"-2"-1"-1255,-7-5 371,-42 49-477,16-22-95,-13 13 0,-3 5-76,12-16 0,1-1-84,-1 1 0,2 0-39,-3 3 0,5-2-210,2 1-240,1 1-321,17-19-301,4-5-466,7-5-4262,3-2 5814,5-2 0,-5 1 0,-3-1 0</inkml:trace>
  <inkml:trace contextRef="#ctx0" brushRef="#br0" timeOffset="2185">19283 6382 14740,'33'-4'380,"1"-1"1,27 0-381,-28 9-616,-3 6-924,-19 2 1540,-2 6 0,-8-9 0,-1 0 0</inkml:trace>
  <inkml:trace contextRef="#ctx0" brushRef="#br0" timeOffset="2385">19282 6525 12953,'2'12'1333,"-2"-3"-795,0-9 33,86 22-571,-43-16-401,13 6 1,0-2-4321,-14-14 4721,-6-1 0,-18 0 0,-7 2 0</inkml:trace>
  <inkml:trace contextRef="#ctx0" brushRef="#br0" timeOffset="3369">20163 6096 15614,'-45'19'868,"0"9"-818,29-6-44,-2 10 28,10-5-34,3 14-51,3-9-55,0 9-40,4-15-78,3-3-145,19 1 313,4-13 61,26-19-5,-14-16 11,-3-11 34,-18-14-11,-13 15-29,-1-30 1,-5 16 67,0 4-17,0 16-56,0 20 386,0 15-156,2 8 33,-1 32-84,1 14-134,-1-7 0,0 2-45,-1-15 0,0-1 0,0 9 0,0-3 5,0 4 37,-3-8 0,-2-1-70,-1 10 28,0-14 0,-2-2 45,-2-6 95,-11 3-56,3-10-78,-21 4-437,-12-18-1188,-3-14-2240,2-5 3859,20-9 0,21 11 0,4 4 0</inkml:trace>
  <inkml:trace contextRef="#ctx0" brushRef="#br0" timeOffset="4950">17640 11787 10478,'-55'-15'2212,"6"2"-1036,37 11-1120,2 1 286,9 0 649,34 1-795,-4 0 1,30 0-102,-9 0 22,6-4-61,6-1 68,3-5-348,-32 3 1,2 1 315,12-3 1,2-1-9,-1 1 0,2 0-42,16-2 0,-1 1-37,-18 4 1,-4 1-3,-4 1 0,-6 1 2,0 2-55,-22 1-191,-1 0 374,-8 0-421,-1 0 0,-1 0 1</inkml:trace>
  <inkml:trace contextRef="#ctx0" brushRef="#br0" timeOffset="5303">18068 11668 15093,'5'48'511,"-1"-1"1,0 1 0,-1-2-266,-7 21-120,2-27 0,-1 3-53,-1 4 0,-1 0-394,1 2 1,0 0 404,-1 13 0,2-2 3,0-19 1,1-1-105,0 13 1,1-1-222,1-11 0,1-3-871,6 25 1109,4-9 0,-3-35 0,0-17 0</inkml:trace>
  <inkml:trace contextRef="#ctx0" brushRef="#br0" timeOffset="6303">18449 12454 14409,'27'32'1418,"14"11"-1267,-9-14 17,14 9-101,-12-14-33,2-2-29,-4-2-5,-2-2-117,-5-4-337,-6-2-526,-4-4 980,-3-4 0,-7-2 0,0-1 0</inkml:trace>
  <inkml:trace contextRef="#ctx0" brushRef="#br0" timeOffset="6602">18830 12478 16398,'-2'39'248,"-1"1"0,-4 10 1,-3-1-165,-4-8 0,-2-1-56,1 1 0,0 1-687,-5 11 1,2-2 658,-3 8 210,9-21 0,0-2-355,-1 7-197,4-5-1809,4 0-5971,8-24 8122,2-3 0,2-17 0,-3-1 0</inkml:trace>
  <inkml:trace contextRef="#ctx0" brushRef="#br0" timeOffset="7051">19259 12168 14488,'43'9'963,"-2"1"-727,-16-8-119,1 2-72,1-1-1255,10 3-6458,-19 2 7668,4 0 0,-21-1 0,-1-5 0</inkml:trace>
  <inkml:trace contextRef="#ctx0" brushRef="#br0" timeOffset="7237">19282 12382 13967,'-9'-4'1142,"1"0"-486,8 4-264,38 24-73,2-12-355,-4 2 0,4-1 36,-1-9 0,-1-2 0,2-1 0,-1-2 0</inkml:trace>
  <inkml:trace contextRef="#ctx0" brushRef="#br0" timeOffset="8171">20211 11954 16812,'-38'-12'454,"3"8"-230,8 37-179,8-4-40,-1 29-5,14-22-117,9 23 10,5-30-145,14 8 96,7-24 10,20-18 112,-5-19 29,-3-8 38,-16-17-27,-17 19-6,-3-11 6,-7 14 22,-2 4 162,-4 2-5,3 15-101,0 23-45,8 9 0,5 34 12,3 0-46,0 0 20,-6-21 1,0-1-21,-2 9 0,-1-9 1,-1 2-6,-5 24 42,-1-25 0,-3 1-39,-4-4 0,-2-2 84,-4-3 0,-2-4-3,-14 11-34,-12-13-448,-3-31 398,19-24 0,3-5 0,-13 5 0,27-3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3:17.9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2214 4405 12477,'4'40'180,"1"0"-180,0-8 19,1 7 1,1 5 24,-1-6 1,1 1-42,1 9 0,-1-2 25,6 19-17,-5-29-11,1-6-45,1-3 1,-3-11-91,2-3 124,-7-9-95,1-3 111,-3-2 230,2-8-184,-2-6-40,1-5 28,1-15-39,1 9 11,1-10 6,3 9-11,0 0-6,3 2 0,-2 2 0,8-3-56,-6 11-196,9 0 739,-3 23-291,0 4-67,12 28-124,-9-8 1,9 14-6,-7-9-6,-1 0-5,7 11-50,1-2-51,-3-8 0,-5-15-140,-8-18 268,-6-10 511,5-28-365,-5 3 9,-1-9 0,-2-3-70,0-13-34,1 2 0,0 0-56,3-12-6,-1 14 1,1 1-11,3-8-191,-1 9-2168,-2 25 2364,-5 28 0,-1-3 0,-1 7 0</inkml:trace>
  <inkml:trace contextRef="#ctx0" brushRef="#br0" timeOffset="1555">2881 4929 11250,'42'45'684,"-3"-5"-645,-18-19-22,-1-1-85,7 2-312,-8-7-550,4-2 930,-7-9 0,-7-3 0,0 0 0</inkml:trace>
  <inkml:trace contextRef="#ctx0" brushRef="#br0" timeOffset="1806">3095 4905 11054,'6'9'1636,"-1"-2"-1496,-5-7 297,-12 52 123,1 5-448,3-16 0,-1 7 0,0-3-79,-1 6 1,1-2-34,-1-1 0,2-2-806,-4 18-2364,8-42-247,1 1 3417,3-21 0,0-2 0,0 0 0</inkml:trace>
  <inkml:trace contextRef="#ctx0" brushRef="#br0" timeOffset="2189">3452 5167 13676,'-14'60'767,"2"-6"-717,7-23-94,-1 13-5092,-2 5 5136,3-11 0,1-8 0,4-25 0</inkml:trace>
  <inkml:trace contextRef="#ctx0" brushRef="#br0" timeOffset="2975">3547 4453 11245,'13'47'528,"0"0"1,-1 1-1,-2 0-380,-3-1 1,-1-1-138,4 19-11,-1-14-39,-4-37-95,-1-17 262,0-5-38,0-20-56,4-20-29,3 0 18,16-1 189,4 37 63,21 46-270,-19 0 1,0 24 44,-22-23-10,-5-2 27,-2-1 0,-4-2 129,-28 19-162,-9-20-40,-14 4-145,-14-27-84,19-23-1860,9-25-162,25 7 2257,24-10 0,0 33 0,-2 5 0</inkml:trace>
  <inkml:trace contextRef="#ctx0" brushRef="#br0" timeOffset="3341">4047 4858 14185,'22'47'168,"0"-4"-168,-4-22-33,2-2-124,0-1-246,0-4-303,-1-2-3394,4-5 4100,-9-3 0,-1-2 0,-10-2 0</inkml:trace>
  <inkml:trace contextRef="#ctx0" brushRef="#br0" timeOffset="3573">4214 4905 11654,'2'6'2582,"-8"43"-1826,-15 15-538,8-20 1,-3 6 0,1-1-293,-3 8 1,-1-2-347,0 1 0,3-6 420,5-1 0,10-36 0,1-5 0</inkml:trace>
  <inkml:trace contextRef="#ctx0" brushRef="#br0" timeOffset="4949">4452 5310 12741,'47'30'641,"-15"-10"0,1 1-560,-2-3 0,0 1-81,1 0 0,-1 0 6,1 0 0,-2-2-1,8 6 1,-2-2 44,5 5-5,2 9-34,-5-2 28,-4-1-106,-14-13 67,-9-10-56,-1-2 45,-6-7-28,0 1-6,-2-1-89,-1 0 240,-4-3-50,-9-2-50,-1-3 27,-10 1-33,1 0 17,-13-2-11,8 3 223,-7 0 152,14 4-375,10 1-12,2 1 0,19 10-5,22 14 22,6 3-11,5 1-5,-8-7-6,-16-12-34,7 0-6,-14-7-5,1 0-11,-7-5 34,-1-3 21,1-14-1046,-4-15-1771,1 0 2738,-4-7 0,0 25 0,0 5 0</inkml:trace>
  <inkml:trace contextRef="#ctx0" brushRef="#br0" timeOffset="6961">4666 4905 11122,'46'-8'733,"-7"1"-559,-25 4-40,2 2-16,1-2 17,9 0-62,-5 0-29,16-2-44,-15 2 34,16-3-23,-5 2-5,23-4 5,-17 3 34,11-2-40,-22 2 7,17-1-1,-10 1 50,13-3-61,-12 3 40,2-1-40,18-2 5,-11 1-5,-9 2 0,2-1 3,0 2 0,0 0-3,3 0 0,-1 0-3,-1 1 0,-2 0 9,20 0 55,-17 2-53,-1-1 1,2 1-9,11-1 22,-10 0 1,-1 0-17,3 0-6,0-1 44,19 2-41,-29 1 0,1-1 0,19 1 0,2 0-1,-9 1 1,2 2 19,16 0 1,-2 1-20,-26-1 0,-1 1-1,14 1 1,-3-1-3,-3 0 6,14 1-6,-17-1 25,-4 0 0,3 1-22,-6 0 0,0-1-3,7 2 0,0 1 0,-2-1 0,0 1 33,27 7-30,-34-7 0,2 1 0,9 3 0,-2 1-1268,12 3 1267,-18-4 1,0 1-315,17 6 340,-14-5 0,1 2-22,20 8 22,-22-9 0,2 2-23,-1-1 1,1 0-3,2 1 0,1-1 39,-1-1 0,1 1-34,8 2 1,-1 0 16,-10-3 0,0 0-25,-2 1 0,2 0 359,5 7 0,-1 0-348,7 7 207,-18-9 0,0 1-157,12 10-8,-4-3 1,0 2-43,11 7-8,-12-9 0,-1-1 36,-2-1-22,9 8 11,-14-11-28,11 9 16,-21-16 63,-3-4-6,-9-4 574,-7-5-602,2 7-40,-2-2 1,3 3-6,-2-4 11,1 5 0,-1-5-16,1 4-1,-3-4 6,0 0-45,-4-2 0,-2 0-27,-3-4 72,-6 0-6,-1-1 6,-6-2 84,-33-10 90,3 1 5,-11-4-50,20 5-241,27 7 44,16 0 68,11 2 6,15 5 0,0 3 10,25 16 1,-11-5-6,8 4-5,-15-13 33,-15-11 12,7-24-281,-5-36 230,-13 28 0,-2 0 0,5-26 0,-12 30 0</inkml:trace>
  <inkml:trace contextRef="#ctx0" brushRef="#br0" timeOffset="10415">7594 4786 11726,'17'6'280,"2"0"-173,3-3-34,0 1-17,21 2 73,-6-1-124,-4-1 1,2-1 73,20 1-68,1-2-6,4-2 1,-23 0 0,12-1-1,-14 0 6,1-1-5,1-1 0,0 2 5,18 0-11,-12 1 2,-6 0 1,1-1 3,5-1-3,-5 1 0,1-2 8,24-1-6,-13 2 1,1 0-3,-8 0 0,0 1-3,-2 0 0,-2 1 0,17 0 0,-20 0 0,0 0 2,-2-1 1,3 0 42,29-1-42,-27 1 0,2-1-3,1 1 0,-1-1 0,-5 0 0,1 1-20,23-2 0,0 0 23,-17 2 0,-2-1 2,10 0 1,-2 0 0,8-1-1674,-2 1 0,2 0 1668,-22 0 0,1 0-472,20 0 0,-1 0 478,1-1-1,-17 1 1,1 1 0,20-1 19,-11 2 0,4-1-152,-1 1 1,2 0 126,2 0 0,-1 0 0,-1 0 0,-2 0 0,-12 0 0,-4 0 62,18 0-23,-14 0 0,0 0 17,21-1-51,-20 0 1,-2 0 39,14-1-34,-1 0-5,-17 1 0,-1 1-1,18-1 3,-11 1 1,2-1 47,-1 1 0,0 0-51,1 1 1,1 1 13,16 3 1,-3 1 20,9 3 1355,-27-2 1,-3 1-1385,3 2 34,-1 2-34,0 0-6,-2 1 40,17 9 6,-13-4-21,-7-3 1,1 0 36,4 3 638,-6-3 1,0-1-650,16 9-48,-14-6 1,-1 1-3,9 8 520,2 4-526,-23-11 6,8 11 50,-7-8-45,8 8 11,-11-11-16,-1 0-6,5 2 0,-6-6 6,6 9 10,-9-4 7,-2 2-23,-5-3 0,-6-6 0,0-4-11,-1 6 5,1-6 0,0 4 6,1-8-5,0 0 5,0-2 67,-1-1-5,0-1-51,-5-1-6,0 0 23,-4 0-22,3 0-12,-1 0-61,1 1 22,1 3-5,0 11-17,3 1 56,3 3 5,9-2 6,6-6 6,0-1-40,3 0 28,-11-7 6,1 0 0,-6-2 135,-3-1-118,0 0 27,-7-1-4,0-2-29,-14-10 22,2 0-27,-19-18 16,-8-1-22,9 6 6,-1 3 44,24 17-50,7 3-151,4 1 151,9 6 11,5 3 34,4 4 0,19 23-45,-6-6-17,17 9 17,-20-23 11,-4-26-5,-12-8-62,-3-36-476,-5 14-1361,-2-12 1893,-4 20 0,3 15 0,-3 9 0</inkml:trace>
  <inkml:trace contextRef="#ctx0" brushRef="#br0" timeOffset="13699">11951 4763 9621,'33'3'377,"1"1"0,2-1 0,-5-1-287,-8-1 16,6 0-56,-9 1 12,4 2-51,-7 0 56,10 4-61,2-3 50,4-1-56,1-2 11,-5-2 6,15 0-17,-15 0 11,16 0 17,-21 0-28,0 0 0,23 0 56,-6 0-56,19-4 6,-22 1-51,8-5 45,-20 5 17,18 0-17,-17 2 5,8-1-5,-9-1 12,0 0-7,2-1 1,-1-1-1,2 0 35,13-1-40,6 0 0,-1 2 5,11 0-5,-11 2 5,-9 0 1,0-1-6,14-1 0,8-1 51,-26 0-49,-1-1 1,1 0-3,8-2 3,-7 1 0,-2 0-3,3 0 0,15-2 11,5 2-11,1 1-9,-11 3 1,-1 1 8,6-2-3,-11 2 1,-1 0 2,6-1 0,1-1 0,-1 1 0,21-2 0,-17 3 0,13 0 5,-22 2-5,-2 0 0,16 0 0,-13 0 20,-6 0 0,2 0-15,24 0-5,1-1 3,-22 1 0,-1-1-3,7 0-34,16 1 34,-18 0 0,21 0 6,-13-1-4,-7 1 1,1-1 9,9-1-12,-20 0 0,1 1 16,-2 0 1,0 0-11,33 0-6,-20 1 0,2 0 0,-10 0 0,1 0 25,10 0 0,0 0-22,-13 0 0,-2 0 2,31-1 1,-8 0-6,-23 0-11,23 0 11,-23 1 5,25 3 1,-23-1 0,29 3 38,-8-3-19,-11-2 1,3 1 4,-5 0 1,-1 0-3,-1-1 0,0 0 6,0 1 0,-4 0 10,9-1 1,13 0-39,-16 0 61,0 0 67,22-2-128,-14 1 19,-9-1 0,2 0-42,-9 1 1,-2 0 16,1-1 0,1 1 2,7 2 1,-2 0 48,8 2-51,17 0 5,-21 0 23,-12-2 1,1-1 27,17 1-11,-9-2 0,0-1-12,6 0-22,10-4 62,-19 2-73,-3-1 6,17 0-1,1 3 68,1-1-50,8 3-57,0 2 45,-11 0 8,-14 0 1,-3 1-14,0-1 0,13 1 33,-13-1 34,17 1-34,-12 0-34,-5-2 1,1 1 28,6 0-12,-6-1 0,2 0 51,22 0 47,-15-3 1,-1 0-65,16 0-22,4-2-29,-33 3 40,17 1-45,-12 0 0,11 0 62,-14 0-57,-2 0 12,14 0-62,10 0 90,1 0-45,-6 0 6,-6 3-1,-19 0-5,9 3-5,-8-2-23,13 1 61,-8-1-33,9 1 0,-12-1 6,11 2-6,-10 0 5,7 1-5,-3 1-5,0 0 10,-1-1-5,3 2 0,3 2 0,-7-2 0,6 3 0,-16-4 0,10 3 0,-9-4 6,16 5 0,-18-5-6,15 5 5,-16-5-5,13 9 6,-5-1 11,17 16 61,-8-1-72,0 1 5,-11-9-11,-8-6 0,-1-3 11,9 6 17,-7-6-22,14 7 5,-13-10 34,11 6-40,-8-4 18,6 8 16,-12-7-34,-2 1 1,-10-7-6,2 2 6,-3-1-1,1 0 1,-2-2-6,1 1 45,0 0-51,-1 0 6,1 3 6,-1-1 5,0 0-11,0 0 0,-2-4 0,1-1 89,-2-2 57,0-2-140,-4 0 5,-3 0-11,-2 0-6,-5 0-5,0-4 5,0 1-5,-8-9 56,-13-8-95,5 3 50,-9-5 0,21 13 5,3 2-5,6 3-33,4 3-63,4 0 80,9 6 16,13 10 0,2 0 5,22 15-5,-7-8-11,12-1 5,-14-14 6,-9-11-436,-10-25-887,-9-5 1323,0-28 0,-4 33 0,-2-5 0</inkml:trace>
  <inkml:trace contextRef="#ctx0" brushRef="#br0" timeOffset="15769">13236 4786 9694,'53'1'1517,"-1"-1"-996,-8-1-353,3 4-78,3 1 5,-11 3-90,-11 3 130,20 13-130,-16-7 12,27 13-11,-31-16 11,25 9-12,-4-2 20,-9-3 1,1 2-21,-5-2 1,0 1-3,-2-1 0,0 1 5,2 3 1,-2 1 8,9 9-17,7 5 5,-18-8-5,-12-10 6,8 10-1,-6-6-5,12 16 6,-14-14 28,10 17 38,-7-5 1,-8-7 0,0 2 67,7 25-67,-3 0 5,-10-13 40,-2 0-79,-2-13-45,1 13 6,-3-20 45,0-4-6,-2-9 432,-1-8-410,0-1-55,-3-5-129,-4-3 50,-1-1 17,-9-5 50,-4-5 12,-4-3 50,-12-7 73,11 12-12,3 4 29,12 11-112,7 1-34,7 6 0,5 1 0,5 7 5,3-1 6,17 5 118,-4-9-34,7-3-83,-4-27-1401,-5-15 1389,3-10 0,-12 15 0,-7 13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4:17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8523 14621 14146,'45'14'140,"-1"-3"-140,-15-11 0,2 0 6,-1 0-1,-1 0 1,-3 0-6,12 1-504,-13-1-3758,6 0 4262,-20-2 0,-4 1 0,-7-1 0</inkml:trace>
  <inkml:trace contextRef="#ctx0" brushRef="#br0" timeOffset="924">9118 14407 12662,'57'35'515,"-12"-7"-515,-12-4 51,-11-8-57,7 4-279,-9-6-259,2 0-380,-11-7-415,-2-4 1339,1-1 0,-5-2 0,0 0 0</inkml:trace>
  <inkml:trace contextRef="#ctx0" brushRef="#br0" timeOffset="1322">9427 14383 8892,'9'-1'4386,"-3"0"-3171,-4 3-27,-1 15-947,0-2 45,-4 26-219,-2-12-67,-4 15 61,-2-3-55,2-5 0,-2 2-6,-6 23 5,1-6 1,0-1 11,-3 8-15,7-16 1,0-1-171,-2 3-1126,4-2 213,5-26-762,4-12-1473,1-11 3316,0-2 0,0 2 0,0-2 0</inkml:trace>
  <inkml:trace contextRef="#ctx0" brushRef="#br0" timeOffset="2263">9356 13835 12858,'-23'33'328,"1"-1"1,1-1 0,1-4-55,-1-2 6,-2 1-11,-7 9-107,5-4-240,1 0-45,13-15 39,7-9 84,12-3 33,1-1-38,28 11 5,-13-4 0,15 5 0,-18-4-196,5 6-28,-8-5-504,6 8-4818,-12-9 5546,-2-2 0,-5-5 0,-5-4 0</inkml:trace>
  <inkml:trace contextRef="#ctx0" brushRef="#br0" timeOffset="2678">9499 13787 13172,'1'39'856,"0"0"1,3 26-840,3-9-17,1-24-498,13-5 33,-9-17-61,8 0-163,-10-8-1356,1-2 819,-4-1 1226,-1-3 0,-4 2 0,-2-2 0</inkml:trace>
  <inkml:trace contextRef="#ctx0" brushRef="#br0" timeOffset="2879">9451 14049 12612,'14'-15'-527,"13"-3"527,20 0 0,-18 8 0,3-5 0</inkml:trace>
  <inkml:trace contextRef="#ctx0" brushRef="#br0" timeOffset="3329">9641 13764 11430,'11'8'1792,"-2"-1"-1249,-9-7-207,0 0 112,49 37-156,5-9-287,-12-2 1,1-2-4,-10-9 1,-2-3-3,3-1 51,-11-3-1,-16-7 62,-2 2 62,-4-2-79,-1 3-22,-20 14-62,-11 8-8,4-4 0,-1 1-87,-18 14-863,-2 8 947,30-21 0,1-5 0,16-12 0</inkml:trace>
  <inkml:trace contextRef="#ctx0" brushRef="#br0" timeOffset="4037">10070 14621 14040,'-6'-39'-450,"-1"13"0,12 16 0</inkml:trace>
  <inkml:trace contextRef="#ctx0" brushRef="#br0" timeOffset="7699">10689 14692 12617,'6'-38'17,"0"1"17,-1 15 16,-2-20-44,-1 6 5,-1-31-11,-3 26 6,-4-24 100,-5 25 152,-11-1 83,0 21-234,0 10 16,1 18-123,10 3 5,-3 13 29,6 3 5,1 9 213,2 5-140,2 6-5,2 3-63,3-14 1,3 1-45,5 1 0,1-1 0,-1 0 0,3-1-3,9 4 1,2-5-77,4 0 34,10 2-123,-14-26-924,6-10-67,-8-13 1159,6-19 0,-18 13 0,-1-5 0</inkml:trace>
  <inkml:trace contextRef="#ctx0" brushRef="#br0" timeOffset="8166">10951 14526 13676,'-32'51'599,"7"11"-498,23-18-101,7-2-56,17-4 5,0-25-38,8-3 22,-8-16 27,-1-8 1,-4-13 34,-4-9 5,-4-7 50,-5-21 12,-15-2 106,-7 9-56,-6 20 11,3 28-106,8 12-90,2 15-235,6 1-2386,1 29-191,7-20 2885,1 8 0,-1-24 0,0-5 0</inkml:trace>
  <inkml:trace contextRef="#ctx0" brushRef="#br0" timeOffset="8880">11213 14407 14426,'-21'34'99,"1"0"0,2-3 0,4-1-88,10 14-5,4-13-6,5 8-45,3-19-151,12-7-56,3-13 123,2-39 174,-11-10-39,-6-13-1,-14 3 34,0 32 45,-6-1 28,5 18 84,0 5-100,3 5-147,1 8 124,7 23-28,13 19-40,2 6 37,-1-13 0,2 2-36,-4-5 0,-1-1 36,1 1 0,-1 0-34,1 13 0,-4-4-19,-2 5 0,0 6 0,-23-37-34,2-17 45,-12-5 0,4-9 6,-2-19-1,7-3 56,7-3 1,3-6 14,9-14 0,4-3-740,2 1 0,3 0-1662,0-2 1,3 5 2325,-1 18 0,-1 7 0,-4 8 0,-3 7 0</inkml:trace>
  <inkml:trace contextRef="#ctx0" brushRef="#br0" timeOffset="10374">11712 14335 14135,'50'36'398,"-3"-3"-398,-13-11 0,-1-2-84,11 4-230,-12-7-263,3 0-571,-15-9 1148,0-4 0,-11-3 0,1-1 0</inkml:trace>
  <inkml:trace contextRef="#ctx0" brushRef="#br0" timeOffset="10742">12117 14288 15496,'-4'62'863,"-2"-3"-718,-3-22-10,-2 8-35,1 12 1,0 5-260,3-24 0,1 2 156,-3 23 0,0 0 82,2 0-82,3-27 0,1-1-8,-1 14-482,1 6-1826,1-38-728,0-14-1859,-2-12 4966,-1-10 0,2 9 0,1 3 0</inkml:trace>
  <inkml:trace contextRef="#ctx0" brushRef="#br0" timeOffset="11559">11665 14073 12841,'24'-27'1008,"-1"0"-672,-1-11-296,-6 12 32,9-15-66,-13 24 5,3-4 0,-9 14 1,0 0 480,-4 6-189,3 3-85,12 21-207,-4-4-5,10 16-6,-7-13-50,8 8-174,-7-9-1076,11 8-268,-13-15-1462,4 0 3030,-8-7 0,-5-3 0,-2-2 0</inkml:trace>
  <inkml:trace contextRef="#ctx0" brushRef="#br0" timeOffset="12440">12427 13526 12853,'-20'35'530,"0"1"0,-3 6 0,1-4-306,-1-4-62,-6 10-38,14-19-57,-2 2-62,8-12 7,0 0-12,8-10 0,0-1-56,0 1 56,1 0-56,0 3 39,5 6 28,9 4-5,2 1-6,7 0 0,-5-4-6,7 9-168,-6-7-257,4 3-325,-9-8-796,-1-5 1552,1-2 0,-6-3 0,-1 0 0</inkml:trace>
  <inkml:trace contextRef="#ctx0" brushRef="#br0" timeOffset="12876">12546 13549 13648,'-1'36'442,"1"-1"0,-1 7 1,2-1-393,7 18-100,2-23 0,3-3-505,14 2-240,6-9 145,-14-21-1674,-4-7 425,-8-3 1899,-3-3 0,-2 2 0,-2 3 0</inkml:trace>
  <inkml:trace contextRef="#ctx0" brushRef="#br0" timeOffset="13074">12498 13787 11855,'-11'-10'488,"2"3"-376,9 7 672,0 0-722,36 0-62,-17-1-1138,43-7-1091,-36 0 2229,8-6 0,-22 8 0,-5 2 0</inkml:trace>
  <inkml:trace contextRef="#ctx0" brushRef="#br0" timeOffset="13524">12760 13502 14729,'42'31'214,"0"0"1,-3-1 0,-2-4-171,8 5-38,-13-10 11,-5-2 168,-14-7-129,-4 0 17,-6-1-23,-8 0 18,-12 10-68,-4-2 0,-10 8-90,6-6-247,-1-2-1494,-1 4-1961,9-8 3792,1 2 0,13-12 0,2-1 0</inkml:trace>
  <inkml:trace contextRef="#ctx0" brushRef="#br0" timeOffset="17917">13403 14502 15294,'47'19'281,"5"-3"-248,-16-8-33,16-5-11,-20-2-169,8-4-268,-13-1-397,-3-2-3692,8-4 4537,-11 5 0,-1-1 0,-13 6 0</inkml:trace>
  <inkml:trace contextRef="#ctx0" brushRef="#br0" timeOffset="21051">14426 13811 13665,'-20'22'649,"-2"2"-582,7-5-61,0 1 50,-7 16-50,2 3-29,6-5 1,1 1 22,-3 15 0,2 9-6,11-28-27,4 32 33,4-22 56,4 26-56,3-30 0,9 18 5,-5-14 20,-2-8 1,2 0-60,14 27-11,3-2-67,-1-7 23,-7-20-208,-6-11-302,9 3 167,-9-7-167,6 2-633,-10-11-247,-1-1 1479,0-4 0,-6-1 0,-1-1 0</inkml:trace>
  <inkml:trace contextRef="#ctx0" brushRef="#br0" timeOffset="21684">14664 14359 12174,'22'-56'1731,"2"0"-1585,-3 17-34,-1 4-50,-7 14 33,3-5-39,-7 12-23,1-5 29,-8 16 61,-1 1 684,0 1-420,0 11-303,3 10-28,3 33-56,0-12 0,1 16 0,-5-26-45,1 0-28,0-3-101,0-2-537,2 6-96,-1-12-2503,3 8-179,-2-16 3489,1 1 0,-4-9 0,-1-1 0</inkml:trace>
  <inkml:trace contextRef="#ctx0" brushRef="#br0" timeOffset="22270">15235 14240 12662,'32'-3'997,"-1"1"-611,10 2-296,-8-1-56,32-6-953,-29-1-694,6-2 1613,-25 2 0,-12 5 0,-1 1 0</inkml:trace>
  <inkml:trace contextRef="#ctx0" brushRef="#br0" timeOffset="22951">15831 14049 13485,'28'9'936,"2"3"-791,-1 6-123,0-2 1,2 0-1003,14 6 980,-12-9 0,-2-2 0,-7-3 0,-8-7 0</inkml:trace>
  <inkml:trace contextRef="#ctx0" brushRef="#br0" timeOffset="23235">16093 13883 11043,'12'11'2571,"-2"-3"-2044,-10 30-57,0-9-106,-3 15 0,-1 6-154,-1-5 1,-2 1-122,-3 14 1,-2-1-253,3-11 1,-1-2 145,-2 2 0,1-4-2249,-1 8-1157,3-13 3423,5-17 0,4-21 0,0 0 0</inkml:trace>
  <inkml:trace contextRef="#ctx0" brushRef="#br0" timeOffset="24132">16164 13383 14034,'-15'33'644,"1"1"0,-14 23-465,-4-13-27,6-12-197,16-19-123,2-2 61,6-8 107,6-3 6,17 0 5,-3 0-11,14 1 0,-11 3-207,8 7 5,-8-1-542,9 11-4034,-12 6 4778,-5-6 0,-4 0 0,-9-16 0</inkml:trace>
  <inkml:trace contextRef="#ctx0" brushRef="#br0" timeOffset="24535">16402 13335 12909,'4'58'669,"-2"-23"0,0-2-535,-2 2-72,3 11-56,3-16-6,4-4-236,6 1-212,-3-10-1322,10-2 443,-9-11 1327,7-1 0,-12-3 0,0 0 0</inkml:trace>
  <inkml:trace contextRef="#ctx0" brushRef="#br0" timeOffset="24832">16307 13526 10836,'2'4'1400,"0"0"-571,-2-4-700,37-5-129,-17 2-2213,17-5 1,1 0 2212,-11 0 0,9-3 0,-28 7 0</inkml:trace>
  <inkml:trace contextRef="#ctx0" brushRef="#br0" timeOffset="25299">16616 13287 12645,'30'31'427,"0"0"1,2 0 0,-1-5-283,3-13-21,8 3 100,-19-8 95,-8 1-319,-13-3 0,-13 8-6,-1-2 1,-22 14-1,8-6-207,-24 16-240,21-13-2365,-11 17 2818,23-12 0,2-6 0,11-9 0</inkml:trace>
  <inkml:trace contextRef="#ctx0" brushRef="#br0" timeOffset="25966">17045 13502 11990,'48'44'1249,"-4"-1"-835,-17-12 40,-2 3-79,-1 2-39,-4 2-50,-4 3-99,-9-7 1,-2 2-92,1 26-71,-5-21 0,-3 2-22,-2-9 0,-3 1 2,-8 13 1,-4-1-6,3-10 0,-2-1 0,-14 20 0,-2 0-155,3-9 1,0-3-39,6-8 0,1-1-308,3 0 0,5-5-2362,10-8 2863,6-3 0,0-10 0,0-2 0</inkml:trace>
  <inkml:trace contextRef="#ctx0" brushRef="#br0" timeOffset="26693">17759 14264 14202,'15'-28'-700,"-1"3"0,-9 16 0,0 3 0</inkml:trace>
  <inkml:trace contextRef="#ctx0" brushRef="#br0" timeOffset="30203">18140 14502 9033,'27'-42'851,"0"1"0,-1-8 0,-4-5-418,-13 9 1,-2-4-1,-2 3-251,2-7 0,-2 1-90,-1-7 1,-1 4 170,-3 7 348,-9 3-337,1 17 275,-19 2-415,7 20-16,-19 3-23,15 10 29,-14 22 33,17 29-155,10-23 1,4 3 40,6 9 0,4 6 0,3-2-18,7 16 0,2-3-28,-3 3 1,5-3-127,8-7 0,2-11-235,-1-17 100,15 0-88,-14-24-1816,14-22-873,-9 2 2975,8-13 1,-25 17 0,-5 3 0</inkml:trace>
  <inkml:trace contextRef="#ctx0" brushRef="#br0" timeOffset="30637">18640 14168 14449,'-18'33'437,"-1"-1"0,1 7 0,4 0-365,7 3-72,1 12-28,9-21-140,14 1 11,0-12-39,22-2 67,-15-15 28,12-16 169,-19-6-24,1-37 1,-13-11 25,-9 18 0,-5-1-48,0 12 1,-3 4-23,-16-22-1781,-6 53 588,22 16-1025,-2 20-1775,17-2 3993,2 3 0,-1-17 0,1-6 0</inkml:trace>
  <inkml:trace contextRef="#ctx0" brushRef="#br0" timeOffset="31288">18878 14192 11805,'1'5'2274,"0"-2"-2106,-12 39 235,5 3-328,0-1 1,1 0-255,5 6-78,6-9 38,4-35 152,3-11 101,-4-6 72,3-26-106,-7 3 39,-1-16 12,-3 11 128,-1-11 101,-1 8-135,1 12-72,0 21 56,4 26-28,3 11 112,8 12 0,3 5-157,5 14-56,-4-9 0,0 1 34,2 7-1700,-8-19 1,-1 1 1665,4 17-6,-6-15 1,-2 0-129,-2 9 89,-20 4 90,1-27-1,-15-12-38,7-15-6,-9-19-11,8-1 11,-2-21 0,17-1 78,3-12 87,9 10 1,4-1-105,-3 8 1,2-2 1648,11-19 0,5 1-2013,-3 19 1,2 3-320,0 2 0,2 6 622,24-3 0,-30 26 0,0 4 0</inkml:trace>
  <inkml:trace contextRef="#ctx0" brushRef="#br0" timeOffset="32856">19687 13502 15037,'-52'35'1003,"4"4"-796,22 6-126,4 9 0,2 7 0,4-10 1,2 3-31,4-7 1,1 7 0,1 0 0,2-5-52,1 12 0,4-1-747,7 4 1,3 3-1,2-7 775,2-11 0,3-5-28,6 14 0,2-4-67,8 0 458,-2-13-845,2-9-44,3-5-158,6 0-419,9-4-1838,-3-3 2913,-1-5 0,-22-8 0,-8-3 0</inkml:trace>
  <inkml:trace contextRef="#ctx0" brushRef="#br0" timeOffset="33558">19949 14311 13177,'0'-47'952,"4"14"0,4-3-649,5-11 0,3-1-253,-3 10 1,-1-1-4,3-10 1,-3 4 30,-2 6 85,-2 7-74,-2 16-50,-1 9 96,-1 18-46,2 11-55,2 10 2,-1 0 1,2 4 16,2 16 0,0 3-188,1 0 1,-1-1-272,1 5 0,0-5-675,-2 1 1081,-2-24 0,-6-24 0,0-4 0</inkml:trace>
  <inkml:trace contextRef="#ctx0" brushRef="#br0" timeOffset="33925">20449 14073 14348,'41'12'683,"-3"-2"-677,-13-7 72,20 0-145,-8-2-493,18-1 560,-6-6 0,-22 4 0,1-4 0</inkml:trace>
  <inkml:trace contextRef="#ctx0" brushRef="#br0" timeOffset="34736">21044 13859 14129,'51'29'325,"-19"-11"0,2 0-838,-4-1 1,0-1-1017,26 12 1529,-20-14 0,-22-10 0,-3 0 0</inkml:trace>
  <inkml:trace contextRef="#ctx0" brushRef="#br0" timeOffset="35051">21377 13787 15860,'2'47'874,"-3"1"-734,-4 0-22,-3 14-2085,0-12 0,0 1 2003,2-11 1,-1 0-15,0 7 1,0-2 253,-1 7-282,3-7 370,0 3-1821,2-13-5454,1-4 6911,2-19 0,0-6 0,0-4 0</inkml:trace>
  <inkml:trace contextRef="#ctx0" brushRef="#br0" timeOffset="36831">21020 13621 13816,'17'-40'151,"-3"5"-95,-6 10-45,-1 5 140,4-14-16,-1 8-141,1-5 6,-4 13 11,-2 5 34,-4 11 403,-1 2-381,7 5-61,-1 2 28,6 7-1,0 1-22,1 3-11,2 0 0,13 13-16,-10-13-180,7 9-185,-15-18-6856,6 7 7237,-8-6 0,2 2 0,-8-7 0</inkml:trace>
  <inkml:trace contextRef="#ctx0" brushRef="#br0" timeOffset="38309">21687 12978 14174,'-21'35'269,"-1"1"0,-2 6 0,2-3-118,3 1-90,3-7 1,1 1-62,-1 8-34,2-4-55,8-16 55,5-15 34,4-2 196,18 4-196,-5-1 45,25 9-23,-12 0-22,0 0-593,0 6-4560,-8 4 5153,-4-5 0,-5-2 0,-10-14 0</inkml:trace>
  <inkml:trace contextRef="#ctx0" brushRef="#br0" timeOffset="38725">21830 13049 11368,'3'33'2067,"-1"13"-1221,7 20-656,-1-13-151,8 13-39,-2-39-28,17 1-17,-12-16-33,12 1-135,-18-13-1159,3-6-280,-8-2 1652,1-8 0,-7 8 0,-2-1 0</inkml:trace>
  <inkml:trace contextRef="#ctx0" brushRef="#br0" timeOffset="38925">21782 13240 10629,'-3'7'1949,"1"-1"-1445,40-39-1069,-6 24-1138,25-24 1703,-12 35 0,-27-1 0,1 2 0</inkml:trace>
  <inkml:trace contextRef="#ctx0" brushRef="#br0" timeOffset="39391">22044 12954 11962,'31'25'476,"1"0"0,-4-3 0,-2-1 84,7 7-453,-13-11 44,12 6 28,-21-13-78,-2-3-101,-5 2 39,-4-2-28,-7 12 23,0-2-34,-13 22 22,-8 16-207,1 2 62,4-2-319,13-22-902,8-20 1344,1-4 0,1-5 0,0-2 0</inkml:trace>
  <inkml:trace contextRef="#ctx0" brushRef="#br0" timeOffset="40060">22496 13144 12343,'24'39'780,"0"-1"0,-4-7 1,-1 0-555,2 3 1,-1-1 177,8 21-245,-14-25 1,1 4-498,0 18 0,0 9 0,-3 0 453,-3-8 1,-2 0 0,-3 5-26,-2-3 1,-3 5 0,-1 3 0,-3-1-1,-2-4-43,-3 0 1,-4-2 0,-2-1 0,-1-1-46,0-2 1,-2 0 0,-2-2 0,-2-1-379,-2-1 1,-3-1 0,0-3-1,3-4 359,-5 7 1,1-3 361,-8 8 0,3-4-390,-1-2-464,-5 2-393,12-20-991,-4 0 1893,14-40 0,9 8 0,3-14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5:56.9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1881 16359 12528,'-19'-3'1148,"1"0"-947,6-1-44,-1 0-6,-1 0 6,0 0 56,-13-1-62,-5 2-196,-7 2 6,2 16 39,14 3 0,2 31 112,9-10-112,5 0 0,0 2 0,-1 13 0,2-5 0,1 1-5,1 10 7,0-11 1,1 2 28,2-13 0,0-2-9,0-1 1,0 0-18,-1 29 96,1-29-146,-3-7 40,-2-14-1,-8-11 6,1-2 6,-13 0-12,9-1-134,-8-11 50,15-22 46,8-11-21,13 10 1,6 1-59,21-6 111,10 9 113,10 37-22,-21 7-29,12 13-44,-15-2 10,-3-1-27,9 4-90,-13-11-39,14-2 208,-13-15-124,0-8-2051,7-19 2107,-6-2 0,-6 4 0,-7 8 0</inkml:trace>
  <inkml:trace contextRef="#ctx0" brushRef="#br0" timeOffset="4237">2500 16240 13653,'-21'35'779,"1"-3"-673,-9 12-33,3 3-28,-5 12-6,11-7-17,11-14-2,4 1 0,2 1-20,-1 12-3,7 3 0,2-1 3,7 5 3,4-7 0,3 3-3,-1-10 0,2 1 0,9 13 0,0-1-3,-9-20 0,0-2-6,3 0 1,-2-5-104,-3-12-151,5 5-751,-8-11-319,-2-3-1568,-3-4 2901,-6-8 0,-2 1 0,-1-1 0</inkml:trace>
  <inkml:trace contextRef="#ctx0" brushRef="#br0" timeOffset="4751">2738 16716 13973,'34'33'543,"-6"-8"-532,17 7 6,-16-14 0,2-1-426,15 6-1129,-11-9 1,-3-1 1537,0-4 0,-10-5 0,-17-4 0</inkml:trace>
  <inkml:trace contextRef="#ctx0" brushRef="#br0" timeOffset="5120">3095 16645 14936,'3'67'1042,"-4"-4"-829,-7-20-107,-2 4-25,4-10 1,-1 2-12,1 1 0,0 1-51,-2 13 1,2-1-20,-2 13-6,3-9-134,5-43-157,0-4-162,0-5-1227,0-1 1056,0-4 1,0 1 0</inkml:trace>
  <inkml:trace contextRef="#ctx0" brushRef="#br0" timeOffset="5670">2738 16478 13838,'38'-33'1059,"-8"6"-880,-4-3-50,-1 4-85,-6 10-38,5 0 11,-3 12 280,12 20-185,1 10-73,-12-1 1,-1 2-399,5 12-565,-5-4 924,-8-11 0,-8-18 0,0 7 0</inkml:trace>
  <inkml:trace contextRef="#ctx0" brushRef="#br0" timeOffset="6036">3452 17050 14617,'-2'66'823,"-2"-2"-717,-4-15-100,1 2-135,2-17 0,1 0-896,0 10-2223,1 2 3248,3-32 0,0-7 0,0-5 0</inkml:trace>
  <inkml:trace contextRef="#ctx0" brushRef="#br0" timeOffset="6667">3714 16645 14404,'31'23'121,"1"0"0,-1-1 1,-1-2-173,11 4-733,4-4-229,-24-11-5244,9 3 6257,-18-6 0,0-1 0,-10-2 0</inkml:trace>
  <inkml:trace contextRef="#ctx0" brushRef="#br0" timeOffset="6986">4047 16574 9806,'6'5'3909,"-1"-1"-2912,-5-4 297,-5 72-1031,0-28-148,0 8 0,-1 2 70,-5 6-434,3-16 1,-1 2 276,3-13 0,-1 0 58,-1 10 0,1-2-86,-1 9 0,2-7-135,1 1-117,3-17-896,1 1-6022,1-17 7170,1-4 0,0-3 0,0-3 0</inkml:trace>
  <inkml:trace contextRef="#ctx0" brushRef="#br0" timeOffset="8843">4285 16312 12998,'41'17'1943,"15"21"-1601,-19-4-281,-12-8 1,1 2 112,8 18-45,0 6-62,-18-23 1,-1 3-12,0 2 0,0 2-601,-1 4 0,-1 4 616,-3-2 0,-1 3 0,-1 0-15,1 14 0,-2 0-17,0 0 0,-2-1 192,-4-9 0,-5-3-245,-1-10 0,-3-2 9,-7 32-49,1-27 1,-1-3-81,-3 1-45,-5 1-34,10-21-56,3-5-2102,1-5-1135,5-22 3506,0 2 0,4-7 0,0 11 0</inkml:trace>
  <inkml:trace contextRef="#ctx0" brushRef="#br0" timeOffset="9208">4904 16812 15093,'49'-2'762,"10"3"-762,-28 2-645,21 2-1634,-19-1-947,-2 0 3226,-12 1 0,-13-2 0,-4-1 0</inkml:trace>
  <inkml:trace contextRef="#ctx0" brushRef="#br0" timeOffset="9391">4928 17073 13065,'-9'-1'1669,"1"1"-1305,41 0-101,-9 0-179,30 1-84,-15-1-84,1-3-683,7 2 767,12-3 0,-27 2 0,3 1 0</inkml:trace>
  <inkml:trace contextRef="#ctx0" brushRef="#br0" timeOffset="16782">6451 16145 12869,'-31'9'1406,"5"-2"-796,15-2-229,-11 1-213,-7 1-89,-4 1 28,-13 2 33,-10 5-73,9-3 50,-13 8-83,36-10-12,-8 6-16,11-3 44,-3 6-10,8-4-80,4-2 35,8-7 5,2-2 17,1-1-213,1-2 207,3 0-11,0 0 11,5 0-5,-4 0 44,0-1 387,-4 1-432,0 0 1,-5 2-6,0 0 6,-8 3-1,4-2-5,0 0 6,4-1-90,4-2-252,0-1 336,4 2 0,3-1 0,5 1 0,11 1 0,-3 1 33,22 3-27,-12-1-6,29 5 0,-3 0-6,-14-2 1,0-1-29,14 5 34,0 0-50,-32-5 44,-3-2-27,1 2 27,-7-3 6,0 1-6,-8-4 1,-3-2-51,-1 2 134,-2-2-72,-6 1 33,-9 2-39,-4-1 11,-8 6 34,2-1-39,-5 4 5,-22 11-6,-7 6 1,0 2 16,27-11 1,2 1-34,-8 14-90,7-3 28,14-7 39,13-14 34,4-6 62,-1 4-17,1-4-45,-1 3 5,1-5 1,0 0-191,0-1 224,12 1 40,26 2-34,0 0 2,3 0 1,1 0-43,11 3-2,-15-3 0,0 1-3,22 3 3,-4 1 0,3 2-1,-14-2 1,-1 0 0,22 5 0,-3 0-154,2 2-2101,-16-4 190,-32-10 2062,-10-5 0,-7 1 0,-1-1 0</inkml:trace>
  <inkml:trace contextRef="#ctx0" brushRef="#br0" timeOffset="17466">5999 17193 14891,'-7'54'673,"0"1"-601,5-11-13,1-11 0,1 4-34,7 8 0,2-1-25,-3-7 0,1-2-53,6 3 0,2-6-53,6-9-24,2-8-346,8-6 129,-7-5-168,3-5-191,-12-6-1994,-4-13-201,-5 1 2901,-4-5 0,-2 14 0,-1 4 0</inkml:trace>
  <inkml:trace contextRef="#ctx0" brushRef="#br0" timeOffset="17668">5904 17502 12068,'-6'-6'1731,"1"1"-1227,29-8-241,18 2-347,16-7-493,-5 7 577,7 2 0,-41 6 0,13 0 0</inkml:trace>
  <inkml:trace contextRef="#ctx0" brushRef="#br0" timeOffset="17965">6285 17288 15378,'36'14'-123,"0"0"0,9-1 0,-5-2-1765,-5-3 1888,10 0 0,-28-4 0,-8 0 0</inkml:trace>
  <inkml:trace contextRef="#ctx0" brushRef="#br0" timeOffset="18216">6356 17597 12561,'-6'-3'1154,"0"0"-101,6 3-712,0 0-49,34-3-96,-2 1-196,19 0-448,-2-1-1686,-11 2 2134,3-1 0,-18 1 0,-10 1 0</inkml:trace>
  <inkml:trace contextRef="#ctx0" brushRef="#br0" timeOffset="18533">6666 17597 15098,'29'-42'666,"0"0"1,-1 5 0,-4 5-600,-10 12 28,0 9 29,-8 14 27,2 5 6,5 23-157,-3 0 0,3 17-107,-4-7-1186,0 16 194,-3-16-6003,-1 14 7102,-3-34 0,-2-2 0,0-16 0</inkml:trace>
  <inkml:trace contextRef="#ctx0" brushRef="#br0" timeOffset="19341">5928 15669 14040,'41'-1'733,"-1"1"-660,-13 5-17,2 1-45,-2-1 29,7 2-147,-11-2-268,2 0-1691,-9-3 2066,-7-1 0,-1-1 0,-6 0 0</inkml:trace>
  <inkml:trace contextRef="#ctx0" brushRef="#br0" timeOffset="19571">6118 15716 10326,'-5'-7'3613,"1"1"-3260,4 47 246,0 5-479,0-4 1,0 2-354,0-6 1,0-2-1582,1 11-147,1-16 1961,0-36 0,0 3 0,-1-7 0</inkml:trace>
  <inkml:trace contextRef="#ctx0" brushRef="#br0" timeOffset="19906">6285 15883 13485,'49'24'-352,"-1"-1"-348,-35-17-3675,7 1 4375,-12-5 0,-1-1 0,-5-1 0</inkml:trace>
  <inkml:trace contextRef="#ctx0" brushRef="#br0" timeOffset="20158">6452 15835 9061,'1'11'3276,"0"-3"-1450,-1-8-1232,0 0-130,0 16-60,0-1-157,0 16-85,0-3-84,-1 3-44,-2 1-28,-2 10-426,0-7-96,1-4-1394,-1-13 0,1-12 1910,-3-1 0,4-4 0,0 0 0</inkml:trace>
  <inkml:trace contextRef="#ctx0" brushRef="#br0" timeOffset="26021">7499 16193 14129,'-20'7'168,"1"0"-100,7-9-57,-10 1-6,3 0 40,-16 0 22,4 1 1,0 4 55,-4 4-11,10 14-168,5-3 56,6 8 0,12-8 0,1 4 84,1 3-23,5 20-55,-1-9 28,4 15 27,4 7-55,-4-14 8,-1-7 0,-1 2 64,2 17-45,-5-21 1,0-1-73,0 12 45,-3-11 50,-7-17-62,-1-10-50,-12-1 23,7-5-7,-6-2-4,8-6 10,1-2 17,3-16-16,3-7 38,3-2-5,7-7 0,3 13-5,3 3-102,6 5 107,-5 14 17,8-1 39,2 9 0,7 6-34,26 16-10,-10-2-12,-15-8 0,1 0 0,11 3-6,15-3 0,-16-8-33,19-3-1590,-18-32-1749,-10 8 3378,-9-18 0,-20 25 0,-3 4 0</inkml:trace>
  <inkml:trace contextRef="#ctx0" brushRef="#br0" timeOffset="30237">7713 15645 15816,'-17'20'257,"-1"1"-78,-11 6-145,6-5 84,-25 23-107,21-18-11,-6 4-67,18-15 22,9-9-22,2-2-141,2-2 113,2-2 95,3 2 34,4 0-34,6 2 56,4 2-56,5 0 5,4 3-5,14 7-134,1 1-12,-1 1-285,-3 2-493,-20-8 924,1-2 0,-12-5 0,-2-4 0</inkml:trace>
  <inkml:trace contextRef="#ctx0" brushRef="#br0" timeOffset="30817">7951 15669 13782,'-8'44'913,"1"-2"-801,7-17-11,2 1-68,8 14-44,6-1-190,2-3-499,4-5 252,-10-20-981,3-2-3108,-8-14 4537,-2-1 0,-4-2 0,-1 5 0</inkml:trace>
  <inkml:trace contextRef="#ctx0" brushRef="#br0" timeOffset="31035">7880 15907 10814,'-8'-12'2235,"1"2"-1463,7 10-576,47-3-196,-26 1-498,38-2-521,-37 1 1019,5 0 0,-13 1 0,1 0 0</inkml:trace>
  <inkml:trace contextRef="#ctx0" brushRef="#br0" timeOffset="31587">8118 15645 14701,'40'45'330,"-15"-19"0,-1-2-290,12 4 21,11 6-22,-14-12 46,-7-6 21,-18-11 74,-5-2 83,-3-2-190,0 0-17,-2 2-12,-2 1 18,-19 12-62,-6 4-286,-14 12-94,12-8-1592,5 8 1972,14-10 0,4-5 0,6-5 0</inkml:trace>
  <inkml:trace contextRef="#ctx0" brushRef="#br0" timeOffset="32529">8641 16073 14135,'-31'25'513,"-1"0"1,1 3 0,4 0-195,1 24-50,-1 9-138,15-29 1,1 0 30,-6 31-50,4 3-101,8-4-11,1 1-28,12-21 0,4-1 23,7 21-331,7-15 0,6-2-617,2-13 1,4-3 952,7 3 0,0-2 0,-14-12 0,-3-3 0,16 3 0</inkml:trace>
  <inkml:trace contextRef="#ctx0" brushRef="#br0" timeOffset="33111">8761 16454 13922,'41'21'1087,"0"0"-959,-10-1-72,1-1-56,-1-2 0,-2 0-201,-1-5-1591,9 1 1792,-6-4 0,-6-3 0,-11-3 0</inkml:trace>
  <inkml:trace contextRef="#ctx0" brushRef="#br0" timeOffset="33410">9142 16407 16096,'-4'63'390,"1"0"1,-2-13-1,0 1 1,-1-3-332,-3 12 0,-1-3-40,-1 2 1,2-6-20,1-3 0,3-12-465,2 5-145,2-15-1362,-1 8-4033,2-26 6005,0-3 0,0-7 0,0-1 0</inkml:trace>
  <inkml:trace contextRef="#ctx0" brushRef="#br0" timeOffset="33960">8832 16216 14001,'27'-43'1360,"0"7"-1023,-8 25-130,1 2-50,1 1-28,-3 2-12,0 3-10,-3 1-34,-1 2 55,3 7-116,-3 1 32,4 15-284,-5 1-376,-2-5 318,-2-5-172,-5-13-208,-2-1-358,1 0-2599,0 4 213,0 1 3422,1 5 0,-2-4 0,-1 0 0</inkml:trace>
  <inkml:trace contextRef="#ctx0" brushRef="#br0" timeOffset="35540">9546 15931 15294,'-15'37'606,"0"-1"-539,0-14 39,-3 5-11,0 3 85,-2 2-63,-7 13-72,4-6-45,2-4-90,8-13-111,10-16 167,11 0 40,1-2-6,12 2 5,-2 1 46,3 2-46,13 8-5,-9-2-173,7 6-275,-12-7-1782,1 6-492,-6-5 2722,1 4 0,-11-11 0,-2-1 0</inkml:trace>
  <inkml:trace contextRef="#ctx0" brushRef="#br0" timeOffset="35909">9713 15978 10741,'4'2'3103,"-1"-1"-2868,-3-1 151,-2 18-94,-1-1 32,-1 21-10,0-4-84,3 5 28,3 19-253,14-4-142,1-23 0,5-3-636,21 3-2286,12-26 999,-30-13 2060,-7-10 0,-17 11 0,-1 3 0</inkml:trace>
  <inkml:trace contextRef="#ctx0" brushRef="#br0" timeOffset="36092">9641 16264 13205,'32'-22'-504,"-1"0"0,1 2 0,-3 5-1731,3 13 2235,3 2 0,-17 0 0,-5 0 0</inkml:trace>
  <inkml:trace contextRef="#ctx0" brushRef="#br0" timeOffset="36541">9903 15931 14393,'30'26'253,"0"1"1,-2-2 0,-2-3-108,9 7-146,-7-10 5,5 5 7,-12-13 4,3 3 130,-10-7-50,-1 0 44,-12-3-140,-12 5 0,-26 12 0,5-2 0,-18 10-6,22-10-566,-3 11-413,12-5-2236,2 4 3221,13-10 0,3-9 0,1-3 0</inkml:trace>
  <inkml:trace contextRef="#ctx0" brushRef="#br0" timeOffset="37311">10379 16764 13541,'1'35'276,"-1"1"1,0 6-1,-2-1-225,-2 14-135,-1 0-1871,1-7 1955,2-29 0,0-3 0,2-12 0</inkml:trace>
  <inkml:trace contextRef="#ctx0" brushRef="#br0" timeOffset="38424">10784 16502 15037,'39'21'204,"-1"-1"0,13 4-263,-14-5 1,1 0-900,12-3-162,-17-8-5041,8-1 6161,-26-8 0,-2 1 0,-11-2 0</inkml:trace>
  <inkml:trace contextRef="#ctx0" brushRef="#br0" timeOffset="38706">11141 16431 15575,'3'35'364,"-1"-1"0,0 0 0,-2 1-280,-6 4 0,-1 0-39,-4 26-45,3-20 0,0-1 0,-4 17-56,-1-4-135,2-7-587,-1-1-46,6-20-3298,0-4 1355,6-20 2767,0-3 0,0-2 0,0 0 0</inkml:trace>
  <inkml:trace contextRef="#ctx0" brushRef="#br0" timeOffset="39409">11236 15812 14465,'-24'60'555,"5"-19"0,-1-1-382,-8 6-133,-6 8-7,12-18-44,10-15-79,6-9-55,2-1 145,5-8 0,4 0 0,8 3 0,17 9-6,2 2-140,2 3-67,-10-5-95,-9-5-929,3 2 27,-7-6-515,2 0 1725,-5-5 0,-4-1 0,0 0 0</inkml:trace>
  <inkml:trace contextRef="#ctx0" brushRef="#br0" timeOffset="39772">11403 15835 10231,'10'1'4072,"-2"0"-3344,-13 43-543,4-19-79,-5 38-33,6-31-67,0 1-1,2-1-5,4-3-481,15 10-555,-1-16 386,4 0-1484,-7-18 2134,-11-17 0,-1 9 0,-5-8 0</inkml:trace>
  <inkml:trace contextRef="#ctx0" brushRef="#br0" timeOffset="39972">11355 16073 13457,'55'-6'-655,"-6"2"-1098,-21 4 1753,6-2 0,-16 2 0,1-1 0</inkml:trace>
  <inkml:trace contextRef="#ctx0" brushRef="#br0" timeOffset="40506">11617 15907 9761,'7'2'3478,"-1"1"-3013,-6-3 128,31 30-413,-11-12-63,27 25-55,-17-19-12,0-2-39,9 6-5,-13-10 28,8 4 212,-22-13-246,-4 0-6,-18-1 57,-3-3 27,-40 14-78,19-5 0,-25 10-5,24-4-404,-12 20-1882,22-10 2291,-2 8 0,25-24 0,3-8 0</inkml:trace>
  <inkml:trace contextRef="#ctx0" brushRef="#br0" timeOffset="41177">12069 15978 14348,'25'26'442,"-1"0"1,-1 0 0,-3 1-74,8 26-238,-15-21 1,-1 2-2157,-1 8 0,-1 2 2128,-1 3 1,-2 6 2,-5 8 1,-3 7 0,-2-4 222,-1-15 0,-2-3 1,-1 3-308,-3 13 0,-2 2 1,-2-8-9,-3-11 0,-5-6 245,-7-3 1,-2-4-590,-10 3-236,8-10 1,0-2-949,1-1-1270,-1 8-591,21-10 3375,8 6 0,2-14 0,2-2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6:53.4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5095 4477 14303,'11'41'186,"0"0"1,-2-6 0,0 2-142,1 26 0,-2 3-3,0-5 0,-1 0-39,0-10 1,-1 1 0,1-1 15,0 11 1,0-4-6,-2-18 0,0-4-154,2 18 50,-4-32 85,1-1-62,-3-12 27,-1-2-66,0 0-124,0 2-2699,0 11 2929,0-3 0,0 2 0,0-10 0</inkml:trace>
  <inkml:trace contextRef="#ctx0" brushRef="#br0" timeOffset="636">5047 4667 12696,'18'-46'450,"0"12"1,0 2-411,5 3-1,13-15 6,-19 27 16,-3 4-61,-3 4 0,-1 4 415,6 8-96,3 14-263,3 4-308,10 24 252,7 4 0,-16-16 0,3-2 0</inkml:trace>
  <inkml:trace contextRef="#ctx0" brushRef="#br0" timeOffset="2463">4214 3048 12191,'8'52'555,"0"7"-549,-3 0 106,-3-20 0,1 3-31,0 6 0,0 1-45,0 3 1,-1 0-367,1-2 1,0 0 474,-1 3 1,0 0-42,1-4 0,-1 0-85,0-3 1,0-1-9,1 18-11,-1-24 267,-1-22-94,1-2 31,-1-7-120,-1-2 11,1-6-39,-1 2 401,1 1-429,-1 8-33,0 8 5,0-4 28,0 4-23,0-9-16,0-4 11,0 2 6,0-5-40,0 0-223,0-2 313,7-1 50,2 0 51,20 0 22,25 0-173,-8 0 27,19 1-27,-27 1 33,23-1-28,-13 1 14,-3-3 1,0 0-21,11-3 14,-5 0 1,2-1-20,12-3-215,-2 3 0,6 0 215,-4 3 0,1 1 5,-12 0 1,2 0 0,-3 1 5,-6-1 0,-1 1 1,-3 0-12,8-1 0,-6 0 0,21-3 0,-31 0 0,2 0 5,-19 0 1,-5 1-6,-5 1 5,-2 0-5,-4 1-403,-1-1-5446,-2-4 5849,-1 1 0,1-2 0,-2 6 0</inkml:trace>
  <inkml:trace contextRef="#ctx0" brushRef="#br0" timeOffset="3564">4309 2786 11782,'37'-7'1608,"18"1"-1255,7 7-283,-4 0 0,4 0-42,-16-1 0,1 1-190,15 0 0,0-1 184,-17-1 1,-2-1-20,5-1 0,0 0-3,0-1 0,1 0-3,-3 0 0,1-1 3,13 0 0,0-1 38,-18 2 1,0 0-98,19-3 1,-4 0-15,-2 1-31,-15 2 1,0-1 13,18 2 67,-17 1 1,0 1 22,23 0-22,-13 1 27,-19 0-5,-19 0 253,3 0-259,-11 0-22,-1-1 28,-2 1 0,-1-1-28,2 1-6,-1-1 141,0 0 548,-1 0-537,0 22-6,-1 7-1761,1 26 1,-1 9 1690,0-11 0,0 5-13,-2-4 0,0 7 1,-2 2-1,1-3-772,-1 8 0,0-2 0,0 0 743,-2 1 0,1-1 0,0-1 50,0-6 1,1-1-1,1-7-84,1-8 1,1-5-303,1 30-789,6-26 2295,-2-25-1170,2 4 0,-4-14 0,-1-1 0</inkml:trace>
  <inkml:trace contextRef="#ctx0" brushRef="#br0" timeOffset="8953">4976 3167 13491,'-31'24'1075,"-2"0"-996,4-8 27,-6 8-106,18-8 56,-5 15-17,13 2-39,1 3 11,6 21-11,3-20 129,1 28-123,0-27 100,1 21-55,-3-22 94,-2 4-218,-3-17-50,-3-10-280,-14-11 291,8-2 39,-9-1 23,13-3-118,1-5 95,5-1-33,5-8 78,27-6 240,10 4-49,11 0-74,-3 13 18,-12 5-79,-1 1-28,-1 3-11,-2 3 11,-4 3 39,-4 3-39,-2-1-851,1 3-482,-5-2 1333,2 4 0,-11-10 0,-1 0 0</inkml:trace>
  <inkml:trace contextRef="#ctx0" brushRef="#br0" timeOffset="10504">5285 2929 13900,'-22'33'806,"-6"2"-683,14-20-27,-7 6-24,8-4-21,-4 7-79,6-6 22,-1 6-5,7-12 5,3-1 1,0-7-34,2-2-135,0-2 12,1 3 162,3 0 61,9 9-22,0-1-33,15 14 78,-11-7-45,12 15-190,-9-9-196,-1-1-1613,-3-8 1960,-6-16 0,-3 3 0,-2-7 0</inkml:trace>
  <inkml:trace contextRef="#ctx0" brushRef="#br0" timeOffset="11583">5380 3143 12399,'17'-16'498,"0"0"-380,-9 8 117,5-4-162,-5 5-39,2-2 33,-5 3-34,0 0 29,0 1 44,2-3-55,-3 3 44,1-1 11,-2 4-94,-1 0 44,-1 1-90,0 1 34,1 1 230,0 11-169,2 1 29,-1 12-90,-1-2 0,0 1-331,1 8-469,-1-7-80,1-1-2183,1-12 3063,-1-8 0,0-3 0,-2-1 0</inkml:trace>
  <inkml:trace contextRef="#ctx0" brushRef="#br0" timeOffset="11999">5571 2905 13194,'49'26'835,"-7"-4"-673,-22-3 0,-1 0 242,4 9-259,-8-7 34,-3-1 572,-8 7-633,-5-9-23,-6 14-95,-3-9-173,-5 2-287,-1 0-268,-3-2-5333,-13 10 6061,11-11 0,-2 0 0,16-15 0</inkml:trace>
  <inkml:trace contextRef="#ctx0" brushRef="#br0" timeOffset="13059">8618 4382 10668,'6'43'545,"1"0"0,0 9 1,0 2-157,-3 3 0,0 0-336,0-8 1,-1-1-1,0 12 0,-2-3 14,0 7 12,-1-2-79,0-2-23,0-5 6,0-17 1,0 0-130,0 15 56,0 7-78,1-19 56,3-6 107,0-1 5,1-4-135,-2-15-273,-1-6-450,1-4 209,-1-7-214,0-18 863,0-24 0,-2 16 0,0-8 0</inkml:trace>
  <inkml:trace contextRef="#ctx0" brushRef="#br0" timeOffset="13545">8380 4596 11553,'26'-40'801,"1"1"0,2 0 0,4 4-653,2 9 1,2 5-82,20-11 252,1 15-61,-30 18-68,5 9-44,-12 7-62,7 18-84,-8-6-96,5 9-1169,-4-5 1265,-3-5 0,-4-7 0,-6-9 0</inkml:trace>
  <inkml:trace contextRef="#ctx0" brushRef="#br0" timeOffset="15383">7475 2929 11805,'9'-16'33,"-2"3"-201,-7 11 168,2 5 247,1 6 185,3 9-186,1 9-61,2 9-68,1 16 1,1 10-62,-5-18 0,0 2 0,0 1-264,2 4 1,-1 1-1,0 0 297,-1 1 1,0-1 0,-1-4 72,0 0 1,-1-5-102,0-1 1,1-1 22,-1 5 0,1-3 17,0 9-56,4 13-45,-3-31-17,5 9-39,-5-19 56,4 7 33,-5-20 57,2 4-90,-3-3 701,3 3-919,-4-8 218,0-1 84,-2-5 112,-1-1-191,1 2-5,2-1 0,0 2-140,1 0-28,7-1 252,5-1 112,28 0-61,7-5-102,8 2-30,-18-2 0,-1-1-1290,13-1 1321,-16 2 0,0 0-34,16-2 5,1 0-5,-2 0-22,0 1-449,-17 2 0,1 1 477,17 0-4,-9 1 1,0 0-3,6 1 3,-9 1 0,1 0 36,25 2 3,-20-1 0,-1 0-31,15 2-5,1-3 56,-35-1-46,20 1-10,-18 0 5,14 1-11,-22 2 11,8 1-11,-7-1 1184,17 3-1190,0-5 1090,-2 1-1078,-5-2-6,-16-1 11,-9 0-17,6 0 1,-5 0-1,6 0 1,-6 0-57,15 4-50,-3 0 62,9 2 38,-14-3-55,-5-2-6,-7-1-89,-3 0-1546,0-3-1132,0-3 2840,-4-4 0,2 3 0,-1 1 0</inkml:trace>
  <inkml:trace contextRef="#ctx0" brushRef="#br0" timeOffset="16399">7737 2715 10186,'43'2'713,"-1"1"1,12 0-1,3-1-476,-4-1 0,3-1 0,1 0-159,0-1 1,0 0 0,4 0-51,3 0 0,7 0 0,-2 0 0,-8 0-304,7-1 1,-5 0 275,5 0 0,-7 1-3095,-8 2 3095,-13 2 45,12 2-371,-18 0 382,-1 1-6,16 2-50,-10-2 25,-4-3 1,1 0 13,23-1-34,-17-5 1,-1 0 0,12 0 273,-2-5-312,-28 4 72,8 2-39,-12 1 3194,4 0-3194,-16 1 632,-1 0-621,-2 0 152,-1 0 531,-3 0-699,0 6 5,0 4 33,0 11 12,2 35-45,3 6 0,-1-11 0,-1 3 28,1 0 0,0 1 22,-1 6 1,-1 4-1066,-1-6 0,0 3 0,0-2 1015,0-15 0,0-1 0,-1 2 5,1 20 1,0 3 0,1-4-376,0-1 1,1-4-561,0-3 1,0-4 929,2 12 0,-1-48 0,-3-12 0</inkml:trace>
  <inkml:trace contextRef="#ctx0" brushRef="#br0" timeOffset="17691">8475 3119 13530,'8'41'1473,"-1"-3"-986,-7 2-335,0-8-62,-3 31-34,-1-22-51,-4 15 40,0-14-9,-2-6 1,-2 2 2,-9 21-188,0-14 1,-3-1-71,-14 4 158,0-10-141,5-23 12,19-16 100,-1-10 34,11-9 50,3-5-44,12-13-17,1 11 16,23-4 208,7 25 34,3 12-130,-14 10 1,1 5 8,-5 4 0,-1 2-70,0-1 0,0-1-378,0 2 0,0-6-1168,-1-8 1546,3-23 0,-18 2 0,-3-13 0</inkml:trace>
  <inkml:trace contextRef="#ctx0" brushRef="#br0" timeOffset="18675">8880 3000 13323,'-36'29'705,"1"0"1,6-6 0,3-1-454,-12 17-44,12-6-208,10-13-6,3 2-84,10-15-22,2-3 51,1-3 44,0 0-17,1 0 34,5 2 45,13 8-39,0 1-1,12 6-5,-7-2 6,9 7-6,-9-7-101,3 5-1087,-9-8-3998,-7-2 5186,-2-3 0,-6-4 0,-3-3 0</inkml:trace>
  <inkml:trace contextRef="#ctx0" brushRef="#br0" timeOffset="19091">8951 3167 10041,'16'1'2767,"-3"-1"-2302,-13 0 235,33-10-465,-20 7-17,25-3 17,-32 13 90,-2 5 157,-4 29-421,-8-4-55,-1 14-6,-1-24-370,4-12 236,5-12 89,5-1 40,1-2-320,12 0-207,-4 0-510,7-2-1008,-7-1 2050,2-2 0,-8 2 0,1 1 0</inkml:trace>
  <inkml:trace contextRef="#ctx0" brushRef="#br0" timeOffset="19459">9094 2953 13245,'34'33'388,"0"0"0,-1-3 0,-5-3-309,-4-5 44,-3-4-17,-8-5 74,-3-2 94,-1 6-67,-4-4 12,-1 4-12,-3-4-151,-9 11-50,-1-4-129,-19 15-970,-1-9-329,-2 0 1422,-2-3 0,21-15 0,-1 0 0</inkml:trace>
  <inkml:trace contextRef="#ctx0" brushRef="#br0" timeOffset="20540">12379 4262 12006,'6'45'777,"0"0"0,1 7 0,0-3-380,-1-1-226,-2-12 0,0 1 70,1 29-193,-2-13 1,0 8-1,-1-3-246,0-3 0,0 0 190,-1 2 1,1 5 0,-1-8-615,-1-15 0,0-5 667,0 21-45,0 10-179,1 0-143,2-27 0,0 0-1056,2 12-5426,1-27 6804,-4-29 0,-1-7 0,-1 5 0</inkml:trace>
  <inkml:trace contextRef="#ctx0" brushRef="#br0" timeOffset="21042">12260 4405 13239,'43'-17'1686,"12"-6"-1530,-17 6-122,3 1 28,-13 9 55,-10 6 169,16 32-286,-12-10-179,12 27-493,-19-17-5406,6 7 6078,-9-14 0,0-2 0,-9-16 0</inkml:trace>
  <inkml:trace contextRef="#ctx0" brushRef="#br0" timeOffset="22376">11427 2881 9022,'9'-49'2419,"-2"6"-1327,-7 33-772,0 2-7,0 4-206,0 3 581,0 1-688,0 5 331,4 20-169,0 7-84,2 9 1,1 7-74,-1 15 1,-1 5-301,-1-24 0,-1 1 1,1 3 342,-1 17 1,-1 4-1,0-4 95,-1-16 1,-1-3 0,0-1-77,1 19 1,-1-4-29,0-13 0,0-6-39,0 3 0,2 0 11,0-3-11,1-5-151,2 0 106,-2-14-106,3 0 106,-4-16 40,1-2-40,-3-4 90,1 0-1070,0 2 55,0 0-1869,1 5 1942,-1-1-178,1 2 1075,0-4 0,-1-2 0,0-1 0</inkml:trace>
  <inkml:trace contextRef="#ctx0" brushRef="#br0" timeOffset="23194">11641 2715 9996,'42'8'613,"0"0"0,18-1 1,8-3-1,-2-1-464,-14-4 1,-1-2-1,1 0-2002,13 2 0,3 0 0,-6-2 1869,5-3 1,-8-2 0,-20 3 0,-3 0 1392,19-2-1387,-21 3 1,0 0-18,17 0-5,-13 1 0,0 1 6,18-1 429,-14 0 1,2 0-434,-6 2 1,1 0 0,0-1 0,1 1 22,6 0 0,-3 1-25,14 0-5,7 0 5,-31 1 3397,4 0-3391,-22 0-1,-4-1 264,-5 0-39,-4 0 263,-1 0-443,-1 3 23,2 10 78,6 42-101,-1-6-50,-1-7 0,-1 3 36,-1-8 1,-1 2 0,-1 8 1,0 5-1,0-1-1599,1 9 0,-2 1 1586,1-7 0,-1 3 1,0-5-470,-1-2 0,0-5 450,0-7 1,0 0-314,1-3 0,0-1 303,-1 11-387,4 14-1445,0-31 2457,-2-4 1,0-16 0,-3-9 0</inkml:trace>
  <inkml:trace contextRef="#ctx0" brushRef="#br0" timeOffset="23876">11712 4096 12377,'38'-7'324,"0"0"1,2 1 0,4 1-34,15 4 0,9 1 1,-1 1-225,-10-1 0,0 0 0,2 0-49,-3 0 0,3-1 1,-1 1-1,-4 0-182,0 0 1,-5 0-1,-2-1 181,3 1 0,-4-1-12,0 1 1,0 0-1,13 0 1,-2 0 70,-17 0 0,-2 1-71,8-1 1,-4 1-6,-1 1 11,8 0 0,-12-1-11,17 1-129,-20-9 6,-5 1-39,-12-2-328,-6 3-378,-4 4-577,5 0-2610,-3 1 4055,1-1 0,-6 1 0,-1 0 0</inkml:trace>
  <inkml:trace contextRef="#ctx0" brushRef="#br0" timeOffset="24890">12284 3119 12847,'0'37'450,"0"-1"0,0-2 0,-1 1-168,-2 2 1,-1-1-165,-2 24-60,0-8 1,0 1-42,-3 7 0,4-23 0,-1-1-17,-3 7-79,0-7 7,-6-2-197,-2-13 106,-17-8 46,4-28-1,0-6-16,12-15 61,13 7-5,7-9 178,9 13-44,8-2 101,9 18-34,4 5 14,2 10 1,2 5-37,22 10-244,-13-1 0,1-1 143,15 3 0,-22-5 0,-15-17 0</inkml:trace>
  <inkml:trace contextRef="#ctx0" brushRef="#br0" timeOffset="25610">12712 2929 13978,'-22'27'407,"-1"-1"0,-1 2 0,4-4-329,1 0-72,4-3 0,6 2-6,9-12-56,7 11 56,1-5 0,8 9 5,0-4 57,8 12-62,-4-7-308,13 15-1994,-5-15 2302,-3-6 0,-8-8 0,-11-12 0</inkml:trace>
  <inkml:trace contextRef="#ctx0" brushRef="#br0" timeOffset="26108">12808 3024 10097,'15'6'2722,"-3"-2"-2263,-12-4-117,33 0-1,-21 7 74,25 10-208,-31 12-207,-2 0-218,-13 7-242,1-17-486,-8-2 806,8-12 17,2-13 78,8 0-45,7-5 152,0 9-56,6 1 167,-3 5 62,2 12-89,-5 0 201,1 16-190,-11-3-767,-9-6 16,-2-4-667,-11-17-486,6-7 1747,-3-4 0,9 2 0,4 2 0</inkml:trace>
  <inkml:trace contextRef="#ctx0" brushRef="#br0" timeOffset="26557">12974 2905 13681,'33'23'423,"-1"-1"0,24 17-266,-40-29-28,0 0-45,-2 0 112,4 2-118,-7-1-33,1 1 106,-8-2 34,-2-1 39,-2 9-89,-12 7-107,-21 21-168,3-12-281,-12 5-318,20-21 739,-4 9 0,14-16 0,-2 7 0</inkml:trace>
  <inkml:trace contextRef="#ctx0" brushRef="#br0" timeOffset="29763">15474 3239 13698,'34'-3'146,"-3"-1"-325,-18 1-2118,16-3 2297,1 2 0,-5 0 0,-6 2 0</inkml:trace>
  <inkml:trace contextRef="#ctx0" brushRef="#br0" timeOffset="30015">16283 3191 13463,'62'12'-762,"-7"-2"-1019,-29-10-910,2 0 2691,7 0 0,-17 0 0,-4 0 0</inkml:trace>
  <inkml:trace contextRef="#ctx0" brushRef="#br0" timeOffset="30212">17045 3191 13788,'37'2'-127,"0"0"0,0 0 0,-4-1 0,-6 0 0,-4-1 0</inkml:trace>
  <inkml:trace contextRef="#ctx0" brushRef="#br0" timeOffset="31723">20758 3786 13911,'10'48'417,"0"1"0,-2-5 1,-1 3-1,0 4-335,-2 2 1,0 5 0,-1 1 0,0-1-55,0-3 0,-1-2 0,0 1 0,0 1-950,-1 10 1,0 3 0,0-2 0,-1-8 924,-1 7 0,0-6 533,0 0 0,-1-7-531,0-13-83,-3 16-62,1-16 517,0 10-686,1-25-139,2-8-1366,0-4 27,0-6 1787,0-5 0,0-4 0</inkml:trace>
  <inkml:trace contextRef="#ctx0" brushRef="#br0" timeOffset="32240">20568 4167 12202,'27'-29'554,"1"-1"1,-2 1 0,-2 2-303,7-6-140,0-1-56,7 3 157,-3 14-84,-2 6 33,2 24-397,-6 11-2112,-4 2 1,0 3 2346,7 10 0,-2 0 0,-22-27 0</inkml:trace>
  <inkml:trace contextRef="#ctx0" brushRef="#br0" timeOffset="33437">19735 2762 11637,'4'38'698,"-1"0"0,1 0 1,-1 2-324,0 13 0,0 7-202,-2 1 1,0 5 0,-1 0-139,1-3 1,0 1-1,0-1-35,-1 0 0,0 0 0,0-5 3,0 1 0,1-9 3,-1-1-23,2-7 0,-1-1-129,1 2-190,1 9-1013,0-35-612,4-41 1961,1-20 0,-1 9 0,-2-2 0</inkml:trace>
  <inkml:trace contextRef="#ctx0" brushRef="#br0" timeOffset="34406">19735 2477 10903,'62'-8'1350,"-5"1"-958,-24 7-28,3 3 303,23 3-337,-10 1-92,-4-3 0,2 0-87,14-1-53,-8-2 0,4 0-90,-8-4 1,-1-1-9,0 2 0,2 0-574,11-3 1,-3 0 573,-23 3 0,-1 1 155,10-1 0,-1 1-155,15 1 0,-11 4 0,0 2-6,10 1 6,-14 0 0,-1 1 6,-4 3 0,17 4 33,-15-3-39,-6-2 0,1-1 0,16 2 0,-2-1 0,-3-2 0,-26-5-51,0 2 928,-10-1-872,9 6-5,-5-4 0,8 6 0,-6-8 0,11 0 0,-5-3 0,18 0 0,-10-1-5,-1 0-46,-6 0 107,-15 0 68,-2 0 38,-6 1-140,0-1-206,0 4 240,2 9 100,0 5 147,5 30-157,-5-13 0,1 2-85,-1 3 1,0 4-157,0 4 1,-1 6-1,-1 0 95,-1 7 0,-1 1 0,1-1-1032,1-10 1,-1-1 0,1 0 975,-2 2 0,1-1 0,0-8-695,0 2 280,1-9-587,0-4-992,0-6 2050,1-5 0,-1-10 0,0-5 0</inkml:trace>
  <inkml:trace contextRef="#ctx0" brushRef="#br0" timeOffset="35121">19878 3834 10517,'48'1'550,"1"0"0,-1 0 0,9-2 0,2 0 0,-1 0-1269,-6 1 1,0-1-1,2 1 775,-4-2 0,2 1 0,1-1 0,-3 1 22,3 1 1,-2 0 0,2 0-113,10 0 1,3 0-1,-4-1 69,-12 0 1,-2 0 0,-2 0 7,12 0 1,-5-1 34,-6 0 1,-4-1-40,10 1-9,-8 1 1,-1 0-19,2 2-12,-11 1 0,-2 1 0,0 2 981,13 4-1250,-20-3-28,-1 0 88,-2-2 209,-2-1 0,-7-1 0,-2 0 0</inkml:trace>
  <inkml:trace contextRef="#ctx0" brushRef="#br0" timeOffset="36412">20473 2858 13592,'7'50'1221,"-2"0"-885,-8-9-152,0 8-27,-3 7-92,0-11 0,-1 2-49,1-12 1,-2 2 64,-6 25 1,-1-1-82,6-27 0,-2-1 25,-6 15 0,-2-2-204,-9 1-292,-7-10 264,13-44 145,7-15 28,10-25-38,13-13 72,1 16-90,8-6-16,1 29 38,12 14 175,-5 15 44,25 26-246,-21-4 0,0 3-1334,2-1 1,0-1-1115,-2-1 1,-3-2 2542,10 0 0,-24-20 0,-4-5 0</inkml:trace>
  <inkml:trace contextRef="#ctx0" brushRef="#br0" timeOffset="37239">20925 2691 11743,'-38'24'573,"0"0"1,7-5-1,3 1-276,2 7 0,4 0-51,-3 3-140,-3 7-106,17-20-408,5-4 402,14-5 73,2 0 0,19 3 23,3 6-129,16 25-348,-17-8-419,0 14-847,-22-17 1653,-1 7 0,-4-18 0,-2 0 0</inkml:trace>
  <inkml:trace contextRef="#ctx0" brushRef="#br0" timeOffset="37654">20973 2810 11754,'56'32'729,"-7"-5"-628,-31-20-56,4 0-1463,-4-3 1418,-2 0 0,-9-4 0,-5 0 0</inkml:trace>
  <inkml:trace contextRef="#ctx0" brushRef="#br0" timeOffset="37872">21092 2857 9582,'-9'-1'2032,"1"39"-1572,8-13-225,-2 34-55,0-24-629,1 21-822,-1-24-987,2 11 2258,0-32 0,0-5 0,0-3 0</inkml:trace>
  <inkml:trace contextRef="#ctx0" brushRef="#br0" timeOffset="38288">21211 3072 11390,'39'43'286,"-8"-11"-969,-14-19-465,-7-10 1148,1-1 0,-5-2 0,-1 0 0</inkml:trace>
  <inkml:trace contextRef="#ctx0" brushRef="#br0" timeOffset="38538">21306 3048 9341,'11'9'2587,"-2"-1"-1634,-11 38-735,-2-19-64,-1 13 0,-1 1-42,-3-5-392,-5 15-2515,7-31-554,1-3 3349,4-18 0,2-1 0,0-2 0</inkml:trace>
  <inkml:trace contextRef="#ctx0" brushRef="#br0" timeOffset="39155">21353 2738 11564,'22'31'631,"-1"0"0,2 1 0,0-4-199,2-7 27,10 6-263,-10-9-73,-6-3 123,-11-3-122,-6-4 4,-1 2-44,-1-1-39,-1 2-11,-4 3-23,-9 15 45,-1-1-56,-7 13 6,-7 14-1,7-14-22,6-9 1,-1-1-1060,2-1-8623,2-6 9699,9-17 0,4-7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8:06.3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23329 1691 16359,'-22'44'504,"0"3"-387,7 2 79,-2 6-134,3-13 0,1 1-62,3-11 0,-1 1 19,-6 18 1,-2 0 33,2-12 0,0-3-59,1-4 1,0-2-101,-11 12-432,10-34 275,0-34 173,2 6 12,-1-20 16,11 15-397,6-2 414,20 16 185,39 30-107,-27-3 1,2 3-14,18 11 0,-2 2-20,6 2-135,-1-8-1075,-32-24 1210,-1-18 0,-10 10 0,-1-10 0</inkml:trace>
  <inkml:trace contextRef="#ctx0" brushRef="#br0" timeOffset="1632">21234 2405 14073,'30'-37'353,"8"-6"-280,-3 7-34,6-3-28,-7 13 23,1-1 11,2 2-40,1 2 1,0 1 28,16-3-34,-12 7 0,-7 7 0,1 0 11,25-2 17,-13 4 0,2 1-9,-7 0 1,0 1 16,15-2 1,-2-1-37,8-1 0,-29 5 0,-3 0 5,3 0 1,-1 0 0,0 1-6,0 1 56,12 2-56,-11 1 5,24 0-5,-26 1 11,23 0 29,-14 0-40,0-1 16,8-1-4,-23-1-7,8 0 46,-13 1-51,-1 2 5,6 0-5,-7 0 39,12 2 34,-8 2-67,-1 1 55,-3-1-44,-10-1 22,-2-1-33,-4-2 448,-4 1-454,-7-5-45,-8-11 40,-6-3 5,0-3 5,-3 0 7,11 10 4,-9-4 40,12 9-56,-1 0 0,7 3-11,1 2-404,3 1 415,10 3-5,5 5 5,6 0 61,2 5-16,-10-5-45,1 2 56,-6-3 29,-3-2 127,-1 6-27,-3-2-28,-5 15-95,-10 5-62,-1 3-527,-14 11 527,1-7 0,9-11 0,2-4 0</inkml:trace>
  <inkml:trace contextRef="#ctx0" brushRef="#br0" timeOffset="5952">12665 2643 9251,'36'3'1008,"-2"-1"-532,-13-6-358,-2 1-6,8-2-23,-8 1-16,3-1-17,2-1-50,0-1 55,14-4 130,16-5-62,3 0-99,-23 6 1,-2 2-25,11-2 44,10 1-44,-22 5 5,22-5 23,-22 3 50,10-3 5,5-4-50,7-2 9,-10 1 0,3 0-37,-7 1 0,2 1 6,15-5 0,-1 1-17,9-2 0,-28 8 0,-1 2-6,1 1 6,19 0 0,-14 2 34,15 1-12,2-1-5,6-2 16,1-1-30,-26 2 0,-1-2 47,21-4-47,-16 2 0,1 1 17,-8 1 0,-1 1-15,30-5-5,-16 5 6,0 0 0,-10 2-6,12-3 5,-13 2 1,15-5-12,-10 4 6,-7 1 0,2 0 3,4 1 0,1 0 22,4 0 0,0 1-25,0-1 0,-2 1 3,-8 1 0,-3 1 2,18-3 26,-4 1 0,1-1-25,13 0 36,-12 1 0,-2 1-37,3 1 12,-13 1 0,0 1-17,20-1 2,-9 1 1,2 0 19,-9 0 1,-1 0-9,0 0 0,1 0-14,11 0 0,-2 0 6,12 0-418,-7 1 1,-1-1 411,11 1 0,-23-1 0,0 1 11,14-1 28,-17 0 1,1-1-1,20-1-39,-22 1 0,1-2 2,-2 0 1,0-2 0,2 1 0,0 0-3,-1 0 0,1 0 5,5 1 1,1 0-3,-10 1 0,1 0-3,21 0 0,0 1 442,-19 0 0,1 0-439,16 1 0,-2 0-3,-2 0 0,13 0 11,-22 0 45,-2 1-50,0 0 33,-1 0-39,-1 0 0,1-1-6,0 0-5,18-1 16,-20-1 1,2 0-3,1 1 0,1-1-3,5 0 0,-1-1-34,14 1 34,-23 1 0,-2-1 0,7 0 0,15-1 6,-16 0 44,3 0-50,-2-2 0,3 0 3,-8 0 0,2 0 2,26-3 1,2 0 33,-17 2 0,-3 1-370,-1 1 1,-1 0 355,2 1 0,-3 0-25,12 0 25,-19 2 1,-1-1 13,15-2 0,-1 0-28,1-2 68,-1 1-7,-14 0 1,1 0 17,19-1-3,-8 0 0,1 0-15,-9 2 1,-2 0-51,1 0 1,0 0 2,4-1 0,1 1-5,-4 0 0,-1 1-20,26-2 33,2 0-22,-35 4-11,-1 0 12,-1 1 44,1 0-23,10 0-22,-8 0 1,20 0-7,-21 0-5,20-2 0,-11-1 662,0 1-662,7 0 0,-19 1 0,9-1 0,-10 2 0,27-1-6,-19 0 6,20 1 0,-26 0 0,12 0 6,-9 0 50,21 0-51,-8 1-5,-1-1-5,12 1 5,-9-1 0,1 0-6,11 0 0,-24-1 6,10 1 0,-14-1 0,-1 1 0,13-1 0,-11-1 12,23 1-40,-12 0 28,2-1 39,9-1-84,4-3 67,-11 0-22,5 0-5,-26 3-1,-2 2 6,0 1 6,0 0 39,11 2-40,-9-1 1,8 3-6,-12-2 5,0 0 7,8 0-18,1-1 6,11 0 0,-16 1 0,0-1 0,-16 1 0,7 0-6,-4 1 6,6 0-5,-7 0 5,3 0 5,7 2-5,-5 0 6,12 1 0,-7 2-6,1-2 0,3 4 0,-4-2 0,-1 0 11,4 2-11,-14-5 0,4 1 5,-9-3 7,1 0-7,-3-1 6,0 0 34,-3-1-95,-2 0 72,-10-6-22,1-1-129,-18-12 129,9 4-33,-7-5 33,9 6 0,3 1-6,2 1-33,5 4-51,2 1 152,6 2-56,1 1 33,3-2-28,-2 2-5,0 0 38,-3 2-240,0 1 196,2 2 17,7 9 56,4 2 11,7 6-50,-6-6 27,1-2-10,-10-7-46,1 1 34,-5-3 191,0-1 95,-2 2-236,-10 5-89,0 1-28,-18 11-168,0 2-487,-6 5 683,-8 7 0,24-19 0,-3 2 0</inkml:trace>
  <inkml:trace contextRef="#ctx0" brushRef="#br0" timeOffset="10054">8451 2738 9106,'44'-20'1439,"-1"0"-1215,-17 9 280,12-2-336,-11 7-6,25-4-123,-18 3 17,28-5 0,-14-2-3,-13 2 1,1-1 24,22-10-78,-6-1 62,8-1-23,-29 13 0,17-4-5,-21 9 11,16-2-1,-9 3-27,31-6-12,-26 3 1,2 0-6,4-1 0,1 0 3,0-1 0,-1 1-3,-7 0 0,-3 2 0,20-5 3,-12 3 0,1-1-811,-11 3 1,1-1 807,10-3 0,1 0-1182,16-8 1188,-2 1 0,-17 5 0,1 1-4,-11 3 1,1 0 16,20-7 1,3 0-34,2 3 0,-1 0 17,2 0 0,3 0 13,-7 2 1,4 1 0,-6 2-17,-4 0 0,-3 1 0,11-1 0,-4 1 51,2 0-23,-18 2 0,0 0 22,17-2-45,-11 0 1,0 0 0,6-1 33,-8 1 0,0 0-39,6-2 6,-8 3 0,2 0-4,-8 2 1,1 0-20,22-1 1,1 0 16,-17 1 0,-1 1 715,10-1 1,-2 1-704,10-3-993,-1 0 1,1 0 983,-20 2 0,0 0 2,21-2 1,-1 0 0,1 1 78,1 0-84,-1 3 11,0 0-8,-17 2 0,3 0 25,14 0 0,2 0-28,2 0 0,0 0-765,-1 0 1,-3-1 764,-14 2 0,-3-1 2202,21 0-2194,-18 1 0,0 0-5,-10-1 0,0 1-3,9 0 0,0 0 6,14 0-6,-3 0-19,-4 0 1,3 0 15,-10 2 0,4 0 3,3 1 0,6 0 0,-3 1 19,8 2 1,-2 1-20,-1 0 0,0-1 597,2 0 0,-4-2-597,-20-2 0,-1 0 255,12 0 1,0-1-200,19 0-56,-19-1 0,0 0 3,-12 0 0,1 0-3,22 0 0,0 0 47,-24 0 0,0-1-47,23 1 0,-1-1 6,10 0-4,-12 0 1,2 0-26,-12-1 1,2 1 22,0-1 0,3 0 0,-3 0 6,3 0 0,-2 0-4,10-1 1,-4 1 3,3 1 22,-18 0 0,0 1 934,20-1-962,-10 0 0,-1 1-11,8-1 8,-8-1 0,0 0 9,7-1-1,-11 0 1,4-1-1,-3 1 1,1-1-23,2 0 1,1 0 13,7 0 0,-2-1 3,-18 2 0,-1 0-3,8 0 1,-2 1 2,8 0 0,15 0 5,-22 2 12,-1-2 5,-4 1 1,2-1-23,28-2-6,-17 1 1,-1 0 5,16-1 2,-23 1 1,-2 1-3,8-1-3,-6 1 1,-1 0-1144,8-1 1146,14 1 34,-19 1-34,23 0-6,-14-1-14,-5 0 1,-1 0 19,11-2 0,-10 1 0,2 0 14,-1 1 0,-1 0 3,2 1 0,2 0-17,16-1 0,-2 1 0,-25 0 0,-3 0 2,9-1 1,-4 0-3,6-3 0,0 1 0,1 0-5,0 0 38,-14 2 1,1 0-34,19-1 5,0 1 1,3 0-6,-19 1 0,0 1 572,15-1 1,2 0-565,-4 1 1,-4 0-3,18 2-6,-30-2 0,-2 0 5,4 3 40,17-1-45,-13 1 0,14-2-5,-17 0-1,-1-1 6,19 0 6,-13 0-1,-8 0 1,4 0 30,2-2 1,0 0-12,2 0 0,2 0-8,8-1 0,-2-1-17,-17 2 0,-1-1-85,6 0 1,-1 0 163,5 0-68,12 0 34,-20 1 39,0 1-11,15 0-68,-12 1 1,27 0 55,0-4 74,1 0-110,-23 1 0,-3 1-19,6-1-1,3 2-5,-25 1 0,-1 2 0,0 0 6,-1 1-6,10 0 0,-8-2 11,18 0-11,-18-1 241,16 0-224,-8 0-28,21 0 11,-6 0 0,0 1 22,2 4-22,-20 0 51,9 3-51,-12-1 5,2 0-5,-1-1 6,2 0-1,0 0-10,15 4-18,19 0 31,-30-5 1,0 1-6,7-1 0,-1-1-3,11 1 5,9 1 1,-26-4 0,19 5-6,-22-3-6,20 5 6,-21-5 6,21 2-6,-12-3 22,1 1-33,1-1 33,-2 3 12,-8-2-17,3 2-12,-18-1-5,6 1 6,-6-1-6,9 5 11,-10-5-11,1 1 6,-4-2-6,-6-3 0,1 1 0,-4-1 0,0 0-6,-3-1 6,-6-2-269,-6-6 202,-3-1-101,-13-14 90,0-7 66,2 4 24,4 2-12,15 16-107,4 5 169,3 3-129,6 0 67,-1 1 5,7 2 124,3 5 17,2 3-74,-1 0 74,2 5-73,-7-4-28,-2-2 195,-4 0-60,-5-4-68,0 2-107,-3 0 29,-3 4-146,-12 9-314,2-4-475,-11 7-2090,6-8 2991,-3-1 0,11-7 0,3-3 0</inkml:trace>
  <inkml:trace contextRef="#ctx0" brushRef="#br0" timeOffset="14821">5404 2715 12208,'49'-25'370,"-18"8"0,-1 0-281,16-14-86,-17 12 0,0 2-3,9-3 56,13 0-56,-20 10 11,12-2-5,-11 5-6,18-4 5,-11 3 35,13-2-40,1 1 0,2-1-12,0 1 7,11-1-1,-29 6 1,1 0 5,4-2 0,2 1 2,-1 0 1,-1 1-3,-6-1 0,-2 1 6,17-4-9,-2-1 0,2-1 3,13-4 0,-13 3 0,-1-1 0,5-4 6,1 0-4,-15 5 1,2 0-9,2 0 1,3 0 1,-1-1 1,5-1-1,-1 1 4,-6 1 0,-1 1 0,2-1-2,17-4 0,3-1 0,-5 1 5,-5 2 0,-1-1-1,-4 3 0,2-2 0,-5 3-2,-12 2 0,-3 1 0,12-2 0,-1 0 5,17-1 6,-6 1 1,4 0-18,-11 2 0,0 1 3,10-2 1,0 0 2,-6 4 0,-2 0 2,-9 1 1,-2 1 3,2 0 0,-1-1-291,10 0 0,-3 0 285,9-1 3,-20 0 0,-1 1-3,12-2 0,-2-1 11,19 0 23,-16 1-34,-8 3 0,3 0 5,10 0 1,-1 0-6,-14 1 0,1 0-15,8-1 0,4 1 0,-7-1 15,12 1 0,-11 0 0,0 0 0,6 1 0,4-1 0,1 0 3,-3 0 0,1 0 284,-20-1 1,0 1-288,19 0 0,-2-1 0,1 0 0,0 0 25,-15 1 0,1 1-25,2-1 0,4 0 0,-1 1 0,4-1 0,-1 0-23,14 0 1,2-2 20,-4 1 0,4-1 1,-5 0 1,-4 0 0,-2-1-4,-2 0 0,3 0 0,-6 0 4,-11 0 0,-3 1 0,11-2 0,0 0 0,14-3 22,-5-1 1,3 1-23,-8 1 0,1 1-3,8-2 1,1 0-1,-3 3 0,-3 1-6,-7 1 1,-2 1 8,1-1 0,0 1-363,11-1 1,-2 1 362,10-2-3,-21 3 1,-1-1 7,15-2-8,-18 1 1,0 0 2,18-3 22,-20 2 0,0 1-22,-2-1 0,2 0-8,11 0 0,2-1 5,1 0 0,2 0 1,-6 0 0,2 0 0,-3 1-15,-4 0 1,-2-1 7,7 0 1,-4 1 8,5-1-6,-1 1 720,0 0-714,-1 1 0,1 0 0,11 1 0,-13-1 0,-1 2 0,1 0 0,14 1 11,-12 0-3,-7 0 1,2 0-9,5 0 0,2 0 3,0 0 0,3 0-6,9 0 0,-2 0 3,-19 0 0,0-1-3,20-1 1,-1 0-10,4-2 9,-13 1 1,0 0 2,6-1 2,-6 0 1,4 0-6,-11 0 1,3 1 15,1 0 0,5 0 0,-3 0-13,5 1 0,-3 0 0,-2 1 0,0 1-231,-1 0 1,-4 0 230,10 1 0,14 0 0,-20 1-5,-2 0-6,0 1 5,0-1 6,-4 0 0,3 0 0,-5-1 0,0 0 0,7 1 0,0 0 0,-2-2 0,-1 1 11,25 0 3,-15-2 0,-1 0-17,-16 1 1,-1-1 229,7 1 1,-4-1-234,3 0 0,-2 1 1,0 0 5,11 0 0,-1 0 0,2 0 0,-14 0 0,-1 0-17,0 0 0,1 0 17,8 0 0,2 0 0,3 0 0,0 0 0,1 0 0,2 0 0,7 0 0,-1 0 0,-22 0 0,0 0 22,19 1 1,-3 1-23,5 0 0,-13 1 0,-1 0 0,5 2-3,-5-1 0,3-1 3,-7-1 0,1 0 0,25 0 0,2 0-3,-19-4 1,-2 0-275,-2 1 0,0 0 271,-1-2 1,-3 1 5,10 0 0,14 0 0,-20 0 17,-2 0 16,-1 1-38,-1-1 5,-3 1 0,2 1 0,29-1 0,-28 2 0,0 0 0,-1 1 0,-2 0 0,24 1 5,-13-1 1,1-1-6,18 0-14,-27-1 0,-3-1 14,5 1-3,-1 0 0,1 0 3,14 0 3,-13 0 0,0 0-3,5 0 34,18-2-29,-16 1-5,-10-2 0,3 1 5,0-1 1,0 0-6,2-1 0,1 0 6,-2 1 0,-1 0 542,19-2-543,-20 2 1,1 1 27,17 0 40,-12 1-67,12 0-1,-17 0 29,-4-1 0,2-1 55,-8 1 1,2-1-40,20 0 1,1-1-29,-17 2 0,-3 1-16,31-3 61,-9 2-61,-25 0 39,9-1-34,-14 2-11,-2 1 5,-1 0-5,-1 0 6,22 4-6,-5 2 6,10 3-1,2 3 6,-9-2-11,1 0 17,9 3-17,-22-6 0,11 2-5,-12-3-1,15 1 6,-11-1 6,26 3-6,-25-2-6,29 6 6,-26-5 3,-5-2 0,1 0-3,18 1 30,-15-2 1,1-1-31,21 2 0,-5 0 0,3 4 0,-27-4-5,16 4 5,-22-5 0,13 2 0,-10-3 5,19 2 12,-3-1 0,0 1-12,-5-1-5,-11 0 12,-9-2 27,12 5-39,-6-3-6,8 3 6,-7-3 0,0-2 6,23 2-1,-8-2 12,21 2-11,-24-1 50,-7 0-56,-11 0 28,-10-1-28,2-1 5,-4 1-5,-1-3 0,-2 2 6,-2-2-56,-1 0-74,0 0 113,-4-5 17,-18-15-1,4 3 1,-19-17 39,13 12 0,4 4 16,6 7 102,10 9-253,2 2 84,5 3 46,2 0-40,3 3 5,0-1 18,-2 1-12,8 3-6,-3-1 1,4 2 28,-6-2 10,-2-2 7,2 1 195,-6-1 202,-7 9-397,-17 4-46,-4 4 57,-25 12-62,17-15-45,-11 5-235,17-11-2677,-5-1 2957,11-3 0,0-3 0,13-4 0</inkml:trace>
  <inkml:trace contextRef="#ctx0" brushRef="#br0" timeOffset="20476">22591 1667 10914,'33'26'1457,"-5"-2"-774,-14-11-481,-2-2-135,5 7-28,-4-3 101,6 6-50,-4-5 111,16 13-55,-9-10-73,3 2 84,-3-5-68,-7-5 6,2 3-95,-7-6 6,-2-2 5,-6-3 40,2 2-18,-1 0 40,4 6-34,-2-3-39,3 5 6,-3-6-6,2 3-11,-1-4-17,-2-1 89,0 0-5,-4-4 835,1 0-835,-1 2-45,-4 1 157,-6 8 129,-21 20-123,-7 8-74,5-5 1,0 1-56,-9 11-42,18-20 0,0-2 36,1 0 0,1-4-33,2-1-1,2-5 7,-1 1-12,7-8-17,-2 1-73,8-6-27,1-1-7,2 0 1,1-1-375,-1 1-80,2-1-4731,-1 0 5309,0-1 0,1 0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4:59:23.5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22568 2143 15266,'-17'2'337,"2"0"-259,9-3 45,0 1 90,-6-1-123,1 1 11,-4 0-45,2-1-12,-1 1 52,-8-1-46,3 0-11,-16 0 96,3 1-63,1 0 18,-8 0-40,8 0-44,1 0 39,-5 1-40,14 0 46,-7 2-51,7 0 11,-2 0 28,-17 2-33,7-1 55,-29 4-61,6 2 40,1 1-7,21-2 1,0 1 16,-27 12-100,1 2 50,9-2 0,21-6 0,11-5-34,1 1 73,-10 7-39,5-3 0,-7 6 34,6-5-28,0 2-1,-11 6 1,0 0 16,-9 7-5,15-10-11,7-6-6,14-9-6,5-6-100,1 1-342,1-2 168,3-9 263,7-6-22,0-6 5,13-14 23,-5 5 16,1 0-5,-4 8-5,-7 9-57,0 3 1,-1-1 49,-2 6 12,1-1 62,-4 4 380,0 2-442,-5 3-89,-8 10-124,-8 15 84,5 3 68,3 2-102,26 0 85,2-16-197,29 7-319,-11-16-2120,0-9 1,0-3 2713,3-6 0,3-3 0,-28 6 0</inkml:trace>
  <inkml:trace contextRef="#ctx0" brushRef="#br0" timeOffset="3230">22139 2000 12163,'-49'-9'476,"1"-1"0,11 2 1,3 1-214,-21-3-95,21 2 45,0 1 95,-18-4-146,-2 1-50,20 5 0,1 0-17,-18 0 68,-5 1-152,11 4 45,10 0 0,-1 0-56,-12 0 73,-9 0-28,27 0 123,-34-3-117,22 1-1,-25-2-44,27 3-1,0 0 1,-5 0-1,-3 1 23,12-1 0,-5 0 20,-14 0 0,-2 1-4,-3-1 1,1 0-1206,1 0 0,3 1 1189,13 0 0,4-1-268,-16 1 262,17 0 1,0 0 16,-20 2-39,22-1 0,0 0 6,-10 2-1,2 2 23,8-1 0,-2 0 28,-22 1-39,16-1 0,1 0-11,-8-1 100,-11-1-106,25-2 95,-25 0-84,26 0 2314,-9 0-2314,13 0 28,-13 0-39,8 0 400,-10 0-349,-3 0-1,-7 0-25,19-1 0,0 1-19,-23 2 13,24-1 1,-2 1-12,-1 0 1,1 0-3,-26 1-4,27-3 1,2 1 3,-2-1 44,-17 0-44,12 0-1,-13 0 1,15 0-6,-2 0 45,-2 0-45,1 0 11,-2 0-11,-19 0 5,31 0 1,-2 0-1,-17 0 1,-2 0 19,10 0 1,1 0-26,1 0 0,1 0-3,4 1 0,2 0 9,-7 1-6,-11 1 5,17-1 40,0 0 11,-16 1-5,11 0-46,7-1 1,-2 0-1,-26 0 35,-1 1 10,22-2 0,1 1 46,-9 0-46,-15 1-39,21-1-5,-20 4-1,15-2 15,6 0 0,1 1 19,-7 0-28,-14 3 11,19-3-22,1-1 0,-19 3 0,-5-1 0,0 1 3,26-2 0,-1 1 11,-5 1 0,0 1-14,8-1 0,-1 0 3,-8 1 0,2 0 64,-7 1-62,0-1-5,0 1 0,0-1 3,16-3 0,-2 1 3,-18 1 10,8-1 1,1-1-11,-8 0 24,9-1 1,-2 0-9,10-2 1,-1 1-15,-21 3 1,0 0-9,18-2 0,2 1 3,-9 2 0,3-1 41,-7 4-13,14-3 0,-1 0-25,-22 4 16,22-4 0,1 0-22,-15 3 6,0-1 0,1 1 27,0-2-33,0 1 0,0-2-39,0 1 39,14-3 0,0 0 0,-20 2 3,8 0 0,1-1 8,-9 1-11,20-2 0,0 0 0,-15 4 5,13-3 1,0 1-1474,-21 5 1471,20-5 0,2 1-313,-15 3 310,18-3 0,-2 0 19,2 0 1,-2 0-37,-7 2 1,-1 0 10,-3 2 1,0 0-4,10-2 1,0 1 2,-10 3 1,3 0-1,-4 3 1422,-13 4-1427,28-9 22,1 0-5,-5 0-1,17-7 362,-6 3-367,12-5 0,-1 1 6,-7 0 5,-1 0-11,-17 2-6,15-2 6,-4-1 0,17-2 0,-11 1 0,9-1 0,-15-1-5,10 0 5,-1 0-6,-2 0-95,9 0-179,4 0-39,4-5 252,10-1 5,9-13 57,0 1 5,10-8 5,-2 2 1,2-3 11,14-13-17,-11 9-17,15-12-22,-20 24 5,-3 3-139,-10 12 212,-10 20 73,-18 36-112,4-6-3,0-3 0,1-1 3,2 0-106,0 16-6,11-30 0,5 0 11,6-15 28,20-2 73,2-6-179,36-1-3865,-18-8 0,1-1 4044,-10 3 0,-1-1 0,4-2 0,-7 0 0,-15 3 0</inkml:trace>
  <inkml:trace contextRef="#ctx0" brushRef="#br0" timeOffset="6910">21520 1905 11850,'-44'-10'1787,"-1"-2"-1569,13-2 45,-14-5-229,17 6 151,-30-13 123,2 4-219,-3 0-2,18 7 0,-1 2-2008,-11-2 1966,17 5 0,0 1-40,-20-3 1,-2 1 103,14 5 0,-1 1-45,11 1 1,-1 0 120,-24 0 1,-5 1-93,5 1 0,1 2-77,2-1 1,-1 0-4,12 1 0,-2 0 0,0 0 65,-20 1 1,2-1-74,11 0 1,0 0 11,-8 0 0,4 1-17,-7-1 3,32 0 0,1 0-3,-31-3-907,3 0 0,-1-1 910,23 0 0,0 1-420,-22-2 0,2 1 428,-2 1-34,5 1 0,-3 2 73,11-1 1,-3 1-48,-5 0 1,-5-1 0,6 1 15,5 0 1,2 0-20,-9 0 0,3 0-5,-5 0 2,18 0 0,-1 0-798,-20 2 804,22-2 0,0 1-3,-13 1 34,1 0 1594,0-1-1628,1 2 0,0-1 580,15 0 0,-2 0-583,-1 1 0,0-1 3,0 1 0,0-1 8,-9 1 1,0 0 50,8-1 1,-2 0-24,-22 0 1,-3 0 13,10-2 1,1 1-35,1-1 1,3 1-14,14-1 0,2 0 30,-2 0 1,2 1 1244,-19 1-1278,18 0 0,0 0 50,-14 3-25,14-1 1,0 1 13,-19 2 586,11 0 0,-4 0-552,0 0 0,0-1-70,-4 0 0,0 0-946,2-1 0,2 0 943,10-3 0,2 0 0,-16 0 39,2 0 0,-2-1-39,19 0 0,0 1 8,-19 0 1,1 0-3,-5 0 22,3 0 0,-3 0-28,9-1 0,-3 1 18,-6 0 1,-6-1 0,2 1 9,14-1 0,2 0 0,0-1-28,-20 1 0,0 0-404,16-1 0,0 0 0,3 0 404,2 0 0,-2 0 15,-9 0 0,-7 0 0,5 0 7,4 0 0,2 0-2,-15 0 0,1 0-18,26 0 1,-2-1 14,-4 1 0,-6 0 0,1 0-16,4-1 1,2 1 0,-2-1 16,-7 1 1,-1 0 0,0 0-4,0 1 0,1 0 0,2 1-84,-12 2 1,-1 1 66,1 0 0,-4 1 0,3 0 2,11 0 0,3-1 0,1 1-417,-1 0 1,0-1-1,3 0 417,-2 1 0,2 0 5,-13 1 1,1 0-36,14-1 1,1-1 54,-15 2 0,4 0-19,-5-1 24,25-2 1,0-1-25,-21 2 16,7-1 1,-5 1 7,-5 1 1,0 1-14,9-2 0,0 0 13,-6 2 1,5-1-25,-1 2 22,16-3 0,-1 0-11,-1 0 0,0 0-15,1 0 1,-1 0 501,3-1 1,2 0-472,-12 0-27,2 1 149,5 0 0,-1-1-150,-26 4 3,11-2 1,-2 0-9,17-2 0,1 0 1656,1-1 1,1 0-1654,0-1 0,0 1 47,-25 0-11,0 2 250,2 0-289,19 1 5,-1 0 12,-21 6-11,12-4 2,7 0 1,-4 0 2,-4-1 0,-2 1 17,-1-1 0,-2 0-23,6-1 1,-4 0 0,6-2-6,3 0 0,2 0 0,-8-1 0,3 0 0,-5-1 33,0 2-33,0 0 0,1 2-8,6 2 0,-2 1 8,7-1 0,1 1 0,-8 1 0,-1 0 5,4 0 1,2-1 13,9-2 1,0 0 8,-18 2 0,1-1-28,16-2 0,2 0-23,-6 0 1,3 0 22,-3 1-5,-17 5 5,15-3 0,-12 2 5,20-4 1,2-2-6,-11 2-51,11-2 40,-20 3-50,5 1 49,1 1-83,-1 3 56,22-5-45,-7 7 17,15-7 61,-6 4-50,11-5 17,-3 5 33,3-4-61,-6 5 78,6-3-11,2-4 0,3 0 0,3-6-11,2 0-28,-1 0 39,1 0-6,-1 0 6,0 0-33,0 0 27,-3 0 1,1 0-91,-6 0-10,1 1-140,-12 5-40,-10 5 241,-1 2 40,-13 7-1,22-11-72,-2 2-29,16-8-302,5-2 73,2-1 230,4-4 106,5-2 0,6-7 0,16-13 0,-5 4 34,22-17-40,-3 8-5,-4 4 5,-5 6 6,-21 15 11,-6 2-11,-4 3 12,-1 0 800,-2 0-885,-14 10 22,-18 18 7,0-1 44,-10 12 16,20-15-16,1 0 6,3-3-12,4-2-122,5-2 4,4-6-55,10 2 140,6-6 39,26 6 6,14-2-6,2-1-855,-15-5 1,-2-1-3707,6-2 4561,10 2 0,-33-2 0,-7 1 0</inkml:trace>
  <inkml:trace contextRef="#ctx0" brushRef="#br0" timeOffset="22802">22187 1833 12438,'-32'-15'343,"1"0"1,-7-1 0,4 2-232,11 6 5,-16-3 51,13 3 437,-15-1-403,9 1 167,-24-2-223,23 5-107,-24-3-33,23 4 5,-24-5 67,7 0-14,11 3 1,-1-1-26,6 1 0,2 0-33,-31-6 51,1-2-52,32 6 1,-16-4-1,23 5 51,-9-4-56,7 3-39,-14-7 90,2 2-51,-1-1 50,-7-2-44,15 8-1,-11-2-10,14 6 5,-10-2 5,9 4 34,0-1-22,-29-3-11,7 1-6,15 1 0,0-1 5,-10-2 35,-7-2-40,11 1 0,0 1 0,-7-1 0,23 4 5,-18-4 1,20 4-1,-17-3-5,16 2-11,-17-1 11,8 0 0,-2 0-39,-7 0 78,-6-1-56,8 2 51,-21-3-34,16 3-6,-1-2-5,-15 1 11,24 3-28,4 1 0,-1 1 28,-5 0-3,6 0 1,-2 0 2,-24 1-23,13-1 1,-2 0 16,5 1 1,2 0-12,0 0 0,1 1-132,-1 0 0,3 0 144,-9 1 5,-13 0 0,18-1 0,1 0 0,0 0 0,-1-1 22,4 0 1,-3 1-23,5 0 0,0 0 2,-7-1 1,0 1 0,1 0 0,2 0 2,-26 0-5,1 0 0,25-1 0,2 1 292,-8 1-289,7 0 0,0 0-3,-8 0-3,8 1 0,0 0 3,-7-1 3,9 0 0,-2 0 3,-22-1 16,2 1 3,25-2 0,-1 0-17,0 0 1,-1 1-6,-1-1 0,-1 0 16,3 0 1,0 0-20,-30-1 0,29 0 6,-25 0-6,26-1 5,-22 1 1,24 0-1,-22-1 40,8 1-26,11 0 1,0 0-20,-14 1 0,-7 0 56,26 0 23,-14 0-79,10 0 0,-11-1 5,14 1-5,0-1 6,-16 1 39,10-1-37,6 0 1,-3 1 7,-26-2 18,0 0-29,23 0 1,0 0 0,-26-3-6,2 0-3,22 2 0,2 1 3,-10 0 5,8 0 1,-1 1-6,-8 0-20,7 0 1,1 0 19,-7-2 19,9 1 1,-1-1 8,-23-3-28,2 1-3,26 2 1,-1 0 35,0 0 1,-1 0-31,-2 0 0,0 0-1,1 0 1,0 1 5,0 0 1,3 0-3,-9 1 2,7 0 0,0 1 32,-7 0-7,7 0 1,1 0-29,-7 0-2,7 0 0,-1 0-3,-26 1-3,15 1 0,-2-1 6,7 1 0,0 0 22,2 0 0,1 0-17,0-1 1,3 0-3,-9 0 27,-14 0-21,18-1-7,-3 0 20,14 0 1,-3 0-24,-13 0 1,-2 0 0,-2 0 0,-1 0-154,3-1 0,0 2 156,2-1 1,1 1-30,7 0 1,2-1 23,-1 1 0,0 1 33,-8-1 1,1 1-29,-8 0-2,10-1 0,-1 1 3,-7-1-1,-15 1 1,20-2-1,0 0 12,13 0 0,-2 0 0,0 0 0,-2 0-12,2 0 1,-1 0 22,-6 0 0,2 0 289,-24 2-309,18-2 1,0 1 68,-15 2-77,20-3 0,3 1 0,3 0 11,-23-1-5,24 0-6,-22 1 5,8 2 1,1 0 61,-11 2-61,24-2 27,-26 1-27,10-1-6,0-1 5,1-2 7,17 1 60,0-1-32,-16 1-29,12-1 45,-11 1-51,14-1 46,-27 3 16,7-1-59,8 1 1,-2-1 27,13-1 1,2 0-32,-32 2 40,6-1-6,25 0-33,-9 0-1,14-1 1,1 0 0,1 1-1,0 0-5,0 1-5,-13 1 16,-7 4-11,-1 0 0,-14 4 0,8-2 11,11-3 0,0 1 56,-16 2-64,16-2 0,2-1 3,0 1 16,6-1 0,-1 0-22,-6 2 0,7-2 0,-1 0 12,-23 6 21,-1 0-11,24-5 1,-1 0-6,-2 1 0,-1 0-15,-1 0 1,0 1-3,1-2 0,1 0 0,-18 4 39,16-5-33,-19 3-6,14-2 0,-13 2 11,2 0 40,14-2-35,8-2 1,-1 0-22,-23 3-23,14 0 0,-1 0 25,5-2 0,1 1 3,2 0 0,1 1 3,0-1 0,3-1 2,-5 0 6,-23 3-5,28-7 22,-9 0-22,16-3-6,-1 1 5,-12-1-16,-7 3 11,-2 0-28,-14 6 28,11 1 0,1-2 62,-5 3-57,24-5 6,-22 2-11,20-3 12,-25 2-7,23-2-5,-30 2-106,9 2 95,0 0 11,23-3 0,-1 2-3,1 0 0,0 1 6,-2-1 0,1 1-3,1-1 0,1 0 0,-14 3 0,14-4 0,-19 4 0,11-3-45,-14 4 45,15-3 0,-1-1 0,1 1-39,-17 4 33,-1 2-5,14-4 0,-1 2 16,7-3 1,1-1-6,1 1 0,2-1 0,-16 4-6,15-6 9,1-1 0,-1 0-9,-9 2 3,9-2 1,1 1-4,-2 0 0,0 2-61,-17 5 6,-4 3 66,13-2 1,-2 0-1,7-2 1,-1-1 22,-14 5 0,1-1-28,-9 0-17,18-4 0,2-2 12,2 1-57,-12 4 23,16-4 33,4 0 1,-1 1-12,-20 7 17,-10 5-50,12-5 50,13-6 33,-14 3-33,19-7 0,-1-1 0,19-4-33,1 0-107,-4 1 39,5 0 11,-8 2-33,4 1 106,-1-1-22,-5 4 33,1-2-10,4 0 10,4-4-5,12-3-28,1-2-40,-2 2 46,1-1-35,-3 0-44,4 0-744,-1-1 693,6-18 158,7-4 5,3-9 44,8-6-44,-8 16-28,7-8 28,-9 16 0,0-2-11,-4 8-28,6-6 39,-1 4 0,2-3-34,-5 6-50,-6 3-129,-3 7 247,-5 4 10,-3 7 24,-5 3-29,-2 4-5,-8 11 0,5-7 16,-10 13-16,11-17-34,2-2-107,7-9-235,6-7 275,9 0 61,2-1 6,10 4 67,1-2-16,1 2 5,14 3-56,-8-1-459,8 3-885,-10 1 1344,3 8 0,-13-10 0,0 3 0</inkml:trace>
  <inkml:trace contextRef="#ctx0" brushRef="#br0" timeOffset="27574">21187 4096 14269,'3'39'840,"-2"15"-761,-2 0-37,1-8 0,0 4 11,-1 12 0,1 3-53,0 1 0,1 2-206,0-15 1,1 1 0,0-5 208,0-2 0,0-4-1,3 4 1,-1-4 9,1-1-12,2 7 0,-3-22 5,-1-3 164,0 15-124,-2-6-23,1 18-22,-2-24-213,-1-4 163,0-21 452,-2-9-402,-2-7 34,-7-20-34,0 5-34,-5-13-33,-4 4 67,3 9 6,0 4-57,6 13-346,9 10 352,10 23 95,2-4-44,9 22-6,0-13-213,21 7 168,-12-18 45,15-2 68,-18-26-718,12-31-1596,-6 1 2246,-7 6 0,-3 2 0,-2 5 0,0 0 0</inkml:trace>
  <inkml:trace contextRef="#ctx0" brushRef="#br0" timeOffset="28695">21330 6929 10763,'-15'59'1832,"3"2"-1409,13-22 0,3 2-244,-1-2 0,0 0-143,1 1 1,0-1 41,3 24 6,-4-20-5,0 12-74,-2-17 96,0 8-101,-1-22 39,0-3-39,0 11-5,0-9-449,-1 3-302,-3-15 605,-2-9 140,-12-12 11,3 1 5,-18-16 40,13 10-11,-9-6 5,13 8 11,-3 1-235,10 6 241,9 16 84,18 10-128,3 8-40,22 0-56,-20-18 84,14-10-1087,-4-46-2067,-10 0 3008,-6 8 0,-3 2 0,-3 4 1,-3 7-1</inkml:trace>
  <inkml:trace contextRef="#ctx0" brushRef="#br0" timeOffset="30006">18259 8263 11267,'40'-9'607,"0"1"0,6-1 0,1 2-201,2 1 0,0 1-336,-9 0 0,1 0-6,13-1 1,-4-1-4,6-2 18,-2-3 5,-3 0 22,-3 0-42,-8 3 1,2 0-12,-8 3 0,0 1-34,6-2 1,0 2 137,27 2-101,-18 3-17,17 0-44,-25 0 5,-4 0 33,-24 0-33,-2 0-33,-1 0 33,-1 1 33,2-1-38,-3 0-202,5 0-45,-8-2-1008,1-5 1260,-15-2 0,7 2 0,-8 1 0</inkml:trace>
  <inkml:trace contextRef="#ctx0" brushRef="#br0" timeOffset="30624">18402 8120 14516,'-30'12'364,"2"1"-11,-3 11-314,12-8-39,-7 10-17,18-14-61,2 3 78,3-5 5,2 7-10,6-6-1,16 12 40,2-7-68,27 11-134,11-10-1394,2-4 1562,-25-15 0,-2-2 0,-5 1 0,-4-10 0</inkml:trace>
  <inkml:trace contextRef="#ctx0" brushRef="#br0" timeOffset="34197">14021 8310 12892,'-28'6'1069,"5"-3"-867,21-2 5,2-1 219,28-1-157,13-2-230,18-1 28,3-2 17,-13 1-6,2 1 118,16-3-94,-17 3-58,-14 0 1,-1 1-45,1 1 45,15-1-34,-19 2 1,7 0-169,-15-1-51,-5-1-542,-11-2 10,-6 1-2883,0-2 3623,-2 4 0,0 0 0,0 2 0</inkml:trace>
  <inkml:trace contextRef="#ctx0" brushRef="#br0" timeOffset="34713">14260 8120 13368,'-56'31'604,"24"-12"1,0 2-168,5 2 0,1 1-235,-21 23-202,9-1-11,25-16 5,11-16-33,15 6 140,3-8-67,16 3-29,0-4-5,4 0-454,20 5-2514,1 0-1446,-4 1 4302,-13-3 1,-27-9-1,-5-1 1</inkml:trace>
  <inkml:trace contextRef="#ctx0" brushRef="#br0" timeOffset="37585">12974 7144 13844,'-4'39'504,"1"2"-431,3-7-73,0 9 0,0 5 28,2-10 0,0 4-9,1 9 1,0 2-15,1-3 1,-1 0-3,1-1 0,0-6-3,-1-3 39,-1-19 56,-2-16-95,0-3-140,0-2 84,-4 0-90,-5-6 113,-2-2-1,-10-16 45,-4-7-5,5 7 39,1 1 28,15 19-68,1 2-5,2 2-145,1 3 184,6 12 45,2 1-79,16 20-33,-4-15-56,18 8 163,-4-21-600,22-39-1232,-17-6 1698,-12-6 0,-5-1 0,-7 7 1,-1-5-1</inkml:trace>
  <inkml:trace contextRef="#ctx0" brushRef="#br0" timeOffset="40135">12807 4477 11054,'11'32'1519,"-1"6"-1195,-6 4 1,-1 5-208,0-4 1,-1 3-985,1 12 1,-1 7 0,-1-5 894,1-4 0,-2-1 9,1-6 1,-1 1-1,0-7-26,0 14 1,0 6-12,0-34 673,0 3-763,0-23 621,-1-6-486,-3-18-57,-12-25-38,-6-7 50,-2-4 11,4 17-5,10 17-6,3 7 1199,4 5-1199,2 9 207,14 18-106,1 1 28,22 25-23,1-15-33,-6-19 0,1-4-73,13-7-34,7-21-1030,-22-16 1064,5-16 0,-16 22 0,0-3 0</inkml:trace>
  <inkml:trace contextRef="#ctx0" brushRef="#br0" timeOffset="43343">9022 4501 14678,'7'63'258,"-1"-1"-258,-6-14 11,0 6 48,1-12 0,0 3-17,0 4 0,-1 2 25,1 11 0,0-1-45,-1-13 1,0-3 5,0 0 0,0-4-179,0-1 50,-1-9 95,1-17 6,0-14 79,0 0-152,-3-9 62,0 0-101,-7-22 106,1 5 0,-8-22 6,3 12 40,1 3-304,5 15 197,6 18 118,9 20 5,2 2-51,7 12 1,0-8 5,0 0-17,6 1-139,-6-10 89,11-2 134,-5-25-3836,19-31 3758,-15 10 0,1-10 0,-21 33 0</inkml:trace>
  <inkml:trace contextRef="#ctx0" brushRef="#br0" timeOffset="45313">9237 7358 13777,'9'56'403,"0"-3"-286,-2-14-44,0 3 0,-2-10 0,0 3-68,0 2 1,-1 1 33,1-1 0,-1 1 48,-1 7 0,-1-2-76,-1 4 28,0 20-27,-1-35 27,-1 4-162,0-23 218,-4-6-95,-3-21-11,-2-3 16,-16-39-5,11 25 6,-8-18-12,15 32-156,3 7-62,3 5 229,10 14 102,18 22-40,4 4-61,5 2 27,-9-18-33,-8-14 56,10-17-207,-4-6-812,15-25-2364,-9 0 3327,3-5 0,-15 22 0,-5 8 0</inkml:trace>
  <inkml:trace contextRef="#ctx0" brushRef="#br0" timeOffset="46049">10189 8310 13698,'63'5'846,"-4"-1"-821,-20-3 0,4-2 25,17-7 1,1-3-2117,-16 4 1,-1 0 2067,14-7 1,-2 0 625,-16 4 0,-1 1-623,2 0 1,-1 1 13,-3 1 1,1 0-15,5 1 1,-1 1 672,7 1-627,2 2-46,-27 1-44,-10 1-115,-13 0 154,-27-5 0,20 4 0,-20-4 0</inkml:trace>
  <inkml:trace contextRef="#ctx0" brushRef="#br0" timeOffset="46499">10427 8192 12931,'-31'39'1473,"2"-1"-1232,8-13 39,0 1-79,1 0 6,2-2-78,3 2-241,8-8 112,5-3 45,26-3-20,9-5 0,4 0-25,24 6-6,-16-4 1,-2-1-320,4 1-2295,13 2-988,-21-5 3608,6 1 0,-31-5 0,-6-2 0</inkml:trace>
  <inkml:trace contextRef="#ctx0" brushRef="#br0" timeOffset="47494">6642 8477 14006,'63'16'714,"-17"-8"0,2-3-649,-15-5 0,3-1-32,10 1 1,8 0-1,-1 0-18,-4 0 0,-1 0 0,0 0-18,17-1 1,0 2-1,4 0 0,-8 0-59,-11 0-78,12 1-465,-19-2-465,-20 0-5813,-21-5 6883,-16 0 0,-5-1 0,8 3 0</inkml:trace>
  <inkml:trace contextRef="#ctx0" brushRef="#br0" timeOffset="47976">6904 8406 12382,'-41'17'737,"0"0"1,0 3-1,4 3-289,-8 19-56,3 10-392,25-27-39,3 1 39,14-14 0,11-5 6,8 1 117,32 1-103,-18-3 0,2-1-144,9 3 1,0-1-155,-8-2 1,-1 0 277,8 1 0,-5-1 0,-12-1 0,11 0 0</inkml:trace>
  <inkml:trace contextRef="#ctx0" brushRef="#br0" timeOffset="48826">5571 7310 13144,'11'44'412,"1"-1"1,1 9-1,-2 1-311,-4-12 0,-1 1-62,2 20 0,-1 0 6,-2-16 0,-1-3-45,-1-3 0,-1-6-67,-2-8-140,0-20 27,-7-5 141,-1-7-6,-14-14 40,5 1-29,-11-16 40,13 18-57,-3-3-223,15 23 459,14 16-118,5 3 45,10 9-6,-3-13 219,12-5-202,-6-10-50,19-33-521,-21-6-353,-9 2 1,-2-4-4415,2-23 5215,-3-4 0,-8 31 0,-3 10 0</inkml:trace>
  <inkml:trace contextRef="#ctx0" brushRef="#br0" timeOffset="49810">5595 4620 11698,'7'36'579,"1"1"0,0 0 0,-2-3-193,-2 16-95,-1-11 1,0 4-94,0 13 1,0 0-171,-1-9 0,0-2 0,0 5 0,0-5-16,-2-8 49,0 7-27,0-21-34,-2 5-6,-2-20-151,-2-1-78,-1-1-11,-2-2-544,-6-4 381,-13-29 415,-1 1 56,1-13 55,12 15 12,10 17-112,3 4-17,4 5 162,5 6 113,7 6-68,5 8 34,13 16-118,-7-7 17,18 13-51,-10-23 46,-1-2 111,2-27-246,-17-5-201,4-14-751,-8 1-1916,-2 1 2868,-2 3 0,-3 11 0,-3 6 0</inkml:trace>
  <inkml:trace contextRef="#ctx0" brushRef="#br0" timeOffset="54605">2047 11859 14342,'54'-5'599,"5"-1"-579,-17 2 0,1-1-18,-9 1 1,-1-1 0,10-3 0,3 0 22,7-2 0,-1 1-22,-7 2 0,-1 0-1,11-1 1,-3 1 9,9 4-10,-18 2 1,1 1 3,23 0-4,-24 0 1,1 0 5,0 0 1,0 1-4,2-1 1,1 0-3,-2 1 0,1-1 0,6 0 0,-2 0 19,-14 1 0,-1-2-28,12 0 1,-1-1 0,11 0 5,2-6 22,-30 1-22,-6 1 6,-5 1-1,-11 5 1,-1-1-6,0 1-107,1 0-492,3 0-3226,12-2 3825,-6 2 0,3-2 0,-14 2 0</inkml:trace>
  <inkml:trace contextRef="#ctx0" brushRef="#br0" timeOffset="56055">2357 5763 11766,'46'4'1165,"-4"-1"-846,-14-3-44,3 1-29,3 0-84,3 1 107,21 0-177,-24 0 1,1 0-48,0-1 0,0 1 27,13 2 1,1 0-20,-4 0 1,4 1-49,1-1 1,5 1-1,-4-1-1184,4 0 0,-2 1 1179,13-1 0,-6-1 39,-3-2-36,-16-1 0,-1 1-3,20-1 3,-23 0 0,0 0 47,9 0-11,-3 0 40,13-2-35,-16 1-44,18 0 73,-16 0-62,-5 1-5,-9 2 2436,-16-1-2408,-7 1-23,3 0-5,-2-1 27,4 0-27,-1-1-1,3 0 35,10-2-40,7-1 5,18-1-5,-9 1 0,-4 1 11,-15 1-5,-12 1-12,-2-1-307,-3 1-2011,-2 0 2324,-4 1 0,3-1 0,-3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00:40.9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18878 7739 12847,'-63'-15'1322,"1"3"-1216,28 12 40,-16 3-102,-11 10-41,27-5 0,0 2-3,0 0 0,1 1 6,-17 9 36,17-5 0,1 1-42,-9 5 2,10-4 1,0 0-3,0 3 6,2 0 123,-19 19-96,12-6-139,-12 14 67,26-18-29,5 3 74,12 4 0,0-5-6,5 7 5,4-15 135,2 2-134,4-1 5,1 1 62,15 19-107,3-11 29,7 6-29,10-15 40,1-12-6,-7-7 0,1-1 0,18 0 16,-15-4 1,-1-1-17,0-2 3,-6 0 0,0 0-3,7-3 0,14-2 0,-19 1 0,-1 1 0,-2-1 11,0 1-5,14-3 13,-15 4 1,2 1-18,0 0 1,1 0 36,7 0 1,-2 2-35,12-1-5,-15-1 0,-1-2 0,2-2 45,22-7-45,-31 3 6,27-10 5,-11 4-11,-9 3 0,-1-3 0,10-10-6,-6-1 12,-10-9-6,-16 13 0,1-7-6,-11 10 12,-2 1-6,-2-1 0,-7-9 101,-15-1-51,-23-12-50,-10 9-154,16 18 1,-6-2 0,-2 2 69,-2 0 0,-2 1 0,-5 1-255,-4 2 0,-4 0 1,-2 1-1,3 1-89,-1-1 0,2 2 1,-2 1 292,6 5 0,-4 2 0,4 1 0,10 0 0,-20 2 0,30 1 0,1-1 0</inkml:trace>
  <inkml:trace contextRef="#ctx0" brushRef="#br0" timeOffset="1578">14426 7810 10136,'-37'0'668,"0"-1"0,0 1 1,2 1-13,-27 11-169,-3 5-311,33-7 1,-1 2-68,-5 5 0,1 2-28,6-2 0,1 2-5,-7 9 0,3 2-76,-2 7 0,3 7-6,21-19 12,-1 11-6,6-7-56,-1 23 56,5-21 78,1 11-72,2-13 27,3-2 23,8 9-117,12 0 80,4-11 1,4-2 53,16 8-57,-14-15 1,2-3 56,11 0-70,-11-6 0,2 0 2,18 5-2,-18-6 0,0 0-3,12 2 5,-3-1 1,13-2-6,-16-2 6,23-1-6,-2-12 0,-30 4 0,0-2 39,30-11-39,-19-2 0,-15 6-62,23-15 12,-21 9-57,14-11 29,-26 14-12,5-21 79,-11 6 45,1-26 95,-24 18-12,-19-7-111,-9 17 22,-16 1 0,-11 2-170,22 13 0,-1 2 0,-1-1-343,-6-2 0,-2-1 0,-1 3-419,-8 3 0,-2 2 1,7 3-1462,9 2 1,3 2 2364,-13 3 0,7 0 0,17 0 0,11 2 0</inkml:trace>
  <inkml:trace contextRef="#ctx0" brushRef="#br0" timeOffset="2946">10903 8025 11116,'-36'-5'697,"0"1"1,-22-3-396,17 8-27,10 0 442,-33 4-605,21-1-34,-23 3-78,30-2 56,-15 4-50,13 0 5,6 0 0,-2 2-20,-2 4 1,0 2 75,-1 2 1,0 2-71,-4 5 0,3 1 3,-7 11 0,22-9 0,3-1-28,2 0 17,-3 15 22,14-23-5,-2 12 16,4-7 12,-1 20-62,14 2 16,12-1 9,4-18 1,5-3 58,15 0 0,16-1 0,-22-14-51,4-1 1,3-2 112,4-3-54,-9-2 0,1-2-64,25-2 34,-1-5 0,3-1-415,-23 1 0,2-1 381,3-2 0,5 0 0,-4 1-23,0-1 1,0 0-73,-5 1 0,4-1 0,-6 2 50,-7 1 0,-3 0 3,8-1 0,-4 0-14,0 2-50,19-7 66,-24 4-55,15-5 50,-29 4-50,3-6 45,-8 2 55,2-13 46,-11-6 716,-3-5-761,-10-11 38,-1 15-16,-8 5 0,-5 2-28,-8-1-123,4 6 0,-3 1-661,-23-2 16,19 11 1,-4 1-34,-9-2 0,-5 1 801,2 1 0,-4 1 0,6 1 0,6 1 0,2 0 0,-7 0 0,0 0 0</inkml:trace>
  <inkml:trace contextRef="#ctx0" brushRef="#br0" timeOffset="4096">7166 8168 10685,'-40'-1'412,"0"0"1,4 0-1,1 1 597,-32 7-718,22-1-176,11 0 0,1 1 14,-3 3-124,1 0 46,0 2 150,-18 4-195,11-2 61,-13 5 0,0 6 45,15-5-149,9-1 1,3 3-53,-2 16 131,15-6 0,5 3-25,16 28-17,9-1-37,13-20 1,5-5 30,5 2 3,-5-8 1,1-3-71,10-4 39,4-6 29,3-5 7,-10-8 1,1-1 59,24 0-44,-21-3 1,7 0 0,-4-1-19,4-1 0,0 1 0,-3-1 0,2 1 0,-3-1-401,-2-1 0,-2-1 202,7-2 1,-4-3-32,6-7 146,-20 3 0,-2-1-56,5-13 78,-5-3 18,1-21 49,-14 10 20,-8 6 1,-3 0 130,-8-15-77,-8 2-6,-27 2-171,-7 23 0,-6 3-3,6 1 0,-3 1-268,2 3 1,-3 1-1,2 3-188,-5 0 0,-1 4-528,6 4 0,-2 2 0,3 1 1085,2 2 0,2 2 0,-3-1 0,8 2 0,18 3 0</inkml:trace>
  <inkml:trace contextRef="#ctx0" brushRef="#br0" timeOffset="56989">5714 13359 10567,'29'2'95,"-4"0"-89,-18-2 33,0 0-28,0 0 45,5 0-44,-2 0 10,6 0-22,-5 0 34,3 0-34,-4 0 5,9 0 1,-6 0-6,4 0 5,-5 0 35,7 0-46,-4 0 6,6 0 6,-2 0 5,1 0-11,0 0-6,1 0 1,-4 0 55,10 0-50,-3 0 0,0 0-11,2-2 5,-11 0 6,11-1-5,-12 2-1,9 1 40,-10 0-34,12 0 0,-2 0 5,17 0 1,-11 0-40,5 0 73,-15 1-33,7-1-6,-7 0 0,6 0 6,-10 0-6,1 0-23,7 0 23,-4 1 11,15-1-5,7 1-17,2-1-28,6 1 27,-19-1 12,3 0 0,-14 0-11,12 0 11,-14 0-50,12 1 44,-13-1 1,11 2-1,4 1 6,1-1-6,13 1 1,-10-1 5,-2 1 0,1-1 0,-13-2-39,16 0 39,-14 0-12,14 0 12,-16 0-11,11-1 39,-9-1-50,12-2 22,-11 1 0,3-1-11,-11 0 11,7-3-6,-4 2 6,6-1 0,-7 1 0,0 2 0,5-1-6,-5 1-5,10 0-11,-6 1-12,0 0 29,6 2-1,-13-1 0,6 1 6,-7 0-16,6 0 10,-4 0 12,11 0 5,-10 0-11,5 0 11,0 0-11,2 0 6,9 0-6,-7 0 5,7 0 1,2 0-6,3 0-6,-2 0-5,1 0 11,-16 0-6,16-1 6,-17 1 28,6-2-28,-10 1-11,0-1 0,4 1 5,-1 0-10,6 1 16,-10 0 0,1 0 0,-7-1 11,5-1-11,-1 1 0,4-2 0,-4 2 5,1-2-44,3 1 39,-2 0 6,7 1-17,4 1 5,3 0 0,8-1 1,-10 1-1,7-2 6,-14 1-56,6 1 56,-8 0 0,1 0 0,0 0 6,12 0-1,2 2-10,21 1 10,-8 0 7,15 1-12,-25-2 0,4 0-6,-18-1 0,1-1 1,-1 0 5,0 1-6,9-1 6,-7 0 0,15 0-5,-9 0 5,-1 1-12,6 0 12,-1 1 0,3 0-28,-2-1 28,-11-1 17,-7 0-11,0 0-40,8 0 34,-5 1 0,15-1 6,-15 1 5,18-1-11,-5 1 11,24 0-5,-4-1-6,0 1 5,-14-1-5,1 1-5,-11 0-12,9 1-33,-13-2 50,1 1-12,12-1-10,4 0 16,12 0 1,-13 0-1,7-1-5,-11 0 11,-2-1 0,3 2-6,-18 0 6,13 0 0,-15 0-11,12 0 11,-13 0 0,5 0 0,-7 0 6,3-1-6,-4 0 0,7 0-62,0 0 68,-4 1-12,4 0 40,-9 0-34,1 0 0,2-1 5,9 0-16,-4-2 11,8 1 11,3-1-11,-4 3-44,20-2-68,-1 1 58,-7 0 1,1-1 25,-4 1 0,0 0 28,0 0 0,-1 0 0,30-1 0,-26 2-5,27 0-7,-27 0-44,14 0 51,-17 0-46,2 0 7,16 0 27,3 0 11,0 0-39,7 0-67,-16 0 40,0 0 21,7 0 46,-23 0-1,9 0-28,-12 0 29,-1 0 5,11 0 0,-8 0 0,19 0 0,1 0 0,2 0-3,-16 0 0,-2 0 9,6 0-1,7 0-10,-21 0 5,-1-1-6,1 0 6,1-1 0,12 1-11,-9-1 0,23 0 5,-21 0-11,25-1 12,-6-2 2,-11 3 0,0-1-2,17-1 5,8-1 0,-30 3 0,18-1 0,-12 0 0,-5 0 0,1 1 0,6-1-6,14 0 6,-20 2 0,-1-1 0,12 2 0,17-2 0,-31 1 0,1 0 3,6-1 0,-1 0-3,14-2 0,12 0 0,-29 0 0,8 1 0,-16 2 0,-4 0 5,-2 1-5,0 0 0,17 0 0,-4 0 0,6 0 6,-1 0-6,-6 0 0,18 0 5,-17 0-5,3 0 0,-19 0 0,9-1 12,-6 1 44,8-1-17,1 0-22,5-2-12,-1 1 6,13 0 1,5 1 4,5 1-10,-3 0 0,-13 0-6,-13 0 0,18 0-6,-10 0 6,12 0 6,2 0 5,-13 0-9,-6 0 1,0 0 3,23 0-3,-12 0 0,2 0-3,-7 0 0,0 0 2,-1 0 1,0 0-3,8 0 0,-3 1 0,2-1 0,-10 1 0,-1 0-5,0 0 5,0 0 0,0-1 0,0 1 0,17-1 0,-19 1 0,2-1-3,0 1 0,1 0 0,5 0 0,-1 0 3,10 1 0,16-1 0,-26 0-8,-6-1 0,1 0 8,21 0 0,1 0-12,-6 0 18,3 0-12,5 0 6,1 0 3,-24 0 0,1 0 5,1 0 1,0 0-9,3 1 0,0-1-6,-2 0 1,-2 1 5,19 0 0,-16 0-9,-2 0 1,0 0 8,12 0 0,-10 0 0,-2-1 5,5 1-5,0-1 6,21 0-6,-31 0 0,2 0 3,19 0 0,3 0-3,-10 0 0,0 1 0,-2-1 0,0 0 5,-1 0 1,-4 0-886,8 0 880,15 0 0,-19 0 11,2 0-11,0 0-11,1-1 11,0-1-6,-1-1 1,0 1 5,14-1 5,-15 1-2,-10 0 0,0 1-3,18-1 11,0-1-5,10-2-6,-25 1 0,13-1 0,-14 1 0,-3 1 0,0 0 0,10-2 434,-3 1 0,1 0-428,15-3 5,-1-1 20,-21 4 0,0-1-1,-1 1 1,0 0 42,22-2-39,1 0-29,-30 4 68,-1 0-62,-1 2 85,20-3-91,-16 2 1,15-2 61,-20 2-11,2-1 73,12 0 16,5-1-44,21 1-95,-16 0-6,-8 2 0,-23 0 0,-12 0-336,-1 0 11,-4 0 0,1 0 0</inkml:trace>
  <inkml:trace contextRef="#ctx0" brushRef="#br0" timeOffset="58751">5999 13097 12090,'-23'13'1177,"-9"1"-819,4-2-285,-3 0-34,-2 0-39,7 0 6,-2 0 11,-16 12 0,-13 12-6,3-2-6,5 0 1,29-17 0,11-10-18,6-4-44,3-3 40,0 2 16,0 0 11,0 5 28,2 4 17,2 1 0,8 13 73,18 11-96,-4-6-27,10 6 0,-15-18 44,-1-3-44,-2-1-6,3 3 5,-7-6 1,2 4-6,-3-2 0,-4-3-67,6 9-320,1 0-2223,23 19 2610,3-2 0,-6-5 0,-12-13 0</inkml:trace>
  <inkml:trace contextRef="#ctx0" brushRef="#br0" timeOffset="79912">13902 17074 11155,'34'2'11,"-5"1"51,-11-3-62,-4 0 11,7-2 0,-5 1 23,1-1-23,8-2 0,1 3 12,16-1-12,-6 2 0,16-2-11,-21 1-5,5-1 5,-18 1 0,-2 1 5,0-1-5,-2 1 6,7 0-1,-5 0 1,11 0-6,-11 0 0,13 0 0,-5 2 11,18 0-16,-4 0-7,-1 0 12,-1-1 0,-15-1 0,14 0 0,-14 0 0,6 0 6,-8 0 28,0 0-62,7 0 28,1 0 0,0 0 5,7 0-10,-6 0 5,18 0 0,-13-1 0,3 0 5,-17 0-5,-1 0 0,8-1 0,-6 1 0,13 1 0,-7 0 0,0 0 0,7 0 11,6 0-11,-6 0 0,6 2 0,-18-2-11,9 1 11,-7 0 11,14 2-11,-17-2 0,6 1 0,-8-1 6,21-1-12,-2 0-16,17 0-17,-18 0 28,8-1 11,-19 1-12,21-1 7,-20 0 5,23 1 17,-21 0-17,8-1 0,-12-1 0,0 2-40,11-2 35,2 2 5,-1 0-11,5 0 11,-12 0-6,15 2 6,-16-1 0,10 3-6,-4-3 1,-7 0 5,13-1 5,-16 0-5,1 0 0,7 0-5,6 0-1,-5-1 6,6 0 6,-17 0-1,0 0-5,1 1 0,0 0 0,13 0 0,-9 0-5,8 0 5,-12 0-6,18 0 6,-2 0 11,-3 0 1,1 0-12,20 0 0,0 0 0,-16 0-6,-13 0-11,17 0 17,-16 0 6,19 0-6,-28 0 5,13 0-5,-4 0 0,21 1-5,-4 0 5,21 1 0,-27-2 5,7 1-5,-20 0 6,12 0-6,-10 0 6,21 0-6,-22-1-6,9 1 6,-12-1 0,0 0-6,7 0 6,3 0 28,20 0-39,-17 0 11,7 0 0,-20 0 6,26 0-6,-18 0 0,19 0-6,-25 0 1,10 0 5,-9 0 5,17 0-5,-4 0 6,-6 0-6,2 0 0,-16 1 0,2-1 5,1 1-10,24-1 5,-16 1 0,17-1 0,-25 0 5,0 0-10,9 0 5,2 0-6,20 0 6,-9 0-5,-1 0 5,-12 0-51,4 0 46,-8 0-29,9 0 34,-11 0-17,0 0 12,1 0-29,0 0-22,13 0 50,1 0 1,-1 0-62,3 0 61,-15 1 17,16 1-11,-16-1 0,7 1 6,-14-2-6,0 1 5,11 0-5,-9 0 0,18 0 0,-6 0-5,0-1-1,10 0 1,5 0 10,2 2-5,-4-1 0,-13 2-5,-12-2 5,14 0 0,-8 0 5,10-1-5,-11 0 0,1 0 0,-1 0 39,11 2-44,1 0-12,15 1 23,-11 0-12,9 1-39,-25-2 56,12 3-11,-20-3 0,7 1 0,-7-2-5,9 0-1,-7-1 12,15 0-6,-19 0-6,14 0 6,-7 0 0,1 0-5,10 0-40,-14 0-22,9 0 61,-10 0 0,1 0 1,7 1-1,-8 1 6,7-1-5,-10 0 5,11 2 0,-6-3 5,20 3-5,9 1-5,3 0 5,-2 2 0,-15-4 5,-12 0 40,21 2-45,-17-1 0,17 1-6,-22-1 6,11 0 0,-8-1-33,20 1 33,3 0 5,3 1-5,-4-1 0,-14 0 0,-10 0 0,0-2 0,1 1 0,1 0-5,2 0 5,0-1 0,2 1 0,33 0-79,-9-1 43,-9 0 0,2 0 10,-14-1 1,-3 0-31,32 2 51,-5 1 5,-25 0-6,11 1 6,-14-3 0,12 2 0,-10-2 39,33 3-44,-22-1 5,9 1 0,-6-1 5,-11-2-10,-1-1-1,6 0 6,-18 0 0,18 0-22,-5 0 22,0 0-6,0 0 6,-10 0 0,0 0 0,16 0 0,-9-1-6,27 0 23,-25 1 0,2-1-17,3 1 0,0 0 3,1 0 0,-2 0-3,25 0-6,-17 1 6,0 0 6,20 1-6,-18-1 0,12 1-6,-22-2 6,-4 0 6,7 0 33,-8 0-34,5-5-5,-13 0 6,-6-2-6,4 0 6,-7 3-6,8-1 50,-4 2 28,1 0 6,3 1-39,1-2 56,13 0-95,-9 0 262,13-4-49,-25 4 150,5-4-223,-12 2-124,7-3 51,-7 4-22,2 0 112,-9 4 61,-3 0-297,-1 1-913,-6 0-1120,-1 0 2106,-3 0 0,3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4:50.0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5928 14216 15177,'18'39'156,"0"-3"-105,17 4-18,-10-13-33,16 19 42,-14-19 0,1-1-42,-3-3 0,0 0 0,5 5 0,1-1 14,-1-3 0,0-2-19,19 12 5,0-1 2,-18-12 1,-2-1-736,7 5 739,9 7-60,-15-8 60,7 6-6,-11-8 6,3 4-1,-14-11-5,-2-2-11,-1 1-56,-4-5 634,2 2-1654,-5-7-1135,-1-1-753,-2-5 2975,-2-4 0,0 2 0,0 0 0</inkml:trace>
  <inkml:trace contextRef="#ctx0" brushRef="#br0" timeOffset="897">6071 14907 13267,'-15'33'325,"4"-6"-320,6-20 175,3-3-175,0-1 236,13-25-151,1 4 145,21-40-134,-9 19-6,10-18-11,-7 13 98,-3 3 0,2-2-166,-7 10 1,0 1-17,5-8 0,0 1 12,10-17 38,-8 18-44,-2 0 38,8-6-38,-12 18 67,14-18-68,-15 19 40,5-5 17,-10 13-57,-2 2 40,2-1 0,-3 4-45,-1 1 0,-4 4 0,-5 6-1075,1-2-1922,-2 2 2997,0-3 0,0 3 0,0-1 0</inkml:trace>
  <inkml:trace contextRef="#ctx0" brushRef="#br0" timeOffset="1633">6904 13526 12696,'-20'-1'1411,"2"0"-593,-7 11-690,2 4-55,-4 6-34,9 1-5,7-4-12,-1 24-16,6-12 44,0 31-50,20-3 0,3-1-3,-1-23 1,3-2-659,6 4-397,-1-8 1058,-4-13 0,-14-10 0,4 0 0</inkml:trace>
  <inkml:trace contextRef="#ctx0" brushRef="#br0" timeOffset="2080">7023 13668 13351,'11'60'700,"0"-9"-605,-3-28-11,0-1 34,11 12-45,-3-11-992,9 2 919,-6-23 0,-7-2 0,-4-7 0</inkml:trace>
  <inkml:trace contextRef="#ctx0" brushRef="#br0" timeOffset="2330">7070 13526 12006,'10'-6'2073,"-2"2"-1519,-8 4-458,-3-12-85,3 6-67,-3-8-3081,3 10 3137,1 3 0,0 0 0,0 1 0</inkml:trace>
  <inkml:trace contextRef="#ctx0" brushRef="#br0" timeOffset="3584">7332 13454 13620,'24'30'311,"0"1"1,-2-3 0,-3-2-155,-6 2-45,0 1 61,5 23-122,-6-8-12,1 9-33,-10-5 33,-5-7 0,-12 16-1025,-1-18-380,-5-8 1366,3-22 0,10-9 0,0 0 0</inkml:trace>
  <inkml:trace contextRef="#ctx0" brushRef="#br0" timeOffset="5137">8070 13335 13917,'-18'15'537,"1"0"-352,5-5-23,-2 3-27,-1 2-6,-2 2-73,-2 2 61,-8 8-55,0 2-57,2-2 12,2-2-6,11-12 40,2-1 61,1-4-62,5-5-44,-1 2-6,1-3 56,-6 7-22,4-3-73,-7 7 61,4-3-22,0-1-5,0-1 33,5-6-28,1 1 72,2-3-200,0 1 122,6 0-34,2 2 136,17 6-46,21 15-50,4 6 0,-18-8 0,-2 1 45,9 9-28,0 5-17,-18-16-39,3 2-175,-9-11-357,-1-2 571,8-3 0,-13-4 0,6-2 0</inkml:trace>
  <inkml:trace contextRef="#ctx0" brushRef="#br0" timeOffset="5833">8356 13335 14572,'3'37'248,"0"0"0,1-2 1,-2-2-65,-3 9-32,1 2 123,0 22-208,0-16-34,0 13-27,7-11 0,6-12-40,2-6-33,9-16-168,-3-16-1586,8-14 90,-10 1 1731,-1-14 0,-13 16 0,0-2 0</inkml:trace>
  <inkml:trace contextRef="#ctx0" brushRef="#br0" timeOffset="6117">8284 13668 13345,'23'-16'544,"-2"3"-427,18 23-111,-2-4-471,10 5 465,11-7 0,-38-3 0,12-1 0</inkml:trace>
  <inkml:trace contextRef="#ctx0" brushRef="#br0" timeOffset="6781">8689 13311 13261,'27'29'390,"0"0"0,-2-1 1,-1-3-66,3 0-6,14 9-146,1-2-117,-2-1-11,4-2-34,-22-16 1,14 4 77,-17-10-83,2 0 11,-9-4 16,-7 0 69,0 5-52,-11 5 168,-16 22-156,1-8-17,-11 13-45,11-15 39,-7 7-39,9-10-785,-9 9-1023,15-17 1808,-1 2 0,9-11 0,1-1 0</inkml:trace>
  <inkml:trace contextRef="#ctx0" brushRef="#br0" timeOffset="8058">10617 13954 15009,'60'-10'784,"-10"2"-706,-7 11 1,4 3-48,13-3 0,3-3 2,0-2 1,2-2 1,-15 1 1,1-1-1,-5-1-32,-4-3 0,-2 0-1,-3 1 1,-4 0-3,-6 3-28,-1 0-89,-17 4-146,-5 0-3210,-2 4 3473,-11 1 0,7 0 0,-8-2 0</inkml:trace>
  <inkml:trace contextRef="#ctx0" brushRef="#br0" timeOffset="8443">11070 13883 15009,'19'43'509,"-1"2"-288,-12-1 1,-2 1-191,-2-11 0,1 1-1,0 20 1,-1 0-31,-2-19 0,0 0 36,0 11 1,0 1-34,0-12 0,0 1-6,-1 21 0,0-1-22,0-16 0,1-4-65,-1 0 1,0-2-590,6 15-334,-1-34 206,2-4 807,-3-10 0,-2-2 0,-1 0 0</inkml:trace>
  <inkml:trace contextRef="#ctx0" brushRef="#br0" timeOffset="8926">11641 14621 14661,'43'44'248,"-1"1"1,-1-3-1,-1-4-243,-10-13 1,-1-2-210,-1-1 0,-1-2-670,5 4-728,-9-6-1428,-20-15 3030,-3 0 0,0-2 0,0 0 0</inkml:trace>
  <inkml:trace contextRef="#ctx0" brushRef="#br0" timeOffset="9142">11689 14954 13446,'-13'-13'1227,"2"3"-830,11 10 360,53-58-519,-29 32 0,2-3-229,4-3 0,4-4 1,-3 4-218,-2 0 1,-1 5 207,22-15 0,-35 31 0,-2 4 0</inkml:trace>
  <inkml:trace contextRef="#ctx0" brushRef="#br0" timeOffset="9976">11760 13264 15081,'-25'31'286,"1"1"0,1-3 0,2-1 44,-5 17-134,6 8-129,4 0-27,8 14-35,21-19-5,-1-1-252,26-3-252,-11-25-549,11 1-1081,-10-12-4682,-2-4 6816,0-2 0,-13-1 0,-5-1 0</inkml:trace>
  <inkml:trace contextRef="#ctx0" brushRef="#br0" timeOffset="10293">11951 13526 12808,'10'10'2268,"-8"35"-1854,-5-10-340,-2 21-7,22-2-67,-5-31-90,14 6-129,-11-23-2054,4-8 2273,-5-14 0,-2 8 0,-7-7 0</inkml:trace>
  <inkml:trace contextRef="#ctx0" brushRef="#br0" timeOffset="10509">11927 13406 14376,'58'-21'-734,"-13"5"0,-41 14 0</inkml:trace>
  <inkml:trace contextRef="#ctx0" brushRef="#br0" timeOffset="10827">12212 13287 12713,'24'42'3366,"-8"-15"-3137,-2 14 1,-2 3-56,-1 9-158,-3-9 1,-3 2-526,-12 19-450,-10 0 959,-5-33 0,0-4 0,-1-3 0,-6 3 0</inkml:trace>
  <inkml:trace contextRef="#ctx0" brushRef="#br0" timeOffset="12314">6071 16359 14589,'39'37'1092,"0"1"-885,-8-6-95,6 4-33,3 2-68,-11-14 0,3 0 6,-1-2 0,3-1-541,10 3 0,0-4 524,-10-8 0,-2-3 0,14 2 0,-26-12 0</inkml:trace>
  <inkml:trace contextRef="#ctx0" brushRef="#br0" timeOffset="12694">6690 16383 15726,'-2'58'560,"-1"-3"-330,-5-22-29,-3 6-44,-2 6-62,1-9 0,-1 5-84,-8 18 1,-1 4 21,0-1 1,0 1-1426,0-1 1,1-4 1391,7-18 0,2-4 97,-1 6-243,3-6-89,3-5-236,1-6-129,2-4-363,0-4-818,1-7-3057,-1-3 4838,1-4 0,1-2 0,1-1 0</inkml:trace>
  <inkml:trace contextRef="#ctx0" brushRef="#br0" timeOffset="13361">7094 15764 16818,'-39'35'762,"5"-1"-656,13-8-5,2 5-23,-6 18-44,10-8-34,-1 13 0,12-15 0,3-1-6,10 11-106,13-6-285,16 0 55,0-19-1193,12-11-369,-18-11 1904,15-11 0,-29 6 0,2-7 0</inkml:trace>
  <inkml:trace contextRef="#ctx0" brushRef="#br0" timeOffset="13861">7332 15788 13110,'12'9'1187,"-3"-2"-946,-9-7 218,0 0 169,-6 37-454,4-19-79,-4 31-11,6-26 0,0 1-39,2 10 0,5-5-45,4 3-12,0-14-116,0-8-1172,-7-7 516,-1-2-538,-2-1-106,0 0 257,2 0 1171,0 0 0,-1 0 0,0 0 0</inkml:trace>
  <inkml:trace contextRef="#ctx0" brushRef="#br0" timeOffset="14176">7356 15621 16135,'7'-34'-1115,"1"9"-963,-1 20-3999,2 7 6077,0 4 0,-4-3 0,-2 2 0</inkml:trace>
  <inkml:trace contextRef="#ctx0" brushRef="#br0" timeOffset="14594">7642 15669 13049,'0'9'1500,"0"-1"-1091,0-8 39,0 0-134,26 24-95,-11-7-12,20 22-67,-17-15 146,3 15-214,-7-9 141,-1 23-112,-9-9-140,-20 20-308,4-23-208,-15 0-487,6-26-2089,1-3 3131,1-6 0,9-3 0,3-2 0</inkml:trace>
  <inkml:trace contextRef="#ctx0" brushRef="#br0" timeOffset="15495">8189 15621 15592,'-18'29'276,"0"1"0,-6 6 0,1-2-108,-4 3-16,-10 14-91,19-21 1,1-1-45,-4 9-17,-1 6-34,18-29 34,4-13 0,0 0 11,3-2-5,-1 0 61,5 0-61,-1 2 33,9 6-39,10 9 0,3 2-6,23 17-5,-2-1-154,-15-9 0,1 0-205,8 7-347,-3-2-549,-28-23-2111,-5-4 3377,-3-2 0,-3-2 0,-1 0 0</inkml:trace>
  <inkml:trace contextRef="#ctx0" brushRef="#br0" timeOffset="16297">8523 15645 15804,'-4'38'521,"0"0"-386,1-9-23,1 4 56,2 23-129,2-14-34,2-7 1,2 0 0,3 1-6,7 5-56,-4-22-12,1-4-77,0-5 10,1-4-189,-1-3-220,0-2-173,0-1-1310,1-5 357,-5-2 1670,0-10 0,-6 8 0,-3-1 0</inkml:trace>
  <inkml:trace contextRef="#ctx0" brushRef="#br0" timeOffset="16529">8427 15883 12438,'-11'-12'711,"2"2"-22,9 10-297,44 1-448,10-1-468,-19 0 1,2 0 523,0-3 0,-5 0 0,-10 0 0,0-2 0</inkml:trace>
  <inkml:trace contextRef="#ctx0" brushRef="#br0" timeOffset="16993">8761 15597 14992,'40'36'360,"0"0"1,-8-6-1,-2-4-130,11 8-135,-6-9-45,-6-5-44,-4-4-6,-16-11 6,-3-2 5,-2-2 28,-2 0 112,-2 0-106,0 1 0,-3 0-45,-2 3 5,-5 2 7,-11 12-7,-5 9-134,-18 20-274,15-14-717,-3 3-2028,21-24 3148,2-3 0,5-6 0,1-1 0</inkml:trace>
  <inkml:trace contextRef="#ctx0" brushRef="#br0" timeOffset="19977">10855 16145 12477,'-16'11'1944,"2"-1"-1709,14-11 45,0 1-39,9-1 78,17-1-22,27 1-157,1-1-9,-11 2 1,0 0-1233,9 0 1129,-17 0 0,-2 0 17,11 2-34,11 2-5,-17 0 0,5 0 27,-20-2-27,-6 1-17,-1-1 1089,-7 1-1559,1 1-410,-7-3 101,-1 2-2123,1-2-1125,-1 1 4038,-1-1 0,0 0 0,-1 0 0</inkml:trace>
  <inkml:trace contextRef="#ctx0" brushRef="#br0" timeOffset="20348">11213 16169 14673,'1'51'1355,"0"2"-1019,-2-11-106,1 7-54,0-12 1,0 4-149,1 1 0,1 0-28,-1 1 0,1-1-341,1 7 1,0-4 352,0 6 168,0 10-214,-3-24-72,0-6-73,0-6-118,0-5-386,-1-7-768,-2-4-682,-3-4 2133,-2-1 0,4-3 0,0 0 0</inkml:trace>
  <inkml:trace contextRef="#ctx0" brushRef="#br0" timeOffset="20910">11617 16740 14650,'36'18'211,"-1"-1"0,-2 0 0,-2-1-161,2 0 1,0 1-51,-3-2 0,-3-1-151,-4-3-2213,0-2-1231,-9-4 3595,-1-2 0,-10-3 0,-2 0 0</inkml:trace>
  <inkml:trace contextRef="#ctx0" brushRef="#br0" timeOffset="21193">11951 16693 13043,'5'9'2078,"-1"-2"-1653,-4 28-77,-2-10-124,-2 34 56,-4-17-67,1-9 0,-1 2-107,-4 18-84,0-8 1,-1 1-163,1-7 0,0-3-471,-7 25-772,2-11-2751,12-38 4134,4-6 0,-1-4 0,2-1 0</inkml:trace>
  <inkml:trace contextRef="#ctx0" brushRef="#br0" timeOffset="23611">11784 15573 14533,'-18'22'358,"2"-2"-201,7-9-68,0 2-16,-1 2 67,0 2-56,0 2 23,1 1-12,-3 14-44,5-7-12,-1 22-22,5-8-12,2-1 12,9 4 0,11-9-17,0-7 0,7-2-281,-9-18-2003,11-1-1340,-7-4 3624,5-1 0,-16-2 0,-4 0 0</inkml:trace>
  <inkml:trace contextRef="#ctx0" brushRef="#br0" timeOffset="24028">11998 15764 13961,'1'40'1014,"0"-3"-857,-3-21-34,0 3-50,1 1 16,0 1-77,2 0 32,8 5-49,-1-9-426,14 2-1871,-3-15-1092,1-6 3394,-5-6 0,-9 2 0,-3 0 0</inkml:trace>
  <inkml:trace contextRef="#ctx0" brushRef="#br0" timeOffset="24276">11998 15550 13866,'7'3'1765,"-1"0"-1457,-6-3-364,0 0-897,14-10-5023,-2 8 5976,8-7 0,-10 10 0,-7-1 0</inkml:trace>
  <inkml:trace contextRef="#ctx0" brushRef="#br0" timeOffset="24759">12308 15597 14734,'35'46'953,"-5"-5"-746,-23-17-84,-1 3-11,-2 2-28,-1 2 28,-2 1-28,0 0 73,-2 0-157,-4-1 11,-6 8-134,-4-6-4711,-11 4 4834,8-17 0,3-7 0,11-12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9:37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 6501 14320,'18'57'157,"-2"-4"-146,-6-15 28,1 2-39,-1 4 50,1 1-50,0 3-33,0 0 27,-1 0 17,2 13-11,-4-18 12,1 18-7,-4-28 1,-2-4-1,0-12-10,-3-13-466,0-1 522,0-3 134,1-10-101,0-19 11,1-6-50,1-17-40,0 16 1,0-3 2,3-5 1,0-2-211,0 0 0,1-2 199,4-14 0,1 1 6,-2 13 0,1 1 30,1-7 1,-1 2-34,4-8-28,-7 26-168,-7 32-291,-1 12-17,0-2-819,2 12-115,-1-6 1438,1 1 0,-1-7 0,0-2 0</inkml:trace>
  <inkml:trace contextRef="#ctx0" brushRef="#br0" timeOffset="646">1548 6834 13833,'-23'42'520,"6"0"-486,9-13-28,5 1-6,4-5 5,4 0-5,2 2-33,5-1-46,1-2-22,3-3 6,-1-4 39,2-6 62,7-3 95,2-9 78,9-26-134,-13 5-1,-1-20-32,-16 15 49,-2-11-5,-5 9-56,-5-8 0,-6 14-5,-4 1-46,-3 2-72,0 5 45,2 3-785,-3 6-1949,10 13-1383,0 3 4195,8 10 0,3-10 0,0-1 0</inkml:trace>
  <inkml:trace contextRef="#ctx0" brushRef="#br0" timeOffset="1248">1929 6858 14667,'-21'39'286,"3"-5"-214,12-19-21,1 1-51,3 1-73,0 0 67,2 2-33,4 0-11,3 0 44,6 0-89,2-2-51,1-3-262,10 1-2595,10-7 3003,0-3 0,-7-5 0,-15-2 0</inkml:trace>
  <inkml:trace contextRef="#ctx0" brushRef="#br0" timeOffset="1897">2262 6882 11217,'6'5'2308,"-1"0"-2028,-5-5 336,0 0-460,-24 25-150,18-11-6,-17 21-6,23-16 1,8 11-29,-1-7 34,9 8-145,-3-12 33,0-2 100,1-3-83,0-5-67,-2-2-264,6-5 258,-3-8 168,0-5 118,-3-19-163,-7-7-263,-6-25 252,-4 21 39,-3-5 17,-1 31 73,3 4 168,2 6-79,1 2-162,1 2-257,1 4 357,1 13-10,-1 3 22,11 27-470,16 12-477,-1-11-633,13 1-3343,-16-32 4811,-1-4 0,-9-6 0,-5-3 0</inkml:trace>
  <inkml:trace contextRef="#ctx0" brushRef="#br0" timeOffset="2763">2595 6406 13659,'6'40'220,"-1"0"0,4 20 1,-1-3-221,1-2 0,-3-10 0,1-1 45,1 3-40,-1-3 29,2 10-34,-2-12-179,-1-5 89,-3-18 84,-2-14 6,0-3-5,-1-1-264,0-6 235,0-1 29,0-12-6,0 4-1,0-7 7,0 5-1,2-1 6,2 1-11,4-1-28,3 2-17,0 2-28,2 3-123,0 4-236,4 2 488,5 25 89,-2 4-89,-1 20-45,-11-11 45,-4 4 11,-5-17-11,-3 2-34,-2-9-22,-4-3 5,-2-2-100,-2-4 106,0-2-28,-8-7-101,5-5-50,-3-7-544,9-6 723,4-26 0,3 28 0,2-16 0</inkml:trace>
  <inkml:trace contextRef="#ctx0" brushRef="#br0" timeOffset="3297">3024 6787 12965,'-1'44'401,"0"0"0,2-2 1,1-1-654,10 22 151,-1-24-67,11-11 168,-10-31 50,5-8-5,-5-10-79,4-22 29,-4 8 5,6-22 0,-8 27-174,2-2-22,-5 26 459,-1 11 118,0 29-274,-2 0-107,2 16-180,-1-13-475,-1-2-1305,3 0-2549,0-6 4509,1-3 0,-3-13 0,-1-5 0</inkml:trace>
  <inkml:trace contextRef="#ctx0" brushRef="#br0" timeOffset="3817">3428 6382 14432,'1'34'255,"0"0"1,-1 1 0,0-2-122,-2 21-36,1-7 0,0 2-1285,1-12 0,0 1 1223,0 13 1,0 2-99,0-5 0,2-3-101,-1-10 1,1-1-619,2 14 0,2-3 928,6-3 0,-4-7 0,-1-24 1</inkml:trace>
  <inkml:trace contextRef="#ctx0" brushRef="#br0" timeOffset="4403">3666 6834 13429,'-32'59'829,"4"-7"-683,16-17-141,5-8 74,2 20-158,6-21 29,6 7-112,4-14 78,3-2 5,3-5-44,1-4-107,0-4 102,-1-3 122,-2-4 62,4-13-56,-6 0-6,4-24-234,-11-10 16,-3 8-96,-8-8 46,-5 26 134,-3 2 95,1 3 40,0 5-80,4 6-94,2 3 179,5 7 145,1 7 102,2 6 61,10 26-380,7 11-3418,2-11 1,0-2 3489,7 13 0,1-9 0,-23-36 0</inkml:trace>
  <inkml:trace contextRef="#ctx0" brushRef="#br0" timeOffset="5035">3904 6787 11486,'8'33'431,"-1"0"0,1 5 1,0-2-74,3 10-246,-1-1-84,-1-11-28,-5-17-89,1-5 206,-4-6-72,2-3 45,-3-9-18,1-13-66,0-1 33,4-20-39,10 1-95,4 5-202,3 8 297,9 19 0,-20 7 0,8 1 0</inkml:trace>
  <inkml:trace contextRef="#ctx0" brushRef="#br0" timeOffset="5397">4214 6882 10366,'-5'-11'1971,"0"2"-1293,5 9-180,0 0-402,36 39-80,-1-5-234,-11-9 0,1 1-667,9 4-297,-18-18 1182,1-3 0,-8-4 0,0-1 0</inkml:trace>
  <inkml:trace contextRef="#ctx0" brushRef="#br0" timeOffset="5649">4476 6834 14846,'-5'38'235,"-1"0"0,1-1 1,-2-3-124,-10 10-45,4-10 1,-1 1-68,-6 18-496,4-9 0,2 1-1459,-2 11 1955,5-14 0,1-2 0,3-6 0,-1 3 0</inkml:trace>
  <inkml:trace contextRef="#ctx0" brushRef="#br0" timeOffset="8815">1595 7549 6372,'0'0'0</inkml:trace>
  <inkml:trace contextRef="#ctx0" brushRef="#br0" timeOffset="19249">2619 7715 14337,'-18'25'89,"3"-3"-89,8-9 0,0 2 56,1 2 0,0 1-67,1 7-73,3 2 84,1-1-45,10 2-11,4-9-229,10 0 279,-7-9-56,1-5 62,-8-6 6,3-12 0,-3 0 5,2-13-6,-5 2 29,0 0 11,-3-11-40,-2 9 7,-1-12 83,-5 13-50,1 5-40,-2 9-5,4 9-599,2 2 599,0 8 84,3 3 22,4 10-33,4 4 34,12 19-96,2 3-263,8 6-308,-8-19 560,1-11 0,-17-17 0,2-2 0</inkml:trace>
  <inkml:trace contextRef="#ctx0" brushRef="#br0" timeOffset="20555">1809 8477 11122,'-19'41'291,"0"1"0,2-2 0,4-1-291,3 21-201,8-16 61,13-9 140,0-24 128,9-2 91,-4-10-46,0-6 119,6-15-185,-4-2-29,3-10-22,-9 7 95,0-11-72,-6 11 117,-1-12-73,-14 14-123,3 7 39,-8 4-39,7 13 0,0 0 0,4 1 62,0 5 27,2 2 18,1 8-29,0 5-5,4 5 0,3 4-73,4 4-34,8 12-599,6-5-3455,15-5 4088,-13-17 0,-1-13 0,-20-5 0</inkml:trace>
  <inkml:trace contextRef="#ctx0" brushRef="#br0" timeOffset="21223">2262 8549 12735,'-37'49'616,"9"-4"-577,27-20-39,3-2-95,11 8-28,5-5-269,12-3 168,-4-17 185,-5-11 33,-8-10 6,-6-4-78,0-14 5,-4 7-57,1-11 7,-4 11-6,-1 1 6,-3 0 123,0 4 6,-3 3 296,2 5-459,2 10 824,7 20 61,15 35-644,-2-7-56,9 17-28,-13-31-224,1-3-672,-2-7-599,1-6-3160,-2-7 4655,-1-5 0,-4-2 0,-3-1 0</inkml:trace>
  <inkml:trace contextRef="#ctx0" brushRef="#br0" timeOffset="21761">2643 8525 12550,'13'65'851,"-1"-8"-487,-1-10-246,-5-19-118,3 14-17,-7-27-414,0-6 364,0-4 67,0-7 73,0-6-40,0-6 62,2-9-16,-1-4-46,2-5-27,6-13-79,5 3-33,2 3-964,11 11-986,0 19-1237,-1 5 3293,-1 8 0,-17-2 0,-3 1 0</inkml:trace>
  <inkml:trace contextRef="#ctx0" brushRef="#br0" timeOffset="22172">3047 8525 14908,'-12'34'148,"0"-1"1,-7 27-155,19-33 6,4 0-11,4 0-62,4-4-5,3-2-96,0-6-28,13-4 309,-5-20-102,5-3 40,-9-18 0,-7 1-39,2-3 33,0-16-101,-6 13 62,-2-9-162,-15 18-729,-16-2 443,0 11-2744,-15 3 3192,22 18 0,1 0 0,13 2 0</inkml:trace>
  <inkml:trace contextRef="#ctx0" brushRef="#br0" timeOffset="22656">3452 8477 12886,'15'39'975,"-3"-3"-740,-7-12-73,0 0-72,-1-1-40,0-2-621,1-2 616,2-12 61,0-7-44,2-13 11,-2-6-1,6-14-66,-2 9 5,3-7-5,-2 15-1,-2 5 427,7 10-124,-4 10-129,10 29-106,-6 15-73,-1 3-521,-9-20 0,-2-2-1412,0 2 1933,-2 6 0,-2-28 0,-1-5 0</inkml:trace>
  <inkml:trace contextRef="#ctx0" brushRef="#br0" timeOffset="25830">2786 9120 11054,'0'0'0</inkml:trace>
  <inkml:trace contextRef="#ctx0" brushRef="#br0" timeOffset="26197">2786 9454 11010,'3'2'2694,"0"1"-297,-3-3-2044,1-5-123,-1 0-124,1-4-50,-1-2-50,0 2-314,0-6-1048,0 4 1356,0 2 0,1 4 0,-1 5 0</inkml:trace>
  <inkml:trace contextRef="#ctx0" brushRef="#br0" timeOffset="26467">2809 9811 15631,'5'-37'0,"1"9"0,-5 24 0,1 3 0</inkml:trace>
  <inkml:trace contextRef="#ctx0" brushRef="#br0" timeOffset="27724">2309 10192 14813,'-16'39'100,"2"-3"-94,10-16 44,-1 2-50,2 2 0,1 0-11,2-1 11,0-2-56,0-2-117,2 1-219,9-1 95,3-4 174,2-5-6,-1-7-45,-6-3-117,0 0 257,-2-2 34,0-2 68,-2-6-24,0-5 1,-1-3-39,-2-4 33,0-1 6,-2-3 0,-1-10-12,-3 10-22,-4-12 62,-1 21 11,0 1 84,5 11-95,1 3-308,3 4 235,-1 3 112,2 7 22,2 5-39,3 5 6,4 4-62,1 3-33,1 2-62,6 11-358,-5-11-1793,10 9 2207,-8-23 0,-3-3 0,-5-11 0</inkml:trace>
  <inkml:trace contextRef="#ctx0" brushRef="#br0" timeOffset="28240">2595 10263 12567,'2'65'778,"-1"-7"-593,0-24-28,2 1-258,0-1-280,2-12 197,-1-13 273,0-12 18,2-4-29,-2-8-11,1-4-61,-1-3 50,1-3-45,1-1-5,0-1-6,2 3-51,3-1-128,-1 11-123,5 1 722,4 38-331,-1 6-212,0 13-235,-7-5-522,-6-13-643,1-2 1523,-1 0 0,-1-12 0,-1-2 0</inkml:trace>
  <inkml:trace contextRef="#ctx0" brushRef="#br0" timeOffset="28723">2905 10287 9128,'7'5'3080,"-1"0"-2542,-6-5 151,-8 27-448,3-3-185,-4 15-73,5-1 11,3-15 6,5 6-179,2-11-202,4-2 23,1-3-203,1-4 349,-1-4 77,1-3 135,0-3 291,2-12-161,-3 1-18,5-23-62,-9 12-11,2-9 29,-6 11 94,-2-7-162,-4 8-50,-5-4-186,-5 8-1097,-20-2 331,13 9-2269,-10 1 3271,21 12 0,4-1 0,3 1 0</inkml:trace>
  <inkml:trace contextRef="#ctx0" brushRef="#br0" timeOffset="29057">3024 9882 11514,'-1'41'868,"1"-1"0,0 27-599,4-3-101,2-13 11,6 1-112,1 1-67,1-3-67,2-2-638,12 6-1418,4-16 487,0-6 1636,-3-20 0,-19-12 0,-4 0 0</inkml:trace>
  <inkml:trace contextRef="#ctx0" brushRef="#br0" timeOffset="33084">2667 10835 10203,'0'0'0</inkml:trace>
  <inkml:trace contextRef="#ctx0" brushRef="#br0" timeOffset="33369">2619 11240 15748,'4'-18'426,"-1"1"-504,-3 9-2958,0 0 101,0 4 2935,1 2 0,-1 2 0,0 0 0</inkml:trace>
  <inkml:trace contextRef="#ctx0" brushRef="#br0" timeOffset="33653">2690 11501 12326,'5'7'2487,"-2"-2"-1978,-3-5 315,0 0-779,-2 10-51,2-7 6,-2 7-358,2-13-656,0-6-1103,0-1 2117,0-6 0,0 10 0,0 0 0</inkml:trace>
  <inkml:trace contextRef="#ctx0" brushRef="#br0" timeOffset="36230">1714 11954 14813,'10'40'78,"-1"-1"-33,-4-11 67,3 3-112,0 4-123,1 0 123,-2 1 44,4 13-55,-4-2-22,0-4-147,-4-10 24,-2-19 156,-1-3 16,0-4-10,0-4 0,0 0-6,0-1-622,0-1 656,0-15 22,3-11-56,1-9-23,8-18 23,7-4-5,-3 14-186,2 3-94,-9 32-7,-1 5 292,1 7 213,1 6-45,4 18-168,-4-2-45,3 21 45,-8-19-196,0 16-218,-4-15-1345,0 4-1327,-1-11 3086,0-6 0,0-11 0,0-1 0</inkml:trace>
  <inkml:trace contextRef="#ctx0" brushRef="#br0" timeOffset="36781">2119 12144 13205,'-6'61'420,"1"-7"-364,4-21-280,15 5-184,-5-9 94,11-5-22,-7-21 336,-2-2 17,0-8 50,-1-2 11,-2-10-44,0-3 16,-1-3-3380,-2-15 3330,-3 9 62,-1-17-23,-8 19 336,-2 2-246,0 14-129,2 8-230,7 6 3622,0 3-3313,1 5 66,5 5-33,10 15-39,-1-5-39,6 9-34,-6-10-269,0-4-1961,4-3 2230,-3-8 0,-3-2 0,-6-6 0</inkml:trace>
  <inkml:trace contextRef="#ctx0" brushRef="#br0" timeOffset="37234">2405 12097 12853,'22'49'806,"-2"-5"-728,-14-23-10,0 1 60,-1 5-122,-1-8 22,-1 3-39,-1-10-45,-2-6 5,1-1-626,-1-4 794,1-11-61,0 0 17,1-10-56,5-12 22,0 8-28,3-10-11,0 13-11,0 3-95,1 5-1496,8 5 1602,2 5 0,-5 1 0,-3 3 0</inkml:trace>
  <inkml:trace contextRef="#ctx0" brushRef="#br0" timeOffset="37715">2714 12073 10976,'9'7'3758,"-2"22"-3657,-6-13-67,2 21 5,1-14-28,6 9 73,-3-9-50,2 3-34,-5-13-12,-1-4 74,-1-2-62,-2-4-1210,1 0 1205,-1-13-1,0 0 1,-1-10 5,1 3-12,0-2 12,0 1 0,1 1 6,3 1 50,3 2 28,3 1-45,2 3-50,9 1-34,1 5-1590,8 6 1635,-9 3 0,-7 0 0,-10-1 0</inkml:trace>
  <inkml:trace contextRef="#ctx0" brushRef="#br0" timeOffset="38001">3000 12025 12606,'32'29'-14,"1"-1"0,17 15-2456,-21-23 2470,-12-13 0,-3-2 0,-7-4 0</inkml:trace>
  <inkml:trace contextRef="#ctx0" brushRef="#br0" timeOffset="38252">3214 12002 11200,'10'43'5282,"-3"7"-5092,-11 12-27,-3-1-85,-2-11-101,-1-1 1,-1 1-146,-2 11 0,2-13 0,0-3-627,2-8-600,0-6 1395,1-3 0,4-13 0,0-3 0</inkml:trace>
  <inkml:trace contextRef="#ctx0" brushRef="#br0" timeOffset="41546">2595 12716 15939,'12'-19'-617,"-3"5"-531,-9 11-1748,0 2-1377,0 6 4273,0 2 0,0 0 0,0-1 0</inkml:trace>
  <inkml:trace contextRef="#ctx0" brushRef="#br0" timeOffset="41813">2643 13049 12780,'3'2'2615,"-1"0"-1405,-2-2-1854,0-5-1154,0 2 1124,0-2 0,0 4 0</inkml:trace>
  <inkml:trace contextRef="#ctx0" brushRef="#br0" timeOffset="42081">2643 13406 10332,'0'0'0</inkml:trace>
  <inkml:trace contextRef="#ctx0" brushRef="#br0" timeOffset="42763">2595 13740 14454,'5'-18'-2164,"-1"3"1,-3 12 0,-1 1 0</inkml:trace>
  <inkml:trace contextRef="#ctx0" brushRef="#br0" timeOffset="44284">1762 14168 12573,'0'49'562,"2"-16"1,2 2-373,4 8 1,0 0-174,-2-8 0,1 1 25,0 8 0,0-3-42,-2 1-73,1-3 73,-2-6-101,0-4-73,-2-3-212,0-14 263,-1-1 168,-1-14-135,-5-10-207,-9-34 168,2 7 73,-6-24 56,11 21-5,4-23 5,1 18 0,5-12-67,7 16-135,6 14 56,2 5-196,7 16 409,-2 19 62,0 1 1,2 19-125,-13-8 85,-1 10-1,-8-9 219,-3 11-212,-4-9-96,-2 7-202,-11-11 202,3-10 11,-16-3-218,4-23-701,-3-8-357,10-6 1265,9 0 0,9 18 0,1 1 0</inkml:trace>
  <inkml:trace contextRef="#ctx0" brushRef="#br0" timeOffset="45494">2238 14287 14236,'-35'50'72,"18"-16"1,7 0-67,19 4-45,1 8-191,12-19-235,-4-15 118,-1-4-235,6-4 464,-8-5 107,4-6 11,-10-5 56,-2-7-11,0-17 117,-5-9 409,-7-22-464,-4 22-102,-10 3 1,-1 28-230,-11 5-330,9 4-393,-5 6-1221,14 6 2168,3 5 0,5-4 0,2-2 0</inkml:trace>
  <inkml:trace contextRef="#ctx0" brushRef="#br0" timeOffset="45910">2500 14002 14057,'-3'40'225,"1"0"1,1 1 0,2 2-209,5 4 0,1-1-45,4 19-98,-3-25 0,0-5-417,-1-6-594,-1-6-779,-1-10-2245,-2-7 4161,-1-4 0,-2-2 0,0 0 0</inkml:trace>
  <inkml:trace contextRef="#ctx0" brushRef="#br0" timeOffset="46127">2381 14264 13933,'62'-25'-224,"-24"12"0,-1 4-935,7 4 1159,22 0 0,-38 4 0,1 1 0</inkml:trace>
  <inkml:trace contextRef="#ctx0" brushRef="#br0" timeOffset="46425">2738 13978 13390,'9'63'661,"0"-4"-588,-4-22-28,1 2 44,1 1-89,0 0-50,0-3-320,0-1-481,-2-5-5697,-1 7 6548,-2-15 0,-2-1 0,0-15 0</inkml:trace>
  <inkml:trace contextRef="#ctx0" brushRef="#br0" timeOffset="46630">2690 14288 11060,'4'0'2537,"-2"0"-1809,-2 0-588,39-26-352,-4 19-528,23-17-890,-14 29 1630,-3 4 0,-19-3 0,2 1 0</inkml:trace>
  <inkml:trace contextRef="#ctx0" brushRef="#br0" timeOffset="47042">3047 14288 13592,'36'4'257,"-5"0"-150,-22-5 22,0-3-23,-3-2-61,0-3 67,-3-2-56,-1 0-39,0-1-6,-2-4-11,-8 0-6,-17-3-134,-5 10 140,-2 11 90,8 29 55,15 1 40,2 18-50,8-9-40,6 1-78,6-4-17,8-3-185,4-9 62,4-8-499,2-10-2453,21-24 3075,-17-1 0,4-6 0,-28 11 0</inkml:trace>
  <inkml:trace contextRef="#ctx0" brushRef="#br0" timeOffset="47577">3404 14121 14045,'8'36'478,"-1"0"0,0-1 0,1-2-382,6 6-46,-2-5-50,-8-18-22,-1-5-80,-1-4 30,-2-4 38,0-2-22,0-8 129,0-18-59,2-7 0,3-5 16,3-2 1,2-1 3,-2-4 0,5 2-37,8 5 1,2 7-117,8 4-463,11 5-941,-9 26-3132,-2 6 4655,-3 7 0,-13-6 0,-5-2 0</inkml:trace>
  <inkml:trace contextRef="#ctx0" brushRef="#br0" timeOffset="50474">2547 14835 15249,'8'-24'393,"-2"3"-298,-6 9-398,1 1-430,0 5-718,2 2-1601,-1 3 3052,0 5 0,0-3 0,-2 4 0</inkml:trace>
  <inkml:trace contextRef="#ctx0" brushRef="#br0" timeOffset="50757">2571 15311 14443,'15'-45'-395,"-2"9"0,-9 28 0,-1 5 1</inkml:trace>
  <inkml:trace contextRef="#ctx0" brushRef="#br0" timeOffset="51158">2619 15645 12965,'3'1'2004,"-1"1"-1908,-2-2-264,-1-21 168,1 2 0,-1-5 0,1 10 0</inkml:trace>
  <inkml:trace contextRef="#ctx0" brushRef="#br0" timeOffset="51474">2619 15931 15569,'5'-18'-988,"0"3"1,-2 12 0,-1 1 0</inkml:trace>
  <inkml:trace contextRef="#ctx0" brushRef="#br0" timeOffset="53313">1905 16502 9604,'-28'-15'1456,"7"3"-846,21 12 1833,0 0-2449,8 0-39,8 0 40,3 2-29,10 6 107,-12 1 67,10 13-17,-14-4 0,2 9-28,-8-3 6,-3 2 11,-2 4-106,-1 2 111,-3 2 12,-2 0-39,-3-2 50,-7 8-17,5-15-5,-3 4-96,7-20-308,3 1 174,7-6 28,4 2 79,7-1-90,15-1 95,-4-1 33,10-1-33,-9-1-117,0-1-376,-2 0-521,-2 0-818,-3 0 1832,-2-2 0,-9 2 0,-2-1 0</inkml:trace>
  <inkml:trace contextRef="#ctx0" brushRef="#br0" timeOffset="53744">1833 16740 14017,'39'-7'20,"0"-1"0,21-2-704,-19 5-716,-11 3 1400,5 1 0,-16 0 0,0 1 0</inkml:trace>
  <inkml:trace contextRef="#ctx0" brushRef="#br0" timeOffset="54294">2333 16621 14001,'7'60'128,"1"-7"-128,-2-29 6,4 2-12,5 7-234,2-7-220,7-2 393,-7-15 67,-2-15 73,-10-7-17,0-9 22,-1-4-72,-1-5 22,0-3 62,-1-3 16,1 0 90,-1-7-190,0 17 458,0 2-391,0 27 151,10 34-224,-3-6-33,6 24-158,-2-21-1562,10 12-409,-5-14 2162,8 4 0,-16-24 0,-2-5 0</inkml:trace>
  <inkml:trace contextRef="#ctx0" brushRef="#br0" timeOffset="54698">2786 16335 13373,'3'37'132,"1"-1"1,0-2 0,-2 0 153,2 32-132,-3-28 0,1 1-124,0-1 1,1 0-82,0 5 1,0-4-1680,3 2 1730,5-8 0,-5-20 0,1-13 0</inkml:trace>
  <inkml:trace contextRef="#ctx0" brushRef="#br0" timeOffset="55146">3047 16574 11592,'1'4'2185,"0"0"-2185,5 19 0,-2-6 0,5 20 61,-1-10 40,0 1-62,3 0-196,6 9-1080,6-7 1041,0-8 437,3-42-185,-13-2-6,0-27 62,-8 19 22,0 1 29,-1 6-85,1 5 191,-2 9-146,0 4-67,1 8 107,2 7-23,3 8-79,11 27-61,-4-9-272,-1-4 1,0-1 271,8 9 0,-7-9 0,-4-15 0</inkml:trace>
  <inkml:trace contextRef="#ctx0" brushRef="#br0" timeOffset="58761">3643 7501 11077,'33'7'543,"-4"-2"-246,-13-5-208,-3 0-38,5 0 5,-6 0-56,1 0 5,-1 1 1,0 0 11,-2 1 33,0-1 6,-3-1-50,-1 0 50,-2 0 90,0 0 425,-2 1-313,0 0 240,-2 1-61,0 8-370,0 4-33,1 2 72,0 0-106,1-4-45,1-2 101,1 1-22,-1-2-45,1-1 61,-2-3-11,-1 1 1,-1 3 44,0 4-17,3 15-11,-1 3-45,0 5 67,0-4-66,-2-5 77,0 22-89,-2-8 107,0 16-74,-3-14-33,1 0-11,1 0-34,0 13 124,3 1-79,-1-22 0,1 1 0,1 16 39,1 14-39,-1-26 2,1-4 1,-2 0 9,1 8 21,-1 15-38,0-16 5,0 0 0,0-1 50,0-1-106,0 17 56,0-16 0,0-7 0,0-1 0,0 4 39,1 27-39,0-11 8,-1-9 1,1 0-43,-2 19 54,0-24 0,-1-1-60,-1 6 24,-1 2 16,1-1 22,1 0-22,2-3-6,-1-2 6,1-2-5,0 13-12,2-12-28,0 27 42,0-31 1,0 0-24,-1 3 1,0 0-3,0 0 0,-1-3 11,0 21 34,0-16-17,0 20-33,-1-14 27,-1 15 6,0-18-73,0-1 17,0-1 62,0 18-1,0 3-19,1-23 0,0-1 14,-1 23-3,0-26 1,1 0-7,-1 4 1,0-1 8,-1 26 8,0-27 1,0-1 41,0 6-50,-2 2-61,0 0 61,-1 3-20,2-15 0,0 1 20,0 17 0,0-10 0,1 0 6,1 5-37,1-9 0,0 0 76,0 22-45,1-1-67,0-22 0,0-2-889,0 7 956,0 13 51,0-16-51,0 0-34,0 17 84,0-13-569,0 14 469,-1-17 16,-1 19 45,0-12-14,0-7 1,-1 2-71,1 2 0,1 0 73,-1 1 0,0 0 17,0-2 0,1-1 39,-1 15-56,2-16 16,0 14-27,0-12 11,0 10 6,0-18-6,0 0 839,0 32-839,0-6 2,0-15 1,0 0 42,0 16 287,-1-23 0,1 2-380,0 5 1,0 0 44,-1-8 0,1 0 6,0 8 0,0-3-9,0 4-61,0 1 67,0-1 0,0 1 3,0-12 0,0-1-3,0 19 2,0-7 1,0-1 3,0 10 25,0-9 0,-1 4-31,0-6 0,0 0 0,1 0 0,-1 1-448,-1 15 0,0-3 490,1-21 0,0-1-42,0 11 0,0 0 0,0 19 13,1-19 0,0 6 0,0-4-870,-1-6 0,1 0 879,0 4 0,0 5 1,0-3-1261,1-2 1,0-3 1267,0-9 1,0 2 11,1 23 0,1 4 277,-1-12 0,0 2-260,1 4 1,-1 6 0,0-4-58,0 7 1,-1-2-68,1-11 0,-1 1 0,0-5 65,0-4 0,-1-4 627,1-5 0,-1-1-596,1 5 0,0-1-31,1 22 0,0-22 0,0 0 73,0 25-40,1-17 1,-1 0 8,0-12 0,-1 1-6,3 19 1,0 1-378,-2-15 0,0-2 341,1 0 0,-1 0 142,0 2 0,0-1-175,-2 19 33,1-3 2,-1-19 1,0-2 31,0 0-34,0 18 0,0-27 6,3 10-6,-2-9 3012,6 16-2944,-2-10-57,2-2 1121,0 2-1188,0-7 17,0-3-95,0-1 207,0-6-29,-3-3-44,3 0-184,-4-6 9,-1-4 294,-1-1 239,-1-2-285,-3 0-12,-1-1 96,-12 1-151,5 0 139,-9 0 7,6 0-85,-26 13-28,9-4-33,-19 10-6,18-7 0,-11 6-12,13-5-772,-15 6 784,4-15 0,18 3 0,-4-10 0</inkml:trace>
  <inkml:trace contextRef="#ctx0" brushRef="#br0" timeOffset="69304">1810 7549 13502,'-22'-6'835,"-9"1"-718,16 4 6,-10 1-123,11 0 146,-7 0-79,5 0-33,-4 0 44,7 0-67,0 0 23,0 0 39,2 0-40,0 0 46,0 0-6,3 0-73,1 0 5,5 0-330,1 0 213,0 2-39,1 0 151,0 3 39,0 2 73,0 9-44,0 10-57,0 14 95,0-4-95,0 16-11,-1 15-11,-1-11 5,1-21 1,0-1-1,-2 3 1,0-1-107,-1 2 112,0 13 45,-1-11-45,0 12-6,-3 3 6,3-13 0,0-7 0,0 1-6,0 19 9,3-13 0,0 1 16,1-6 1,0-1-12,0-1 1,0-1-9,1 2 0,0-3 6,-2 9-6,2 11 0,-1-15 0,0-2 5,-1 1 6,0-1-39,-2 15 28,1-12 0,-2 25 12,2-27-1,0 26-6,-1-10 7,2 0-18,0 14 0,2-26-22,0 13 28,0-14 6,0 1-6,0 2 0,-1 1 0,-1-1 0,0 19 67,0 2-67,0-1 0,2-27 0,0 0 14,0-1 0,0-1-14,0 24 0,0 3-33,0-30 27,1 0-44,0 1 44,-1 1-64,1 0 0,-1 2 25,0 10 20,0-8 0,1-2 19,-1 6 6,-2 18-17,-3 7-5,1-17 0,-1 3 22,0-8 0,0-2-12,1 0 1,0-3-812,-2 16 823,4-18-524,-1 1 519,1-1 5,1 1 0,-1 0-375,1 0 370,0-2-12,-1 0-22,0-3 78,1-1 727,-3 13-766,1 20 274,2-31 0,-1 1-274,-1 32 23,0-1-23,2-28 0,-1 11 5,2-13 1,0-1-6,-1 3 0,0 1 373,0 1-496,-1 0 45,2 0 78,-1 17-6,1-14-59,0-8 1,0 0 64,0 5-5,0 12 5,0-17-129,0 16 6,0-12-34,0 13 146,-1-15 22,0 1-6,-2 19-5,2-14-16,-1 14-40,0-18 61,-1 19 62,-1-14-84,2-8 1,-1 3 63,1-1 1,-1 0-40,1 2 1,0 0-9,0-3 0,1-2 89,-1 17 12,2-18-73,-1 0-67,1 17 39,0-12-123,0 15 117,0-16 1,-1 2 5,0-1 0,1 1 72,-1 18-24,0-17 0,-1 1-29,0 2 1,0 0-15,1-2 1,-1 0 44,-1-2 1,0-2-51,2 6 0,-3 15 0,3-20 45,0-1-45,0-2 0,1 0 72,-2 31-105,0-7 30,1-24 0,1 0-62,-1 0 1,0-1 64,1 26-11,0 0-93,0-23 1,0-1-669,0 7 918,0 13-146,0-16-34,0-2-16,0 18 44,0-14-64,1-8 0,-1 2 193,2 22-117,0 1 2,0-22 1,0 0 10,-1 5 1,1 1-46,0 2 1,-1 1 28,1-1 0,-1-1 28,-1-9 0,1-3-31,1 17 0,-1-1-45,2-15 0,-1 1 761,1 16-716,2 14 0,-2-22 45,3 17-45,-2-16 58,-1-9 1,1 1-28,-1 0 0,-1-1-31,2 24 0,0 8 34,-2-30-34,0-2-6,-1-2 0,1 0 6,0-1-5,-1 0 5,0 0 0,1 0 61,-1 0 113,1 14-140,-1-10 27,1 24 46,-2-25-102,2 23 1,-2-25-1,1 8-5,0-13-33,1 10 128,-1-9-95,0 7 6,0-11-6,-1-2 5,1 0-5,0-1 0,0 0-33,1 11 100,0 2-67,0 1-6,-1 8 6,-1-7 6,0-1-6,0 2-84,0-20 84,0 3 17,0-11 33,0-1-22,0 1-78,0-3 50,0 3 0,0-2-56,0 8 56,1-2 61,2 16-22,0 5-72,2-2 27,-2-4-78,-1-14 84,0-4 11,0 0-5,2 4-62,-2-6-56,0-1-224,-1-6 476,-1-2-258,4-1 113,0 1 33,10-2 22,-3 2 6,8 0-56,-2 0 39,4 0 29,4 0-52,2 0 57,19 0-73,-10 0-129,25 0-195,-28 0-2007,18 0 2331,-21 0 0,-5 0 0,-12 0 0</inkml:trace>
  <inkml:trace contextRef="#ctx0" brushRef="#br0" timeOffset="75543">2357 18193 12321,'34'-6'828,"-5"-2"-716,-19-4-28,2-4-22,0 0-12,6-10-10,-4 7-29,3-5-11,-7 11 0,-1 3 5,-2 2-5,-2 3-112,-1 3-28,1 2 532,-1 13-229,0 1-6,2 30-113,-3-9-10,-1 0 0,0 2 22,0 29-56,-1 0 5,1-8 18,-2-27-23,1-5-124,0-8-206,0-6-280,1-6-388,-2-4 455,2-2-454,-1-4 997,1-5 0,-1 3 0,0-3 0</inkml:trace>
  <inkml:trace contextRef="#ctx0" brushRef="#br0" timeOffset="76326">2785 18145 12230,'-25'19'505,"4"5"-432,20-12 0,0 15-73,1-10-28,3 6 22,1-8-61,3-2-68,1-2-167,2-2 122,1-3 124,6 0 101,1-1-39,0-1-219,5 1-151,-1-3 308,-4-2 56,0-5 73,-10-4 39,-2-4-23,-2-2 74,1-9-40,-3 4-45,-1-8 119,-1-5-74,0 6 95,0-19 331,-5 15-118,-3-4-212,-3 14 257,-7 4-275,6 11 214,-9 0-292,9 5-95,-3 2-28,5 3-134,1 3 55,1 3 34,1 1 45,0 4-61,0 10-242,3 7-139,0 1-2039,6 16 2481,4-9 0,-2-9 0,1-8 0</inkml:trace>
  <inkml:trace contextRef="#ctx0" brushRef="#br0" timeOffset="77142">3166 18050 13771,'-12'57'269,"3"-12"-208,10-12-10,3-11-51,3-2-11,2-1-29,2-4-60,-1-2-68,1-3-174,4-1 180,-1-4-432,7 0 280,-1-4 197,-4 1 111,-2-4 6,-10-3 79,0-4 44,-2-3-56,0-2 62,-1-13-79,-1 5 79,0-9 112,-1 9-45,-4 1 291,-11-5-185,-9-1-156,-10-1-56,6 10-34,-4 8-56,16 7-129,-2 8-162,8 4-85,3 8-1136,1 18-23,4-6 1535,2 10 0,1-23 0,0-6 0</inkml:trace>
  <inkml:trace contextRef="#ctx0" brushRef="#br0" timeOffset="77809">3452 18098 11446,'9'51'331,"1"-5"-286,0-22-12,2-1-33,2-1-73,-1-2-184,1-4 178,-2-5-10,2-3 94,2-5 40,-2-11 190,0-21-33,-6-11-45,-4-5 336,-6-16-353,-3 29-11,-4-14 56,-3 24 50,0 4-5,-2 5-141,1 4-89,0 5-101,2 2-912,-2 7 4,5 9 1009,0 17 0,5-12 0,2 4 0</inkml:trace>
  <inkml:trace contextRef="#ctx0" brushRef="#br0" timeOffset="78529">3809 18026 13631,'-22'53'409,"4"11"-409,18-33 151,10 26-112,0-24-39,9 7-123,-3-18-303,9-4 208,-6-8 128,6-2-150,-8-8 133,-2-6 113,5-15 39,-7 0 22,3-24 84,-10 2 258,-8-18-320,-8 22-10,-9 0-68,-4 23-229,-26-4-152,21 11-1507,-18 4 1877,34 23 0,3-7 0,7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1:17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4309 7930 12785,'16'-21'415,"-1"2"-303,-7 7 11,1-2-45,3-3-66,0 0 77,0-2 6,6-9-22,-4 9-17,6-11-11,-11 15 5,5-5-44,-7 8 5,1 2 0,-2 2 29,-4 6-40,0-1 89,-1 3-83,0-2 5,0 1 45,1-1-50,0 0 117,0-1-39,-1 2 1434,0-1-1714,-1 6 196,1 4 123,-1 6-33,0 8-29,0 5-55,0 8 61,0 25-61,0 7-144,1-23 1,0-1-42,1 11 106,1-12 0,-2-34-67,0-3-146,0-4-1959,-1 0-640,0 1 2885,0 2 0,0-1 0,0 0 0</inkml:trace>
  <inkml:trace contextRef="#ctx0" brushRef="#br0" timeOffset="1219">4309 8572 13469,'0'-34'296,"9"-4"-240,4 24-56,3-2 79,0 8-74,-7 5-10,3 2-6,-3 4 11,1 3 50,1 5 62,-2 4-34,0 2-66,-1 14 172,-3 10-159,-3-5 1,-2 2 63,-7 29-27,-1-2 5,-5-23-50,4-19 73,2-4-57,0-4-33,0-5 90,1-3 89,0-3-89,3-3 89,-1 0-6,2-1-234,1 0 66,13-7 57,0 3 0,12-6 11,18 3-73,-15 4 34,24 0-125,-29 4-989,9 6-668,-17 2-4290,0 6 6038,-9 0 0,-2-7 0,-2-1 0</inkml:trace>
  <inkml:trace contextRef="#ctx0" brushRef="#br0" timeOffset="6259">4238 10001 11318,'35'-26'1277,"-8"8"-1266,-8 12 73,-7 7-45,-2 5 197,2 14-180,-6 1 33,0 10-78,-4-6 29,-2-2 55,-2 1-50,-2-2 89,-7 5-128,-1-5-6,1-4-219,3-9 57,6-7 156,1-2 12,5 2 117,0 2-17,6 5-50,1 4 6,0 4-56,0 1 44,0 7 230,-6 8-185,-6-2-28,-15 5-67,0-20-39,-7-2-39,9-11 72,-7-2-27,5-5-550,-14-14-195,17 3-494,-4-10-436,14 12 1708,2 2 0,1 5 0,0 2 0</inkml:trace>
  <inkml:trace contextRef="#ctx0" brushRef="#br0" timeOffset="6975">4595 10025 13161,'-17'38'408,"3"-3"-223,7-11-101,0 2 0,1 5-78,-1 15-6,4-12 0,3 22 0,4-27-51,4 6 46,4-15-40,1-5-61,1-2 66,3-3 74,-3-5-34,1-2-28,-6-3 28,-1-2 50,-2-3 113,-1-8-152,-3-6 135,-7-12-124,-9 3-22,-3 2 0,-3 9-252,7 10-162,1 4-606,1 2-761,2 1 1781,1 3 0,4-1 0,2 1 0</inkml:trace>
  <inkml:trace contextRef="#ctx0" brushRef="#br0" timeOffset="7574">4809 10025 13228,'33'11'532,"-3"-1"-375,-17-10-79,8 3-28,-8 1 34,5 6-5,-10 3 117,-1 4-17,-2 5-123,-2 5 28,-2 6-84,0 20 118,-4 5-74,0 0-212,-2 3-442,2-31-2151,1-4 1013,1-22 1748,-1-37 0,2 19 0,-2-18 0</inkml:trace>
  <inkml:trace contextRef="#ctx0" brushRef="#br0" timeOffset="7724">4856 10287 9386,'0'-11'2839,"0"2"-1808,0 9-376,0 0-549,32 8-106,-9-2 0,30 6 0,-11-3 0,-3-2 0,-7-1 0,29 5 0</inkml:trace>
  <inkml:trace contextRef="#ctx0" brushRef="#br0" timeOffset="8752">4166 11930 14197,'-8'65'509,"0"-4"-498,0-22 40,3 0-51,3-3-6,1-4-134,2-7-274,10-7 380,6-11 90,5-9 123,7-18-263,-5 0 208,-3 6 16,-5 14 5,-13 18-16,-2 9 84,-3 31-213,-1-20 95,-2 18-95,0-32-56,1-5-1512,1-7 1568,7-17 0,-4 4 0,5-11 0</inkml:trace>
  <inkml:trace contextRef="#ctx0" brushRef="#br0" timeOffset="9184">4476 12121 14857,'-9'56'62,"2"-5"-6,7-24-50,4 2 61,1-2-67,4-1-34,2-2-61,-1-5-17,6-4 34,-4-7 100,6-8 96,-5-18-79,-1-3 45,1-27-84,-7 15 95,-1-25-84,-5 25-11,-6-7-117,-4 15-91,-7 2-195,-1 3-118,-1 3-475,2 7-5754,-2 9 6750,8 8 0,2 0 0,6 1 0</inkml:trace>
  <inkml:trace contextRef="#ctx0" brushRef="#br0" timeOffset="9756">4761 12001 14264,'42'-6'515,"-10"1"-431,-4 0-28,-10 3-56,-3 1-73,-2 1 236,1 14 111,-5 31-246,-1 15-25,-7-26 0,0 0 2,-3 22-5,-1-18-353,-2 14-50,3-23-493,-1 6-381,3-31-146,-2-2 1423,-2-10 0,1 6 0,-1-6 0</inkml:trace>
  <inkml:trace contextRef="#ctx0" brushRef="#br0" timeOffset="9953">4761 12240 10864,'-3'-3'1131,"0"0"163,3 3-1131,35-7-85,2 0-151,20-4-1781,4 2 1854,-16 4 0,-10 1 0,-13 2 0</inkml:trace>
  <inkml:trace contextRef="#ctx0" brushRef="#br0" timeOffset="10452">5142 12002 15333,'-10'58'213,"3"-7"-314,12-21 101,8-11 51,1 3 39,12-12-84,-9-4-1,6 4-5,-6 1 39,-1 3-33,0 4 0,-3 1 83,0 12-38,-6-8-12,-1 18-34,-8-19-94,-10 14-461,-10-16-2872,-30-20-331,14-13 3678,-14-25 1,35 17-1,5 4 1</inkml:trace>
  <inkml:trace contextRef="#ctx0" brushRef="#br0" timeOffset="10634">5119 12002 14561,'56'7'890,"-7"0"-840,-25-5-50,-1 1-5908,21-1 5908,-20-1 0,8-1 0,-26 0 0</inkml:trace>
  <inkml:trace contextRef="#ctx0" brushRef="#br0" timeOffset="13624">4428 10787 13788,'4'27'-184,"-2"-3"1,-2-23 0,0 1-1</inkml:trace>
  <inkml:trace contextRef="#ctx0" brushRef="#br0" timeOffset="13941">4452 11168 5947,'0'0'0</inkml:trace>
  <inkml:trace contextRef="#ctx0" brushRef="#br0" timeOffset="14191">4428 11525 10590,'0'48'0</inkml:trace>
  <inkml:trace contextRef="#ctx0" brushRef="#br0" timeOffset="14443">4476 11859 11665,'6'1'1910,"-1"1"-3086,-5-2 1176,0-17 0,0 13 0,0-12 0</inkml:trace>
  <inkml:trace contextRef="#ctx0" brushRef="#br0" timeOffset="15345">4404 9239 10500,'0'0'0</inkml:trace>
  <inkml:trace contextRef="#ctx0" brushRef="#br0" timeOffset="15578">4452 9477 11110,'8'11'3109,"-1"-2"-2532,-7-9 403,0 0-884,5 12-52,-3-9-44,3 9-106,-4-10-1743,-1 11 1849,0 6 0,0-4 0,0-1 0</inkml:trace>
  <inkml:trace contextRef="#ctx0" brushRef="#br0" timeOffset="15810">4452 9692 10674,'0'0'0</inkml:trace>
  <inkml:trace contextRef="#ctx0" brushRef="#br0" timeOffset="17115">4476 12668 9761,'0'0'0</inkml:trace>
  <inkml:trace contextRef="#ctx0" brushRef="#br0" timeOffset="17362">4523 13025 10780,'0'0'0</inkml:trace>
  <inkml:trace contextRef="#ctx0" brushRef="#br0" timeOffset="17595">4499 13287 11508,'2'9'3893,"-1"-2"-3288,-6 18-549,3-13-45,-5 23-117,5-23-213,0 0-421,1-5-632,0-3-1345,1 1 2717,0 1 0,0-3 0,0 0 0</inkml:trace>
  <inkml:trace contextRef="#ctx0" brushRef="#br0" timeOffset="17829">4500 13597 10063,'0'0'0</inkml:trace>
  <inkml:trace contextRef="#ctx0" brushRef="#br0" timeOffset="23002">4214 14002 11474,'4'31'2213,"0"-6"-1782,-7-20 118,1 1-207,-3 5-286,1-2 67,0 4-118,0-1 119,0 17-119,-2 0 46,0 15-7,2-5 1,1 4-45,1 1 0,2 0-39,2-3-62,9 9-588,14-5 314,4-10 308,6-17 101,-15-24 94,-3-17-94,-10 1 16,-1-20-55,-5 17-1,-1-6-33,-5 14 39,-3 3-90,-11 2-710,-5 6-158,2 2 958,-1 27 0,16-16 0,-1 16 0</inkml:trace>
  <inkml:trace contextRef="#ctx0" brushRef="#br0" timeOffset="23704">4547 14049 13575,'5'36'153,"-1"0"0,2 4 0,3-5-108,5-4 78,1 9-50,-4-12 17,-4-2-85,-1-2 79,-3-1-11,-2 3-112,-1-3-45,-4-3 56,-8-3 112,-10-12-90,-1 1 12,-9-10-6,15 0 0,-3-5-123,13 3 11,4-1 39,2-1 73,2-1-6,6-3 6,10-10 6,7-8 50,1-2-45,4-18 73,-9-12-39,-3 11 39,-7-5 39,-8 35-28,-2 4-28,-3 6-179,-9 2-179,-1 6-118,-8 0-218,5 9-874,1 6-526,4 8 2027,3 3 0,4-10 0,3-4 0</inkml:trace>
  <inkml:trace contextRef="#ctx0" brushRef="#br0" timeOffset="24338">4833 14073 12825,'15'-25'476,"-1"5"-426,-3 18 56,0 10 242,0 18-175,-5-1-100,-3 12 5,-3-15 29,-3-1-57,-1-1-61,-8 3-84,6-11-79,-3 1-5,7-12 17,1-1 72,8 0 112,5 8 29,3 0 5,6 16 11,-10-8 84,1 8 23,-7-7 291,-3 8-376,-3-11-89,-5 6-73,-5-15 23,-5-2-1137,-15-1-4157,-9-2 5344,3 0 0,9 0 0,19 0 0</inkml:trace>
  <inkml:trace contextRef="#ctx0" brushRef="#br0" timeOffset="24790">5095 14240 12511,'6'36'145,"0"0"1,8 27-146,1-37-56,11 5 185,8-12 39,-5-5 84,-1-18-90,-16-11-38,-4-9 38,-1-5 275,0-25-174,-4 12-78,1-16-6,-11 19-89,-4 3-85,-11 3-106,-17-1-638,0 14 739,-12 31 0,26-7 0,4 25 0</inkml:trace>
  <inkml:trace contextRef="#ctx0" brushRef="#br0" timeOffset="25319">4571 14764 11553,'0'0'0</inkml:trace>
  <inkml:trace contextRef="#ctx0" brushRef="#br0" timeOffset="25553">4571 15073 13782,'4'7'2846,"-1"-1"-2846,-3-6-236,-4 11-357,4-5-1771,-4 20 2364,4 0 0,0-6 0,0-2 0</inkml:trace>
  <inkml:trace contextRef="#ctx0" brushRef="#br0" timeOffset="25769">4547 15407 10814,'0'0'0</inkml:trace>
  <inkml:trace contextRef="#ctx0" brushRef="#br0" timeOffset="25953">4571 15645 12696,'6'8'2744,"0"-2"-2430,-6-6-522,0 0-100,0 5-2402,1 2-2897,0 3 5607,0 0 0,0-6 0,-1 0 0</inkml:trace>
  <inkml:trace contextRef="#ctx0" brushRef="#br0" timeOffset="32047">4142 16692 11855,'6'-52'1485,"9"-10"-1160,8 17-185,6-9-84,-5 13-12,-2 11 1,-13 20-45,0 3 6,-7 5 5,0 2 336,-1 0-145,-1 4 11,1 11-101,-2 30-107,-1-5 6,-1 19 29,1-19-40,0-1 0,1-1 0,1-2-40,0-5-94,0-5-180,0-5-923,1-3-7,2-7 1244,2 0 0,-1-7 0,-1-1 0</inkml:trace>
  <inkml:trace contextRef="#ctx0" brushRef="#br0" timeOffset="32610">4523 16526 12797,'-10'44'408,"2"-1"-268,8-13-72,3 14-68,2-12 0,4 7-219,1-19-671,12-4 833,-8-8 57,9-6 90,-13-11 319,1-19-258,-5 1 152,0-34-130,-5 27 1,-2 0 112,-8-28-270,-1 9-279,-16 36-213,7 13-1244,-14 9-133,16 3 1853,-1 8 0,12-8 0,4 0 0</inkml:trace>
  <inkml:trace contextRef="#ctx0" brushRef="#br0" timeOffset="33203">4833 16550 13620,'2'67'386,"0"-3"-386,1-28-347,9 7-549,18-12 722,-4-7 90,8-8 241,-13-24 50,-8-4-11,2-12 51,-11-18-113,-1-22-78,-14 2-218,-2 4-650,-25 22-46,10 22-60,-12 1-706,14 9 1624,3 6 0,12-2 0,4 1 0</inkml:trace>
  <inkml:trace contextRef="#ctx0" brushRef="#br0" timeOffset="33726">5166 16574 11687,'3'60'-246,"3"-8"-387,0-28 325,3-5-476,8 0 963,5-13 549,-2-14-414,-3-10 341,-7-27-308,-6 11 141,0-15-96,-2 10-202,-2 1-50,0 3 90,-3 6-157,-4 7-118,-18 3-1697,-9 10-1283,-11 21 3025,12 5 0,11 5 0,17-10 0</inkml:trace>
  <inkml:trace contextRef="#ctx0" brushRef="#br0" timeOffset="34260">5523 16502 13687,'-10'62'347,"2"-7"-347,21-14-173,6-9 111,6-5-5,8-15 128,-15-17 68,3-6 34,-9-8 189,0-18-116,-5-6 10,-2-13-100,-6 13 206,-15-1-346,-34 17-398,8 6-146,-20 12-38,32 21-102,8 9-963,11 21-1911,5 4 3462,8 11 0,-1-26 0,1-8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2:22.3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6880 6572 13861,'-18'1'683,"-6"0"-588,15-1 118,-13 0-202,10 0 140,-3 0-151,3 0 90,0 0-85,2 0 1,-1 0 134,1 0-67,0 0-23,1 0-50,0 0-5,0 0 111,-1 0-106,5 0-73,-1 0 6,6 0-303,-1 0 421,1 4-1,0 0 73,0 10-27,0 12-96,-1 6 50,-1 16-44,1-12-6,-3 3 50,2 3-78,0-9 28,-1 9 22,3-13-16,0 12-6,0-9 17,0 22-12,0-11-10,0 0 10,-1 7 91,1-21-91,-2 19-5,2-19-101,-2 9 101,0-9 73,-1 1-67,0 1-6,-2 0-28,0 0 22,0 1 12,0-1 22,2-1-28,-1-1-6,2 0-50,1 13-50,1 8 61,0-9 0,0 2 96,0 18-49,-2-16 1,-2 1 25,-2 19-1354,-4-2 1326,2-4-596,3-19 596,1 0-62,-1 18 12,2-13 53,1-7 0,0 1 69,2 23-72,-1 0-6,1-24 1,0 0-62,-2 25 5,0 1 40,-1-24 0,0-1-371,0 8 393,0 12-71,1-20 94,1-3-18,1-2 1,-1-2 0,1 0-6,0 13 33,0 5-27,0-1 1615,0 11-1615,1-24-6,1 10 769,1-14-774,2 15-34,0-10 39,0 11 0,-2-14-40,-1 0 35,-1-1-1,0 0-95,-1-2 101,0 0 0,0 1-100,-1 16 94,-1-11-95,-4 27 22,3-30 1,-1-1 73,-2 24-68,0 7 73,4-29 0,-1 0 6,2-1-6,-1 0 0,0 10 0,1-10 5,0 19-5,1-23 6,-1 19-1,1-8 12,-2 25-17,0-8 11,0-2-11,-1-14-39,1 4 45,1-11-6,0 12 0,0-15 0,0 12 0,0-12-39,-2 20 61,-1 6-11,-2 5-5,1-1-6,-1-13 39,0 15-39,2-21 6,-1 22-1,3-31 1,2 0-6,0-1 5,0 13 7,0 1 4,-1 10-10,0-16 39,-1 8-45,1-20 11,-3 22-11,1-19 6,-1 10 27,-1 4-27,0-10-12,0 11 6,0-14 0,1-1 0,1-1 51,-2 8-51,2-12 5,1 10 40,1-16-28,1 9-17,0-11 0,0 4 33,0-6 1,0 14-23,0-7-11,0 20 39,0-21 6,-1 7-45,0-14 0,1-2 0,-1 0 0,1-1 0,0-2-61,0 1 21,0-5-38,0-2-146,0-3 319,0-2-117,3 0-23,2 1 51,0 0 33,2 2-6,-3-2 18,-1 2-46,-1-2 40,0 1 11,-2-2-129,0 3 62,0 1-50,0 6 55,0-2 6,1 3-6,0-3-55,0 3 5,2 9 45,-1-4-1,1 14-49,-1-6 61,0 13 0,-1-11 0,-1 1 0,0-14-6,0-2-72,0-5-23,0-2 17,0-3 17,3-1 67,3 0 5,4 0 1,5 0 0,4 0 38,1 0-44,4 0-11,1 0-118,1 0 51,10 5 128,-9-2-44,7 4 39,-6 0-62,-2-1-56,-2-1-985,-1 1 1058,-5 4 0,-7-6 0,-1 4 0</inkml:trace>
  <inkml:trace contextRef="#ctx0" brushRef="#br0" timeOffset="1147">7618 6668 6311,'0'0'0</inkml:trace>
  <inkml:trace contextRef="#ctx0" brushRef="#br0" timeOffset="3213">7618 6668 12942,'38'-4'92,"0"1"1,26-2-54,-51 5 68,12 0-74,-10 0 6,9-1-33,-13 0 5,2 0 68,-2 1-46,1 0-16,4 3 17,-5-1-34,3 3 33,-7-1 6,0-1-39,-1-1 152,-3 1 357,0-2-358,-2 0-95,-1 0-56,0 0 146,0 1-73,0 1-34,0-1-28,0 1 51,0 6-34,0 0 0,0 16 11,-3 10-39,1 6-42,-2-8 0,0 4 84,2-2 0,0 1-42,0 1 0,0 1-20,1 12 1,0-2-1386,1 12 1433,0-21 0,0 0-28,2 14 5,2-1-2,-1-14 0,1 0 3,3 21-438,-4-20 0,0 0 432,-1 18-3,-1-16 1,-1 2 7,1 22 9,-1-11 0,0 4-3,-4 3 1,-2-1-12,4-9 0,-2-1 0,-3 9 0,0-3-67,-2 6 67,0 0 72,0-1-72,2 1 3,2-19 0,1 1-3,1-10 0,0-1 0,0 11 0,-1-2-6,2 16-22,0-1 25,1-19 1,1 1 16,-1-2 0,1 1-17,0 18 0,0 0 3,0-19 0,0-1-6,0 7 1,0-2 5,0 8-6,0-12 1,0 2 1326,0 22-1318,0-8 0,-1 0-3,0 10 2,0-21 1,-1-2-8,1 14 1019,-1-3-1034,2-17 1,-1 2 44,1 0 0,-1 1-22,0-1 0,0 0-1,0 7 1,-1-1 16,0-7 1,0-2-14,-2 34-1,2-17 1,0 0-1,0-13 1,1-1-3,0 9 0,0-1-222,-1 22 225,-1-20-6,1 0 0,0-1 0,-1 0 6,-1 19-57,1-13 45,0-7 1,0 2-1,-1-7 1,1-1 2,-1 0 0,1 1-269,-2 7 1,2-1 277,-2 6 5,0 14-11,2-22 0,1 0 0,-1-1 0,0 0 207,1 0-218,-5 18-28,0 5 39,-1 1-20,4-26 0,-2 2-5,1-1 0,0-1 19,-3 27 3,3-24 1,0-3-54,2-6 56,-1 8 5,2-14 1,-2 11-6,0-9 599,-1 10-593,2-13 0,-2 1 10,-1 13-32,-2 4 18,3-9 1,0 2 8,-4 28-11,2-3-8,3-27 0,1-2 2,1 1-28,-2 16 29,2-29-57,1-4-11,1-3 40,0-3 27,0-2 6,0-2-5,0-1-51,0-4-12,0-1 119,0-2-96,0 3 51,0-1 10,0 8-16,0-4-151,0 8 118,0-6 21,1 1 7,0-5-1,0-1 29,-1-2 33,-3-4 16,0 0 1,-6-5 11,-4 5 95,-4 0-128,3 2 27,-2 1-78,8 0-285,-7 0-466,6 0-912,-7 0 1663,-1 0 0,7 0 0,-1 0 0</inkml:trace>
  <inkml:trace contextRef="#ctx0" brushRef="#br0" timeOffset="10998">2952 4834 12219,'25'45'421,"-4"-8"-421,-7-9 50,-2-6 79,5 14-73,-4-9-62,9 17 40,3-4 84,5-1-57,-1-5-55,-3-12 50,-8-8 50,13 7-100,-8-4 61,9 5-28,-12-6-28,2 1-11,-3-2 90,11 7 28,2-2 50,27 6-135,-5-7 6,1-3-33,-13-6 0,-13-2 89,0 1-84,-1 2-11,0 0 34,-1 2-29,-1 0-5,0 1 17,2-1-51,0 0 40,0-2-6,14 3 56,5-1-45,-1-1 6,11 3-23,1 1 6,-10-3 0,7 3-22,-25-8 16,0-1 6,1 2 73,0-1-67,14 3-12,-12-3 6,24 4 6,-25-6-1,22 5-5,-10-2-8,-10-1 0,1 0-4,25 5 1,-2-1 6,-2-4-1,-9-4 6,-1 0 0,-6-1 6,-14 0 33,-2-1-39,-2 0-45,7 1 34,10 1 5,5-2-33,15 0 39,-15-3 17,3-2 16,-12-1-66,0-1 72,-1-1-39,0 1 6,-3 0-1,0 1-5,4 0 0,-9 3 0,10 0-5,-11 2-7,8 5 12,-7 0 0,9 7-5,-13-5 10,7 3-5,-7-4 0,0-1 0,2 0 0,2-1 0,14 1 6,-9-2 5,19 2-11,-25-2 11,12 4 40,-12 0-40,9 4-28,-7 0 17,-2-1-5,-2 2-51,-8-4 56,5 3 0,-5-2 5,1-1-5,-1 1-5,0 1 5,0 0 67,7 5-56,12 3-61,2-1 89,15 1-39,-15-9-17,3-1-17,-10-2 34,-3 0 0,-3 0-39,-5 1 34,-3 1-1,2 4 12,-5-3 5,6 7-6,-5-4-5,-1-1 17,0 2 39,-2 1-56,-2-3 0,1 4 6,-3-5-1,0 0 1,2 0 0,1 0-1,0-1 1,2-1-6,-1 0 11,8 0 17,-5-3-28,6 2 45,-7-2-45,-1 1 11,-5-3-11,-2-1 6,-4-2 44,0-1-5,-7 0-45,0-2 0,-7-1 0,-1-2 0,1-2 0,-2 0 0,1 1 33,-7-1-33,-7 0 0,5 2 0,-2 1 6,14 2 56,-3-3-57,4 2 1,-3-2-1,7 1 107,0 1-56,2-1-5,1 2-51,2 1-420,1 0 353,5 1 156,7 4-33,2 0-22,6 5 22,-3 0-56,2 0 33,1 0 18,0 1-46,1-2 46,8 3-12,-7-3-33,12 5 38,-12-5-44,0 2-11,-7-4-56,-8-4 73,-2-1-6,-2-1 145,-2 0-44,0-2-56,0-3 44,0-2-5,-2-8-72,-3 1 21,-1-6-27,-4 2-1,-1-3-5,-8-15-61,0-3 50,-4-10 5,9 20 6,5 8-151,7 17-174,1 3-235,0 0 0,1 1 0</inkml:trace>
  <inkml:trace contextRef="#ctx0" brushRef="#br0" timeOffset="17955">7118 8977 14673,'-11'41'364,"0"-1"-359,6-10 90,1 2-39,3 2-56,1 11-67,10-5 34,-1-2-57,15-11 28,4-18 152,3-15-79,-1-7-5,-2-30-1,-12 12 7,2-12 66,-8 12-72,-4 2 78,-2 2-45,-3 4 17,-19-10-17,-3 12-39,-10-2-241,-3 15-784,8 7-1210,-1 7 2235,0 10 0,17-7 0,-2 6 0</inkml:trace>
  <inkml:trace contextRef="#ctx0" brushRef="#br0" timeOffset="18505">7094 9644 14885,'44'-26'695,"-4"-2"-667,-18 7-28,-2 0-5,-13 13 5,-1 2 95,-6 12 39,0 4-44,-2 10-90,-1 5 90,-4 19-85,1-7-5,-1 11-50,3-15-281,1 0-1422,1 5-1064,2-13 2817,-1-1 0,1-17 0,0-3 0</inkml:trace>
  <inkml:trace contextRef="#ctx0" brushRef="#br0" timeOffset="19123">7094 10025 14471,'-7'42'165,"1"-1"0,-5 24-159,14-26 22,3-14-28,3-2-6,1-2-27,2-4-34,-1-2 11,7 0 16,-4-5 24,12 1-108,-4-8 113,12-5 62,-12-5-46,3-9-5,-14-3 79,0-3 94,-3-4-10,-1-1 83,-4-1 28,-2 1-183,-3 1-24,-6 1-67,-7 2-225,-7 2 225,-43 6 0,40 6 0,-27 7 0</inkml:trace>
  <inkml:trace contextRef="#ctx0" brushRef="#br0" timeOffset="20229">7213 7001 12903,'-4'34'386,"0"0"1,-2 19-326,7-17-44,10-3-17,0-9-11,6 4 45,8-7 274,5-11 67,9-16-6,-1-25-133,-13-9 195,-4-21-167,-13 24-35,-4-11-156,-11 19-17,-19-7-241,0 13-78,-12-1-740,-5 17-1259,0 22-1150,2 3 3279,10 15 0,20-17 1,5-4-1</inkml:trace>
  <inkml:trace contextRef="#ctx0" brushRef="#br0" timeOffset="20666">7261 7572 13401,'2'43'-1105,"0"-14"0,-4-19 0</inkml:trace>
  <inkml:trace contextRef="#ctx0" brushRef="#br0" timeOffset="20879">7213 7953 16325,'12'34'-345,"-2"26"1,-10-44-1,1 21 1</inkml:trace>
  <inkml:trace contextRef="#ctx0" brushRef="#br0" timeOffset="21029">7213 8263 11486,'9'13'2767,"-2"-3"-2409,-7-10-1052,0 0-2029,-1 30 2723,-1-13 0,0 16 0,0-24 0</inkml:trace>
  <inkml:trace contextRef="#ctx0" brushRef="#br0" timeOffset="21199">7190 8644 10186,'0'0'0</inkml:trace>
  <inkml:trace contextRef="#ctx0" brushRef="#br0" timeOffset="21847">7213 10739 10780,'-14'20'0,"3"-5"0</inkml:trace>
  <inkml:trace contextRef="#ctx0" brushRef="#br0" timeOffset="22020">7142 11025 13497,'4'1'621,"0"-1"-3449,-4 0 2828,2 29 0,-1-22 0,2 21 0</inkml:trace>
  <inkml:trace contextRef="#ctx0" brushRef="#br0" timeOffset="22197">7118 11406 8058,'0'0'0</inkml:trace>
  <inkml:trace contextRef="#ctx0" brushRef="#br0" timeOffset="22366">7142 11716 12791,'12'10'1837,"-2"-1"-1328,-10-9-145,0 0-1209,0 6 845,0 7 0,0-3 0,0 2 0</inkml:trace>
  <inkml:trace contextRef="#ctx0" brushRef="#br0" timeOffset="22986">7094 12406 15305,'-40'34'227,"21"-6"1,7 4-184,15 15-44,4 11 0,8-17-44,2-18-113,2-5 83,1-6-32,1-6 0,-1-5 106,0-9 44,-2-6 74,7-47 11,-12 3-95,-6 15 0,-5 0-90,-12-9-1211,-29 7 1267,4 38 0,-1 4 0,-6-11 0,-12 20 0</inkml:trace>
  <inkml:trace contextRef="#ctx0" brushRef="#br0" timeOffset="25559">7713 9715 12662,'53'6'975,"4"-3"-410,-10-2-442,-8-1-16,9 0-1,-21-2 62,13-7-106,-8-2 11,10-9 16,-13 0-27,1-4-1,-1-4 35,0-2-96,-1-1 39,6-7-39,-6 7-6,-3 3-229,-10 12-734,-11 13 969,-2-1 0,-2 4 0,-1 0 0</inkml:trace>
  <inkml:trace contextRef="#ctx0" brushRef="#br0" timeOffset="26242">7832 9596 14880,'-15'48'896,"0"-4"-812,-3-14-72,6-7 77,0 0-50,7-12 12,-1 5-51,3-9-6,1 3 1,2-4 5,0 4 61,0-1-61,2 0 0,2 4-73,7 3 73,5 4 23,2-2-23,3-3-11,-2-5 11,3-1 0,2-2 0,1 0-118,0-2-493,-1-2-907,-2 1 1518,2-1 0,-12 0 0,0-1 0</inkml:trace>
  <inkml:trace contextRef="#ctx0" brushRef="#br0" timeOffset="26995">8523 9358 15468,'-14'59'286,"1"-8"-196,6-24-51,2-3-39,2-2-314,3 1 134,10-10 186,6-2-6,3-8 0,6-3 101,-4-1-33,-4 4 77,-3 6-55,-10 8-29,-3 5-61,0 5 0,-1 2-521,-7 14-655,3-9 1176,-8 13 0,7-29 0,0 0 0</inkml:trace>
  <inkml:trace contextRef="#ctx0" brushRef="#br0" timeOffset="27425">8784 9525 13463,'1'7'2420,"-1"-1"-2297,-17 33-89,12-16-29,-12 32 1,18-13-1,4-11 1,2 8-6,5-17-101,0-6-16,1-3 66,6-7 62,0-10 29,5-17 32,-5-4-66,-3-24 28,-10 19-34,-1-18-107,-12 23-241,-3-5-228,-10 12-264,-1 3-924,-5 5-2701,2 3 4465,1 4 0,11 2 0,3 1 0</inkml:trace>
  <inkml:trace contextRef="#ctx0" brushRef="#br0" timeOffset="28012">9046 9453 15569,'22'-15'157,"-2"3"-84,-5 12 33,-1 3-22,-3 5 45,-1 18-95,-4 15-79,-3 18-45,-4-8-145,-5 9 22,0-26-375,-4 13-17,5-25-493,-1-2-521,2-15-1730,1-3 3349,-3-2 0,4 0 0,-1 0 0</inkml:trace>
  <inkml:trace contextRef="#ctx0" brushRef="#br0" timeOffset="28227">8999 9668 10556,'8'5'3372,"-2"-1"-2403,-6-4-745,5-8-112,2 5-40,7-5-72,3 8-184,4 0-404,4 0-2482,19 0 3070,-13 0 0,2 0 0,-21 0 0</inkml:trace>
  <inkml:trace contextRef="#ctx0" brushRef="#br0" timeOffset="28743">9308 9501 15580,'0'39'68,"-1"-6"-63,2-11-33,3-11 28,2 5 0,3-11 6,1-1-1,6 5-5,-4 0 6,5 6 0,-7 0 33,-1 2-34,-3 4 1,-2-1-62,-2 12-152,-2-3 79,-4-2-509,-5-5-818,-6-15 386,-1-10-655,-2-10 1725,3-11 0,8 10 0,0 1 0</inkml:trace>
  <inkml:trace contextRef="#ctx0" brushRef="#br0" timeOffset="28924">9284 9454 10858,'12'2'3249,"-3"-1"-2969,30-1-190,-19 0-90,31 0-392,-26 1-1827,-3 0 2219,-2 1 0,-10 0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210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96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2842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21.11.22.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84.png"/><Relationship Id="rId18" Type="http://schemas.openxmlformats.org/officeDocument/2006/relationships/customXml" Target="../ink/ink53.xml"/><Relationship Id="rId3" Type="http://schemas.openxmlformats.org/officeDocument/2006/relationships/image" Target="../media/image460.png"/><Relationship Id="rId21" Type="http://schemas.openxmlformats.org/officeDocument/2006/relationships/image" Target="../media/image88.png"/><Relationship Id="rId7" Type="http://schemas.openxmlformats.org/officeDocument/2006/relationships/image" Target="../media/image81.png"/><Relationship Id="rId12" Type="http://schemas.openxmlformats.org/officeDocument/2006/relationships/customXml" Target="../ink/ink50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83.png"/><Relationship Id="rId24" Type="http://schemas.openxmlformats.org/officeDocument/2006/relationships/customXml" Target="../ink/ink56.xml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49.xml"/><Relationship Id="rId19" Type="http://schemas.openxmlformats.org/officeDocument/2006/relationships/image" Target="../media/image87.png"/><Relationship Id="rId4" Type="http://schemas.openxmlformats.org/officeDocument/2006/relationships/customXml" Target="../ink/ink46.xml"/><Relationship Id="rId9" Type="http://schemas.openxmlformats.org/officeDocument/2006/relationships/image" Target="../media/image82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20.png"/><Relationship Id="rId26" Type="http://schemas.openxmlformats.org/officeDocument/2006/relationships/image" Target="../media/image700.png"/><Relationship Id="rId3" Type="http://schemas.openxmlformats.org/officeDocument/2006/relationships/image" Target="../media/image470.png"/><Relationship Id="rId21" Type="http://schemas.openxmlformats.org/officeDocument/2006/relationships/image" Target="../media/image65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610.png"/><Relationship Id="rId25" Type="http://schemas.openxmlformats.org/officeDocument/2006/relationships/image" Target="../media/image6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0.png"/><Relationship Id="rId20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24" Type="http://schemas.openxmlformats.org/officeDocument/2006/relationships/image" Target="../media/image680.png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23" Type="http://schemas.openxmlformats.org/officeDocument/2006/relationships/image" Target="../media/image670.png"/><Relationship Id="rId10" Type="http://schemas.openxmlformats.org/officeDocument/2006/relationships/image" Target="../media/image540.png"/><Relationship Id="rId19" Type="http://schemas.openxmlformats.org/officeDocument/2006/relationships/image" Target="../media/image63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Relationship Id="rId22" Type="http://schemas.openxmlformats.org/officeDocument/2006/relationships/image" Target="../media/image6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24" Type="http://schemas.openxmlformats.org/officeDocument/2006/relationships/image" Target="../media/image30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23.png"/><Relationship Id="rId19" Type="http://schemas.openxmlformats.org/officeDocument/2006/relationships/customXml" Target="../ink/ink21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310.png"/><Relationship Id="rId21" Type="http://schemas.openxmlformats.org/officeDocument/2006/relationships/image" Target="../media/image46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customXml" Target="../ink/ink29.xml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31.xml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customXml" Target="../ink/ink28.xml"/><Relationship Id="rId27" Type="http://schemas.openxmlformats.org/officeDocument/2006/relationships/image" Target="../media/image49.png"/><Relationship Id="rId30" Type="http://schemas.openxmlformats.org/officeDocument/2006/relationships/customXml" Target="../ink/ink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37.xml"/><Relationship Id="rId3" Type="http://schemas.openxmlformats.org/officeDocument/2006/relationships/image" Target="../media/image52.png"/><Relationship Id="rId7" Type="http://schemas.openxmlformats.org/officeDocument/2006/relationships/customXml" Target="../ink/ink34.xm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35.xml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6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customXml" Target="../ink/ink43.xml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45.xml"/><Relationship Id="rId10" Type="http://schemas.openxmlformats.org/officeDocument/2006/relationships/image" Target="../media/image67.png"/><Relationship Id="rId19" Type="http://schemas.openxmlformats.org/officeDocument/2006/relationships/image" Target="../media/image7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customXml" Target="../ink/ink42.xml"/><Relationship Id="rId27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Recurrent Neural Networks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/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r-HR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4860032" y="5733256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Backpropagation through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EC9B94-0B4A-0D86-D317-B1AE280323A5}"/>
                  </a:ext>
                </a:extLst>
              </p14:cNvPr>
              <p14:cNvContentPartPr/>
              <p14:nvPr/>
            </p14:nvContentPartPr>
            <p14:xfrm>
              <a:off x="815760" y="3034800"/>
              <a:ext cx="7173000" cy="119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EC9B94-0B4A-0D86-D317-B1AE280323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400" y="3025440"/>
                <a:ext cx="719172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5D3635-1B37-3A36-FA06-07AF10F309FA}"/>
                  </a:ext>
                </a:extLst>
              </p14:cNvPr>
              <p14:cNvContentPartPr/>
              <p14:nvPr/>
            </p14:nvContentPartPr>
            <p14:xfrm>
              <a:off x="1276920" y="2804040"/>
              <a:ext cx="6708600" cy="102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5D3635-1B37-3A36-FA06-07AF10F309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7560" y="2794680"/>
                <a:ext cx="672732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EA5C36-5122-707F-C571-70497B52D82A}"/>
                  </a:ext>
                </a:extLst>
              </p14:cNvPr>
              <p14:cNvContentPartPr/>
              <p14:nvPr/>
            </p14:nvContentPartPr>
            <p14:xfrm>
              <a:off x="702720" y="3319920"/>
              <a:ext cx="6617160" cy="120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EA5C36-5122-707F-C571-70497B52D8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0" y="3310560"/>
                <a:ext cx="663588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66AEC8-F832-C332-96C5-A34CBD5A93DA}"/>
                  </a:ext>
                </a:extLst>
              </p14:cNvPr>
              <p14:cNvContentPartPr/>
              <p14:nvPr/>
            </p14:nvContentPartPr>
            <p14:xfrm>
              <a:off x="1551240" y="1960920"/>
              <a:ext cx="6441840" cy="952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66AEC8-F832-C332-96C5-A34CBD5A93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1880" y="1951560"/>
                <a:ext cx="646056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FF5925-9643-768D-58C2-307B714B11B2}"/>
                  </a:ext>
                </a:extLst>
              </p14:cNvPr>
              <p14:cNvContentPartPr/>
              <p14:nvPr/>
            </p14:nvContentPartPr>
            <p14:xfrm>
              <a:off x="797040" y="1585800"/>
              <a:ext cx="6674400" cy="493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FF5925-9643-768D-58C2-307B714B11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680" y="1576440"/>
                <a:ext cx="6693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343266-F668-C6FB-BF0A-6AB2073CB298}"/>
                  </a:ext>
                </a:extLst>
              </p14:cNvPr>
              <p14:cNvContentPartPr/>
              <p14:nvPr/>
            </p14:nvContentPartPr>
            <p14:xfrm>
              <a:off x="3068280" y="4663440"/>
              <a:ext cx="5120280" cy="768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343266-F668-C6FB-BF0A-6AB2073CB2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58920" y="4654080"/>
                <a:ext cx="5139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E4A498-24B8-B8A3-8A4D-FD6767DF4A54}"/>
                  </a:ext>
                </a:extLst>
              </p14:cNvPr>
              <p14:cNvContentPartPr/>
              <p14:nvPr/>
            </p14:nvContentPartPr>
            <p14:xfrm>
              <a:off x="515520" y="5632200"/>
              <a:ext cx="3895920" cy="76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E4A498-24B8-B8A3-8A4D-FD6767DF4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160" y="5622840"/>
                <a:ext cx="391464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51C571-E238-D608-E872-BF730F72149D}"/>
                  </a:ext>
                </a:extLst>
              </p14:cNvPr>
              <p14:cNvContentPartPr/>
              <p14:nvPr/>
            </p14:nvContentPartPr>
            <p14:xfrm>
              <a:off x="1517040" y="886320"/>
              <a:ext cx="6307920" cy="109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51C571-E238-D608-E872-BF730F7214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7680" y="876960"/>
                <a:ext cx="63266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7D9DD6-CBF4-FAFA-45FD-8C3E20E1AA7A}"/>
                  </a:ext>
                </a:extLst>
              </p14:cNvPr>
              <p14:cNvContentPartPr/>
              <p14:nvPr/>
            </p14:nvContentPartPr>
            <p14:xfrm>
              <a:off x="1945440" y="572040"/>
              <a:ext cx="6495120" cy="414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7D9DD6-CBF4-FAFA-45FD-8C3E20E1AA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6080" y="562680"/>
                <a:ext cx="65138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2D819A-86E2-E7CE-8ECC-786324A88F90}"/>
                  </a:ext>
                </a:extLst>
              </p14:cNvPr>
              <p14:cNvContentPartPr/>
              <p14:nvPr/>
            </p14:nvContentPartPr>
            <p14:xfrm>
              <a:off x="736920" y="462240"/>
              <a:ext cx="7387920" cy="380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2D819A-86E2-E7CE-8ECC-786324A88F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560" y="452880"/>
                <a:ext cx="7406640" cy="38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3E8F71-95EE-620E-3D74-055E4933D0F6}"/>
                  </a:ext>
                </a:extLst>
              </p14:cNvPr>
              <p14:cNvContentPartPr/>
              <p14:nvPr/>
            </p14:nvContentPartPr>
            <p14:xfrm>
              <a:off x="2002320" y="2775240"/>
              <a:ext cx="6804720" cy="3434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3E8F71-95EE-620E-3D74-055E4933D0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2960" y="2765880"/>
                <a:ext cx="6823440" cy="34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RNN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17581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RNN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34474-2588-717D-704C-F43C01200DE9}"/>
              </a:ext>
            </a:extLst>
          </p:cNvPr>
          <p:cNvSpPr/>
          <p:nvPr/>
        </p:nvSpPr>
        <p:spPr>
          <a:xfrm>
            <a:off x="974362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/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/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37EDD5-B1CE-2DB5-498A-949912D8EB05}"/>
              </a:ext>
            </a:extLst>
          </p:cNvPr>
          <p:cNvCxnSpPr>
            <a:cxnSpLocks/>
          </p:cNvCxnSpPr>
          <p:nvPr/>
        </p:nvCxnSpPr>
        <p:spPr>
          <a:xfrm flipV="1">
            <a:off x="1206023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/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BB501-7BF4-031F-52A4-12E1EB7CE039}"/>
              </a:ext>
            </a:extLst>
          </p:cNvPr>
          <p:cNvCxnSpPr>
            <a:cxnSpLocks/>
          </p:cNvCxnSpPr>
          <p:nvPr/>
        </p:nvCxnSpPr>
        <p:spPr>
          <a:xfrm>
            <a:off x="614322" y="177623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B6AE21-34DB-714B-7352-A8071F51109D}"/>
              </a:ext>
            </a:extLst>
          </p:cNvPr>
          <p:cNvCxnSpPr>
            <a:cxnSpLocks/>
          </p:cNvCxnSpPr>
          <p:nvPr/>
        </p:nvCxnSpPr>
        <p:spPr>
          <a:xfrm flipV="1">
            <a:off x="1209194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890AE9-3EC7-F0C6-B9B5-22AF5CFD25B0}"/>
              </a:ext>
            </a:extLst>
          </p:cNvPr>
          <p:cNvSpPr/>
          <p:nvPr/>
        </p:nvSpPr>
        <p:spPr>
          <a:xfrm>
            <a:off x="2627784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/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/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2CD660-41EA-30F7-569F-EB2D0EB97E14}"/>
              </a:ext>
            </a:extLst>
          </p:cNvPr>
          <p:cNvCxnSpPr>
            <a:cxnSpLocks/>
          </p:cNvCxnSpPr>
          <p:nvPr/>
        </p:nvCxnSpPr>
        <p:spPr>
          <a:xfrm flipV="1">
            <a:off x="2859445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5819B-B35B-FB66-4F00-024C9C3D9DAC}"/>
              </a:ext>
            </a:extLst>
          </p:cNvPr>
          <p:cNvCxnSpPr>
            <a:cxnSpLocks/>
          </p:cNvCxnSpPr>
          <p:nvPr/>
        </p:nvCxnSpPr>
        <p:spPr>
          <a:xfrm flipV="1">
            <a:off x="2862616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86215-CE12-9AC5-8D9D-1E36AA8C689D}"/>
              </a:ext>
            </a:extLst>
          </p:cNvPr>
          <p:cNvSpPr/>
          <p:nvPr/>
        </p:nvSpPr>
        <p:spPr>
          <a:xfrm>
            <a:off x="3394843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/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6A2132-3B77-83D4-5561-812C371CEB1C}"/>
              </a:ext>
            </a:extLst>
          </p:cNvPr>
          <p:cNvCxnSpPr>
            <a:cxnSpLocks/>
          </p:cNvCxnSpPr>
          <p:nvPr/>
        </p:nvCxnSpPr>
        <p:spPr>
          <a:xfrm flipV="1">
            <a:off x="3626504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5E3122-A423-06BC-515C-5B734E737CA4}"/>
              </a:ext>
            </a:extLst>
          </p:cNvPr>
          <p:cNvCxnSpPr>
            <a:cxnSpLocks/>
          </p:cNvCxnSpPr>
          <p:nvPr/>
        </p:nvCxnSpPr>
        <p:spPr>
          <a:xfrm flipV="1">
            <a:off x="3629675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1E235966-BE86-0613-3987-D7EB31A20AC9}"/>
              </a:ext>
            </a:extLst>
          </p:cNvPr>
          <p:cNvSpPr/>
          <p:nvPr/>
        </p:nvSpPr>
        <p:spPr>
          <a:xfrm>
            <a:off x="2883757" y="1238865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65CFF0-0CA4-FC33-9386-0D86FBE5B193}"/>
              </a:ext>
            </a:extLst>
          </p:cNvPr>
          <p:cNvSpPr/>
          <p:nvPr/>
        </p:nvSpPr>
        <p:spPr>
          <a:xfrm>
            <a:off x="4846835" y="1540810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/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blipFill>
                <a:blip r:embed="rId9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D6CB39-CB7C-B020-A7DD-023093F7B7D8}"/>
              </a:ext>
            </a:extLst>
          </p:cNvPr>
          <p:cNvCxnSpPr>
            <a:cxnSpLocks/>
          </p:cNvCxnSpPr>
          <p:nvPr/>
        </p:nvCxnSpPr>
        <p:spPr>
          <a:xfrm flipV="1">
            <a:off x="5078496" y="200632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B084B-1CC9-AF08-0838-0C51D3822CC1}"/>
              </a:ext>
            </a:extLst>
          </p:cNvPr>
          <p:cNvCxnSpPr>
            <a:cxnSpLocks/>
          </p:cNvCxnSpPr>
          <p:nvPr/>
        </p:nvCxnSpPr>
        <p:spPr>
          <a:xfrm flipV="1">
            <a:off x="5081667" y="12250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16BE68AE-B6D6-C040-F814-899349E7E73D}"/>
              </a:ext>
            </a:extLst>
          </p:cNvPr>
          <p:cNvSpPr/>
          <p:nvPr/>
        </p:nvSpPr>
        <p:spPr>
          <a:xfrm>
            <a:off x="4335749" y="121348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C564113-0AF2-A0D8-16B4-D9B4F5467AB6}"/>
              </a:ext>
            </a:extLst>
          </p:cNvPr>
          <p:cNvSpPr/>
          <p:nvPr/>
        </p:nvSpPr>
        <p:spPr>
          <a:xfrm>
            <a:off x="3616840" y="1224827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8BB92F-E3EF-15AD-6787-0CEC4741EDEA}"/>
              </a:ext>
            </a:extLst>
          </p:cNvPr>
          <p:cNvCxnSpPr>
            <a:cxnSpLocks/>
          </p:cNvCxnSpPr>
          <p:nvPr/>
        </p:nvCxnSpPr>
        <p:spPr>
          <a:xfrm flipV="1">
            <a:off x="4364092" y="202240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5944D35-3F85-2CC6-49B3-29151ECC8C47}"/>
              </a:ext>
            </a:extLst>
          </p:cNvPr>
          <p:cNvSpPr/>
          <p:nvPr/>
        </p:nvSpPr>
        <p:spPr>
          <a:xfrm>
            <a:off x="6277400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/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7647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856FA-BB57-8EB6-539E-B0737B04C740}"/>
              </a:ext>
            </a:extLst>
          </p:cNvPr>
          <p:cNvCxnSpPr>
            <a:cxnSpLocks/>
          </p:cNvCxnSpPr>
          <p:nvPr/>
        </p:nvCxnSpPr>
        <p:spPr>
          <a:xfrm flipV="1">
            <a:off x="6509061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1977009-16AD-19EB-C084-83C3583FB101}"/>
              </a:ext>
            </a:extLst>
          </p:cNvPr>
          <p:cNvSpPr/>
          <p:nvPr/>
        </p:nvSpPr>
        <p:spPr>
          <a:xfrm>
            <a:off x="7044459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CE6540-28BF-1AD0-38E9-EBADEAFE7D5A}"/>
              </a:ext>
            </a:extLst>
          </p:cNvPr>
          <p:cNvCxnSpPr>
            <a:cxnSpLocks/>
          </p:cNvCxnSpPr>
          <p:nvPr/>
        </p:nvCxnSpPr>
        <p:spPr>
          <a:xfrm flipV="1">
            <a:off x="7276120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/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r="-17647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A8DD6A-6EBB-F3FE-BE19-9490E27B920F}"/>
              </a:ext>
            </a:extLst>
          </p:cNvPr>
          <p:cNvCxnSpPr>
            <a:cxnSpLocks/>
          </p:cNvCxnSpPr>
          <p:nvPr/>
        </p:nvCxnSpPr>
        <p:spPr>
          <a:xfrm>
            <a:off x="6781456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4D7F9-4D0F-EF07-6AAB-572F054A084D}"/>
              </a:ext>
            </a:extLst>
          </p:cNvPr>
          <p:cNvCxnSpPr>
            <a:cxnSpLocks/>
          </p:cNvCxnSpPr>
          <p:nvPr/>
        </p:nvCxnSpPr>
        <p:spPr>
          <a:xfrm>
            <a:off x="7550362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0C83EC0-1B5A-329F-7A77-FC8120C35ECE}"/>
              </a:ext>
            </a:extLst>
          </p:cNvPr>
          <p:cNvSpPr txBox="1"/>
          <p:nvPr/>
        </p:nvSpPr>
        <p:spPr>
          <a:xfrm>
            <a:off x="4108773" y="1475428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74F452-3139-ED50-DB65-F2B96C408B24}"/>
              </a:ext>
            </a:extLst>
          </p:cNvPr>
          <p:cNvSpPr txBox="1"/>
          <p:nvPr/>
        </p:nvSpPr>
        <p:spPr>
          <a:xfrm>
            <a:off x="7717560" y="141271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2257A5-46AF-39E1-4E76-E61E7B30FC38}"/>
              </a:ext>
            </a:extLst>
          </p:cNvPr>
          <p:cNvSpPr/>
          <p:nvPr/>
        </p:nvSpPr>
        <p:spPr>
          <a:xfrm>
            <a:off x="8375746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/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r="-3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B0EA81-52AA-DDE3-70EF-D3B99D79C285}"/>
              </a:ext>
            </a:extLst>
          </p:cNvPr>
          <p:cNvCxnSpPr>
            <a:cxnSpLocks/>
          </p:cNvCxnSpPr>
          <p:nvPr/>
        </p:nvCxnSpPr>
        <p:spPr>
          <a:xfrm flipV="1">
            <a:off x="8607407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A83D33-8F9C-50DB-D50C-689095280D52}"/>
              </a:ext>
            </a:extLst>
          </p:cNvPr>
          <p:cNvCxnSpPr>
            <a:cxnSpLocks/>
          </p:cNvCxnSpPr>
          <p:nvPr/>
        </p:nvCxnSpPr>
        <p:spPr>
          <a:xfrm>
            <a:off x="8087373" y="16896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/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7227F9-479F-218A-D275-0B7D345414E4}"/>
              </a:ext>
            </a:extLst>
          </p:cNvPr>
          <p:cNvCxnSpPr>
            <a:cxnSpLocks/>
          </p:cNvCxnSpPr>
          <p:nvPr/>
        </p:nvCxnSpPr>
        <p:spPr>
          <a:xfrm flipV="1">
            <a:off x="8586670" y="119386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556D828-1FD8-9FE4-C340-9D429EAB9D38}"/>
              </a:ext>
            </a:extLst>
          </p:cNvPr>
          <p:cNvSpPr/>
          <p:nvPr/>
        </p:nvSpPr>
        <p:spPr>
          <a:xfrm>
            <a:off x="897637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/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r="-1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E49E1B-04C8-9CAB-F86F-6A90B3884FDA}"/>
              </a:ext>
            </a:extLst>
          </p:cNvPr>
          <p:cNvCxnSpPr>
            <a:cxnSpLocks/>
          </p:cNvCxnSpPr>
          <p:nvPr/>
        </p:nvCxnSpPr>
        <p:spPr>
          <a:xfrm flipV="1">
            <a:off x="1129298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6B2AE29-5E58-8AA7-E9A6-7E4826EB58D1}"/>
              </a:ext>
            </a:extLst>
          </p:cNvPr>
          <p:cNvSpPr/>
          <p:nvPr/>
        </p:nvSpPr>
        <p:spPr>
          <a:xfrm>
            <a:off x="1664696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C241F-983F-CB5B-F0EE-46E76E6B1B3B}"/>
              </a:ext>
            </a:extLst>
          </p:cNvPr>
          <p:cNvCxnSpPr>
            <a:cxnSpLocks/>
          </p:cNvCxnSpPr>
          <p:nvPr/>
        </p:nvCxnSpPr>
        <p:spPr>
          <a:xfrm flipV="1">
            <a:off x="1896357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/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1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38C000-09F4-A04A-8858-90D74E4CA3DE}"/>
              </a:ext>
            </a:extLst>
          </p:cNvPr>
          <p:cNvCxnSpPr>
            <a:cxnSpLocks/>
          </p:cNvCxnSpPr>
          <p:nvPr/>
        </p:nvCxnSpPr>
        <p:spPr>
          <a:xfrm>
            <a:off x="1401693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F5402-B55B-F1DD-DAD4-98F89BCD0118}"/>
              </a:ext>
            </a:extLst>
          </p:cNvPr>
          <p:cNvCxnSpPr>
            <a:cxnSpLocks/>
          </p:cNvCxnSpPr>
          <p:nvPr/>
        </p:nvCxnSpPr>
        <p:spPr>
          <a:xfrm>
            <a:off x="2170599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4DBE07-4E06-58B5-8D2E-60D2EC666A52}"/>
              </a:ext>
            </a:extLst>
          </p:cNvPr>
          <p:cNvSpPr txBox="1"/>
          <p:nvPr/>
        </p:nvSpPr>
        <p:spPr>
          <a:xfrm>
            <a:off x="2337797" y="410117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8412B8-3783-3FD0-1A0F-32B5F9ADEC8E}"/>
              </a:ext>
            </a:extLst>
          </p:cNvPr>
          <p:cNvSpPr/>
          <p:nvPr/>
        </p:nvSpPr>
        <p:spPr>
          <a:xfrm>
            <a:off x="2995983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/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r="-32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7650E2-6712-DEC8-8643-852A24F5B66C}"/>
              </a:ext>
            </a:extLst>
          </p:cNvPr>
          <p:cNvCxnSpPr>
            <a:cxnSpLocks/>
          </p:cNvCxnSpPr>
          <p:nvPr/>
        </p:nvCxnSpPr>
        <p:spPr>
          <a:xfrm flipV="1">
            <a:off x="3227644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7D950A-B447-6FE9-2DA2-37C814434D3C}"/>
              </a:ext>
            </a:extLst>
          </p:cNvPr>
          <p:cNvCxnSpPr>
            <a:cxnSpLocks/>
          </p:cNvCxnSpPr>
          <p:nvPr/>
        </p:nvCxnSpPr>
        <p:spPr>
          <a:xfrm>
            <a:off x="2707610" y="4378140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/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8A3D93A-7E96-3C7E-1FA8-802CA12ED2F1}"/>
              </a:ext>
            </a:extLst>
          </p:cNvPr>
          <p:cNvCxnSpPr>
            <a:cxnSpLocks/>
          </p:cNvCxnSpPr>
          <p:nvPr/>
        </p:nvCxnSpPr>
        <p:spPr>
          <a:xfrm flipV="1">
            <a:off x="1121247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/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FC52B49-68F5-D9C2-CEF9-2883EDD0B050}"/>
              </a:ext>
            </a:extLst>
          </p:cNvPr>
          <p:cNvCxnSpPr>
            <a:cxnSpLocks/>
          </p:cNvCxnSpPr>
          <p:nvPr/>
        </p:nvCxnSpPr>
        <p:spPr>
          <a:xfrm flipV="1">
            <a:off x="1888306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/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blipFill>
                <a:blip r:embed="rId19"/>
                <a:stretch>
                  <a:fillRect r="-1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F6A6F2-D252-FA78-2BF0-348BB17B6DEB}"/>
              </a:ext>
            </a:extLst>
          </p:cNvPr>
          <p:cNvCxnSpPr>
            <a:cxnSpLocks/>
          </p:cNvCxnSpPr>
          <p:nvPr/>
        </p:nvCxnSpPr>
        <p:spPr>
          <a:xfrm flipV="1">
            <a:off x="3220290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47701D-13A8-CD10-A543-6CF42BEAB84A}"/>
              </a:ext>
            </a:extLst>
          </p:cNvPr>
          <p:cNvSpPr/>
          <p:nvPr/>
        </p:nvSpPr>
        <p:spPr>
          <a:xfrm>
            <a:off x="4841317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BC26AB-C211-C817-E360-51BBF6A6A348}"/>
              </a:ext>
            </a:extLst>
          </p:cNvPr>
          <p:cNvCxnSpPr>
            <a:cxnSpLocks/>
          </p:cNvCxnSpPr>
          <p:nvPr/>
        </p:nvCxnSpPr>
        <p:spPr>
          <a:xfrm flipV="1">
            <a:off x="5072978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/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r="-2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428F642-18F8-9139-3A6E-A3F1BD1E9EC4}"/>
              </a:ext>
            </a:extLst>
          </p:cNvPr>
          <p:cNvCxnSpPr>
            <a:cxnSpLocks/>
          </p:cNvCxnSpPr>
          <p:nvPr/>
        </p:nvCxnSpPr>
        <p:spPr>
          <a:xfrm>
            <a:off x="5347220" y="4298096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CDE96-D734-FB04-D3BC-CFC782FAA804}"/>
              </a:ext>
            </a:extLst>
          </p:cNvPr>
          <p:cNvSpPr txBox="1"/>
          <p:nvPr/>
        </p:nvSpPr>
        <p:spPr>
          <a:xfrm>
            <a:off x="5514418" y="402029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5F65B1-D748-C250-9065-630E5485C4E0}"/>
              </a:ext>
            </a:extLst>
          </p:cNvPr>
          <p:cNvSpPr/>
          <p:nvPr/>
        </p:nvSpPr>
        <p:spPr>
          <a:xfrm>
            <a:off x="6172604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/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ECDD7D-4DEF-A684-CD12-2C38385AD374}"/>
              </a:ext>
            </a:extLst>
          </p:cNvPr>
          <p:cNvCxnSpPr>
            <a:cxnSpLocks/>
          </p:cNvCxnSpPr>
          <p:nvPr/>
        </p:nvCxnSpPr>
        <p:spPr>
          <a:xfrm flipV="1">
            <a:off x="6404265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A04B52-11DD-C847-82A5-9F98AE23D61E}"/>
              </a:ext>
            </a:extLst>
          </p:cNvPr>
          <p:cNvCxnSpPr>
            <a:cxnSpLocks/>
          </p:cNvCxnSpPr>
          <p:nvPr/>
        </p:nvCxnSpPr>
        <p:spPr>
          <a:xfrm>
            <a:off x="5884231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9667AD-44C6-669D-25EC-B57FC1584976}"/>
              </a:ext>
            </a:extLst>
          </p:cNvPr>
          <p:cNvCxnSpPr>
            <a:cxnSpLocks/>
          </p:cNvCxnSpPr>
          <p:nvPr/>
        </p:nvCxnSpPr>
        <p:spPr>
          <a:xfrm>
            <a:off x="6671509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8C093D9-10E0-8C31-C8EF-7E2F29CA7521}"/>
              </a:ext>
            </a:extLst>
          </p:cNvPr>
          <p:cNvSpPr/>
          <p:nvPr/>
        </p:nvSpPr>
        <p:spPr>
          <a:xfrm>
            <a:off x="6943873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CDC7BA-0283-EBF1-AE19-5DFF79ABBBFC}"/>
              </a:ext>
            </a:extLst>
          </p:cNvPr>
          <p:cNvCxnSpPr>
            <a:cxnSpLocks/>
          </p:cNvCxnSpPr>
          <p:nvPr/>
        </p:nvCxnSpPr>
        <p:spPr>
          <a:xfrm>
            <a:off x="7449776" y="4287171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36E7F5-DF13-9A0F-0D51-CE8AD0E7A101}"/>
              </a:ext>
            </a:extLst>
          </p:cNvPr>
          <p:cNvSpPr txBox="1"/>
          <p:nvPr/>
        </p:nvSpPr>
        <p:spPr>
          <a:xfrm>
            <a:off x="7616974" y="400936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DB6F52-74C7-D761-1196-B5E4E9C774D5}"/>
              </a:ext>
            </a:extLst>
          </p:cNvPr>
          <p:cNvSpPr/>
          <p:nvPr/>
        </p:nvSpPr>
        <p:spPr>
          <a:xfrm>
            <a:off x="8275160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902D15-3942-9A74-FA33-883D16F3C1FF}"/>
              </a:ext>
            </a:extLst>
          </p:cNvPr>
          <p:cNvCxnSpPr>
            <a:cxnSpLocks/>
          </p:cNvCxnSpPr>
          <p:nvPr/>
        </p:nvCxnSpPr>
        <p:spPr>
          <a:xfrm>
            <a:off x="7986787" y="4286332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/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05A5F58-8D7A-9667-2D94-5E25F7899897}"/>
              </a:ext>
            </a:extLst>
          </p:cNvPr>
          <p:cNvCxnSpPr>
            <a:cxnSpLocks/>
          </p:cNvCxnSpPr>
          <p:nvPr/>
        </p:nvCxnSpPr>
        <p:spPr>
          <a:xfrm flipV="1">
            <a:off x="7167483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/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blipFill>
                <a:blip r:embed="rId22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619362-5426-58C7-3143-D95BFAF8830A}"/>
              </a:ext>
            </a:extLst>
          </p:cNvPr>
          <p:cNvCxnSpPr>
            <a:cxnSpLocks/>
          </p:cNvCxnSpPr>
          <p:nvPr/>
        </p:nvCxnSpPr>
        <p:spPr>
          <a:xfrm flipV="1">
            <a:off x="8499467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/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070D3AB-2981-D581-F3C7-74570E04844E}"/>
              </a:ext>
            </a:extLst>
          </p:cNvPr>
          <p:cNvCxnSpPr>
            <a:cxnSpLocks/>
          </p:cNvCxnSpPr>
          <p:nvPr/>
        </p:nvCxnSpPr>
        <p:spPr>
          <a:xfrm>
            <a:off x="542314" y="439185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/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CD7453-5981-D519-5E32-0C3C5B16DF26}"/>
              </a:ext>
            </a:extLst>
          </p:cNvPr>
          <p:cNvCxnSpPr>
            <a:cxnSpLocks/>
          </p:cNvCxnSpPr>
          <p:nvPr/>
        </p:nvCxnSpPr>
        <p:spPr>
          <a:xfrm>
            <a:off x="2291149" y="179834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/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64B70D-7A15-7071-FB11-DF68362FCEAF}"/>
              </a:ext>
            </a:extLst>
          </p:cNvPr>
          <p:cNvCxnSpPr>
            <a:cxnSpLocks/>
          </p:cNvCxnSpPr>
          <p:nvPr/>
        </p:nvCxnSpPr>
        <p:spPr>
          <a:xfrm>
            <a:off x="5963027" y="168967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/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F1E5B5-B688-5629-AB53-788AA525CFC7}"/>
              </a:ext>
            </a:extLst>
          </p:cNvPr>
          <p:cNvCxnSpPr>
            <a:cxnSpLocks/>
          </p:cNvCxnSpPr>
          <p:nvPr/>
        </p:nvCxnSpPr>
        <p:spPr>
          <a:xfrm>
            <a:off x="4501446" y="4307586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04867-4B12-950E-B099-5FE930DED622}"/>
              </a:ext>
            </a:extLst>
          </p:cNvPr>
          <p:cNvSpPr txBox="1"/>
          <p:nvPr/>
        </p:nvSpPr>
        <p:spPr>
          <a:xfrm>
            <a:off x="583660" y="2723745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one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128BC09-43AD-8221-7CEC-C5491BBC8A63}"/>
              </a:ext>
            </a:extLst>
          </p:cNvPr>
          <p:cNvSpPr txBox="1"/>
          <p:nvPr/>
        </p:nvSpPr>
        <p:spPr>
          <a:xfrm>
            <a:off x="2957327" y="272067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many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4EA672D-27B4-3AA6-9B71-D0F1DEABAA9E}"/>
              </a:ext>
            </a:extLst>
          </p:cNvPr>
          <p:cNvSpPr txBox="1"/>
          <p:nvPr/>
        </p:nvSpPr>
        <p:spPr>
          <a:xfrm>
            <a:off x="6588224" y="2717611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one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EF44B6-ABA8-0733-9EF7-1D23254C6ADF}"/>
              </a:ext>
            </a:extLst>
          </p:cNvPr>
          <p:cNvSpPr txBox="1"/>
          <p:nvPr/>
        </p:nvSpPr>
        <p:spPr>
          <a:xfrm>
            <a:off x="1221125" y="5363309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F597EA-C4EF-BB75-09A2-94B1381E5BCB}"/>
              </a:ext>
            </a:extLst>
          </p:cNvPr>
          <p:cNvSpPr txBox="1"/>
          <p:nvPr/>
        </p:nvSpPr>
        <p:spPr>
          <a:xfrm>
            <a:off x="5916599" y="5261386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5942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Nosation</a:t>
            </a:r>
            <a:endParaRPr lang="en-US" dirty="0"/>
          </a:p>
          <a:p>
            <a:r>
              <a:rPr lang="en-US" dirty="0"/>
              <a:t>Recurrent Neural Network model</a:t>
            </a:r>
          </a:p>
          <a:p>
            <a:r>
              <a:rPr lang="en-US" dirty="0"/>
              <a:t>Backpropagation through time</a:t>
            </a:r>
          </a:p>
          <a:p>
            <a:r>
              <a:rPr lang="en-US" dirty="0"/>
              <a:t>Different types of RNNs</a:t>
            </a:r>
          </a:p>
          <a:p>
            <a:r>
              <a:rPr lang="en-US" dirty="0"/>
              <a:t>Language model and sequence generation</a:t>
            </a:r>
          </a:p>
          <a:p>
            <a:r>
              <a:rPr lang="en-US" dirty="0"/>
              <a:t>Sampling novel sequences</a:t>
            </a:r>
          </a:p>
          <a:p>
            <a:r>
              <a:rPr lang="en-US" dirty="0"/>
              <a:t>Vanishing gradients with RNNs</a:t>
            </a:r>
          </a:p>
          <a:p>
            <a:r>
              <a:rPr lang="en-US" dirty="0"/>
              <a:t>Gated Recurrent Unit (GRU)</a:t>
            </a:r>
          </a:p>
          <a:p>
            <a:r>
              <a:rPr lang="en-US" dirty="0"/>
              <a:t>LSTM (long short term memory) unit</a:t>
            </a:r>
          </a:p>
          <a:p>
            <a:r>
              <a:rPr lang="en-US" dirty="0"/>
              <a:t>Bidirectional RNN</a:t>
            </a:r>
          </a:p>
          <a:p>
            <a:r>
              <a:rPr lang="en-US" dirty="0"/>
              <a:t>Deep RNNs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0" y="836712"/>
            <a:ext cx="903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x:    </a:t>
            </a:r>
            <a:r>
              <a:rPr lang="en-US" sz="2800" dirty="0">
                <a:effectLst/>
              </a:rPr>
              <a:t>Harry Potter and Hermione Granger invented a new spell.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14:cNvPr>
              <p14:cNvContentPartPr/>
              <p14:nvPr/>
            </p14:nvContentPartPr>
            <p14:xfrm>
              <a:off x="591480" y="1277280"/>
              <a:ext cx="5173560" cy="73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20" y="1267920"/>
                <a:ext cx="5192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14:cNvPr>
              <p14:cNvContentPartPr/>
              <p14:nvPr/>
            </p14:nvContentPartPr>
            <p14:xfrm>
              <a:off x="111600" y="3135960"/>
              <a:ext cx="8718480" cy="48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40" y="3126600"/>
                <a:ext cx="8737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14:cNvPr>
              <p14:cNvContentPartPr/>
              <p14:nvPr/>
            </p14:nvContentPartPr>
            <p14:xfrm>
              <a:off x="942840" y="1277280"/>
              <a:ext cx="8106840" cy="617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480" y="1267920"/>
                <a:ext cx="81255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14:cNvPr>
              <p14:cNvContentPartPr/>
              <p14:nvPr/>
            </p14:nvContentPartPr>
            <p14:xfrm>
              <a:off x="908640" y="3506040"/>
              <a:ext cx="8103600" cy="87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280" y="3496680"/>
                <a:ext cx="81223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14:cNvPr>
              <p14:cNvContentPartPr/>
              <p14:nvPr/>
            </p14:nvContentPartPr>
            <p14:xfrm>
              <a:off x="6304680" y="2134440"/>
              <a:ext cx="1012680" cy="2618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5320" y="2125080"/>
                <a:ext cx="1031400" cy="26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14:cNvPr>
              <p14:cNvContentPartPr/>
              <p14:nvPr/>
            </p14:nvContentPartPr>
            <p14:xfrm>
              <a:off x="2134080" y="4775040"/>
              <a:ext cx="2328480" cy="146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24720" y="4765680"/>
                <a:ext cx="2347200" cy="14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2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x:    </a:t>
                </a:r>
                <a:r>
                  <a:rPr lang="en-US" sz="2800" dirty="0">
                    <a:effectLst/>
                  </a:rPr>
                  <a:t>Harry Potter and Hermione Granger invented a new spell.</a:t>
                </a:r>
              </a:p>
              <a:p>
                <a:r>
                  <a:rPr lang="en-US" sz="28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                       …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blipFill>
                <a:blip r:embed="rId3"/>
                <a:stretch>
                  <a:fillRect l="-1124" t="-6494" r="-562" b="-1558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14:cNvPr>
              <p14:cNvContentPartPr/>
              <p14:nvPr/>
            </p14:nvContentPartPr>
            <p14:xfrm>
              <a:off x="394200" y="2292480"/>
              <a:ext cx="1217520" cy="436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40" y="2283120"/>
                <a:ext cx="1236240" cy="43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14:cNvPr>
              <p14:cNvContentPartPr/>
              <p14:nvPr/>
            </p14:nvContentPartPr>
            <p14:xfrm>
              <a:off x="1488240" y="2754360"/>
              <a:ext cx="553320" cy="33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880" y="2745000"/>
                <a:ext cx="572040" cy="33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14:cNvPr>
              <p14:cNvContentPartPr/>
              <p14:nvPr/>
            </p14:nvContentPartPr>
            <p14:xfrm>
              <a:off x="1062720" y="1740240"/>
              <a:ext cx="2357280" cy="291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3360" y="1730880"/>
                <a:ext cx="2376000" cy="29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14:cNvPr>
              <p14:cNvContentPartPr/>
              <p14:nvPr/>
            </p14:nvContentPartPr>
            <p14:xfrm>
              <a:off x="1962720" y="1706040"/>
              <a:ext cx="2722680" cy="299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3360" y="1696680"/>
                <a:ext cx="274140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14:cNvPr>
              <p14:cNvContentPartPr/>
              <p14:nvPr/>
            </p14:nvContentPartPr>
            <p14:xfrm>
              <a:off x="2964600" y="1628640"/>
              <a:ext cx="3040200" cy="306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5240" y="1619280"/>
                <a:ext cx="3058920" cy="30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14:cNvPr>
              <p14:cNvContentPartPr/>
              <p14:nvPr/>
            </p14:nvContentPartPr>
            <p14:xfrm>
              <a:off x="6928560" y="1294560"/>
              <a:ext cx="723240" cy="34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9200" y="1285200"/>
                <a:ext cx="741960" cy="34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standard network?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0138BC-EC3E-347D-F6EB-E8F105D54665}"/>
              </a:ext>
            </a:extLst>
          </p:cNvPr>
          <p:cNvSpPr/>
          <p:nvPr/>
        </p:nvSpPr>
        <p:spPr>
          <a:xfrm>
            <a:off x="3030214" y="141277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0D2F49-3519-DCF0-DA73-FA292C7E8960}"/>
              </a:ext>
            </a:extLst>
          </p:cNvPr>
          <p:cNvSpPr/>
          <p:nvPr/>
        </p:nvSpPr>
        <p:spPr>
          <a:xfrm>
            <a:off x="3030214" y="198884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B893DA-3056-040D-DF74-ECECF202BCBE}"/>
              </a:ext>
            </a:extLst>
          </p:cNvPr>
          <p:cNvSpPr/>
          <p:nvPr/>
        </p:nvSpPr>
        <p:spPr>
          <a:xfrm>
            <a:off x="3030214" y="285293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1F0A08-8AE2-262F-BDC3-1625455E59EA}"/>
              </a:ext>
            </a:extLst>
          </p:cNvPr>
          <p:cNvSpPr/>
          <p:nvPr/>
        </p:nvSpPr>
        <p:spPr>
          <a:xfrm>
            <a:off x="1619672" y="112474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F64AD3-D818-2893-79AB-12FF32C93A8D}"/>
              </a:ext>
            </a:extLst>
          </p:cNvPr>
          <p:cNvSpPr/>
          <p:nvPr/>
        </p:nvSpPr>
        <p:spPr>
          <a:xfrm>
            <a:off x="1619672" y="17008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1B3B0A-37CB-931B-91B8-963423B77B9E}"/>
              </a:ext>
            </a:extLst>
          </p:cNvPr>
          <p:cNvSpPr/>
          <p:nvPr/>
        </p:nvSpPr>
        <p:spPr>
          <a:xfrm>
            <a:off x="1619672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B77739-0B01-E3F6-0E5B-75133B5F49AB}"/>
              </a:ext>
            </a:extLst>
          </p:cNvPr>
          <p:cNvSpPr/>
          <p:nvPr/>
        </p:nvSpPr>
        <p:spPr>
          <a:xfrm>
            <a:off x="2958205" y="1340768"/>
            <a:ext cx="576065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33A79-60F4-0ECC-A69C-140DDA51B648}"/>
              </a:ext>
            </a:extLst>
          </p:cNvPr>
          <p:cNvSpPr txBox="1"/>
          <p:nvPr/>
        </p:nvSpPr>
        <p:spPr>
          <a:xfrm rot="5400000">
            <a:off x="3134122" y="23889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3307AE-DEEB-0776-C564-8F736959067F}"/>
              </a:ext>
            </a:extLst>
          </p:cNvPr>
          <p:cNvSpPr/>
          <p:nvPr/>
        </p:nvSpPr>
        <p:spPr>
          <a:xfrm>
            <a:off x="4716017" y="141277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1B752-8C4F-4A37-531D-FD4E10F7E2AE}"/>
              </a:ext>
            </a:extLst>
          </p:cNvPr>
          <p:cNvSpPr/>
          <p:nvPr/>
        </p:nvSpPr>
        <p:spPr>
          <a:xfrm>
            <a:off x="4716017" y="198884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D9656C-CD9A-793E-A680-FEE3CAF95CE4}"/>
              </a:ext>
            </a:extLst>
          </p:cNvPr>
          <p:cNvSpPr/>
          <p:nvPr/>
        </p:nvSpPr>
        <p:spPr>
          <a:xfrm>
            <a:off x="4716017" y="285293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7DE0E9-C93A-34D4-D121-62702E9834A8}"/>
              </a:ext>
            </a:extLst>
          </p:cNvPr>
          <p:cNvSpPr/>
          <p:nvPr/>
        </p:nvSpPr>
        <p:spPr>
          <a:xfrm>
            <a:off x="4644008" y="1340768"/>
            <a:ext cx="576065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2145EE-6280-BA9B-7652-D091AFE4187A}"/>
              </a:ext>
            </a:extLst>
          </p:cNvPr>
          <p:cNvSpPr txBox="1"/>
          <p:nvPr/>
        </p:nvSpPr>
        <p:spPr>
          <a:xfrm rot="5400000">
            <a:off x="4819925" y="23889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E4901-3E4B-7C64-CD74-7D51C6A79273}"/>
              </a:ext>
            </a:extLst>
          </p:cNvPr>
          <p:cNvSpPr/>
          <p:nvPr/>
        </p:nvSpPr>
        <p:spPr>
          <a:xfrm>
            <a:off x="6156176" y="105273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3015AE-3F4E-A14C-DFB9-FC3090453084}"/>
              </a:ext>
            </a:extLst>
          </p:cNvPr>
          <p:cNvSpPr/>
          <p:nvPr/>
        </p:nvSpPr>
        <p:spPr>
          <a:xfrm>
            <a:off x="6156176" y="17008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A952C9-C477-5639-7C04-F36840A3F9C3}"/>
              </a:ext>
            </a:extLst>
          </p:cNvPr>
          <p:cNvSpPr/>
          <p:nvPr/>
        </p:nvSpPr>
        <p:spPr>
          <a:xfrm>
            <a:off x="6156176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EFEE4A-BB8F-1345-4B88-C7F499DD5486}"/>
              </a:ext>
            </a:extLst>
          </p:cNvPr>
          <p:cNvSpPr/>
          <p:nvPr/>
        </p:nvSpPr>
        <p:spPr>
          <a:xfrm>
            <a:off x="6156176" y="29969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35BE88-0095-9D5F-ABB0-F0C52856FA6D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6480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63652A-2A0E-6FEE-7FF2-49580AE3CB49}"/>
              </a:ext>
            </a:extLst>
          </p:cNvPr>
          <p:cNvCxnSpPr>
            <a:cxnSpLocks/>
          </p:cNvCxnSpPr>
          <p:nvPr/>
        </p:nvCxnSpPr>
        <p:spPr>
          <a:xfrm>
            <a:off x="2195736" y="1988840"/>
            <a:ext cx="648072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81DD8A-3291-C98E-6306-C275EADAE298}"/>
              </a:ext>
            </a:extLst>
          </p:cNvPr>
          <p:cNvCxnSpPr>
            <a:cxnSpLocks/>
          </p:cNvCxnSpPr>
          <p:nvPr/>
        </p:nvCxnSpPr>
        <p:spPr>
          <a:xfrm flipV="1">
            <a:off x="2195736" y="3140968"/>
            <a:ext cx="64807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2FBA32-5893-1E9F-3D95-A09F45835EB1}"/>
              </a:ext>
            </a:extLst>
          </p:cNvPr>
          <p:cNvCxnSpPr>
            <a:cxnSpLocks/>
          </p:cNvCxnSpPr>
          <p:nvPr/>
        </p:nvCxnSpPr>
        <p:spPr>
          <a:xfrm flipV="1">
            <a:off x="5364088" y="1268760"/>
            <a:ext cx="6480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4F868B-459C-3802-D5DF-46A9885430EE}"/>
              </a:ext>
            </a:extLst>
          </p:cNvPr>
          <p:cNvCxnSpPr>
            <a:cxnSpLocks/>
          </p:cNvCxnSpPr>
          <p:nvPr/>
        </p:nvCxnSpPr>
        <p:spPr>
          <a:xfrm>
            <a:off x="5361394" y="3068960"/>
            <a:ext cx="65076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521F9-5E7C-CB2B-4D74-3B1DF2DC4248}"/>
              </a:ext>
            </a:extLst>
          </p:cNvPr>
          <p:cNvCxnSpPr>
            <a:cxnSpLocks/>
          </p:cNvCxnSpPr>
          <p:nvPr/>
        </p:nvCxnSpPr>
        <p:spPr>
          <a:xfrm>
            <a:off x="5393708" y="2492896"/>
            <a:ext cx="634608" cy="72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F1BDAF-B945-28AF-5192-04ED8641EA46}"/>
              </a:ext>
            </a:extLst>
          </p:cNvPr>
          <p:cNvCxnSpPr>
            <a:cxnSpLocks/>
          </p:cNvCxnSpPr>
          <p:nvPr/>
        </p:nvCxnSpPr>
        <p:spPr>
          <a:xfrm flipV="1">
            <a:off x="5393708" y="1916832"/>
            <a:ext cx="634608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440C7D-6D96-977C-888C-67287BD5830B}"/>
              </a:ext>
            </a:extLst>
          </p:cNvPr>
          <p:cNvCxnSpPr>
            <a:cxnSpLocks/>
          </p:cNvCxnSpPr>
          <p:nvPr/>
        </p:nvCxnSpPr>
        <p:spPr>
          <a:xfrm>
            <a:off x="3717981" y="2384884"/>
            <a:ext cx="708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BB2F222-6D39-6FDA-06CC-EE61FA6A51A6}"/>
                  </a:ext>
                </a:extLst>
              </p:cNvPr>
              <p:cNvSpPr txBox="1"/>
              <p:nvPr/>
            </p:nvSpPr>
            <p:spPr>
              <a:xfrm>
                <a:off x="815336" y="1156102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BB2F222-6D39-6FDA-06CC-EE61FA6A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6" y="1156102"/>
                <a:ext cx="7021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FE75E4-223A-841C-DB26-ED2308946EA7}"/>
                  </a:ext>
                </a:extLst>
              </p:cNvPr>
              <p:cNvSpPr txBox="1"/>
              <p:nvPr/>
            </p:nvSpPr>
            <p:spPr>
              <a:xfrm>
                <a:off x="817584" y="1692406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FE75E4-223A-841C-DB26-ED2308946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4" y="1692406"/>
                <a:ext cx="7021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906E1B-7EDB-4632-AC5B-004A285A2AE4}"/>
                  </a:ext>
                </a:extLst>
              </p:cNvPr>
              <p:cNvSpPr txBox="1"/>
              <p:nvPr/>
            </p:nvSpPr>
            <p:spPr>
              <a:xfrm>
                <a:off x="845477" y="3172326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906E1B-7EDB-4632-AC5B-004A285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77" y="3172326"/>
                <a:ext cx="702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576D156-6A82-3FAE-2506-7600D82FAB64}"/>
              </a:ext>
            </a:extLst>
          </p:cNvPr>
          <p:cNvSpPr txBox="1"/>
          <p:nvPr/>
        </p:nvSpPr>
        <p:spPr>
          <a:xfrm rot="5400000">
            <a:off x="967495" y="241241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E45FDA-AD5A-17DC-1B9F-ABDFCC20BD0A}"/>
              </a:ext>
            </a:extLst>
          </p:cNvPr>
          <p:cNvSpPr txBox="1"/>
          <p:nvPr/>
        </p:nvSpPr>
        <p:spPr>
          <a:xfrm>
            <a:off x="215517" y="5133821"/>
            <a:ext cx="860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CenturySchoolbook"/>
              </a:rPr>
              <a:t>Problems: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Inputs, outputs can be different lengths in different examples.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Doesn’t share features learned across different positions of text. </a:t>
            </a:r>
            <a:endParaRPr lang="en-H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C05BC9-A314-5817-BFA9-D1D7B82811D6}"/>
                  </a:ext>
                </a:extLst>
              </p:cNvPr>
              <p:cNvSpPr txBox="1"/>
              <p:nvPr/>
            </p:nvSpPr>
            <p:spPr>
              <a:xfrm>
                <a:off x="6762381" y="1012086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C05BC9-A314-5817-BFA9-D1D7B8281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81" y="1012086"/>
                <a:ext cx="70218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C5B129-8685-ECB0-3F6D-56D18D074481}"/>
                  </a:ext>
                </a:extLst>
              </p:cNvPr>
              <p:cNvSpPr txBox="1"/>
              <p:nvPr/>
            </p:nvSpPr>
            <p:spPr>
              <a:xfrm>
                <a:off x="6764629" y="1548390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C5B129-8685-ECB0-3F6D-56D18D07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29" y="1548390"/>
                <a:ext cx="702187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D7CBCB-72C2-DC21-CB3E-7379B79E02D2}"/>
                  </a:ext>
                </a:extLst>
              </p:cNvPr>
              <p:cNvSpPr txBox="1"/>
              <p:nvPr/>
            </p:nvSpPr>
            <p:spPr>
              <a:xfrm>
                <a:off x="6792522" y="3028310"/>
                <a:ext cx="702187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D7CBCB-72C2-DC21-CB3E-7379B79E0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22" y="3028310"/>
                <a:ext cx="702187" cy="374590"/>
              </a:xfrm>
              <a:prstGeom prst="rect">
                <a:avLst/>
              </a:prstGeom>
              <a:blipFill>
                <a:blip r:embed="rId8"/>
                <a:stretch>
                  <a:fillRect r="-1786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47243D2E-4458-BB03-586C-F053653DF733}"/>
              </a:ext>
            </a:extLst>
          </p:cNvPr>
          <p:cNvSpPr txBox="1"/>
          <p:nvPr/>
        </p:nvSpPr>
        <p:spPr>
          <a:xfrm rot="5400000">
            <a:off x="6914540" y="226839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14:cNvPr>
              <p14:cNvContentPartPr/>
              <p14:nvPr/>
            </p14:nvContentPartPr>
            <p14:xfrm>
              <a:off x="845280" y="874440"/>
              <a:ext cx="450360" cy="270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20" y="865080"/>
                <a:ext cx="469080" cy="27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14:cNvPr>
              <p14:cNvContentPartPr/>
              <p14:nvPr/>
            </p14:nvContentPartPr>
            <p14:xfrm>
              <a:off x="1208520" y="900000"/>
              <a:ext cx="1131120" cy="262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9160" y="890640"/>
                <a:ext cx="1149840" cy="26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14:cNvPr>
              <p14:cNvContentPartPr/>
              <p14:nvPr/>
            </p14:nvContentPartPr>
            <p14:xfrm>
              <a:off x="2091240" y="900000"/>
              <a:ext cx="1082160" cy="2563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1880" y="890640"/>
                <a:ext cx="1100880" cy="25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14:cNvPr>
              <p14:cNvContentPartPr/>
              <p14:nvPr/>
            </p14:nvContentPartPr>
            <p14:xfrm>
              <a:off x="2982240" y="822960"/>
              <a:ext cx="3863880" cy="254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2880" y="813600"/>
                <a:ext cx="388260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14:cNvPr>
              <p14:cNvContentPartPr/>
              <p14:nvPr/>
            </p14:nvContentPartPr>
            <p14:xfrm>
              <a:off x="60120" y="1243080"/>
              <a:ext cx="777960" cy="1116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60" y="1233720"/>
                <a:ext cx="79668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14:cNvPr>
              <p14:cNvContentPartPr/>
              <p14:nvPr/>
            </p14:nvContentPartPr>
            <p14:xfrm>
              <a:off x="7895520" y="831600"/>
              <a:ext cx="886320" cy="2858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6160" y="822240"/>
                <a:ext cx="905040" cy="28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14:cNvPr>
              <p14:cNvContentPartPr/>
              <p14:nvPr/>
            </p14:nvContentPartPr>
            <p14:xfrm>
              <a:off x="1080000" y="2741040"/>
              <a:ext cx="7579800" cy="433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0640" y="2731680"/>
                <a:ext cx="75985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14:cNvPr>
              <p14:cNvContentPartPr/>
              <p14:nvPr/>
            </p14:nvContentPartPr>
            <p14:xfrm>
              <a:off x="343080" y="2306160"/>
              <a:ext cx="8690400" cy="354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720" y="2296800"/>
                <a:ext cx="8709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14:cNvPr>
              <p14:cNvContentPartPr/>
              <p14:nvPr/>
            </p14:nvContentPartPr>
            <p14:xfrm>
              <a:off x="1071360" y="1119240"/>
              <a:ext cx="7546320" cy="275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2000" y="1109880"/>
                <a:ext cx="7565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14:cNvPr>
              <p14:cNvContentPartPr/>
              <p14:nvPr/>
            </p14:nvContentPartPr>
            <p14:xfrm>
              <a:off x="797040" y="812160"/>
              <a:ext cx="2449080" cy="285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7680" y="802800"/>
                <a:ext cx="2467800" cy="2874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916B39-ACF6-26DF-675E-5D125AEC83E7}"/>
              </a:ext>
            </a:extLst>
          </p:cNvPr>
          <p:cNvSpPr txBox="1"/>
          <p:nvPr/>
        </p:nvSpPr>
        <p:spPr>
          <a:xfrm>
            <a:off x="1295640" y="5147919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14:cNvPr>
              <p14:cNvContentPartPr/>
              <p14:nvPr/>
            </p14:nvContentPartPr>
            <p14:xfrm>
              <a:off x="1267920" y="5166360"/>
              <a:ext cx="210528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58560" y="5157000"/>
                <a:ext cx="212400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FD05C2-4F3E-BFCD-F3C2-9E5B49474533}"/>
                  </a:ext>
                </a:extLst>
              </p14:cNvPr>
              <p14:cNvContentPartPr/>
              <p14:nvPr/>
            </p14:nvContentPartPr>
            <p14:xfrm>
              <a:off x="1260000" y="1344600"/>
              <a:ext cx="5015520" cy="498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FD05C2-4F3E-BFCD-F3C2-9E5B494745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50640" y="1335240"/>
                <a:ext cx="5034240" cy="50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258CA-AAE6-ED21-35B8-AAF10939EF46}"/>
              </a:ext>
            </a:extLst>
          </p:cNvPr>
          <p:cNvGrpSpPr/>
          <p:nvPr/>
        </p:nvGrpSpPr>
        <p:grpSpPr>
          <a:xfrm>
            <a:off x="1331640" y="135649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6E985-7F54-3BD6-33A2-DE607ED84F0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25AB41-552C-313E-E802-CB2FFA2448B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AAEC7B-AD07-B452-8953-BE447DEE52A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D3CBC-6236-95C0-1CFB-68FDDC414CD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709E61-3C96-2DAE-0096-CCC15034038D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/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/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B18B2-0CB5-690B-8A5D-02255D2BA3FF}"/>
              </a:ext>
            </a:extLst>
          </p:cNvPr>
          <p:cNvCxnSpPr>
            <a:cxnSpLocks/>
          </p:cNvCxnSpPr>
          <p:nvPr/>
        </p:nvCxnSpPr>
        <p:spPr>
          <a:xfrm flipH="1" flipV="1">
            <a:off x="156247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520BEC-390A-9030-696A-721CD390A5B0}"/>
              </a:ext>
            </a:extLst>
          </p:cNvPr>
          <p:cNvCxnSpPr>
            <a:cxnSpLocks/>
          </p:cNvCxnSpPr>
          <p:nvPr/>
        </p:nvCxnSpPr>
        <p:spPr>
          <a:xfrm flipH="1" flipV="1">
            <a:off x="156330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/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CB34C2-526A-131F-D19F-0886F7DA8EA1}"/>
              </a:ext>
            </a:extLst>
          </p:cNvPr>
          <p:cNvCxnSpPr>
            <a:cxnSpLocks/>
          </p:cNvCxnSpPr>
          <p:nvPr/>
        </p:nvCxnSpPr>
        <p:spPr>
          <a:xfrm>
            <a:off x="8894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6C4421-7121-61C2-A7EF-04181E39E03D}"/>
              </a:ext>
            </a:extLst>
          </p:cNvPr>
          <p:cNvGrpSpPr/>
          <p:nvPr/>
        </p:nvGrpSpPr>
        <p:grpSpPr>
          <a:xfrm>
            <a:off x="2384170" y="1356495"/>
            <a:ext cx="461667" cy="1656184"/>
            <a:chOff x="2958205" y="1340768"/>
            <a:chExt cx="461667" cy="16561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2C2A47-9801-0DEC-B845-8284D62FCD3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554B51-B4D1-9AA2-9C28-4903F5A895D4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AF30CD-689C-D3FC-040F-8DF3A52F6AE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49830B-997A-B835-D4EC-D45AC45BDB4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FAE389-3AB4-BBC7-C85E-544534A0533E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/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/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68F40B-0E79-41F5-BAFD-D42B2E7AA1C4}"/>
              </a:ext>
            </a:extLst>
          </p:cNvPr>
          <p:cNvCxnSpPr>
            <a:cxnSpLocks/>
          </p:cNvCxnSpPr>
          <p:nvPr/>
        </p:nvCxnSpPr>
        <p:spPr>
          <a:xfrm flipH="1" flipV="1">
            <a:off x="261500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1AD3D0-A3BA-0A75-3588-C8C5190F7474}"/>
              </a:ext>
            </a:extLst>
          </p:cNvPr>
          <p:cNvCxnSpPr>
            <a:cxnSpLocks/>
          </p:cNvCxnSpPr>
          <p:nvPr/>
        </p:nvCxnSpPr>
        <p:spPr>
          <a:xfrm flipH="1" flipV="1">
            <a:off x="261583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B9407A-D1F0-0E33-70EA-F1440C8EADAA}"/>
              </a:ext>
            </a:extLst>
          </p:cNvPr>
          <p:cNvCxnSpPr>
            <a:cxnSpLocks/>
          </p:cNvCxnSpPr>
          <p:nvPr/>
        </p:nvCxnSpPr>
        <p:spPr>
          <a:xfrm>
            <a:off x="188544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7108B0-AA44-2245-F200-9CCB6044BF01}"/>
              </a:ext>
            </a:extLst>
          </p:cNvPr>
          <p:cNvGrpSpPr/>
          <p:nvPr/>
        </p:nvGrpSpPr>
        <p:grpSpPr>
          <a:xfrm>
            <a:off x="3452148" y="1356495"/>
            <a:ext cx="461667" cy="1656184"/>
            <a:chOff x="2958205" y="1340768"/>
            <a:chExt cx="461667" cy="165618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CDE335-A0DE-23A0-BC22-EB773A5E7E8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0E9CBB-4F0A-25A8-AF72-671E68ECCA8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75BDC3-1E76-10B5-5302-AEB9D2E00D1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5C9264-F0CE-A5DB-7D57-CAC9D3106ACE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AEC8BD-7BC7-F989-8F11-2DC66044F6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/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/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0CAC0C-FF73-25A3-950E-CABD8F836A89}"/>
              </a:ext>
            </a:extLst>
          </p:cNvPr>
          <p:cNvCxnSpPr>
            <a:cxnSpLocks/>
          </p:cNvCxnSpPr>
          <p:nvPr/>
        </p:nvCxnSpPr>
        <p:spPr>
          <a:xfrm flipH="1" flipV="1">
            <a:off x="3682981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D9C706-1952-943C-2A2E-847C67A72886}"/>
              </a:ext>
            </a:extLst>
          </p:cNvPr>
          <p:cNvCxnSpPr>
            <a:cxnSpLocks/>
          </p:cNvCxnSpPr>
          <p:nvPr/>
        </p:nvCxnSpPr>
        <p:spPr>
          <a:xfrm flipH="1" flipV="1">
            <a:off x="3683809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AFF57-6C8F-347B-1E2B-FAC7F5355892}"/>
              </a:ext>
            </a:extLst>
          </p:cNvPr>
          <p:cNvCxnSpPr>
            <a:cxnSpLocks/>
          </p:cNvCxnSpPr>
          <p:nvPr/>
        </p:nvCxnSpPr>
        <p:spPr>
          <a:xfrm>
            <a:off x="29379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F2E1D3-B796-98D9-A377-DB28C48EDEF6}"/>
              </a:ext>
            </a:extLst>
          </p:cNvPr>
          <p:cNvGrpSpPr/>
          <p:nvPr/>
        </p:nvGrpSpPr>
        <p:grpSpPr>
          <a:xfrm>
            <a:off x="6188452" y="1356495"/>
            <a:ext cx="461667" cy="1656184"/>
            <a:chOff x="2958205" y="1340768"/>
            <a:chExt cx="461667" cy="165618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B3C0F6-3007-1490-F20E-53D375581621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AD9CC5-8887-0560-D03D-959F3450BC80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D1596E-F777-B2DD-2E12-B3F16BCCA4D6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16F01A-7F63-DFE8-809C-80AA85F0703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EC14F3-0A13-3CC8-40AA-91A7A5EED022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/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/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0525D5-FE75-90EB-2388-8BFFF5A4414E}"/>
              </a:ext>
            </a:extLst>
          </p:cNvPr>
          <p:cNvCxnSpPr>
            <a:cxnSpLocks/>
          </p:cNvCxnSpPr>
          <p:nvPr/>
        </p:nvCxnSpPr>
        <p:spPr>
          <a:xfrm flipH="1" flipV="1">
            <a:off x="6419285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B025FD-EB80-5B7B-DE92-762990ED26A6}"/>
              </a:ext>
            </a:extLst>
          </p:cNvPr>
          <p:cNvCxnSpPr>
            <a:cxnSpLocks/>
          </p:cNvCxnSpPr>
          <p:nvPr/>
        </p:nvCxnSpPr>
        <p:spPr>
          <a:xfrm flipH="1" flipV="1">
            <a:off x="6420113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010A6-BD88-5A76-6CE2-91D55FBAA11F}"/>
              </a:ext>
            </a:extLst>
          </p:cNvPr>
          <p:cNvCxnSpPr>
            <a:cxnSpLocks/>
          </p:cNvCxnSpPr>
          <p:nvPr/>
        </p:nvCxnSpPr>
        <p:spPr>
          <a:xfrm>
            <a:off x="5652120" y="214858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/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/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10BD29-26AB-F64C-E83F-FB84EC21F4F0}"/>
              </a:ext>
            </a:extLst>
          </p:cNvPr>
          <p:cNvCxnSpPr>
            <a:cxnSpLocks/>
          </p:cNvCxnSpPr>
          <p:nvPr/>
        </p:nvCxnSpPr>
        <p:spPr>
          <a:xfrm>
            <a:off x="4079026" y="213745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/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/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313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38B2B93-E8A8-6422-3DC1-BB37FB12D344}"/>
              </a:ext>
            </a:extLst>
          </p:cNvPr>
          <p:cNvSpPr txBox="1"/>
          <p:nvPr/>
        </p:nvSpPr>
        <p:spPr>
          <a:xfrm>
            <a:off x="4644008" y="1923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3A2153-C348-7C59-B726-BC1BF64CEA4D}"/>
                  </a:ext>
                </a:extLst>
              </p14:cNvPr>
              <p14:cNvContentPartPr/>
              <p14:nvPr/>
            </p14:nvContentPartPr>
            <p14:xfrm>
              <a:off x="119160" y="2383200"/>
              <a:ext cx="726120" cy="178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3A2153-C348-7C59-B726-BC1BF64CEA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800" y="2373840"/>
                <a:ext cx="744840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AB3BD-1065-D755-86A3-8CF667F70DCE}"/>
                  </a:ext>
                </a:extLst>
              </p14:cNvPr>
              <p14:cNvContentPartPr/>
              <p14:nvPr/>
            </p14:nvContentPartPr>
            <p14:xfrm>
              <a:off x="1097280" y="2091600"/>
              <a:ext cx="4482000" cy="36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AB3BD-1065-D755-86A3-8CF667F70D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7920" y="2082240"/>
                <a:ext cx="4500720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794E4B-7C48-7487-C35B-299446C4A857}"/>
                  </a:ext>
                </a:extLst>
              </p14:cNvPr>
              <p14:cNvContentPartPr/>
              <p14:nvPr/>
            </p14:nvContentPartPr>
            <p14:xfrm>
              <a:off x="1345680" y="1010880"/>
              <a:ext cx="3062880" cy="397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794E4B-7C48-7487-C35B-299446C4A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6320" y="1001520"/>
                <a:ext cx="3081600" cy="39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65114C-BAC4-D0B2-70BE-8E259BC5C0DC}"/>
                  </a:ext>
                </a:extLst>
              </p14:cNvPr>
              <p14:cNvContentPartPr/>
              <p14:nvPr/>
            </p14:nvContentPartPr>
            <p14:xfrm>
              <a:off x="4268880" y="608760"/>
              <a:ext cx="1572840" cy="84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65114C-BAC4-D0B2-70BE-8E259BC5C0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9520" y="599400"/>
                <a:ext cx="15915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0874DA-EF62-101D-D5A6-486A8DEF9137}"/>
                  </a:ext>
                </a:extLst>
              </p14:cNvPr>
              <p14:cNvContentPartPr/>
              <p14:nvPr/>
            </p14:nvContentPartPr>
            <p14:xfrm>
              <a:off x="5911920" y="3814920"/>
              <a:ext cx="1956240" cy="102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0874DA-EF62-101D-D5A6-486A8DEF91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02560" y="3805560"/>
                <a:ext cx="197496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ADB5F6-47E6-2D5D-0821-C02973476B75}"/>
                  </a:ext>
                </a:extLst>
              </p14:cNvPr>
              <p14:cNvContentPartPr/>
              <p14:nvPr/>
            </p14:nvContentPartPr>
            <p14:xfrm>
              <a:off x="1306800" y="4911840"/>
              <a:ext cx="4772880" cy="1510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ADB5F6-47E6-2D5D-0821-C02973476B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7440" y="4902480"/>
                <a:ext cx="479160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206F25-16E3-4247-B31C-2B62759387B6}"/>
                  </a:ext>
                </a:extLst>
              </p14:cNvPr>
              <p14:cNvContentPartPr/>
              <p14:nvPr/>
            </p14:nvContentPartPr>
            <p14:xfrm>
              <a:off x="270720" y="1628280"/>
              <a:ext cx="1843560" cy="218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206F25-16E3-4247-B31C-2B62759387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360" y="1618920"/>
                <a:ext cx="1862280" cy="22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4FA4C2-00D4-8B30-0BB9-3CE7C5909057}"/>
                  </a:ext>
                </a:extLst>
              </p14:cNvPr>
              <p14:cNvContentPartPr/>
              <p14:nvPr/>
            </p14:nvContentPartPr>
            <p14:xfrm>
              <a:off x="1713240" y="930240"/>
              <a:ext cx="609120" cy="11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4FA4C2-00D4-8B30-0BB9-3CE7C59090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03880" y="920880"/>
                <a:ext cx="627840" cy="11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RNN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/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/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97AFBD-A002-835C-9E31-9139152FCE4F}"/>
                  </a:ext>
                </a:extLst>
              </p14:cNvPr>
              <p14:cNvContentPartPr/>
              <p14:nvPr/>
            </p14:nvContentPartPr>
            <p14:xfrm>
              <a:off x="1499760" y="968760"/>
              <a:ext cx="7293960" cy="69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97AFBD-A002-835C-9E31-9139152FCE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0400" y="959400"/>
                <a:ext cx="731268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DAA321-5494-572A-D119-5D4825BC2995}"/>
                  </a:ext>
                </a:extLst>
              </p14:cNvPr>
              <p14:cNvContentPartPr/>
              <p14:nvPr/>
            </p14:nvContentPartPr>
            <p14:xfrm>
              <a:off x="1422720" y="1182240"/>
              <a:ext cx="5956200" cy="116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DAA321-5494-572A-D119-5D4825BC29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3360" y="1172880"/>
                <a:ext cx="597492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FC47E9-807F-D550-2DDE-D350D7D9CA03}"/>
                  </a:ext>
                </a:extLst>
              </p14:cNvPr>
              <p14:cNvContentPartPr/>
              <p14:nvPr/>
            </p14:nvContentPartPr>
            <p14:xfrm>
              <a:off x="1302480" y="1601280"/>
              <a:ext cx="6621840" cy="107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FC47E9-807F-D550-2DDE-D350D7D9CA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3120" y="1591920"/>
                <a:ext cx="664056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6B74E3-6351-51A8-F454-F09883208DF2}"/>
                  </a:ext>
                </a:extLst>
              </p14:cNvPr>
              <p14:cNvContentPartPr/>
              <p14:nvPr/>
            </p14:nvContentPartPr>
            <p14:xfrm>
              <a:off x="4483080" y="2846160"/>
              <a:ext cx="4077360" cy="990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6B74E3-6351-51A8-F454-F09883208D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73720" y="2836800"/>
                <a:ext cx="409608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0E893F-C3BB-5BEB-187B-FFFAEEC13895}"/>
                  </a:ext>
                </a:extLst>
              </p14:cNvPr>
              <p14:cNvContentPartPr/>
              <p14:nvPr/>
            </p14:nvContentPartPr>
            <p14:xfrm>
              <a:off x="1371240" y="906120"/>
              <a:ext cx="7671960" cy="425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0E893F-C3BB-5BEB-187B-FFFAEEC138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61880" y="896760"/>
                <a:ext cx="7690680" cy="42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BFDF3B-59B9-87BC-930A-76509C5D184A}"/>
                  </a:ext>
                </a:extLst>
              </p14:cNvPr>
              <p14:cNvContentPartPr/>
              <p14:nvPr/>
            </p14:nvContentPartPr>
            <p14:xfrm>
              <a:off x="141840" y="2580480"/>
              <a:ext cx="3082680" cy="131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BFDF3B-59B9-87BC-930A-76509C5D18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2480" y="2571120"/>
                <a:ext cx="3101400" cy="13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BD6849-369C-F0D0-7B74-28E6E09E743F}"/>
              </a:ext>
            </a:extLst>
          </p:cNvPr>
          <p:cNvGrpSpPr/>
          <p:nvPr/>
        </p:nvGrpSpPr>
        <p:grpSpPr>
          <a:xfrm>
            <a:off x="1835696" y="207657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2C27C-A4CE-D888-990A-D00A0D15C07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B36410-3964-624E-D57E-5C617DB3C505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387B2A-2B34-CD8E-E733-444482A6893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EAAAF2-BF2C-7911-3507-31FD6F0504A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BD0A9D-5859-56C7-D7F4-35C14B8E0F1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/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/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BC1CF-D507-6608-FAFD-867546692E79}"/>
              </a:ext>
            </a:extLst>
          </p:cNvPr>
          <p:cNvCxnSpPr>
            <a:cxnSpLocks/>
          </p:cNvCxnSpPr>
          <p:nvPr/>
        </p:nvCxnSpPr>
        <p:spPr>
          <a:xfrm flipH="1" flipV="1">
            <a:off x="206652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27206-B11D-2B0E-B8DA-9A092DFBA01A}"/>
              </a:ext>
            </a:extLst>
          </p:cNvPr>
          <p:cNvCxnSpPr>
            <a:cxnSpLocks/>
          </p:cNvCxnSpPr>
          <p:nvPr/>
        </p:nvCxnSpPr>
        <p:spPr>
          <a:xfrm flipH="1" flipV="1">
            <a:off x="206735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/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78AB-83EE-9621-D7A1-F286A79ACAFB}"/>
              </a:ext>
            </a:extLst>
          </p:cNvPr>
          <p:cNvCxnSpPr>
            <a:cxnSpLocks/>
          </p:cNvCxnSpPr>
          <p:nvPr/>
        </p:nvCxnSpPr>
        <p:spPr>
          <a:xfrm>
            <a:off x="13935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B1956-1935-6193-7908-BDCF7915BBEB}"/>
              </a:ext>
            </a:extLst>
          </p:cNvPr>
          <p:cNvGrpSpPr/>
          <p:nvPr/>
        </p:nvGrpSpPr>
        <p:grpSpPr>
          <a:xfrm>
            <a:off x="2888226" y="2076575"/>
            <a:ext cx="461667" cy="1656184"/>
            <a:chOff x="2958205" y="1340768"/>
            <a:chExt cx="461667" cy="16561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C390A2-551B-A8B0-712B-B94E2DDC5D25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67C40-D5C8-5017-D895-E6B89FF3C23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991E9B-F37D-7F61-D1A9-A23C2B6DB44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35A76B-F632-8758-6C7F-A0301DBBD64D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1B3BC1-D5E8-70F8-B0DB-FDEEA0937C3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/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/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4074-9E08-E74D-7A62-93272557C6A4}"/>
              </a:ext>
            </a:extLst>
          </p:cNvPr>
          <p:cNvCxnSpPr>
            <a:cxnSpLocks/>
          </p:cNvCxnSpPr>
          <p:nvPr/>
        </p:nvCxnSpPr>
        <p:spPr>
          <a:xfrm flipH="1" flipV="1">
            <a:off x="311905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16914-BBC5-C19A-159A-D3FEA870A4EC}"/>
              </a:ext>
            </a:extLst>
          </p:cNvPr>
          <p:cNvCxnSpPr>
            <a:cxnSpLocks/>
          </p:cNvCxnSpPr>
          <p:nvPr/>
        </p:nvCxnSpPr>
        <p:spPr>
          <a:xfrm flipH="1" flipV="1">
            <a:off x="311988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890EC-BF04-0586-EA73-291AA76744E7}"/>
              </a:ext>
            </a:extLst>
          </p:cNvPr>
          <p:cNvCxnSpPr>
            <a:cxnSpLocks/>
          </p:cNvCxnSpPr>
          <p:nvPr/>
        </p:nvCxnSpPr>
        <p:spPr>
          <a:xfrm>
            <a:off x="238950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267C7C-0B44-1A67-9772-DA7819CE60DD}"/>
              </a:ext>
            </a:extLst>
          </p:cNvPr>
          <p:cNvGrpSpPr/>
          <p:nvPr/>
        </p:nvGrpSpPr>
        <p:grpSpPr>
          <a:xfrm>
            <a:off x="3956204" y="2076575"/>
            <a:ext cx="461667" cy="1656184"/>
            <a:chOff x="2958205" y="1340768"/>
            <a:chExt cx="461667" cy="16561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CF1CB8-DC75-40C7-59AD-A2DA829D5D94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91894B-BC25-EB4A-3716-BE6811B9254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83B4F5-059F-9512-773F-064767D4002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4E6083-65CB-E640-B802-D50394541266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F92553-7978-4747-7526-8FD1C944FFE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/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/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13F770-DBEB-2DBA-1384-F941A2E3DAAF}"/>
              </a:ext>
            </a:extLst>
          </p:cNvPr>
          <p:cNvCxnSpPr>
            <a:cxnSpLocks/>
          </p:cNvCxnSpPr>
          <p:nvPr/>
        </p:nvCxnSpPr>
        <p:spPr>
          <a:xfrm flipH="1" flipV="1">
            <a:off x="4187037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D1E35-9211-BB20-B1DE-6EB3ACD1C1D4}"/>
              </a:ext>
            </a:extLst>
          </p:cNvPr>
          <p:cNvCxnSpPr>
            <a:cxnSpLocks/>
          </p:cNvCxnSpPr>
          <p:nvPr/>
        </p:nvCxnSpPr>
        <p:spPr>
          <a:xfrm flipH="1" flipV="1">
            <a:off x="4187865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0F294A-B69D-3C0C-0BA4-22D9493B182D}"/>
              </a:ext>
            </a:extLst>
          </p:cNvPr>
          <p:cNvCxnSpPr>
            <a:cxnSpLocks/>
          </p:cNvCxnSpPr>
          <p:nvPr/>
        </p:nvCxnSpPr>
        <p:spPr>
          <a:xfrm>
            <a:off x="34420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73AF42-46CB-4385-9044-A9C737D00CED}"/>
              </a:ext>
            </a:extLst>
          </p:cNvPr>
          <p:cNvGrpSpPr/>
          <p:nvPr/>
        </p:nvGrpSpPr>
        <p:grpSpPr>
          <a:xfrm>
            <a:off x="6692508" y="2076575"/>
            <a:ext cx="461667" cy="1656184"/>
            <a:chOff x="2958205" y="1340768"/>
            <a:chExt cx="461667" cy="165618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C71549-AD83-39CC-EA01-0081CBA6CFA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D91AE0-2573-0745-607D-33D36F8F57C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9255BC-5FA8-5990-E451-C5EE5F081688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8CC452-8C1D-95B3-E154-E39A9C426E0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E6F5D3-7D57-ABEB-7B4D-51C8F8D56603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/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/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D5DB6-0876-1E8B-CE89-76EDF84E218F}"/>
              </a:ext>
            </a:extLst>
          </p:cNvPr>
          <p:cNvCxnSpPr>
            <a:cxnSpLocks/>
          </p:cNvCxnSpPr>
          <p:nvPr/>
        </p:nvCxnSpPr>
        <p:spPr>
          <a:xfrm flipH="1" flipV="1">
            <a:off x="6923341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EF7F77-9670-3FCC-28AB-A71819D12901}"/>
              </a:ext>
            </a:extLst>
          </p:cNvPr>
          <p:cNvCxnSpPr>
            <a:cxnSpLocks/>
          </p:cNvCxnSpPr>
          <p:nvPr/>
        </p:nvCxnSpPr>
        <p:spPr>
          <a:xfrm flipH="1" flipV="1">
            <a:off x="6924169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F76445-CFC6-F339-0991-70547D119BC5}"/>
              </a:ext>
            </a:extLst>
          </p:cNvPr>
          <p:cNvCxnSpPr>
            <a:cxnSpLocks/>
          </p:cNvCxnSpPr>
          <p:nvPr/>
        </p:nvCxnSpPr>
        <p:spPr>
          <a:xfrm>
            <a:off x="6156176" y="286866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/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/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DCF818-EB85-ED4F-CF4D-081789A62D0D}"/>
              </a:ext>
            </a:extLst>
          </p:cNvPr>
          <p:cNvCxnSpPr>
            <a:cxnSpLocks/>
          </p:cNvCxnSpPr>
          <p:nvPr/>
        </p:nvCxnSpPr>
        <p:spPr>
          <a:xfrm>
            <a:off x="4583082" y="285753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/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/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9FDDE01-3504-3373-C592-2A86940208B0}"/>
              </a:ext>
            </a:extLst>
          </p:cNvPr>
          <p:cNvSpPr txBox="1"/>
          <p:nvPr/>
        </p:nvSpPr>
        <p:spPr>
          <a:xfrm>
            <a:off x="5148064" y="26433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6A2694-E720-B7E3-4DBB-A38FF199D4EC}"/>
                  </a:ext>
                </a:extLst>
              </p14:cNvPr>
              <p14:cNvContentPartPr/>
              <p14:nvPr/>
            </p14:nvContentPartPr>
            <p14:xfrm>
              <a:off x="1431360" y="3015360"/>
              <a:ext cx="806400" cy="104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6A2694-E720-B7E3-4DBB-A38FF199D4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2000" y="3006000"/>
                <a:ext cx="82512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379AD-F864-A8A9-7C75-C193A8124F66}"/>
                  </a:ext>
                </a:extLst>
              </p14:cNvPr>
              <p14:cNvContentPartPr/>
              <p14:nvPr/>
            </p14:nvContentPartPr>
            <p14:xfrm>
              <a:off x="2134080" y="1690200"/>
              <a:ext cx="585360" cy="141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379AD-F864-A8A9-7C75-C193A8124F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4720" y="1680840"/>
                <a:ext cx="604080" cy="14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D5471C-3B3B-338F-E094-3BD9A25E30C1}"/>
                  </a:ext>
                </a:extLst>
              </p14:cNvPr>
              <p14:cNvContentPartPr/>
              <p14:nvPr/>
            </p14:nvContentPartPr>
            <p14:xfrm>
              <a:off x="3180240" y="1723320"/>
              <a:ext cx="3943800" cy="236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D5471C-3B3B-338F-E094-3BD9A25E30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0880" y="1713960"/>
                <a:ext cx="3962520" cy="23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7E6B33-9747-76E1-CFE0-53E9404B5202}"/>
                  </a:ext>
                </a:extLst>
              </p14:cNvPr>
              <p14:cNvContentPartPr/>
              <p14:nvPr/>
            </p14:nvContentPartPr>
            <p14:xfrm>
              <a:off x="6144480" y="1757520"/>
              <a:ext cx="684000" cy="797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7E6B33-9747-76E1-CFE0-53E9404B52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5120" y="1748160"/>
                <a:ext cx="70272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5B107A9-5765-6980-2C88-651C851817BA}"/>
                  </a:ext>
                </a:extLst>
              </p14:cNvPr>
              <p14:cNvContentPartPr/>
              <p14:nvPr/>
            </p14:nvContentPartPr>
            <p14:xfrm>
              <a:off x="3978720" y="1757520"/>
              <a:ext cx="933840" cy="802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5B107A9-5765-6980-2C88-651C851817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9360" y="1748160"/>
                <a:ext cx="9525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392E474-0685-AB33-3E8D-09EDE8A6F848}"/>
                  </a:ext>
                </a:extLst>
              </p14:cNvPr>
              <p14:cNvContentPartPr/>
              <p14:nvPr/>
            </p14:nvContentPartPr>
            <p14:xfrm>
              <a:off x="3454920" y="2434680"/>
              <a:ext cx="329760" cy="143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392E474-0685-AB33-3E8D-09EDE8A6F8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5560" y="2425320"/>
                <a:ext cx="348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57441B-E0CE-6F5F-E7CD-48D6A89F60D9}"/>
                  </a:ext>
                </a:extLst>
              </p14:cNvPr>
              <p14:cNvContentPartPr/>
              <p14:nvPr/>
            </p14:nvContentPartPr>
            <p14:xfrm>
              <a:off x="1353960" y="1722960"/>
              <a:ext cx="1679400" cy="1042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57441B-E0CE-6F5F-E7CD-48D6A89F60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4600" y="1713600"/>
                <a:ext cx="1698120" cy="10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8101</TotalTime>
  <Words>285</Words>
  <Application>Microsoft Macintosh PowerPoint</Application>
  <PresentationFormat>On-screen Show (4:3)</PresentationFormat>
  <Paragraphs>121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CenturySchoolbook</vt:lpstr>
      <vt:lpstr>bzitko_template</vt:lpstr>
      <vt:lpstr>NLP Recurrent Neural Networks  lecture 05.1</vt:lpstr>
      <vt:lpstr>Contents</vt:lpstr>
      <vt:lpstr>Motivating example</vt:lpstr>
      <vt:lpstr>Representing words</vt:lpstr>
      <vt:lpstr>Why not a standard network?</vt:lpstr>
      <vt:lpstr>Recurrent Neural Networks</vt:lpstr>
      <vt:lpstr>Forward Propagation</vt:lpstr>
      <vt:lpstr>Simplified RNN notation</vt:lpstr>
      <vt:lpstr>Forward propagation and backward propagation</vt:lpstr>
      <vt:lpstr>Forward propagation and backward propagation</vt:lpstr>
      <vt:lpstr>Examples of RNN architectures</vt:lpstr>
      <vt:lpstr>Summary of RNN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2238</cp:revision>
  <dcterms:created xsi:type="dcterms:W3CDTF">2009-11-13T22:47:37Z</dcterms:created>
  <dcterms:modified xsi:type="dcterms:W3CDTF">2022-11-21T15:04:40Z</dcterms:modified>
</cp:coreProperties>
</file>