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366" r:id="rId4"/>
    <p:sldId id="379" r:id="rId5"/>
    <p:sldId id="367" r:id="rId6"/>
    <p:sldId id="368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9" r:id="rId26"/>
    <p:sldId id="400" r:id="rId27"/>
    <p:sldId id="401" r:id="rId2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2" autoAdjust="0"/>
    <p:restoredTop sz="87131" autoAdjust="0"/>
  </p:normalViewPr>
  <p:slideViewPr>
    <p:cSldViewPr>
      <p:cViewPr varScale="1">
        <p:scale>
          <a:sx n="90" d="100"/>
          <a:sy n="90" d="100"/>
        </p:scale>
        <p:origin x="1216" y="200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CC2B-07F5-486B-80F8-D7AC8876AF81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57EA-DA71-4ED8-87D5-FA09C51B6AFA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861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3210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2842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390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6596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51849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90912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889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1378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0853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7692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4119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1670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43350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28781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7557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33238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8578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27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2413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5525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03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7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98612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8035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649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837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57EA-DA71-4ED8-87D5-FA09C51B6AFA}" type="slidenum">
              <a:rPr lang="hr-HR" smtClean="0"/>
              <a:pPr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96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"/>
            <a:ext cx="9144000" cy="2500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9240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2396" y="71415"/>
            <a:ext cx="1485896" cy="6429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06" y="71415"/>
            <a:ext cx="7429552" cy="6429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6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480"/>
            <a:ext cx="4424394" cy="5929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4425982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06" y="1214423"/>
            <a:ext cx="4425982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571480"/>
            <a:ext cx="442756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214423"/>
            <a:ext cx="4427569" cy="528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7" y="71414"/>
            <a:ext cx="3394107" cy="13636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1415"/>
            <a:ext cx="5497544" cy="6429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7" y="1435100"/>
            <a:ext cx="3394107" cy="506573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5143512"/>
            <a:ext cx="9001188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06" y="71415"/>
            <a:ext cx="9001188" cy="500066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06" y="5715017"/>
            <a:ext cx="9001188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00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06" y="571480"/>
            <a:ext cx="9001188" cy="592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071538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5C48-E28F-491B-A6FC-AD0BFE4ABDB2}" type="datetimeFigureOut">
              <a:rPr lang="sr-Latn-CS" smtClean="0"/>
              <a:pPr/>
              <a:t>30.11.22.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976" y="6572272"/>
            <a:ext cx="707236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76" y="6572272"/>
            <a:ext cx="857224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B878-1E7A-41BB-BEF2-7EED5D7B2C6D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0.png"/><Relationship Id="rId18" Type="http://schemas.openxmlformats.org/officeDocument/2006/relationships/image" Target="../media/image620.png"/><Relationship Id="rId26" Type="http://schemas.openxmlformats.org/officeDocument/2006/relationships/image" Target="../media/image700.png"/><Relationship Id="rId3" Type="http://schemas.openxmlformats.org/officeDocument/2006/relationships/image" Target="../media/image470.png"/><Relationship Id="rId21" Type="http://schemas.openxmlformats.org/officeDocument/2006/relationships/image" Target="../media/image65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610.png"/><Relationship Id="rId25" Type="http://schemas.openxmlformats.org/officeDocument/2006/relationships/image" Target="../media/image69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00.png"/><Relationship Id="rId20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24" Type="http://schemas.openxmlformats.org/officeDocument/2006/relationships/image" Target="../media/image680.png"/><Relationship Id="rId5" Type="http://schemas.openxmlformats.org/officeDocument/2006/relationships/image" Target="../media/image490.png"/><Relationship Id="rId15" Type="http://schemas.openxmlformats.org/officeDocument/2006/relationships/image" Target="../media/image590.png"/><Relationship Id="rId23" Type="http://schemas.openxmlformats.org/officeDocument/2006/relationships/image" Target="../media/image670.png"/><Relationship Id="rId10" Type="http://schemas.openxmlformats.org/officeDocument/2006/relationships/image" Target="../media/image540.png"/><Relationship Id="rId19" Type="http://schemas.openxmlformats.org/officeDocument/2006/relationships/image" Target="../media/image63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80.png"/><Relationship Id="rId22" Type="http://schemas.openxmlformats.org/officeDocument/2006/relationships/image" Target="../media/image6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1060.png"/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12" Type="http://schemas.openxmlformats.org/officeDocument/2006/relationships/image" Target="../media/image10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040.png"/><Relationship Id="rId5" Type="http://schemas.openxmlformats.org/officeDocument/2006/relationships/image" Target="../media/image980.png"/><Relationship Id="rId15" Type="http://schemas.openxmlformats.org/officeDocument/2006/relationships/image" Target="../media/image1080.png"/><Relationship Id="rId10" Type="http://schemas.openxmlformats.org/officeDocument/2006/relationships/image" Target="../media/image1030.png"/><Relationship Id="rId4" Type="http://schemas.openxmlformats.org/officeDocument/2006/relationships/image" Target="../media/image970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13" Type="http://schemas.openxmlformats.org/officeDocument/2006/relationships/image" Target="../media/image1190.png"/><Relationship Id="rId3" Type="http://schemas.openxmlformats.org/officeDocument/2006/relationships/image" Target="../media/image1090.png"/><Relationship Id="rId7" Type="http://schemas.openxmlformats.org/officeDocument/2006/relationships/image" Target="../media/image1130.png"/><Relationship Id="rId12" Type="http://schemas.openxmlformats.org/officeDocument/2006/relationships/image" Target="../media/image1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0.png"/><Relationship Id="rId11" Type="http://schemas.openxmlformats.org/officeDocument/2006/relationships/image" Target="../media/image1170.png"/><Relationship Id="rId5" Type="http://schemas.openxmlformats.org/officeDocument/2006/relationships/image" Target="../media/image1110.png"/><Relationship Id="rId15" Type="http://schemas.openxmlformats.org/officeDocument/2006/relationships/image" Target="../media/image1210.png"/><Relationship Id="rId10" Type="http://schemas.openxmlformats.org/officeDocument/2006/relationships/image" Target="../media/image1160.png"/><Relationship Id="rId4" Type="http://schemas.openxmlformats.org/officeDocument/2006/relationships/image" Target="../media/image1100.png"/><Relationship Id="rId9" Type="http://schemas.openxmlformats.org/officeDocument/2006/relationships/image" Target="../media/image1150.png"/><Relationship Id="rId14" Type="http://schemas.openxmlformats.org/officeDocument/2006/relationships/image" Target="../media/image12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280.png"/><Relationship Id="rId3" Type="http://schemas.openxmlformats.org/officeDocument/2006/relationships/image" Target="../media/image960.png"/><Relationship Id="rId7" Type="http://schemas.openxmlformats.org/officeDocument/2006/relationships/image" Target="../media/image1220.png"/><Relationship Id="rId12" Type="http://schemas.openxmlformats.org/officeDocument/2006/relationships/image" Target="../media/image1270.png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260.png"/><Relationship Id="rId5" Type="http://schemas.openxmlformats.org/officeDocument/2006/relationships/image" Target="../media/image980.png"/><Relationship Id="rId15" Type="http://schemas.openxmlformats.org/officeDocument/2006/relationships/image" Target="../media/image130.png"/><Relationship Id="rId10" Type="http://schemas.openxmlformats.org/officeDocument/2006/relationships/image" Target="../media/image1250.png"/><Relationship Id="rId4" Type="http://schemas.openxmlformats.org/officeDocument/2006/relationships/image" Target="../media/image970.png"/><Relationship Id="rId9" Type="http://schemas.openxmlformats.org/officeDocument/2006/relationships/image" Target="../media/image1240.png"/><Relationship Id="rId14" Type="http://schemas.openxmlformats.org/officeDocument/2006/relationships/image" Target="../media/image1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0.png"/><Relationship Id="rId4" Type="http://schemas.openxmlformats.org/officeDocument/2006/relationships/image" Target="../media/image13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0.png"/><Relationship Id="rId5" Type="http://schemas.openxmlformats.org/officeDocument/2006/relationships/image" Target="../media/image1390.png"/><Relationship Id="rId4" Type="http://schemas.openxmlformats.org/officeDocument/2006/relationships/image" Target="../media/image13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13" Type="http://schemas.openxmlformats.org/officeDocument/2006/relationships/image" Target="../media/image1470.png"/><Relationship Id="rId3" Type="http://schemas.openxmlformats.org/officeDocument/2006/relationships/image" Target="../media/image1370.png"/><Relationship Id="rId7" Type="http://schemas.openxmlformats.org/officeDocument/2006/relationships/image" Target="../media/image1410.png"/><Relationship Id="rId12" Type="http://schemas.openxmlformats.org/officeDocument/2006/relationships/image" Target="../media/image14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0.png"/><Relationship Id="rId11" Type="http://schemas.openxmlformats.org/officeDocument/2006/relationships/image" Target="../media/image1450.png"/><Relationship Id="rId5" Type="http://schemas.openxmlformats.org/officeDocument/2006/relationships/image" Target="../media/image1390.png"/><Relationship Id="rId10" Type="http://schemas.openxmlformats.org/officeDocument/2006/relationships/image" Target="../media/image1440.png"/><Relationship Id="rId4" Type="http://schemas.openxmlformats.org/officeDocument/2006/relationships/image" Target="../media/image1380.png"/><Relationship Id="rId9" Type="http://schemas.openxmlformats.org/officeDocument/2006/relationships/image" Target="../media/image1430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0.png"/><Relationship Id="rId18" Type="http://schemas.openxmlformats.org/officeDocument/2006/relationships/image" Target="../media/image1630.png"/><Relationship Id="rId26" Type="http://schemas.openxmlformats.org/officeDocument/2006/relationships/image" Target="../media/image1690.png"/><Relationship Id="rId34" Type="http://schemas.openxmlformats.org/officeDocument/2006/relationships/image" Target="../media/image177.png"/><Relationship Id="rId7" Type="http://schemas.openxmlformats.org/officeDocument/2006/relationships/image" Target="../media/image1520.png"/><Relationship Id="rId12" Type="http://schemas.openxmlformats.org/officeDocument/2006/relationships/image" Target="../media/image1570.png"/><Relationship Id="rId17" Type="http://schemas.openxmlformats.org/officeDocument/2006/relationships/image" Target="../media/image1620.png"/><Relationship Id="rId25" Type="http://schemas.openxmlformats.org/officeDocument/2006/relationships/image" Target="../media/image1670.png"/><Relationship Id="rId33" Type="http://schemas.openxmlformats.org/officeDocument/2006/relationships/image" Target="../media/image17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10.png"/><Relationship Id="rId20" Type="http://schemas.openxmlformats.org/officeDocument/2006/relationships/image" Target="../media/image1650.png"/><Relationship Id="rId29" Type="http://schemas.openxmlformats.org/officeDocument/2006/relationships/image" Target="../media/image1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Relationship Id="rId11" Type="http://schemas.openxmlformats.org/officeDocument/2006/relationships/image" Target="../media/image1560.png"/><Relationship Id="rId24" Type="http://schemas.openxmlformats.org/officeDocument/2006/relationships/image" Target="../media/image1660.png"/><Relationship Id="rId32" Type="http://schemas.openxmlformats.org/officeDocument/2006/relationships/image" Target="../media/image175.png"/><Relationship Id="rId37" Type="http://schemas.openxmlformats.org/officeDocument/2006/relationships/image" Target="../media/image180.png"/><Relationship Id="rId5" Type="http://schemas.openxmlformats.org/officeDocument/2006/relationships/image" Target="../media/image1500.png"/><Relationship Id="rId15" Type="http://schemas.openxmlformats.org/officeDocument/2006/relationships/image" Target="../media/image1600.png"/><Relationship Id="rId23" Type="http://schemas.openxmlformats.org/officeDocument/2006/relationships/image" Target="../media/image1680.png"/><Relationship Id="rId28" Type="http://schemas.openxmlformats.org/officeDocument/2006/relationships/image" Target="../media/image1710.png"/><Relationship Id="rId36" Type="http://schemas.openxmlformats.org/officeDocument/2006/relationships/image" Target="../media/image179.png"/><Relationship Id="rId10" Type="http://schemas.openxmlformats.org/officeDocument/2006/relationships/image" Target="../media/image1550.png"/><Relationship Id="rId19" Type="http://schemas.openxmlformats.org/officeDocument/2006/relationships/image" Target="../media/image1640.png"/><Relationship Id="rId31" Type="http://schemas.openxmlformats.org/officeDocument/2006/relationships/image" Target="../media/image174.png"/><Relationship Id="rId4" Type="http://schemas.openxmlformats.org/officeDocument/2006/relationships/image" Target="../media/image1490.png"/><Relationship Id="rId9" Type="http://schemas.openxmlformats.org/officeDocument/2006/relationships/image" Target="../media/image1540.png"/><Relationship Id="rId14" Type="http://schemas.openxmlformats.org/officeDocument/2006/relationships/image" Target="../media/image1590.png"/><Relationship Id="rId27" Type="http://schemas.openxmlformats.org/officeDocument/2006/relationships/image" Target="../media/image1700.png"/><Relationship Id="rId30" Type="http://schemas.openxmlformats.org/officeDocument/2006/relationships/image" Target="../media/image173.png"/><Relationship Id="rId35" Type="http://schemas.openxmlformats.org/officeDocument/2006/relationships/image" Target="../media/image178.png"/><Relationship Id="rId8" Type="http://schemas.openxmlformats.org/officeDocument/2006/relationships/image" Target="../media/image15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3" Type="http://schemas.openxmlformats.org/officeDocument/2006/relationships/image" Target="../media/image223.png"/><Relationship Id="rId21" Type="http://schemas.openxmlformats.org/officeDocument/2006/relationships/image" Target="../media/image241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10" Type="http://schemas.openxmlformats.org/officeDocument/2006/relationships/image" Target="../media/image230.png"/><Relationship Id="rId19" Type="http://schemas.openxmlformats.org/officeDocument/2006/relationships/image" Target="../media/image239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  <a:br>
              <a:rPr lang="en-US" dirty="0"/>
            </a:br>
            <a:r>
              <a:rPr lang="en-US" dirty="0"/>
              <a:t>Recurrent Neural Networks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lecture 05.1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Branko Žitko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F01B6-6017-F45A-1F83-E5C7330D07BF}"/>
              </a:ext>
            </a:extLst>
          </p:cNvPr>
          <p:cNvSpPr txBox="1"/>
          <p:nvPr/>
        </p:nvSpPr>
        <p:spPr>
          <a:xfrm>
            <a:off x="3324928" y="6381328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Source: DeepLearning.AI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/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r-H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r-HR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r-H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</m:e>
                      </m:d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D00287-67B6-F321-DCCB-33C271108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55567"/>
                <a:ext cx="2802114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70B4C6-31E4-CE04-C318-78A68EE3B0A6}"/>
              </a:ext>
            </a:extLst>
          </p:cNvPr>
          <p:cNvSpPr txBox="1"/>
          <p:nvPr/>
        </p:nvSpPr>
        <p:spPr>
          <a:xfrm>
            <a:off x="4860032" y="5733256"/>
            <a:ext cx="399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Backpropagation through time</a:t>
            </a:r>
          </a:p>
        </p:txBody>
      </p:sp>
    </p:spTree>
    <p:extLst>
      <p:ext uri="{BB962C8B-B14F-4D97-AF65-F5344CB8AC3E}">
        <p14:creationId xmlns:p14="http://schemas.microsoft.com/office/powerpoint/2010/main" val="226359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RNN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34474-2588-717D-704C-F43C01200DE9}"/>
              </a:ext>
            </a:extLst>
          </p:cNvPr>
          <p:cNvSpPr/>
          <p:nvPr/>
        </p:nvSpPr>
        <p:spPr>
          <a:xfrm>
            <a:off x="974362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/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EFF39-8833-02DD-CC80-EAFAA6495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0" y="2249286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/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B3DECE-FE74-3073-90B5-102DB50D5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89" y="836712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37EDD5-B1CE-2DB5-498A-949912D8EB05}"/>
              </a:ext>
            </a:extLst>
          </p:cNvPr>
          <p:cNvCxnSpPr>
            <a:cxnSpLocks/>
          </p:cNvCxnSpPr>
          <p:nvPr/>
        </p:nvCxnSpPr>
        <p:spPr>
          <a:xfrm flipV="1">
            <a:off x="1206023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/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305231-BE4F-78FA-5B49-D5DAD69C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59156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BB501-7BF4-031F-52A4-12E1EB7CE039}"/>
              </a:ext>
            </a:extLst>
          </p:cNvPr>
          <p:cNvCxnSpPr>
            <a:cxnSpLocks/>
          </p:cNvCxnSpPr>
          <p:nvPr/>
        </p:nvCxnSpPr>
        <p:spPr>
          <a:xfrm>
            <a:off x="614322" y="177623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B6AE21-34DB-714B-7352-A8071F51109D}"/>
              </a:ext>
            </a:extLst>
          </p:cNvPr>
          <p:cNvCxnSpPr>
            <a:cxnSpLocks/>
          </p:cNvCxnSpPr>
          <p:nvPr/>
        </p:nvCxnSpPr>
        <p:spPr>
          <a:xfrm flipV="1">
            <a:off x="1209194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890AE9-3EC7-F0C6-B9B5-22AF5CFD25B0}"/>
              </a:ext>
            </a:extLst>
          </p:cNvPr>
          <p:cNvSpPr/>
          <p:nvPr/>
        </p:nvSpPr>
        <p:spPr>
          <a:xfrm>
            <a:off x="2627784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/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2EFD5-602A-68D2-6447-A57634E6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662" y="2249286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/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FCDE6-E975-030D-355C-B1B3A7AE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1" y="836712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2CD660-41EA-30F7-569F-EB2D0EB97E14}"/>
              </a:ext>
            </a:extLst>
          </p:cNvPr>
          <p:cNvCxnSpPr>
            <a:cxnSpLocks/>
          </p:cNvCxnSpPr>
          <p:nvPr/>
        </p:nvCxnSpPr>
        <p:spPr>
          <a:xfrm flipV="1">
            <a:off x="2859445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D5819B-B35B-FB66-4F00-024C9C3D9DAC}"/>
              </a:ext>
            </a:extLst>
          </p:cNvPr>
          <p:cNvCxnSpPr>
            <a:cxnSpLocks/>
          </p:cNvCxnSpPr>
          <p:nvPr/>
        </p:nvCxnSpPr>
        <p:spPr>
          <a:xfrm flipV="1">
            <a:off x="2862616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A86215-CE12-9AC5-8D9D-1E36AA8C689D}"/>
              </a:ext>
            </a:extLst>
          </p:cNvPr>
          <p:cNvSpPr/>
          <p:nvPr/>
        </p:nvSpPr>
        <p:spPr>
          <a:xfrm>
            <a:off x="3394843" y="1566187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/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FFBA88-48C0-2FB3-A854-67C15D21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770" y="836712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6A2132-3B77-83D4-5561-812C371CEB1C}"/>
              </a:ext>
            </a:extLst>
          </p:cNvPr>
          <p:cNvCxnSpPr>
            <a:cxnSpLocks/>
          </p:cNvCxnSpPr>
          <p:nvPr/>
        </p:nvCxnSpPr>
        <p:spPr>
          <a:xfrm flipV="1">
            <a:off x="3626504" y="203170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5E3122-A423-06BC-515C-5B734E737CA4}"/>
              </a:ext>
            </a:extLst>
          </p:cNvPr>
          <p:cNvCxnSpPr>
            <a:cxnSpLocks/>
          </p:cNvCxnSpPr>
          <p:nvPr/>
        </p:nvCxnSpPr>
        <p:spPr>
          <a:xfrm flipV="1">
            <a:off x="3629675" y="125046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>
            <a:extLst>
              <a:ext uri="{FF2B5EF4-FFF2-40B4-BE49-F238E27FC236}">
                <a16:creationId xmlns:a16="http://schemas.microsoft.com/office/drawing/2014/main" id="{1E235966-BE86-0613-3987-D7EB31A20AC9}"/>
              </a:ext>
            </a:extLst>
          </p:cNvPr>
          <p:cNvSpPr/>
          <p:nvPr/>
        </p:nvSpPr>
        <p:spPr>
          <a:xfrm>
            <a:off x="2883757" y="1238865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65CFF0-0CA4-FC33-9386-0D86FBE5B193}"/>
              </a:ext>
            </a:extLst>
          </p:cNvPr>
          <p:cNvSpPr/>
          <p:nvPr/>
        </p:nvSpPr>
        <p:spPr>
          <a:xfrm>
            <a:off x="4846835" y="1540810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/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998663-9D9D-57B0-3043-1B96A0EC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62" y="811335"/>
                <a:ext cx="625910" cy="374590"/>
              </a:xfrm>
              <a:prstGeom prst="rect">
                <a:avLst/>
              </a:prstGeom>
              <a:blipFill>
                <a:blip r:embed="rId9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D6CB39-CB7C-B020-A7DD-023093F7B7D8}"/>
              </a:ext>
            </a:extLst>
          </p:cNvPr>
          <p:cNvCxnSpPr>
            <a:cxnSpLocks/>
          </p:cNvCxnSpPr>
          <p:nvPr/>
        </p:nvCxnSpPr>
        <p:spPr>
          <a:xfrm flipV="1">
            <a:off x="5078496" y="200632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BB084B-1CC9-AF08-0838-0C51D3822CC1}"/>
              </a:ext>
            </a:extLst>
          </p:cNvPr>
          <p:cNvCxnSpPr>
            <a:cxnSpLocks/>
          </p:cNvCxnSpPr>
          <p:nvPr/>
        </p:nvCxnSpPr>
        <p:spPr>
          <a:xfrm flipV="1">
            <a:off x="5081667" y="12250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>
            <a:extLst>
              <a:ext uri="{FF2B5EF4-FFF2-40B4-BE49-F238E27FC236}">
                <a16:creationId xmlns:a16="http://schemas.microsoft.com/office/drawing/2014/main" id="{16BE68AE-B6D6-C040-F814-899349E7E73D}"/>
              </a:ext>
            </a:extLst>
          </p:cNvPr>
          <p:cNvSpPr/>
          <p:nvPr/>
        </p:nvSpPr>
        <p:spPr>
          <a:xfrm>
            <a:off x="4335749" y="1213488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C564113-0AF2-A0D8-16B4-D9B4F5467AB6}"/>
              </a:ext>
            </a:extLst>
          </p:cNvPr>
          <p:cNvSpPr/>
          <p:nvPr/>
        </p:nvSpPr>
        <p:spPr>
          <a:xfrm>
            <a:off x="3616840" y="1224827"/>
            <a:ext cx="747252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8BB92F-E3EF-15AD-6787-0CEC4741EDEA}"/>
              </a:ext>
            </a:extLst>
          </p:cNvPr>
          <p:cNvCxnSpPr>
            <a:cxnSpLocks/>
          </p:cNvCxnSpPr>
          <p:nvPr/>
        </p:nvCxnSpPr>
        <p:spPr>
          <a:xfrm flipV="1">
            <a:off x="4364092" y="202240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5944D35-3F85-2CC6-49B3-29151ECC8C47}"/>
              </a:ext>
            </a:extLst>
          </p:cNvPr>
          <p:cNvSpPr/>
          <p:nvPr/>
        </p:nvSpPr>
        <p:spPr>
          <a:xfrm>
            <a:off x="6277400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/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A442B8-99A3-0956-57E9-84C4AC446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278" y="2163574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7647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856FA-BB57-8EB6-539E-B0737B04C740}"/>
              </a:ext>
            </a:extLst>
          </p:cNvPr>
          <p:cNvCxnSpPr>
            <a:cxnSpLocks/>
          </p:cNvCxnSpPr>
          <p:nvPr/>
        </p:nvCxnSpPr>
        <p:spPr>
          <a:xfrm flipV="1">
            <a:off x="6509061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1977009-16AD-19EB-C084-83C3583FB101}"/>
              </a:ext>
            </a:extLst>
          </p:cNvPr>
          <p:cNvSpPr/>
          <p:nvPr/>
        </p:nvSpPr>
        <p:spPr>
          <a:xfrm>
            <a:off x="7044459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ACE6540-28BF-1AD0-38E9-EBADEAFE7D5A}"/>
              </a:ext>
            </a:extLst>
          </p:cNvPr>
          <p:cNvCxnSpPr>
            <a:cxnSpLocks/>
          </p:cNvCxnSpPr>
          <p:nvPr/>
        </p:nvCxnSpPr>
        <p:spPr>
          <a:xfrm flipV="1">
            <a:off x="7276120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/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E11335-A456-9E23-782D-04F81CC78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1" y="2147489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r="-17647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A8DD6A-6EBB-F3FE-BE19-9490E27B920F}"/>
              </a:ext>
            </a:extLst>
          </p:cNvPr>
          <p:cNvCxnSpPr>
            <a:cxnSpLocks/>
          </p:cNvCxnSpPr>
          <p:nvPr/>
        </p:nvCxnSpPr>
        <p:spPr>
          <a:xfrm>
            <a:off x="6781456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34D7F9-4D0F-EF07-6AAB-572F054A084D}"/>
              </a:ext>
            </a:extLst>
          </p:cNvPr>
          <p:cNvCxnSpPr>
            <a:cxnSpLocks/>
          </p:cNvCxnSpPr>
          <p:nvPr/>
        </p:nvCxnSpPr>
        <p:spPr>
          <a:xfrm>
            <a:off x="7550362" y="1690518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0C83EC0-1B5A-329F-7A77-FC8120C35ECE}"/>
              </a:ext>
            </a:extLst>
          </p:cNvPr>
          <p:cNvSpPr txBox="1"/>
          <p:nvPr/>
        </p:nvSpPr>
        <p:spPr>
          <a:xfrm>
            <a:off x="4108773" y="1475428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74F452-3139-ED50-DB65-F2B96C408B24}"/>
              </a:ext>
            </a:extLst>
          </p:cNvPr>
          <p:cNvSpPr txBox="1"/>
          <p:nvPr/>
        </p:nvSpPr>
        <p:spPr>
          <a:xfrm>
            <a:off x="7717560" y="1412716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2257A5-46AF-39E1-4E76-E61E7B30FC38}"/>
              </a:ext>
            </a:extLst>
          </p:cNvPr>
          <p:cNvSpPr/>
          <p:nvPr/>
        </p:nvSpPr>
        <p:spPr>
          <a:xfrm>
            <a:off x="8375746" y="1480475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/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0BA4F59-D4F3-258E-7546-7B54CDED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24" y="2163574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r="-3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B0EA81-52AA-DDE3-70EF-D3B99D79C285}"/>
              </a:ext>
            </a:extLst>
          </p:cNvPr>
          <p:cNvCxnSpPr>
            <a:cxnSpLocks/>
          </p:cNvCxnSpPr>
          <p:nvPr/>
        </p:nvCxnSpPr>
        <p:spPr>
          <a:xfrm flipV="1">
            <a:off x="8607407" y="1945989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A83D33-8F9C-50DB-D50C-689095280D52}"/>
              </a:ext>
            </a:extLst>
          </p:cNvPr>
          <p:cNvCxnSpPr>
            <a:cxnSpLocks/>
          </p:cNvCxnSpPr>
          <p:nvPr/>
        </p:nvCxnSpPr>
        <p:spPr>
          <a:xfrm>
            <a:off x="8087373" y="16896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/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2897BCC-DBE2-86FD-5DE6-B96E52E3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65" y="780109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7227F9-479F-218A-D275-0B7D345414E4}"/>
              </a:ext>
            </a:extLst>
          </p:cNvPr>
          <p:cNvCxnSpPr>
            <a:cxnSpLocks/>
          </p:cNvCxnSpPr>
          <p:nvPr/>
        </p:nvCxnSpPr>
        <p:spPr>
          <a:xfrm flipV="1">
            <a:off x="8586670" y="119386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556D828-1FD8-9FE4-C340-9D429EAB9D38}"/>
              </a:ext>
            </a:extLst>
          </p:cNvPr>
          <p:cNvSpPr/>
          <p:nvPr/>
        </p:nvSpPr>
        <p:spPr>
          <a:xfrm>
            <a:off x="897637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/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298BDD1-36E1-7B79-C4BA-9ADFE75F3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5" y="4852035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r="-1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E49E1B-04C8-9CAB-F86F-6A90B3884FDA}"/>
              </a:ext>
            </a:extLst>
          </p:cNvPr>
          <p:cNvCxnSpPr>
            <a:cxnSpLocks/>
          </p:cNvCxnSpPr>
          <p:nvPr/>
        </p:nvCxnSpPr>
        <p:spPr>
          <a:xfrm flipV="1">
            <a:off x="1129298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6B2AE29-5E58-8AA7-E9A6-7E4826EB58D1}"/>
              </a:ext>
            </a:extLst>
          </p:cNvPr>
          <p:cNvSpPr/>
          <p:nvPr/>
        </p:nvSpPr>
        <p:spPr>
          <a:xfrm>
            <a:off x="1664696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C241F-983F-CB5B-F0EE-46E76E6B1B3B}"/>
              </a:ext>
            </a:extLst>
          </p:cNvPr>
          <p:cNvCxnSpPr>
            <a:cxnSpLocks/>
          </p:cNvCxnSpPr>
          <p:nvPr/>
        </p:nvCxnSpPr>
        <p:spPr>
          <a:xfrm flipV="1">
            <a:off x="1896357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/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0A90B8-49F2-1815-C5F7-DDFE6B592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28" y="4835950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1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E38C000-09F4-A04A-8858-90D74E4CA3DE}"/>
              </a:ext>
            </a:extLst>
          </p:cNvPr>
          <p:cNvCxnSpPr>
            <a:cxnSpLocks/>
          </p:cNvCxnSpPr>
          <p:nvPr/>
        </p:nvCxnSpPr>
        <p:spPr>
          <a:xfrm>
            <a:off x="1401693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5F5402-B55B-F1DD-DAD4-98F89BCD0118}"/>
              </a:ext>
            </a:extLst>
          </p:cNvPr>
          <p:cNvCxnSpPr>
            <a:cxnSpLocks/>
          </p:cNvCxnSpPr>
          <p:nvPr/>
        </p:nvCxnSpPr>
        <p:spPr>
          <a:xfrm>
            <a:off x="2170599" y="4378979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04DBE07-4E06-58B5-8D2E-60D2EC666A52}"/>
              </a:ext>
            </a:extLst>
          </p:cNvPr>
          <p:cNvSpPr txBox="1"/>
          <p:nvPr/>
        </p:nvSpPr>
        <p:spPr>
          <a:xfrm>
            <a:off x="2337797" y="4101177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8412B8-3783-3FD0-1A0F-32B5F9ADEC8E}"/>
              </a:ext>
            </a:extLst>
          </p:cNvPr>
          <p:cNvSpPr/>
          <p:nvPr/>
        </p:nvSpPr>
        <p:spPr>
          <a:xfrm>
            <a:off x="2995983" y="4168936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/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28E2884-EDB1-6674-DA41-470B6756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61" y="4852035"/>
                <a:ext cx="625910" cy="369332"/>
              </a:xfrm>
              <a:prstGeom prst="rect">
                <a:avLst/>
              </a:prstGeom>
              <a:blipFill>
                <a:blip r:embed="rId16"/>
                <a:stretch>
                  <a:fillRect r="-32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7650E2-6712-DEC8-8643-852A24F5B66C}"/>
              </a:ext>
            </a:extLst>
          </p:cNvPr>
          <p:cNvCxnSpPr>
            <a:cxnSpLocks/>
          </p:cNvCxnSpPr>
          <p:nvPr/>
        </p:nvCxnSpPr>
        <p:spPr>
          <a:xfrm flipV="1">
            <a:off x="3227644" y="463445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7D950A-B447-6FE9-2DA2-37C814434D3C}"/>
              </a:ext>
            </a:extLst>
          </p:cNvPr>
          <p:cNvCxnSpPr>
            <a:cxnSpLocks/>
          </p:cNvCxnSpPr>
          <p:nvPr/>
        </p:nvCxnSpPr>
        <p:spPr>
          <a:xfrm>
            <a:off x="2707610" y="4378140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/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D9010CA-D6F9-A2A4-ECF3-EF5F7A2FE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2" y="3482289"/>
                <a:ext cx="625910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8A3D93A-7E96-3C7E-1FA8-802CA12ED2F1}"/>
              </a:ext>
            </a:extLst>
          </p:cNvPr>
          <p:cNvCxnSpPr>
            <a:cxnSpLocks/>
          </p:cNvCxnSpPr>
          <p:nvPr/>
        </p:nvCxnSpPr>
        <p:spPr>
          <a:xfrm flipV="1">
            <a:off x="1121247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/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A5548B4-D07E-4AF6-9EB7-BAEDEB15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01" y="3482289"/>
                <a:ext cx="625910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FC52B49-68F5-D9C2-CEF9-2883EDD0B050}"/>
              </a:ext>
            </a:extLst>
          </p:cNvPr>
          <p:cNvCxnSpPr>
            <a:cxnSpLocks/>
          </p:cNvCxnSpPr>
          <p:nvPr/>
        </p:nvCxnSpPr>
        <p:spPr>
          <a:xfrm flipV="1">
            <a:off x="1888306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/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3252740-44BD-049F-ADF0-C9502BBAD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385" y="3482289"/>
                <a:ext cx="625910" cy="374590"/>
              </a:xfrm>
              <a:prstGeom prst="rect">
                <a:avLst/>
              </a:prstGeom>
              <a:blipFill>
                <a:blip r:embed="rId19"/>
                <a:stretch>
                  <a:fillRect r="-14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CF6A6F2-D252-FA78-2BF0-348BB17B6DEB}"/>
              </a:ext>
            </a:extLst>
          </p:cNvPr>
          <p:cNvCxnSpPr>
            <a:cxnSpLocks/>
          </p:cNvCxnSpPr>
          <p:nvPr/>
        </p:nvCxnSpPr>
        <p:spPr>
          <a:xfrm flipV="1">
            <a:off x="3220290" y="389604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847701D-13A8-CD10-A543-6CF42BEAB84A}"/>
              </a:ext>
            </a:extLst>
          </p:cNvPr>
          <p:cNvSpPr/>
          <p:nvPr/>
        </p:nvSpPr>
        <p:spPr>
          <a:xfrm>
            <a:off x="4841317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BC26AB-C211-C817-E360-51BBF6A6A348}"/>
              </a:ext>
            </a:extLst>
          </p:cNvPr>
          <p:cNvCxnSpPr>
            <a:cxnSpLocks/>
          </p:cNvCxnSpPr>
          <p:nvPr/>
        </p:nvCxnSpPr>
        <p:spPr>
          <a:xfrm flipV="1">
            <a:off x="5072978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/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4D930B5-D71F-213A-D26D-9B9E29E7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349" y="4755067"/>
                <a:ext cx="625910" cy="369332"/>
              </a:xfrm>
              <a:prstGeom prst="rect">
                <a:avLst/>
              </a:prstGeom>
              <a:blipFill>
                <a:blip r:embed="rId20"/>
                <a:stretch>
                  <a:fillRect r="-20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428F642-18F8-9139-3A6E-A3F1BD1E9EC4}"/>
              </a:ext>
            </a:extLst>
          </p:cNvPr>
          <p:cNvCxnSpPr>
            <a:cxnSpLocks/>
          </p:cNvCxnSpPr>
          <p:nvPr/>
        </p:nvCxnSpPr>
        <p:spPr>
          <a:xfrm>
            <a:off x="5347220" y="4298096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9FCDE96-D734-FB04-D3BC-CFC782FAA804}"/>
              </a:ext>
            </a:extLst>
          </p:cNvPr>
          <p:cNvSpPr txBox="1"/>
          <p:nvPr/>
        </p:nvSpPr>
        <p:spPr>
          <a:xfrm>
            <a:off x="5514418" y="4020294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85F65B1-D748-C250-9065-630E5485C4E0}"/>
              </a:ext>
            </a:extLst>
          </p:cNvPr>
          <p:cNvSpPr/>
          <p:nvPr/>
        </p:nvSpPr>
        <p:spPr>
          <a:xfrm>
            <a:off x="6172604" y="4088053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/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1773991-2194-4C84-E8EE-F5C576767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482" y="4771152"/>
                <a:ext cx="625910" cy="369332"/>
              </a:xfrm>
              <a:prstGeom prst="rect">
                <a:avLst/>
              </a:prstGeom>
              <a:blipFill>
                <a:blip r:embed="rId21"/>
                <a:stretch>
                  <a:fillRect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ECDD7D-4DEF-A684-CD12-2C38385AD374}"/>
              </a:ext>
            </a:extLst>
          </p:cNvPr>
          <p:cNvCxnSpPr>
            <a:cxnSpLocks/>
          </p:cNvCxnSpPr>
          <p:nvPr/>
        </p:nvCxnSpPr>
        <p:spPr>
          <a:xfrm flipV="1">
            <a:off x="6404265" y="455356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7A04B52-11DD-C847-82A5-9F98AE23D61E}"/>
              </a:ext>
            </a:extLst>
          </p:cNvPr>
          <p:cNvCxnSpPr>
            <a:cxnSpLocks/>
          </p:cNvCxnSpPr>
          <p:nvPr/>
        </p:nvCxnSpPr>
        <p:spPr>
          <a:xfrm>
            <a:off x="5884231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49667AD-44C6-669D-25EC-B57FC1584976}"/>
              </a:ext>
            </a:extLst>
          </p:cNvPr>
          <p:cNvCxnSpPr>
            <a:cxnSpLocks/>
          </p:cNvCxnSpPr>
          <p:nvPr/>
        </p:nvCxnSpPr>
        <p:spPr>
          <a:xfrm>
            <a:off x="6671509" y="4297257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8C093D9-10E0-8C31-C8EF-7E2F29CA7521}"/>
              </a:ext>
            </a:extLst>
          </p:cNvPr>
          <p:cNvSpPr/>
          <p:nvPr/>
        </p:nvSpPr>
        <p:spPr>
          <a:xfrm>
            <a:off x="6943873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0CDC7BA-0283-EBF1-AE19-5DFF79ABBBFC}"/>
              </a:ext>
            </a:extLst>
          </p:cNvPr>
          <p:cNvCxnSpPr>
            <a:cxnSpLocks/>
          </p:cNvCxnSpPr>
          <p:nvPr/>
        </p:nvCxnSpPr>
        <p:spPr>
          <a:xfrm>
            <a:off x="7449776" y="4287171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36E7F5-DF13-9A0F-0D51-CE8AD0E7A101}"/>
              </a:ext>
            </a:extLst>
          </p:cNvPr>
          <p:cNvSpPr txBox="1"/>
          <p:nvPr/>
        </p:nvSpPr>
        <p:spPr>
          <a:xfrm>
            <a:off x="7616974" y="4009369"/>
            <a:ext cx="418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6DB6F52-74C7-D761-1196-B5E4E9C774D5}"/>
              </a:ext>
            </a:extLst>
          </p:cNvPr>
          <p:cNvSpPr/>
          <p:nvPr/>
        </p:nvSpPr>
        <p:spPr>
          <a:xfrm>
            <a:off x="8275160" y="4077128"/>
            <a:ext cx="461667" cy="420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7902D15-3942-9A74-FA33-883D16F3C1FF}"/>
              </a:ext>
            </a:extLst>
          </p:cNvPr>
          <p:cNvCxnSpPr>
            <a:cxnSpLocks/>
          </p:cNvCxnSpPr>
          <p:nvPr/>
        </p:nvCxnSpPr>
        <p:spPr>
          <a:xfrm>
            <a:off x="7986787" y="4286332"/>
            <a:ext cx="2198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/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979190A-876C-52CA-9B51-275D6CE3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578" y="33904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05A5F58-8D7A-9667-2D94-5E25F7899897}"/>
              </a:ext>
            </a:extLst>
          </p:cNvPr>
          <p:cNvCxnSpPr>
            <a:cxnSpLocks/>
          </p:cNvCxnSpPr>
          <p:nvPr/>
        </p:nvCxnSpPr>
        <p:spPr>
          <a:xfrm flipV="1">
            <a:off x="7167483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/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38242C4-7DF3-206A-5E49-86F510716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562" y="3390481"/>
                <a:ext cx="625910" cy="374590"/>
              </a:xfrm>
              <a:prstGeom prst="rect">
                <a:avLst/>
              </a:prstGeom>
              <a:blipFill>
                <a:blip r:embed="rId22"/>
                <a:stretch>
                  <a:fillRect r="-14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619362-5426-58C7-3143-D95BFAF8830A}"/>
              </a:ext>
            </a:extLst>
          </p:cNvPr>
          <p:cNvCxnSpPr>
            <a:cxnSpLocks/>
          </p:cNvCxnSpPr>
          <p:nvPr/>
        </p:nvCxnSpPr>
        <p:spPr>
          <a:xfrm flipV="1">
            <a:off x="8499467" y="380423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/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B9C2C3C-5A90-BAB1-AAA8-2C2D05C2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207187"/>
                <a:ext cx="62591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070D3AB-2981-D581-F3C7-74570E04844E}"/>
              </a:ext>
            </a:extLst>
          </p:cNvPr>
          <p:cNvCxnSpPr>
            <a:cxnSpLocks/>
          </p:cNvCxnSpPr>
          <p:nvPr/>
        </p:nvCxnSpPr>
        <p:spPr>
          <a:xfrm>
            <a:off x="542314" y="439185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/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A943063-6CF2-3136-CFF1-D94601AD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23" y="1613683"/>
                <a:ext cx="625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ECD7453-5981-D519-5E32-0C3C5B16DF26}"/>
              </a:ext>
            </a:extLst>
          </p:cNvPr>
          <p:cNvCxnSpPr>
            <a:cxnSpLocks/>
          </p:cNvCxnSpPr>
          <p:nvPr/>
        </p:nvCxnSpPr>
        <p:spPr>
          <a:xfrm>
            <a:off x="2291149" y="179834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/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1329DED-AE77-C431-701F-BBB5CC25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01" y="1505013"/>
                <a:ext cx="62591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164B70D-7A15-7071-FB11-DF68362FCEAF}"/>
              </a:ext>
            </a:extLst>
          </p:cNvPr>
          <p:cNvCxnSpPr>
            <a:cxnSpLocks/>
          </p:cNvCxnSpPr>
          <p:nvPr/>
        </p:nvCxnSpPr>
        <p:spPr>
          <a:xfrm>
            <a:off x="5963027" y="168967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/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1D0F9D2-185C-F34C-6122-3502DFA6A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620" y="4122920"/>
                <a:ext cx="62591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3F1E5B5-B688-5629-AB53-788AA525CFC7}"/>
              </a:ext>
            </a:extLst>
          </p:cNvPr>
          <p:cNvCxnSpPr>
            <a:cxnSpLocks/>
          </p:cNvCxnSpPr>
          <p:nvPr/>
        </p:nvCxnSpPr>
        <p:spPr>
          <a:xfrm>
            <a:off x="4501446" y="4307586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F104867-4B12-950E-B099-5FE930DED622}"/>
              </a:ext>
            </a:extLst>
          </p:cNvPr>
          <p:cNvSpPr txBox="1"/>
          <p:nvPr/>
        </p:nvSpPr>
        <p:spPr>
          <a:xfrm>
            <a:off x="583660" y="2723745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one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128BC09-43AD-8221-7CEC-C5491BBC8A63}"/>
              </a:ext>
            </a:extLst>
          </p:cNvPr>
          <p:cNvSpPr txBox="1"/>
          <p:nvPr/>
        </p:nvSpPr>
        <p:spPr>
          <a:xfrm>
            <a:off x="2957327" y="2720678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One to many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4EA672D-27B4-3AA6-9B71-D0F1DEABAA9E}"/>
              </a:ext>
            </a:extLst>
          </p:cNvPr>
          <p:cNvSpPr txBox="1"/>
          <p:nvPr/>
        </p:nvSpPr>
        <p:spPr>
          <a:xfrm>
            <a:off x="6588224" y="2717611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one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EF44B6-ABA8-0733-9EF7-1D23254C6ADF}"/>
              </a:ext>
            </a:extLst>
          </p:cNvPr>
          <p:cNvSpPr txBox="1"/>
          <p:nvPr/>
        </p:nvSpPr>
        <p:spPr>
          <a:xfrm>
            <a:off x="1221125" y="5363309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F597EA-C4EF-BB75-09A2-94B1381E5BCB}"/>
              </a:ext>
            </a:extLst>
          </p:cNvPr>
          <p:cNvSpPr txBox="1"/>
          <p:nvPr/>
        </p:nvSpPr>
        <p:spPr>
          <a:xfrm>
            <a:off x="5916599" y="5261386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359423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8806-14F2-E9CB-5C7C-0CE2C8DCC1F3}"/>
              </a:ext>
            </a:extLst>
          </p:cNvPr>
          <p:cNvSpPr txBox="1"/>
          <p:nvPr/>
        </p:nvSpPr>
        <p:spPr>
          <a:xfrm>
            <a:off x="395536" y="980728"/>
            <a:ext cx="4680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Speech recognition</a:t>
            </a:r>
          </a:p>
          <a:p>
            <a:endParaRPr lang="en-HR" sz="2000" dirty="0"/>
          </a:p>
          <a:p>
            <a:r>
              <a:rPr lang="en-HR" sz="2000" dirty="0"/>
              <a:t>	The apple and pair salad.</a:t>
            </a:r>
          </a:p>
          <a:p>
            <a:endParaRPr lang="en-HR" sz="2000" dirty="0"/>
          </a:p>
          <a:p>
            <a:r>
              <a:rPr lang="en-HR" sz="2000" dirty="0"/>
              <a:t>	The applea and pear salad.</a:t>
            </a:r>
          </a:p>
          <a:p>
            <a:endParaRPr lang="en-HR" sz="2000" dirty="0"/>
          </a:p>
          <a:p>
            <a:r>
              <a:rPr lang="en-HR" sz="2000" dirty="0"/>
              <a:t>	</a:t>
            </a:r>
            <a:r>
              <a:rPr lang="en-HR" sz="2000" i="1" dirty="0"/>
              <a:t>P</a:t>
            </a:r>
            <a:r>
              <a:rPr lang="en-HR" sz="2000" dirty="0"/>
              <a:t>(The apple and pair salad) = </a:t>
            </a:r>
          </a:p>
          <a:p>
            <a:r>
              <a:rPr lang="en-HR" sz="2000" dirty="0"/>
              <a:t>	</a:t>
            </a:r>
          </a:p>
          <a:p>
            <a:r>
              <a:rPr lang="en-HR" sz="2000" dirty="0"/>
              <a:t>	</a:t>
            </a:r>
            <a:r>
              <a:rPr lang="en-HR" sz="2000" i="1" dirty="0"/>
              <a:t>P</a:t>
            </a:r>
            <a:r>
              <a:rPr lang="en-GB" sz="2000" dirty="0"/>
              <a:t>(The apple and pear salad) =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7581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 with an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58806-14F2-E9CB-5C7C-0CE2C8DCC1F3}"/>
              </a:ext>
            </a:extLst>
          </p:cNvPr>
          <p:cNvSpPr txBox="1"/>
          <p:nvPr/>
        </p:nvSpPr>
        <p:spPr>
          <a:xfrm>
            <a:off x="395536" y="98072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400" dirty="0"/>
              <a:t>Training set: large corpus of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ACD30-C0AE-246F-7237-52EF32143DCF}"/>
              </a:ext>
            </a:extLst>
          </p:cNvPr>
          <p:cNvSpPr txBox="1"/>
          <p:nvPr/>
        </p:nvSpPr>
        <p:spPr>
          <a:xfrm>
            <a:off x="1043608" y="342900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Cats average 15 hours of sleep a day.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27509-1618-F01C-5A7C-F0C5BF60C6A7}"/>
              </a:ext>
            </a:extLst>
          </p:cNvPr>
          <p:cNvSpPr txBox="1"/>
          <p:nvPr/>
        </p:nvSpPr>
        <p:spPr>
          <a:xfrm>
            <a:off x="1043608" y="5148481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The Egyptian Mau is a bread of cat. &lt;EOS&gt;</a:t>
            </a:r>
          </a:p>
        </p:txBody>
      </p:sp>
    </p:spTree>
    <p:extLst>
      <p:ext uri="{BB962C8B-B14F-4D97-AF65-F5344CB8AC3E}">
        <p14:creationId xmlns:p14="http://schemas.microsoft.com/office/powerpoint/2010/main" val="242585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ACD30-C0AE-246F-7237-52EF32143DCF}"/>
              </a:ext>
            </a:extLst>
          </p:cNvPr>
          <p:cNvSpPr txBox="1"/>
          <p:nvPr/>
        </p:nvSpPr>
        <p:spPr>
          <a:xfrm>
            <a:off x="467544" y="4428401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3200" dirty="0"/>
              <a:t>Cats average 15 hours of sleep a day. &lt;EOS&gt;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E3AF62-E9AC-B696-C000-327B5B3734EE}"/>
              </a:ext>
            </a:extLst>
          </p:cNvPr>
          <p:cNvGrpSpPr/>
          <p:nvPr/>
        </p:nvGrpSpPr>
        <p:grpSpPr>
          <a:xfrm>
            <a:off x="251520" y="5055567"/>
            <a:ext cx="4597925" cy="1595902"/>
            <a:chOff x="251520" y="5055567"/>
            <a:chExt cx="4597925" cy="1595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A85EDF-B13C-7395-22EA-5B6140B198AF}"/>
                    </a:ext>
                  </a:extLst>
                </p:cNvPr>
                <p:cNvSpPr txBox="1"/>
                <p:nvPr/>
              </p:nvSpPr>
              <p:spPr>
                <a:xfrm>
                  <a:off x="251520" y="5055567"/>
                  <a:ext cx="4597925" cy="839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R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p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d>
                          <m:dPr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r-H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hr-HR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hr-H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</m:e>
                        </m:d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bSup>
                            <m:func>
                              <m:funcPr>
                                <m:ctrlPr>
                                  <a:rPr lang="hr-H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r-HR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hr-H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hr-H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hr-H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A85EDF-B13C-7395-22EA-5B6140B19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055567"/>
                  <a:ext cx="4597925" cy="839269"/>
                </a:xfrm>
                <a:prstGeom prst="rect">
                  <a:avLst/>
                </a:prstGeom>
                <a:blipFill>
                  <a:blip r:embed="rId19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0DD8EE-2E31-B503-1A09-0EC181FEEE48}"/>
                    </a:ext>
                  </a:extLst>
                </p:cNvPr>
                <p:cNvSpPr txBox="1"/>
                <p:nvPr/>
              </p:nvSpPr>
              <p:spPr>
                <a:xfrm>
                  <a:off x="251520" y="5812200"/>
                  <a:ext cx="2981970" cy="839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H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hr-H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r-HR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hr-HR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R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hr-H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hr-H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hr-HR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hr-HR" sz="2000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oMath>
                    </m:oMathPara>
                  </a14:m>
                  <a:endParaRPr lang="en-HR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80DD8EE-2E31-B503-1A09-0EC181FEE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812200"/>
                  <a:ext cx="2981970" cy="839269"/>
                </a:xfrm>
                <a:prstGeom prst="rect">
                  <a:avLst/>
                </a:prstGeom>
                <a:blipFill>
                  <a:blip r:embed="rId20"/>
                  <a:stretch>
                    <a:fillRect l="-11441" t="-125373" b="-17462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31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 sequence from a trained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/>
              <p:nvPr/>
            </p:nvSpPr>
            <p:spPr>
              <a:xfrm>
                <a:off x="2483768" y="263847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63847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E26F3-DFA8-E34B-08A2-D5873F0F4154}"/>
              </a:ext>
            </a:extLst>
          </p:cNvPr>
          <p:cNvCxnSpPr>
            <a:cxnSpLocks/>
          </p:cNvCxnSpPr>
          <p:nvPr/>
        </p:nvCxnSpPr>
        <p:spPr>
          <a:xfrm flipV="1">
            <a:off x="2797551" y="242088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FF2E8-C0A5-2947-8743-5D6175E244F9}"/>
              </a:ext>
            </a:extLst>
          </p:cNvPr>
          <p:cNvSpPr txBox="1"/>
          <p:nvPr/>
        </p:nvSpPr>
        <p:spPr>
          <a:xfrm>
            <a:off x="5436096" y="1844239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/>
              <p:nvPr/>
            </p:nvSpPr>
            <p:spPr>
              <a:xfrm>
                <a:off x="2484595" y="126876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95" y="126876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CCA24-39DB-C6BB-50BE-C6BCD5907F05}"/>
              </a:ext>
            </a:extLst>
          </p:cNvPr>
          <p:cNvCxnSpPr>
            <a:cxnSpLocks/>
          </p:cNvCxnSpPr>
          <p:nvPr/>
        </p:nvCxnSpPr>
        <p:spPr>
          <a:xfrm flipV="1">
            <a:off x="2789500" y="161050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/>
              <p:nvPr/>
            </p:nvSpPr>
            <p:spPr>
              <a:xfrm>
                <a:off x="1563869" y="195024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69" y="195024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E5DD9-2AD8-15DB-2A61-747BE5BDB765}"/>
              </a:ext>
            </a:extLst>
          </p:cNvPr>
          <p:cNvCxnSpPr>
            <a:cxnSpLocks/>
          </p:cNvCxnSpPr>
          <p:nvPr/>
        </p:nvCxnSpPr>
        <p:spPr>
          <a:xfrm>
            <a:off x="2142695" y="213491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/>
              <p:nvPr/>
            </p:nvSpPr>
            <p:spPr>
              <a:xfrm>
                <a:off x="2516304" y="195024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04" y="195024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08949DFE-458A-A87A-7366-7A326151B9C4}"/>
              </a:ext>
            </a:extLst>
          </p:cNvPr>
          <p:cNvSpPr/>
          <p:nvPr/>
        </p:nvSpPr>
        <p:spPr>
          <a:xfrm>
            <a:off x="2491840" y="186875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/>
              <p:nvPr/>
            </p:nvSpPr>
            <p:spPr>
              <a:xfrm>
                <a:off x="3439047" y="263570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47" y="263570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9804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60D535-736E-0BE8-B674-A40EFABB9876}"/>
              </a:ext>
            </a:extLst>
          </p:cNvPr>
          <p:cNvCxnSpPr>
            <a:cxnSpLocks/>
          </p:cNvCxnSpPr>
          <p:nvPr/>
        </p:nvCxnSpPr>
        <p:spPr>
          <a:xfrm flipV="1">
            <a:off x="3752830" y="241811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/>
              <p:nvPr/>
            </p:nvSpPr>
            <p:spPr>
              <a:xfrm>
                <a:off x="3439874" y="12659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74" y="126598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5882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2FADC-CB6E-2660-B8B8-031F418682A3}"/>
              </a:ext>
            </a:extLst>
          </p:cNvPr>
          <p:cNvCxnSpPr>
            <a:cxnSpLocks/>
          </p:cNvCxnSpPr>
          <p:nvPr/>
        </p:nvCxnSpPr>
        <p:spPr>
          <a:xfrm flipV="1">
            <a:off x="3744779" y="160773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DFBEF2-AB30-9960-9154-85867CA916A5}"/>
              </a:ext>
            </a:extLst>
          </p:cNvPr>
          <p:cNvCxnSpPr>
            <a:cxnSpLocks/>
          </p:cNvCxnSpPr>
          <p:nvPr/>
        </p:nvCxnSpPr>
        <p:spPr>
          <a:xfrm>
            <a:off x="3097974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/>
              <p:nvPr/>
            </p:nvSpPr>
            <p:spPr>
              <a:xfrm>
                <a:off x="3471583" y="194747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83" y="194747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154DB14-9A27-FE2C-3C1C-DB8E193F42BC}"/>
              </a:ext>
            </a:extLst>
          </p:cNvPr>
          <p:cNvSpPr/>
          <p:nvPr/>
        </p:nvSpPr>
        <p:spPr>
          <a:xfrm>
            <a:off x="3447119" y="186598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/>
              <p:nvPr/>
            </p:nvSpPr>
            <p:spPr>
              <a:xfrm>
                <a:off x="4394326" y="263570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26" y="263570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A0DBF4-DC3A-6FDC-355C-48E87C7FD945}"/>
              </a:ext>
            </a:extLst>
          </p:cNvPr>
          <p:cNvCxnSpPr>
            <a:cxnSpLocks/>
          </p:cNvCxnSpPr>
          <p:nvPr/>
        </p:nvCxnSpPr>
        <p:spPr>
          <a:xfrm flipV="1">
            <a:off x="4708109" y="241811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/>
              <p:nvPr/>
            </p:nvSpPr>
            <p:spPr>
              <a:xfrm>
                <a:off x="4395153" y="12659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3" y="126598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8000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5495B-AB8F-1E94-9F2C-988CB8A7A11A}"/>
              </a:ext>
            </a:extLst>
          </p:cNvPr>
          <p:cNvCxnSpPr>
            <a:cxnSpLocks/>
          </p:cNvCxnSpPr>
          <p:nvPr/>
        </p:nvCxnSpPr>
        <p:spPr>
          <a:xfrm flipV="1">
            <a:off x="4700058" y="160773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B94817-3D27-A6E4-DF49-8B16696325B4}"/>
              </a:ext>
            </a:extLst>
          </p:cNvPr>
          <p:cNvCxnSpPr>
            <a:cxnSpLocks/>
          </p:cNvCxnSpPr>
          <p:nvPr/>
        </p:nvCxnSpPr>
        <p:spPr>
          <a:xfrm>
            <a:off x="4053253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/>
              <p:nvPr/>
            </p:nvSpPr>
            <p:spPr>
              <a:xfrm>
                <a:off x="4426862" y="194747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62" y="194747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8C6C51A-D942-2EC4-8016-496560849FD9}"/>
              </a:ext>
            </a:extLst>
          </p:cNvPr>
          <p:cNvSpPr/>
          <p:nvPr/>
        </p:nvSpPr>
        <p:spPr>
          <a:xfrm>
            <a:off x="4402398" y="186598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A2D3E4-AF88-7C1A-8C44-B22AF9241D30}"/>
              </a:ext>
            </a:extLst>
          </p:cNvPr>
          <p:cNvCxnSpPr>
            <a:cxnSpLocks/>
          </p:cNvCxnSpPr>
          <p:nvPr/>
        </p:nvCxnSpPr>
        <p:spPr>
          <a:xfrm>
            <a:off x="5020236" y="2132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/>
              <p:nvPr/>
            </p:nvSpPr>
            <p:spPr>
              <a:xfrm>
                <a:off x="6284781" y="263647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81" y="2636478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33333" r="-2941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758AF-EAF9-2CEA-4AD9-E44E7D785750}"/>
              </a:ext>
            </a:extLst>
          </p:cNvPr>
          <p:cNvCxnSpPr>
            <a:cxnSpLocks/>
          </p:cNvCxnSpPr>
          <p:nvPr/>
        </p:nvCxnSpPr>
        <p:spPr>
          <a:xfrm flipV="1">
            <a:off x="6598564" y="241889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/>
              <p:nvPr/>
            </p:nvSpPr>
            <p:spPr>
              <a:xfrm>
                <a:off x="6285608" y="126676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8" y="1266765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64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D43CA-6A15-E1BC-C44F-7B4477DBBFE8}"/>
              </a:ext>
            </a:extLst>
          </p:cNvPr>
          <p:cNvCxnSpPr>
            <a:cxnSpLocks/>
          </p:cNvCxnSpPr>
          <p:nvPr/>
        </p:nvCxnSpPr>
        <p:spPr>
          <a:xfrm flipV="1">
            <a:off x="6590513" y="160851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11249F-D1BC-4122-3CBE-5AFC54A6A5A6}"/>
              </a:ext>
            </a:extLst>
          </p:cNvPr>
          <p:cNvCxnSpPr>
            <a:cxnSpLocks/>
          </p:cNvCxnSpPr>
          <p:nvPr/>
        </p:nvCxnSpPr>
        <p:spPr>
          <a:xfrm>
            <a:off x="5943708" y="213292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B8E5BAB-06DA-428A-754E-4A1E58178F52}"/>
              </a:ext>
            </a:extLst>
          </p:cNvPr>
          <p:cNvSpPr/>
          <p:nvPr/>
        </p:nvSpPr>
        <p:spPr>
          <a:xfrm>
            <a:off x="6292852" y="1866759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/>
              <p:nvPr/>
            </p:nvSpPr>
            <p:spPr>
              <a:xfrm>
                <a:off x="6333446" y="194221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46" y="1942219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1765" r="-11765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78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Character-level language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/>
              <p:nvPr/>
            </p:nvSpPr>
            <p:spPr>
              <a:xfrm>
                <a:off x="2378506" y="5637422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31959B-8BFF-AC89-8F3D-648CB682C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06" y="5637422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8000" r="-8000" b="-1724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2E26F3-DFA8-E34B-08A2-D5873F0F4154}"/>
              </a:ext>
            </a:extLst>
          </p:cNvPr>
          <p:cNvCxnSpPr>
            <a:cxnSpLocks/>
          </p:cNvCxnSpPr>
          <p:nvPr/>
        </p:nvCxnSpPr>
        <p:spPr>
          <a:xfrm flipV="1">
            <a:off x="2692289" y="5419837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FF2E8-C0A5-2947-8743-5D6175E244F9}"/>
              </a:ext>
            </a:extLst>
          </p:cNvPr>
          <p:cNvSpPr txBox="1"/>
          <p:nvPr/>
        </p:nvSpPr>
        <p:spPr>
          <a:xfrm>
            <a:off x="5364088" y="4843188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/>
              <p:nvPr/>
            </p:nvSpPr>
            <p:spPr>
              <a:xfrm>
                <a:off x="2379333" y="426770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1D6210-88B3-A876-96A9-1CED0D0B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33" y="4267709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CCA24-39DB-C6BB-50BE-C6BCD5907F05}"/>
              </a:ext>
            </a:extLst>
          </p:cNvPr>
          <p:cNvCxnSpPr>
            <a:cxnSpLocks/>
          </p:cNvCxnSpPr>
          <p:nvPr/>
        </p:nvCxnSpPr>
        <p:spPr>
          <a:xfrm flipV="1">
            <a:off x="2684238" y="460945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/>
              <p:nvPr/>
            </p:nvSpPr>
            <p:spPr>
              <a:xfrm>
                <a:off x="1458607" y="494919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3CADC1-9A99-909C-1EF9-E8CE038A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07" y="4949198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4E5DD9-2AD8-15DB-2A61-747BE5BDB765}"/>
              </a:ext>
            </a:extLst>
          </p:cNvPr>
          <p:cNvCxnSpPr>
            <a:cxnSpLocks/>
          </p:cNvCxnSpPr>
          <p:nvPr/>
        </p:nvCxnSpPr>
        <p:spPr>
          <a:xfrm>
            <a:off x="2037433" y="513386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/>
              <p:nvPr/>
            </p:nvSpPr>
            <p:spPr>
              <a:xfrm>
                <a:off x="2411042" y="494919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66C403-8409-CD3C-9BF8-14E68415F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42" y="494919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08949DFE-458A-A87A-7366-7A326151B9C4}"/>
              </a:ext>
            </a:extLst>
          </p:cNvPr>
          <p:cNvSpPr/>
          <p:nvPr/>
        </p:nvSpPr>
        <p:spPr>
          <a:xfrm>
            <a:off x="2386578" y="4867703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/>
              <p:nvPr/>
            </p:nvSpPr>
            <p:spPr>
              <a:xfrm>
                <a:off x="3333785" y="56346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B613F5-6953-E0AE-DF5F-A6EFA7CE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85" y="5634650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12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60D535-736E-0BE8-B674-A40EFABB9876}"/>
              </a:ext>
            </a:extLst>
          </p:cNvPr>
          <p:cNvCxnSpPr>
            <a:cxnSpLocks/>
          </p:cNvCxnSpPr>
          <p:nvPr/>
        </p:nvCxnSpPr>
        <p:spPr>
          <a:xfrm flipV="1">
            <a:off x="3647568" y="541706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/>
              <p:nvPr/>
            </p:nvSpPr>
            <p:spPr>
              <a:xfrm>
                <a:off x="3334612" y="426493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2F480-FDFF-1EBA-3FE1-27B855BC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12" y="4264937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6000" b="-1034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22FADC-CB6E-2660-B8B8-031F418682A3}"/>
              </a:ext>
            </a:extLst>
          </p:cNvPr>
          <p:cNvCxnSpPr>
            <a:cxnSpLocks/>
          </p:cNvCxnSpPr>
          <p:nvPr/>
        </p:nvCxnSpPr>
        <p:spPr>
          <a:xfrm flipV="1">
            <a:off x="3639517" y="460668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DFBEF2-AB30-9960-9154-85867CA916A5}"/>
              </a:ext>
            </a:extLst>
          </p:cNvPr>
          <p:cNvCxnSpPr>
            <a:cxnSpLocks/>
          </p:cNvCxnSpPr>
          <p:nvPr/>
        </p:nvCxnSpPr>
        <p:spPr>
          <a:xfrm>
            <a:off x="2992712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/>
              <p:nvPr/>
            </p:nvSpPr>
            <p:spPr>
              <a:xfrm>
                <a:off x="3366321" y="494642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064B9B-7880-FCF3-5FC9-0D6190AD5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1" y="4946426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3922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0154DB14-9A27-FE2C-3C1C-DB8E193F42BC}"/>
              </a:ext>
            </a:extLst>
          </p:cNvPr>
          <p:cNvSpPr/>
          <p:nvPr/>
        </p:nvSpPr>
        <p:spPr>
          <a:xfrm>
            <a:off x="3341857" y="4864931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/>
              <p:nvPr/>
            </p:nvSpPr>
            <p:spPr>
              <a:xfrm>
                <a:off x="4289064" y="563465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DDEF33-1150-F70A-68C3-E092CE03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064" y="5634650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10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A0DBF4-DC3A-6FDC-355C-48E87C7FD945}"/>
              </a:ext>
            </a:extLst>
          </p:cNvPr>
          <p:cNvCxnSpPr>
            <a:cxnSpLocks/>
          </p:cNvCxnSpPr>
          <p:nvPr/>
        </p:nvCxnSpPr>
        <p:spPr>
          <a:xfrm flipV="1">
            <a:off x="4602847" y="5417065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/>
              <p:nvPr/>
            </p:nvSpPr>
            <p:spPr>
              <a:xfrm>
                <a:off x="4289891" y="426493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C69ECC3-F691-4701-19CC-74413074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891" y="4264937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6000" b="-1034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95495B-AB8F-1E94-9F2C-988CB8A7A11A}"/>
              </a:ext>
            </a:extLst>
          </p:cNvPr>
          <p:cNvCxnSpPr>
            <a:cxnSpLocks/>
          </p:cNvCxnSpPr>
          <p:nvPr/>
        </p:nvCxnSpPr>
        <p:spPr>
          <a:xfrm flipV="1">
            <a:off x="4594796" y="460668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B94817-3D27-A6E4-DF49-8B16696325B4}"/>
              </a:ext>
            </a:extLst>
          </p:cNvPr>
          <p:cNvCxnSpPr>
            <a:cxnSpLocks/>
          </p:cNvCxnSpPr>
          <p:nvPr/>
        </p:nvCxnSpPr>
        <p:spPr>
          <a:xfrm>
            <a:off x="3947991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/>
              <p:nvPr/>
            </p:nvSpPr>
            <p:spPr>
              <a:xfrm>
                <a:off x="4321600" y="4946426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858DC6B-5FA5-43AE-B2D1-F8C8E1BD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00" y="4946426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8C6C51A-D942-2EC4-8016-496560849FD9}"/>
              </a:ext>
            </a:extLst>
          </p:cNvPr>
          <p:cNvSpPr/>
          <p:nvPr/>
        </p:nvSpPr>
        <p:spPr>
          <a:xfrm>
            <a:off x="4297136" y="4864931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A2D3E4-AF88-7C1A-8C44-B22AF9241D30}"/>
              </a:ext>
            </a:extLst>
          </p:cNvPr>
          <p:cNvCxnSpPr>
            <a:cxnSpLocks/>
          </p:cNvCxnSpPr>
          <p:nvPr/>
        </p:nvCxnSpPr>
        <p:spPr>
          <a:xfrm>
            <a:off x="4914974" y="5131092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/>
              <p:nvPr/>
            </p:nvSpPr>
            <p:spPr>
              <a:xfrm>
                <a:off x="6179519" y="563542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A764B16-561F-5633-05AE-FAAF29E65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519" y="5635427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34000" r="-32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18758AF-EAF9-2CEA-4AD9-E44E7D785750}"/>
              </a:ext>
            </a:extLst>
          </p:cNvPr>
          <p:cNvCxnSpPr>
            <a:cxnSpLocks/>
          </p:cNvCxnSpPr>
          <p:nvPr/>
        </p:nvCxnSpPr>
        <p:spPr>
          <a:xfrm flipV="1">
            <a:off x="6493302" y="5417842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/>
              <p:nvPr/>
            </p:nvSpPr>
            <p:spPr>
              <a:xfrm>
                <a:off x="6180346" y="4265714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75B42-F6BC-39C5-22E6-F353BC6B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46" y="4265714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D43CA-6A15-E1BC-C44F-7B4477DBBFE8}"/>
              </a:ext>
            </a:extLst>
          </p:cNvPr>
          <p:cNvCxnSpPr>
            <a:cxnSpLocks/>
          </p:cNvCxnSpPr>
          <p:nvPr/>
        </p:nvCxnSpPr>
        <p:spPr>
          <a:xfrm flipV="1">
            <a:off x="6485251" y="4607460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11249F-D1BC-4122-3CBE-5AFC54A6A5A6}"/>
              </a:ext>
            </a:extLst>
          </p:cNvPr>
          <p:cNvCxnSpPr>
            <a:cxnSpLocks/>
          </p:cNvCxnSpPr>
          <p:nvPr/>
        </p:nvCxnSpPr>
        <p:spPr>
          <a:xfrm>
            <a:off x="5838446" y="5131869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B8E5BAB-06DA-428A-754E-4A1E58178F52}"/>
              </a:ext>
            </a:extLst>
          </p:cNvPr>
          <p:cNvSpPr/>
          <p:nvPr/>
        </p:nvSpPr>
        <p:spPr>
          <a:xfrm>
            <a:off x="6187590" y="4865708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/>
              <p:nvPr/>
            </p:nvSpPr>
            <p:spPr>
              <a:xfrm>
                <a:off x="6228184" y="4941168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026EE4E-8D03-ACEA-558C-1305C228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941168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4000" r="-14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C8817FBF-4D98-04F4-0926-451BB4A36B7B}"/>
              </a:ext>
            </a:extLst>
          </p:cNvPr>
          <p:cNvSpPr/>
          <p:nvPr/>
        </p:nvSpPr>
        <p:spPr>
          <a:xfrm>
            <a:off x="2748987" y="4634269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256B027-0906-D1AC-F2C4-74D731872C2D}"/>
              </a:ext>
            </a:extLst>
          </p:cNvPr>
          <p:cNvSpPr/>
          <p:nvPr/>
        </p:nvSpPr>
        <p:spPr>
          <a:xfrm>
            <a:off x="3737398" y="4634268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273E37-A2AB-496A-0DA3-10D3D8268520}"/>
              </a:ext>
            </a:extLst>
          </p:cNvPr>
          <p:cNvCxnSpPr>
            <a:cxnSpLocks/>
          </p:cNvCxnSpPr>
          <p:nvPr/>
        </p:nvCxnSpPr>
        <p:spPr>
          <a:xfrm flipV="1">
            <a:off x="5521062" y="540898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744BC1FD-9086-69C4-AD7E-A57DFF61A609}"/>
              </a:ext>
            </a:extLst>
          </p:cNvPr>
          <p:cNvSpPr/>
          <p:nvPr/>
        </p:nvSpPr>
        <p:spPr>
          <a:xfrm>
            <a:off x="4655613" y="4626187"/>
            <a:ext cx="840820" cy="1052051"/>
          </a:xfrm>
          <a:custGeom>
            <a:avLst/>
            <a:gdLst>
              <a:gd name="connsiteX0" fmla="*/ 0 w 747252"/>
              <a:gd name="connsiteY0" fmla="*/ 0 h 1052051"/>
              <a:gd name="connsiteX1" fmla="*/ 314632 w 747252"/>
              <a:gd name="connsiteY1" fmla="*/ 167148 h 1052051"/>
              <a:gd name="connsiteX2" fmla="*/ 412955 w 747252"/>
              <a:gd name="connsiteY2" fmla="*/ 943896 h 1052051"/>
              <a:gd name="connsiteX3" fmla="*/ 747252 w 747252"/>
              <a:gd name="connsiteY3" fmla="*/ 1052051 h 105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252" h="1052051">
                <a:moveTo>
                  <a:pt x="0" y="0"/>
                </a:moveTo>
                <a:cubicBezTo>
                  <a:pt x="122903" y="4916"/>
                  <a:pt x="245806" y="9832"/>
                  <a:pt x="314632" y="167148"/>
                </a:cubicBezTo>
                <a:cubicBezTo>
                  <a:pt x="383458" y="324464"/>
                  <a:pt x="340852" y="796412"/>
                  <a:pt x="412955" y="943896"/>
                </a:cubicBezTo>
                <a:cubicBezTo>
                  <a:pt x="485058" y="1091380"/>
                  <a:pt x="663678" y="1038941"/>
                  <a:pt x="747252" y="10520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71796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9C2C6-440C-6717-8716-8B7E14EE89B8}"/>
              </a:ext>
            </a:extLst>
          </p:cNvPr>
          <p:cNvSpPr txBox="1"/>
          <p:nvPr/>
        </p:nvSpPr>
        <p:spPr>
          <a:xfrm>
            <a:off x="107504" y="1196752"/>
            <a:ext cx="446449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enturySchoolbook"/>
              </a:rPr>
              <a:t>News </a:t>
            </a:r>
            <a:endParaRPr lang="en-US" dirty="0">
              <a:effectLst/>
            </a:endParaRP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President </a:t>
            </a:r>
            <a:r>
              <a:rPr lang="en-US" sz="1800" dirty="0" err="1">
                <a:effectLst/>
                <a:latin typeface="CenturySchoolbook"/>
              </a:rPr>
              <a:t>enrique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peña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nieto</a:t>
            </a:r>
            <a:r>
              <a:rPr lang="en-US" sz="1800" dirty="0">
                <a:effectLst/>
                <a:latin typeface="CenturySchoolbook"/>
              </a:rPr>
              <a:t>, announced </a:t>
            </a:r>
            <a:r>
              <a:rPr lang="en-US" sz="1800" dirty="0" err="1">
                <a:effectLst/>
                <a:latin typeface="CenturySchoolbook"/>
              </a:rPr>
              <a:t>sench’s</a:t>
            </a:r>
            <a:r>
              <a:rPr lang="en-US" sz="1800" dirty="0">
                <a:effectLst/>
                <a:latin typeface="CenturySchoolbook"/>
              </a:rPr>
              <a:t> sulk former coming football </a:t>
            </a:r>
            <a:r>
              <a:rPr lang="en-US" sz="1800" dirty="0" err="1">
                <a:effectLst/>
                <a:latin typeface="CenturySchoolbook"/>
              </a:rPr>
              <a:t>langston</a:t>
            </a:r>
            <a:r>
              <a:rPr lang="en-US" sz="1800" dirty="0">
                <a:effectLst/>
                <a:latin typeface="CenturySchoolbook"/>
              </a:rPr>
              <a:t> paring.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“I was not at all surprised,” said </a:t>
            </a:r>
            <a:r>
              <a:rPr lang="en-US" sz="1800" dirty="0" err="1">
                <a:effectLst/>
                <a:latin typeface="CenturySchoolbook"/>
              </a:rPr>
              <a:t>hich</a:t>
            </a:r>
            <a:r>
              <a:rPr lang="en-US" sz="1800" dirty="0">
                <a:effectLst/>
                <a:latin typeface="CenturySchoolbook"/>
              </a:rPr>
              <a:t> </a:t>
            </a:r>
            <a:r>
              <a:rPr lang="en-US" sz="1800" dirty="0" err="1">
                <a:effectLst/>
                <a:latin typeface="CenturySchoolbook"/>
              </a:rPr>
              <a:t>langston</a:t>
            </a:r>
            <a:r>
              <a:rPr lang="en-US" sz="1800" dirty="0">
                <a:effectLst/>
                <a:latin typeface="CenturySchoolbook"/>
              </a:rPr>
              <a:t>. </a:t>
            </a:r>
          </a:p>
          <a:p>
            <a:endParaRPr lang="en-US" dirty="0"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“Concussion epidemic”, to be examined.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The gray football the told some and this has on the </a:t>
            </a:r>
            <a:r>
              <a:rPr lang="en-US" sz="1800" dirty="0" err="1">
                <a:effectLst/>
                <a:latin typeface="CenturySchoolbook"/>
              </a:rPr>
              <a:t>uefa</a:t>
            </a:r>
            <a:r>
              <a:rPr lang="en-US" sz="1800" dirty="0">
                <a:effectLst/>
                <a:latin typeface="CenturySchoolbook"/>
              </a:rPr>
              <a:t> icon, should money as. </a:t>
            </a: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00FD3-A517-15F1-EF68-2A169FB2B31E}"/>
              </a:ext>
            </a:extLst>
          </p:cNvPr>
          <p:cNvSpPr txBox="1"/>
          <p:nvPr/>
        </p:nvSpPr>
        <p:spPr>
          <a:xfrm>
            <a:off x="4644008" y="1196752"/>
            <a:ext cx="439248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effectLst/>
                <a:latin typeface="CenturySchoolbook"/>
              </a:rPr>
              <a:t>Shakespeare </a:t>
            </a:r>
          </a:p>
          <a:p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enturySchoolbook"/>
              </a:rPr>
              <a:t>The mortal moon hath her eclipse in love.</a:t>
            </a: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And subject of this thou art another this fold. </a:t>
            </a:r>
          </a:p>
          <a:p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When </a:t>
            </a:r>
            <a:r>
              <a:rPr lang="en-US" sz="1800" dirty="0" err="1">
                <a:effectLst/>
                <a:latin typeface="CenturySchoolbook"/>
              </a:rPr>
              <a:t>besser</a:t>
            </a:r>
            <a:r>
              <a:rPr lang="en-US" sz="1800" dirty="0">
                <a:effectLst/>
                <a:latin typeface="CenturySchoolbook"/>
              </a:rPr>
              <a:t> be my love to me see </a:t>
            </a:r>
            <a:r>
              <a:rPr lang="en-US" sz="1800" dirty="0" err="1">
                <a:effectLst/>
                <a:latin typeface="CenturySchoolbook"/>
              </a:rPr>
              <a:t>sabl’s</a:t>
            </a:r>
            <a:r>
              <a:rPr lang="en-US" sz="1800" dirty="0">
                <a:effectLst/>
                <a:latin typeface="CenturySchoolbook"/>
              </a:rPr>
              <a:t>.</a:t>
            </a:r>
            <a:br>
              <a:rPr lang="en-US" sz="1800" dirty="0">
                <a:effectLst/>
                <a:latin typeface="CenturySchoolbook"/>
              </a:rPr>
            </a:br>
            <a:endParaRPr lang="en-US" sz="1800" dirty="0">
              <a:effectLst/>
              <a:latin typeface="CenturySchoolbook"/>
            </a:endParaRPr>
          </a:p>
          <a:p>
            <a:r>
              <a:rPr lang="en-US" sz="1800" dirty="0">
                <a:effectLst/>
                <a:latin typeface="CenturySchoolbook"/>
              </a:rPr>
              <a:t>For whose are ruse of mine eyes heaves.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536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gradients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34658-CEC1-922C-7CC3-3A9D9AFE9CD1}"/>
                  </a:ext>
                </a:extLst>
              </p:cNvPr>
              <p:cNvSpPr txBox="1"/>
              <p:nvPr/>
            </p:nvSpPr>
            <p:spPr>
              <a:xfrm>
                <a:off x="2483768" y="271325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A34658-CEC1-922C-7CC3-3A9D9AFE9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71325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6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D1C7D9-5F28-0E30-D89A-2E80A535EA3C}"/>
              </a:ext>
            </a:extLst>
          </p:cNvPr>
          <p:cNvCxnSpPr>
            <a:cxnSpLocks/>
          </p:cNvCxnSpPr>
          <p:nvPr/>
        </p:nvCxnSpPr>
        <p:spPr>
          <a:xfrm flipV="1">
            <a:off x="2797551" y="249566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65481C-5308-7A39-C285-13DA0FD5CAE1}"/>
              </a:ext>
            </a:extLst>
          </p:cNvPr>
          <p:cNvSpPr txBox="1"/>
          <p:nvPr/>
        </p:nvSpPr>
        <p:spPr>
          <a:xfrm>
            <a:off x="5436096" y="1919019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03F7DA-AA85-E57B-8784-B3AD6FA77CB5}"/>
                  </a:ext>
                </a:extLst>
              </p:cNvPr>
              <p:cNvSpPr txBox="1"/>
              <p:nvPr/>
            </p:nvSpPr>
            <p:spPr>
              <a:xfrm>
                <a:off x="2484595" y="134354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03F7DA-AA85-E57B-8784-B3AD6FA7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595" y="134354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6000" b="-10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8891F-D2EB-BC87-6BAC-3BAEBDCADCE1}"/>
              </a:ext>
            </a:extLst>
          </p:cNvPr>
          <p:cNvCxnSpPr>
            <a:cxnSpLocks/>
          </p:cNvCxnSpPr>
          <p:nvPr/>
        </p:nvCxnSpPr>
        <p:spPr>
          <a:xfrm flipV="1">
            <a:off x="2789500" y="168528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1717A3-E273-BDA9-8EC9-B6A35F579B66}"/>
                  </a:ext>
                </a:extLst>
              </p:cNvPr>
              <p:cNvSpPr txBox="1"/>
              <p:nvPr/>
            </p:nvSpPr>
            <p:spPr>
              <a:xfrm>
                <a:off x="1563869" y="20250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1717A3-E273-BDA9-8EC9-B6A35F57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69" y="202502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DE8409-A0FB-AC55-1563-B6714F01A1EB}"/>
              </a:ext>
            </a:extLst>
          </p:cNvPr>
          <p:cNvCxnSpPr>
            <a:cxnSpLocks/>
          </p:cNvCxnSpPr>
          <p:nvPr/>
        </p:nvCxnSpPr>
        <p:spPr>
          <a:xfrm>
            <a:off x="2142695" y="220969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A0AAB1-6294-7D4F-4B65-427B2B25DBF6}"/>
                  </a:ext>
                </a:extLst>
              </p:cNvPr>
              <p:cNvSpPr txBox="1"/>
              <p:nvPr/>
            </p:nvSpPr>
            <p:spPr>
              <a:xfrm>
                <a:off x="2516304" y="20250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A0AAB1-6294-7D4F-4B65-427B2B25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04" y="202502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281BA7C-8A22-FB09-FB54-0B9F4CC4FC1E}"/>
              </a:ext>
            </a:extLst>
          </p:cNvPr>
          <p:cNvSpPr/>
          <p:nvPr/>
        </p:nvSpPr>
        <p:spPr>
          <a:xfrm>
            <a:off x="2491840" y="194353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04126-28EA-7127-517E-AA955D21A3E2}"/>
                  </a:ext>
                </a:extLst>
              </p:cNvPr>
              <p:cNvSpPr txBox="1"/>
              <p:nvPr/>
            </p:nvSpPr>
            <p:spPr>
              <a:xfrm>
                <a:off x="3439047" y="271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04126-28EA-7127-517E-AA955D21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047" y="27104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5882" r="-5882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1AA453-F956-E3C2-EB22-2DA596B76987}"/>
              </a:ext>
            </a:extLst>
          </p:cNvPr>
          <p:cNvCxnSpPr>
            <a:cxnSpLocks/>
          </p:cNvCxnSpPr>
          <p:nvPr/>
        </p:nvCxnSpPr>
        <p:spPr>
          <a:xfrm flipV="1">
            <a:off x="3752830" y="24928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AE9F4-7F86-D7D4-F662-CF5709333585}"/>
                  </a:ext>
                </a:extLst>
              </p:cNvPr>
              <p:cNvSpPr txBox="1"/>
              <p:nvPr/>
            </p:nvSpPr>
            <p:spPr>
              <a:xfrm>
                <a:off x="3439874" y="13407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5AE9F4-7F86-D7D4-F662-CF5709333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874" y="134076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5882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2DE1D-7F74-0125-0066-C8040D3C9FEC}"/>
              </a:ext>
            </a:extLst>
          </p:cNvPr>
          <p:cNvCxnSpPr>
            <a:cxnSpLocks/>
          </p:cNvCxnSpPr>
          <p:nvPr/>
        </p:nvCxnSpPr>
        <p:spPr>
          <a:xfrm flipV="1">
            <a:off x="3744779" y="16825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F80731-B19F-5E87-8E8A-E0B6E68E93D4}"/>
              </a:ext>
            </a:extLst>
          </p:cNvPr>
          <p:cNvCxnSpPr>
            <a:cxnSpLocks/>
          </p:cNvCxnSpPr>
          <p:nvPr/>
        </p:nvCxnSpPr>
        <p:spPr>
          <a:xfrm>
            <a:off x="3097974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C96FBE-086E-1879-8EC4-CE1297C01BB5}"/>
                  </a:ext>
                </a:extLst>
              </p:cNvPr>
              <p:cNvSpPr txBox="1"/>
              <p:nvPr/>
            </p:nvSpPr>
            <p:spPr>
              <a:xfrm>
                <a:off x="3471583" y="20222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C96FBE-086E-1879-8EC4-CE1297C0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583" y="202225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47CED9DD-7D80-854C-F651-AF095870F910}"/>
              </a:ext>
            </a:extLst>
          </p:cNvPr>
          <p:cNvSpPr/>
          <p:nvPr/>
        </p:nvSpPr>
        <p:spPr>
          <a:xfrm>
            <a:off x="3447119" y="19407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1FBA2-A57F-E97F-71D4-FAF38F69A2B4}"/>
                  </a:ext>
                </a:extLst>
              </p:cNvPr>
              <p:cNvSpPr txBox="1"/>
              <p:nvPr/>
            </p:nvSpPr>
            <p:spPr>
              <a:xfrm>
                <a:off x="4394326" y="27104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01FBA2-A57F-E97F-71D4-FAF38F69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26" y="271048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8000" r="-6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2D77D4-B24E-FF2E-EDB2-DDCAF36F2DB7}"/>
              </a:ext>
            </a:extLst>
          </p:cNvPr>
          <p:cNvCxnSpPr>
            <a:cxnSpLocks/>
          </p:cNvCxnSpPr>
          <p:nvPr/>
        </p:nvCxnSpPr>
        <p:spPr>
          <a:xfrm flipV="1">
            <a:off x="4708109" y="24928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9D5983-D834-8AAD-69EA-B060ACAD8076}"/>
                  </a:ext>
                </a:extLst>
              </p:cNvPr>
              <p:cNvSpPr txBox="1"/>
              <p:nvPr/>
            </p:nvSpPr>
            <p:spPr>
              <a:xfrm>
                <a:off x="4395153" y="13407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09D5983-D834-8AAD-69EA-B060ACAD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153" y="134076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0EB318-23C6-7CBE-E51E-679F809766C6}"/>
              </a:ext>
            </a:extLst>
          </p:cNvPr>
          <p:cNvCxnSpPr>
            <a:cxnSpLocks/>
          </p:cNvCxnSpPr>
          <p:nvPr/>
        </p:nvCxnSpPr>
        <p:spPr>
          <a:xfrm flipV="1">
            <a:off x="4700058" y="16825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1296CF-3131-7353-4CB7-B31303047328}"/>
              </a:ext>
            </a:extLst>
          </p:cNvPr>
          <p:cNvCxnSpPr>
            <a:cxnSpLocks/>
          </p:cNvCxnSpPr>
          <p:nvPr/>
        </p:nvCxnSpPr>
        <p:spPr>
          <a:xfrm>
            <a:off x="4053253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03A8FC-39F0-5C84-0AC2-8AD4B09DF69F}"/>
                  </a:ext>
                </a:extLst>
              </p:cNvPr>
              <p:cNvSpPr txBox="1"/>
              <p:nvPr/>
            </p:nvSpPr>
            <p:spPr>
              <a:xfrm>
                <a:off x="4426862" y="20222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03A8FC-39F0-5C84-0AC2-8AD4B09D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862" y="202225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80E58EE3-9756-3557-E1B2-08CDAC9E9965}"/>
              </a:ext>
            </a:extLst>
          </p:cNvPr>
          <p:cNvSpPr/>
          <p:nvPr/>
        </p:nvSpPr>
        <p:spPr>
          <a:xfrm>
            <a:off x="4402398" y="19407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AD9884-80BE-9A8B-1C50-CA9D03C3CC79}"/>
              </a:ext>
            </a:extLst>
          </p:cNvPr>
          <p:cNvCxnSpPr>
            <a:cxnSpLocks/>
          </p:cNvCxnSpPr>
          <p:nvPr/>
        </p:nvCxnSpPr>
        <p:spPr>
          <a:xfrm>
            <a:off x="5020236" y="22069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328F5-638A-45B7-8270-8FF6ECBBA71A}"/>
                  </a:ext>
                </a:extLst>
              </p:cNvPr>
              <p:cNvSpPr txBox="1"/>
              <p:nvPr/>
            </p:nvSpPr>
            <p:spPr>
              <a:xfrm>
                <a:off x="6284781" y="271125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328F5-638A-45B7-8270-8FF6ECBB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781" y="2711258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11765" r="-13725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F31E07-31AD-56B1-EB83-1BBF7BAC0531}"/>
              </a:ext>
            </a:extLst>
          </p:cNvPr>
          <p:cNvCxnSpPr>
            <a:cxnSpLocks/>
          </p:cNvCxnSpPr>
          <p:nvPr/>
        </p:nvCxnSpPr>
        <p:spPr>
          <a:xfrm flipV="1">
            <a:off x="6598564" y="2493673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D195A-C5C5-2507-D28B-DC59348A7909}"/>
                  </a:ext>
                </a:extLst>
              </p:cNvPr>
              <p:cNvSpPr txBox="1"/>
              <p:nvPr/>
            </p:nvSpPr>
            <p:spPr>
              <a:xfrm>
                <a:off x="6285608" y="1341545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4D195A-C5C5-2507-D28B-DC59348A7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608" y="1341545"/>
                <a:ext cx="625910" cy="374590"/>
              </a:xfrm>
              <a:prstGeom prst="rect">
                <a:avLst/>
              </a:prstGeom>
              <a:blipFill>
                <a:blip r:embed="rId14"/>
                <a:stretch>
                  <a:fillRect l="-11765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533F7D-CF30-6063-E5DF-F0A6A11535F9}"/>
              </a:ext>
            </a:extLst>
          </p:cNvPr>
          <p:cNvCxnSpPr>
            <a:cxnSpLocks/>
          </p:cNvCxnSpPr>
          <p:nvPr/>
        </p:nvCxnSpPr>
        <p:spPr>
          <a:xfrm flipV="1">
            <a:off x="6590513" y="1683291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031ADD-2419-5DEE-79D0-ED81AA39166B}"/>
              </a:ext>
            </a:extLst>
          </p:cNvPr>
          <p:cNvCxnSpPr>
            <a:cxnSpLocks/>
          </p:cNvCxnSpPr>
          <p:nvPr/>
        </p:nvCxnSpPr>
        <p:spPr>
          <a:xfrm>
            <a:off x="5943708" y="2207700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F98A59C-A5E5-2A50-4E4E-1482145587D7}"/>
              </a:ext>
            </a:extLst>
          </p:cNvPr>
          <p:cNvSpPr/>
          <p:nvPr/>
        </p:nvSpPr>
        <p:spPr>
          <a:xfrm>
            <a:off x="6292852" y="1941539"/>
            <a:ext cx="624683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B03DB7-BCBC-3B21-8EB5-653A4BDBC605}"/>
                  </a:ext>
                </a:extLst>
              </p:cNvPr>
              <p:cNvSpPr txBox="1"/>
              <p:nvPr/>
            </p:nvSpPr>
            <p:spPr>
              <a:xfrm>
                <a:off x="6333446" y="2016999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6B03DB7-BCBC-3B21-8EB5-653A4BDB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46" y="2016999"/>
                <a:ext cx="625910" cy="374590"/>
              </a:xfrm>
              <a:prstGeom prst="rect">
                <a:avLst/>
              </a:prstGeom>
              <a:blipFill>
                <a:blip r:embed="rId15"/>
                <a:stretch>
                  <a:fillRect l="-11765" r="-11765" b="-1290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CAC7477-1657-B7D5-3DE8-D12A991B1197}"/>
              </a:ext>
            </a:extLst>
          </p:cNvPr>
          <p:cNvGrpSpPr/>
          <p:nvPr/>
        </p:nvGrpSpPr>
        <p:grpSpPr>
          <a:xfrm>
            <a:off x="1903312" y="4472467"/>
            <a:ext cx="306998" cy="1101324"/>
            <a:chOff x="2958205" y="1340768"/>
            <a:chExt cx="461667" cy="165618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EAE770-713B-60B7-9F35-102A1B8EF317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8817D6-3FDC-A271-74E4-6AF3606C0B76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CD7103E-E2D7-83B7-FDA0-409004E50281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B7AE17-9A50-0E36-BED3-BF1E1F0D492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03E3D3E-1D1F-D4B3-D015-76EF82741016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DEC9D4-6B15-AEE1-7713-B56AE444AEF5}"/>
                  </a:ext>
                </a:extLst>
              </p:cNvPr>
              <p:cNvSpPr txBox="1"/>
              <p:nvPr/>
            </p:nvSpPr>
            <p:spPr>
              <a:xfrm>
                <a:off x="1259632" y="4806028"/>
                <a:ext cx="3069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DEC9D4-6B15-AEE1-7713-B56AE444A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806028"/>
                <a:ext cx="30699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60B30C-2265-43A1-8CC5-C9637AB45DBF}"/>
              </a:ext>
            </a:extLst>
          </p:cNvPr>
          <p:cNvCxnSpPr>
            <a:cxnSpLocks/>
          </p:cNvCxnSpPr>
          <p:nvPr/>
        </p:nvCxnSpPr>
        <p:spPr>
          <a:xfrm>
            <a:off x="1519546" y="499069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C2E475-E1BB-C030-27D9-C037114010C8}"/>
              </a:ext>
            </a:extLst>
          </p:cNvPr>
          <p:cNvGrpSpPr/>
          <p:nvPr/>
        </p:nvGrpSpPr>
        <p:grpSpPr>
          <a:xfrm>
            <a:off x="2655252" y="4487916"/>
            <a:ext cx="306998" cy="1101324"/>
            <a:chOff x="2958205" y="1340768"/>
            <a:chExt cx="461667" cy="165618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5F98AB-6DEC-CC11-982A-5EABF423F100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95F8BB-F2ED-4972-BAD2-32DE9B01C6BF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14316E-B54B-BA18-BA97-807132718A84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7DDC47B-6926-9FC3-4779-F32208F6EF8A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AE853C8-51C2-6ABA-E9D7-6017070A381F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B751D9-83A8-FB9E-5C91-D9E504CC6B76}"/>
              </a:ext>
            </a:extLst>
          </p:cNvPr>
          <p:cNvCxnSpPr>
            <a:cxnSpLocks/>
          </p:cNvCxnSpPr>
          <p:nvPr/>
        </p:nvCxnSpPr>
        <p:spPr>
          <a:xfrm>
            <a:off x="227148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64A894-1BB9-42E0-3DFB-970CC521FB57}"/>
              </a:ext>
            </a:extLst>
          </p:cNvPr>
          <p:cNvGrpSpPr/>
          <p:nvPr/>
        </p:nvGrpSpPr>
        <p:grpSpPr>
          <a:xfrm>
            <a:off x="3407192" y="4487916"/>
            <a:ext cx="306998" cy="1101324"/>
            <a:chOff x="2958205" y="1340768"/>
            <a:chExt cx="461667" cy="165618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058A2C5-8FBE-F904-3080-1A86EE1133D8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C1CCB8-9AD5-3259-284C-C8C759C00CF8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303E01-0568-2DE3-6279-75BD532EE35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63EA396-70FC-7658-E127-E87752D08B2A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AA13F3-F4B8-FE95-CA51-52B859A95C7B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484EB2-9D4F-8EA7-5D02-C31E5FC27DB6}"/>
              </a:ext>
            </a:extLst>
          </p:cNvPr>
          <p:cNvCxnSpPr>
            <a:cxnSpLocks/>
          </p:cNvCxnSpPr>
          <p:nvPr/>
        </p:nvCxnSpPr>
        <p:spPr>
          <a:xfrm>
            <a:off x="302342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8F41C9-28E6-3D24-8343-E76EE1BDF11B}"/>
              </a:ext>
            </a:extLst>
          </p:cNvPr>
          <p:cNvGrpSpPr/>
          <p:nvPr/>
        </p:nvGrpSpPr>
        <p:grpSpPr>
          <a:xfrm>
            <a:off x="4159132" y="4487916"/>
            <a:ext cx="306998" cy="1101324"/>
            <a:chOff x="2958205" y="1340768"/>
            <a:chExt cx="461667" cy="165618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7E5172-CAAA-2A9D-0EAC-00A8822E1E2A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EB29B3-E37B-AF25-62B5-9A4A33A0732A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B5C1DB3-C9DF-AB91-BD89-3D537AE10F13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DA1636F-989D-69A1-4669-1BBACD80082F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1DC0921-E845-2B38-34CB-2106EA92AAFB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65F703-5857-BF63-116B-56E4E6C3262A}"/>
              </a:ext>
            </a:extLst>
          </p:cNvPr>
          <p:cNvCxnSpPr>
            <a:cxnSpLocks/>
          </p:cNvCxnSpPr>
          <p:nvPr/>
        </p:nvCxnSpPr>
        <p:spPr>
          <a:xfrm>
            <a:off x="377536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63D0EB3-4EA7-4F0B-E023-124D353BE909}"/>
              </a:ext>
            </a:extLst>
          </p:cNvPr>
          <p:cNvCxnSpPr>
            <a:cxnSpLocks/>
          </p:cNvCxnSpPr>
          <p:nvPr/>
        </p:nvCxnSpPr>
        <p:spPr>
          <a:xfrm>
            <a:off x="452730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340771-7DBB-16BC-04B9-581D672B94AB}"/>
              </a:ext>
            </a:extLst>
          </p:cNvPr>
          <p:cNvGrpSpPr/>
          <p:nvPr/>
        </p:nvGrpSpPr>
        <p:grpSpPr>
          <a:xfrm>
            <a:off x="5600712" y="4487916"/>
            <a:ext cx="306998" cy="1101324"/>
            <a:chOff x="2958205" y="1340768"/>
            <a:chExt cx="461667" cy="165618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7801C5-7C73-4284-BACC-4251B979DD7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8426D4D-CD99-7EC0-0C70-23520BAEE112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EB026BA-28A5-9A8C-D90D-872E1B54C7D5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8B3D003-1B04-E5C1-B5CD-187A78F4B48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9FBD626-6196-66F8-9F25-BF6B02383F60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DFC63C-1CC5-B1CD-FB4E-435F89C5291B}"/>
              </a:ext>
            </a:extLst>
          </p:cNvPr>
          <p:cNvCxnSpPr>
            <a:cxnSpLocks/>
          </p:cNvCxnSpPr>
          <p:nvPr/>
        </p:nvCxnSpPr>
        <p:spPr>
          <a:xfrm>
            <a:off x="521694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630E6F6-CFC0-F538-8954-A598507532B0}"/>
              </a:ext>
            </a:extLst>
          </p:cNvPr>
          <p:cNvGrpSpPr/>
          <p:nvPr/>
        </p:nvGrpSpPr>
        <p:grpSpPr>
          <a:xfrm>
            <a:off x="6352652" y="4487916"/>
            <a:ext cx="306998" cy="1101324"/>
            <a:chOff x="2958205" y="1340768"/>
            <a:chExt cx="461667" cy="165618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1BE465B-908D-FFA4-6A0C-C51E31B1F15F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A72ADC4-A966-E08C-29C8-6E79D9F5BB8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49F9F7-F778-CF57-E0ED-B2EB1D677F9E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CC08D61-D026-C5AD-BBBD-EDB37D1E4B4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9A7028F-AEAC-3423-EB4A-0580AB963757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B96F6E-56D9-1FEE-7379-4962A1EB82AD}"/>
              </a:ext>
            </a:extLst>
          </p:cNvPr>
          <p:cNvCxnSpPr>
            <a:cxnSpLocks/>
          </p:cNvCxnSpPr>
          <p:nvPr/>
        </p:nvCxnSpPr>
        <p:spPr>
          <a:xfrm>
            <a:off x="596888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2B953BE-EC8C-FCAC-B65B-E212FE5D59FE}"/>
              </a:ext>
            </a:extLst>
          </p:cNvPr>
          <p:cNvGrpSpPr/>
          <p:nvPr/>
        </p:nvGrpSpPr>
        <p:grpSpPr>
          <a:xfrm>
            <a:off x="7104592" y="4487916"/>
            <a:ext cx="306998" cy="1101324"/>
            <a:chOff x="2958205" y="1340768"/>
            <a:chExt cx="461667" cy="1656184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6AB76C5-0DFA-CD83-CE9E-C115EECF8987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0915708-DC5A-0BF5-41CE-61EC0B22A1A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95ECF63-77E4-BE25-11BF-57626BF1088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CAD90D9-2D48-59A3-1A29-B7D27C71451C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34985C1-BB0F-5487-0F35-8A7C20F736BF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CE242C0-123F-03B4-F6E7-985C897F5F9F}"/>
              </a:ext>
            </a:extLst>
          </p:cNvPr>
          <p:cNvCxnSpPr>
            <a:cxnSpLocks/>
          </p:cNvCxnSpPr>
          <p:nvPr/>
        </p:nvCxnSpPr>
        <p:spPr>
          <a:xfrm>
            <a:off x="6720826" y="500614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54F124F-5B11-AC8E-323C-A2FEB9DF7F47}"/>
              </a:ext>
            </a:extLst>
          </p:cNvPr>
          <p:cNvSpPr txBox="1"/>
          <p:nvPr/>
        </p:nvSpPr>
        <p:spPr>
          <a:xfrm>
            <a:off x="4798069" y="4757202"/>
            <a:ext cx="41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sz="2000" dirty="0"/>
              <a:t> …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79ABCA3-0485-D3B3-6FB2-9F85D565ABB9}"/>
              </a:ext>
            </a:extLst>
          </p:cNvPr>
          <p:cNvCxnSpPr>
            <a:cxnSpLocks/>
          </p:cNvCxnSpPr>
          <p:nvPr/>
        </p:nvCxnSpPr>
        <p:spPr>
          <a:xfrm>
            <a:off x="7521202" y="5004884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9684E9B-B9E5-8957-BD34-BF1610168FD7}"/>
                  </a:ext>
                </a:extLst>
              </p:cNvPr>
              <p:cNvSpPr txBox="1"/>
              <p:nvPr/>
            </p:nvSpPr>
            <p:spPr>
              <a:xfrm>
                <a:off x="7810330" y="4795155"/>
                <a:ext cx="3374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r-H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9684E9B-B9E5-8957-BD34-BF161016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30" y="4795155"/>
                <a:ext cx="337419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B174CF4F-B759-6DD4-B821-F39F232D98D5}"/>
              </a:ext>
            </a:extLst>
          </p:cNvPr>
          <p:cNvSpPr txBox="1"/>
          <p:nvPr/>
        </p:nvSpPr>
        <p:spPr>
          <a:xfrm>
            <a:off x="776614" y="6325644"/>
            <a:ext cx="2294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Exploding gradients:</a:t>
            </a:r>
          </a:p>
        </p:txBody>
      </p:sp>
    </p:spTree>
    <p:extLst>
      <p:ext uri="{BB962C8B-B14F-4D97-AF65-F5344CB8AC3E}">
        <p14:creationId xmlns:p14="http://schemas.microsoft.com/office/powerpoint/2010/main" val="27826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B67A8D-2430-9B22-3B92-F526DE969F0C}"/>
                  </a:ext>
                </a:extLst>
              </p:cNvPr>
              <p:cNvSpPr txBox="1"/>
              <p:nvPr/>
            </p:nvSpPr>
            <p:spPr>
              <a:xfrm>
                <a:off x="4211960" y="3068960"/>
                <a:ext cx="4742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] +</m:t>
                          </m:r>
                          <m:sSub>
                            <m:sSubPr>
                              <m:ctrlP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B67A8D-2430-9B22-3B92-F526DE96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3068960"/>
                <a:ext cx="474206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32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Notation</a:t>
            </a:r>
          </a:p>
          <a:p>
            <a:r>
              <a:rPr lang="en-US" dirty="0"/>
              <a:t>Recurrent Neural Network model</a:t>
            </a:r>
          </a:p>
          <a:p>
            <a:r>
              <a:rPr lang="en-US" dirty="0"/>
              <a:t>Backpropagation through time</a:t>
            </a:r>
          </a:p>
          <a:p>
            <a:r>
              <a:rPr lang="en-US" dirty="0"/>
              <a:t>Different types of RNNs</a:t>
            </a:r>
          </a:p>
          <a:p>
            <a:r>
              <a:rPr lang="en-US" dirty="0"/>
              <a:t>Language model and sequence generation</a:t>
            </a:r>
          </a:p>
          <a:p>
            <a:r>
              <a:rPr lang="en-US" dirty="0"/>
              <a:t>Sampling novel sequences</a:t>
            </a:r>
          </a:p>
          <a:p>
            <a:r>
              <a:rPr lang="en-US" dirty="0"/>
              <a:t>Vanishing gradients with RNNs</a:t>
            </a:r>
          </a:p>
          <a:p>
            <a:r>
              <a:rPr lang="en-US" dirty="0"/>
              <a:t>Gated Recurrent Unit (GRU)</a:t>
            </a:r>
          </a:p>
          <a:p>
            <a:r>
              <a:rPr lang="en-US" dirty="0"/>
              <a:t>Long Short-Term Memory (LSTM) unit</a:t>
            </a:r>
          </a:p>
          <a:p>
            <a:r>
              <a:rPr lang="en-US" dirty="0"/>
              <a:t>Bidirectional RNN</a:t>
            </a:r>
          </a:p>
          <a:p>
            <a:r>
              <a:rPr lang="en-US" dirty="0"/>
              <a:t>Deep RNNs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(simplified)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D0E8-26CC-356C-F949-561F804E4E69}"/>
              </a:ext>
            </a:extLst>
          </p:cNvPr>
          <p:cNvSpPr txBox="1"/>
          <p:nvPr/>
        </p:nvSpPr>
        <p:spPr>
          <a:xfrm>
            <a:off x="611560" y="5157192"/>
            <a:ext cx="4665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enturySchoolbook"/>
              </a:rPr>
              <a:t>The cat, which already ate ..., was full. </a:t>
            </a:r>
            <a:endParaRPr lang="en-US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DB6B3-B953-243D-6F4C-CC85743BECE7}"/>
              </a:ext>
            </a:extLst>
          </p:cNvPr>
          <p:cNvSpPr txBox="1"/>
          <p:nvPr/>
        </p:nvSpPr>
        <p:spPr>
          <a:xfrm>
            <a:off x="12458" y="6440346"/>
            <a:ext cx="9131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[Chung et al., 2014. Empirical Evaluation of Gated Recurrent Neural Networks on Sequence Modeling] </a:t>
            </a:r>
            <a:endParaRPr lang="en-US" sz="14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F0CA8-F8D2-015B-8545-3AEB999C13F3}"/>
              </a:ext>
            </a:extLst>
          </p:cNvPr>
          <p:cNvSpPr txBox="1"/>
          <p:nvPr/>
        </p:nvSpPr>
        <p:spPr>
          <a:xfrm>
            <a:off x="12458" y="6098365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CenturySchoolbook"/>
              </a:rPr>
              <a:t>[Cho et al., 2014. On the properties of neural machine translation: Encoder-decoder approaches] 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127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GRU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3D0E8-26CC-356C-F949-561F804E4E69}"/>
              </a:ext>
            </a:extLst>
          </p:cNvPr>
          <p:cNvSpPr txBox="1"/>
          <p:nvPr/>
        </p:nvSpPr>
        <p:spPr>
          <a:xfrm>
            <a:off x="611560" y="5157192"/>
            <a:ext cx="4665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enturySchoolbook"/>
              </a:rPr>
              <a:t>The cat, which already ate, was full. </a:t>
            </a:r>
            <a:endParaRPr lang="en-US" sz="20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395536" y="1300698"/>
                <a:ext cx="55197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4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00698"/>
                <a:ext cx="5519781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395536" y="1988840"/>
                <a:ext cx="45447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4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4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8840"/>
                <a:ext cx="4544706" cy="461665"/>
              </a:xfrm>
              <a:prstGeom prst="rect">
                <a:avLst/>
              </a:prstGeom>
              <a:blipFill>
                <a:blip r:embed="rId4"/>
                <a:stretch>
                  <a:fillRect l="-279" b="-2162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402299" y="3615407"/>
                <a:ext cx="50894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4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4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99" y="3615407"/>
                <a:ext cx="508940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58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and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/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/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B4571C-6300-9006-6FAD-3555F74D1277}"/>
              </a:ext>
            </a:extLst>
          </p:cNvPr>
          <p:cNvSpPr txBox="1"/>
          <p:nvPr/>
        </p:nvSpPr>
        <p:spPr>
          <a:xfrm>
            <a:off x="1853852" y="81419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GRU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ADA8C-E614-DB60-A4E6-42DEC83D1B25}"/>
              </a:ext>
            </a:extLst>
          </p:cNvPr>
          <p:cNvSpPr txBox="1"/>
          <p:nvPr/>
        </p:nvSpPr>
        <p:spPr>
          <a:xfrm>
            <a:off x="12459" y="6440346"/>
            <a:ext cx="68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Schoolbook"/>
              </a:rPr>
              <a:t>[</a:t>
            </a:r>
            <a:r>
              <a:rPr lang="en-US" sz="1800" dirty="0" err="1">
                <a:effectLst/>
                <a:latin typeface="CenturySchoolbook"/>
              </a:rPr>
              <a:t>Hochreiter</a:t>
            </a:r>
            <a:r>
              <a:rPr lang="en-US" sz="1800" dirty="0">
                <a:effectLst/>
                <a:latin typeface="CenturySchoolbook"/>
              </a:rPr>
              <a:t> &amp; </a:t>
            </a:r>
            <a:r>
              <a:rPr lang="en-US" sz="1800" dirty="0" err="1">
                <a:effectLst/>
                <a:latin typeface="CenturySchoolbook"/>
              </a:rPr>
              <a:t>Schmidhuber</a:t>
            </a:r>
            <a:r>
              <a:rPr lang="en-US" sz="1800" dirty="0">
                <a:effectLst/>
                <a:latin typeface="CenturySchoolbook"/>
              </a:rPr>
              <a:t> 1997. Long short-term memory]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292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and 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/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>
                                    <m:sSubPr>
                                      <m:ctrlP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hr-HR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D8EA31-115C-E5E2-1C02-09903A0F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00698"/>
                <a:ext cx="4704173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/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A41136-558A-E6E6-91FA-BFE917C7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988840"/>
                <a:ext cx="3681714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/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3CD28E-654D-E548-DD07-6AD1E64C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3615407"/>
                <a:ext cx="42813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/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136BE8-28B4-BCCB-5239-2A9F4045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676982"/>
                <a:ext cx="3622658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/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E843C5-B037-FD82-6452-DED8E5FF0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18767"/>
                <a:ext cx="16035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B4571C-6300-9006-6FAD-3555F74D1277}"/>
              </a:ext>
            </a:extLst>
          </p:cNvPr>
          <p:cNvSpPr txBox="1"/>
          <p:nvPr/>
        </p:nvSpPr>
        <p:spPr>
          <a:xfrm>
            <a:off x="1853852" y="814192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46C0E-9588-7E23-3953-157AD2112790}"/>
              </a:ext>
            </a:extLst>
          </p:cNvPr>
          <p:cNvSpPr txBox="1"/>
          <p:nvPr/>
        </p:nvSpPr>
        <p:spPr>
          <a:xfrm>
            <a:off x="6252703" y="817690"/>
            <a:ext cx="75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000" dirty="0"/>
              <a:t>LSTM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ADA8C-E614-DB60-A4E6-42DEC83D1B25}"/>
              </a:ext>
            </a:extLst>
          </p:cNvPr>
          <p:cNvSpPr txBox="1"/>
          <p:nvPr/>
        </p:nvSpPr>
        <p:spPr>
          <a:xfrm>
            <a:off x="12459" y="6440346"/>
            <a:ext cx="684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enturySchoolbook"/>
              </a:rPr>
              <a:t>[</a:t>
            </a:r>
            <a:r>
              <a:rPr lang="en-US" sz="1800" dirty="0" err="1">
                <a:effectLst/>
                <a:latin typeface="CenturySchoolbook"/>
              </a:rPr>
              <a:t>Hochreiter</a:t>
            </a:r>
            <a:r>
              <a:rPr lang="en-US" sz="1800" dirty="0">
                <a:effectLst/>
                <a:latin typeface="CenturySchoolbook"/>
              </a:rPr>
              <a:t> &amp; </a:t>
            </a:r>
            <a:r>
              <a:rPr lang="en-US" sz="1800" dirty="0" err="1">
                <a:effectLst/>
                <a:latin typeface="CenturySchoolbook"/>
              </a:rPr>
              <a:t>Schmidhuber</a:t>
            </a:r>
            <a:r>
              <a:rPr lang="en-US" sz="1800" dirty="0">
                <a:effectLst/>
                <a:latin typeface="CenturySchoolbook"/>
              </a:rPr>
              <a:t> 1997. Long short-term memory] </a:t>
            </a:r>
            <a:endParaRPr lang="en-US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/>
              <p:nvPr/>
            </p:nvSpPr>
            <p:spPr>
              <a:xfrm>
                <a:off x="4883685" y="1252499"/>
                <a:ext cx="4258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2000" b="0" i="0" dirty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2B8B8F-870D-FCAD-7512-643931CB3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1252499"/>
                <a:ext cx="425873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/>
              <p:nvPr/>
            </p:nvSpPr>
            <p:spPr>
              <a:xfrm>
                <a:off x="4883685" y="1940641"/>
                <a:ext cx="3681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1940641"/>
                <a:ext cx="3681714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/>
              <p:nvPr/>
            </p:nvSpPr>
            <p:spPr>
              <a:xfrm>
                <a:off x="4890448" y="3793682"/>
                <a:ext cx="3527119" cy="430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48" y="3793682"/>
                <a:ext cx="3527119" cy="430311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/>
              <p:nvPr/>
            </p:nvSpPr>
            <p:spPr>
              <a:xfrm>
                <a:off x="4890448" y="2492896"/>
                <a:ext cx="3675430" cy="446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48" y="2492896"/>
                <a:ext cx="3675430" cy="446854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/>
              <p:nvPr/>
            </p:nvSpPr>
            <p:spPr>
              <a:xfrm>
                <a:off x="4883685" y="4397042"/>
                <a:ext cx="20864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hr-H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685" y="4397042"/>
                <a:ext cx="208646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/>
              <p:nvPr/>
            </p:nvSpPr>
            <p:spPr>
              <a:xfrm>
                <a:off x="4893130" y="3140968"/>
                <a:ext cx="36685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sz="2000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20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130" y="3140968"/>
                <a:ext cx="3668568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958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in pictures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/>
              <p:nvPr/>
            </p:nvSpPr>
            <p:spPr>
              <a:xfrm>
                <a:off x="179512" y="1084674"/>
                <a:ext cx="3344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5CA234-A68F-CFDB-CB55-9CD197242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084674"/>
                <a:ext cx="334495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/>
              <p:nvPr/>
            </p:nvSpPr>
            <p:spPr>
              <a:xfrm>
                <a:off x="186275" y="2350617"/>
                <a:ext cx="3186642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sSup>
                        <m:sSupPr>
                          <m:ctrlPr>
                            <a:rPr lang="en-H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acc>
                            <m:accPr>
                              <m:chr m:val="̃"/>
                              <m:ctrlPr>
                                <a:rPr lang="en-H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r-H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E3C8AD-B338-4F5D-599F-8B1BFD9D0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2350617"/>
                <a:ext cx="3186642" cy="39651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/>
              <p:nvPr/>
            </p:nvSpPr>
            <p:spPr>
              <a:xfrm>
                <a:off x="186275" y="1484784"/>
                <a:ext cx="3318665" cy="411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7F2F22-A976-58D4-3BF3-C433E1E1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75" y="1484784"/>
                <a:ext cx="3318665" cy="41133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/>
              <p:nvPr/>
            </p:nvSpPr>
            <p:spPr>
              <a:xfrm>
                <a:off x="179512" y="2812866"/>
                <a:ext cx="1884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r-H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hr-H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1D4DC5-C021-DB08-E597-AEC504838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812866"/>
                <a:ext cx="18848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/>
              <p:nvPr/>
            </p:nvSpPr>
            <p:spPr>
              <a:xfrm>
                <a:off x="188957" y="1916832"/>
                <a:ext cx="3318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hr-H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hr-H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hr-H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−1&gt;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sup>
                              </m:sSup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] +</m:t>
                              </m:r>
                              <m:sSub>
                                <m:sSubPr>
                                  <m:ctrlP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2F4F2E-BEA8-6469-72F8-97419571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7" y="1916832"/>
                <a:ext cx="331860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EF8396-45D6-C3D7-E4AC-8BD97354A914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5958273" y="1871191"/>
            <a:ext cx="7618" cy="50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DADB4-5321-7C42-BC17-2D574C44FBC3}"/>
              </a:ext>
            </a:extLst>
          </p:cNvPr>
          <p:cNvSpPr/>
          <p:nvPr/>
        </p:nvSpPr>
        <p:spPr>
          <a:xfrm>
            <a:off x="4489734" y="2852936"/>
            <a:ext cx="864081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forget gate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E81A77-6183-6819-F828-8619174E8019}"/>
              </a:ext>
            </a:extLst>
          </p:cNvPr>
          <p:cNvSpPr/>
          <p:nvPr/>
        </p:nvSpPr>
        <p:spPr>
          <a:xfrm>
            <a:off x="5497839" y="2852936"/>
            <a:ext cx="936104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update gate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01DD5F-0D7B-0ECD-FCD1-E64EB1546D88}"/>
              </a:ext>
            </a:extLst>
          </p:cNvPr>
          <p:cNvSpPr/>
          <p:nvPr/>
        </p:nvSpPr>
        <p:spPr>
          <a:xfrm>
            <a:off x="6577959" y="2852936"/>
            <a:ext cx="504063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tanh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E750D-03AE-83CF-F317-D9EE87095F2C}"/>
              </a:ext>
            </a:extLst>
          </p:cNvPr>
          <p:cNvSpPr/>
          <p:nvPr/>
        </p:nvSpPr>
        <p:spPr>
          <a:xfrm>
            <a:off x="7226038" y="2858890"/>
            <a:ext cx="936104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output gate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B39809-9EE6-9DC8-F940-877D4C137B88}"/>
              </a:ext>
            </a:extLst>
          </p:cNvPr>
          <p:cNvGrpSpPr/>
          <p:nvPr/>
        </p:nvGrpSpPr>
        <p:grpSpPr>
          <a:xfrm>
            <a:off x="5865282" y="2336001"/>
            <a:ext cx="201218" cy="369332"/>
            <a:chOff x="6451604" y="2699628"/>
            <a:chExt cx="201218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FDB641-E101-3463-B95F-33D3213CB8D6}"/>
                </a:ext>
              </a:extLst>
            </p:cNvPr>
            <p:cNvSpPr txBox="1"/>
            <p:nvPr/>
          </p:nvSpPr>
          <p:spPr>
            <a:xfrm>
              <a:off x="6492480" y="2699628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9BBC280-531E-F62A-DB07-60B5D2AF0A0C}"/>
                </a:ext>
              </a:extLst>
            </p:cNvPr>
            <p:cNvSpPr/>
            <p:nvPr/>
          </p:nvSpPr>
          <p:spPr>
            <a:xfrm>
              <a:off x="6451604" y="2739807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6445277-D8AE-57EC-4D75-4FC6D95C2EFA}"/>
              </a:ext>
            </a:extLst>
          </p:cNvPr>
          <p:cNvSpPr/>
          <p:nvPr/>
        </p:nvSpPr>
        <p:spPr>
          <a:xfrm>
            <a:off x="5857664" y="1669973"/>
            <a:ext cx="201218" cy="2012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R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B8EBBF-1EE3-E0D9-7AD2-375124DD52C9}"/>
                  </a:ext>
                </a:extLst>
              </p:cNvPr>
              <p:cNvSpPr txBox="1"/>
              <p:nvPr/>
            </p:nvSpPr>
            <p:spPr>
              <a:xfrm>
                <a:off x="4633750" y="2576705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B8EBBF-1EE3-E0D9-7AD2-375124DD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50" y="2576705"/>
                <a:ext cx="261883" cy="307777"/>
              </a:xfrm>
              <a:prstGeom prst="rect">
                <a:avLst/>
              </a:prstGeom>
              <a:blipFill>
                <a:blip r:embed="rId9"/>
                <a:stretch>
                  <a:fillRect l="-63636" r="-50000" b="-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4F97B5-2BAF-116A-ACD3-0495F7F12B51}"/>
                  </a:ext>
                </a:extLst>
              </p:cNvPr>
              <p:cNvSpPr txBox="1"/>
              <p:nvPr/>
            </p:nvSpPr>
            <p:spPr>
              <a:xfrm>
                <a:off x="5596003" y="2576464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4F97B5-2BAF-116A-ACD3-0495F7F1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03" y="2576464"/>
                <a:ext cx="261883" cy="307777"/>
              </a:xfrm>
              <a:prstGeom prst="rect">
                <a:avLst/>
              </a:prstGeom>
              <a:blipFill>
                <a:blip r:embed="rId10"/>
                <a:stretch>
                  <a:fillRect l="-45455" r="-40909" b="-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3883CA-45E4-2107-1A3D-AB21291855EF}"/>
                  </a:ext>
                </a:extLst>
              </p:cNvPr>
              <p:cNvSpPr txBox="1"/>
              <p:nvPr/>
            </p:nvSpPr>
            <p:spPr>
              <a:xfrm>
                <a:off x="6361942" y="2551444"/>
                <a:ext cx="5040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1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H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sz="1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p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B3883CA-45E4-2107-1A3D-AB2129185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42" y="2551444"/>
                <a:ext cx="50406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C11BA0-66F6-9B29-5A52-4DEB4F419864}"/>
                  </a:ext>
                </a:extLst>
              </p:cNvPr>
              <p:cNvSpPr txBox="1"/>
              <p:nvPr/>
            </p:nvSpPr>
            <p:spPr>
              <a:xfrm>
                <a:off x="7337269" y="2550293"/>
                <a:ext cx="2618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C11BA0-66F6-9B29-5A52-4DEB4F419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69" y="2550293"/>
                <a:ext cx="261883" cy="307777"/>
              </a:xfrm>
              <a:prstGeom prst="rect">
                <a:avLst/>
              </a:prstGeom>
              <a:blipFill>
                <a:blip r:embed="rId12"/>
                <a:stretch>
                  <a:fillRect l="-50000" r="-50000" b="-11538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17F772E-72A5-ACFA-BB2D-409F7A8B80C3}"/>
              </a:ext>
            </a:extLst>
          </p:cNvPr>
          <p:cNvGrpSpPr/>
          <p:nvPr/>
        </p:nvGrpSpPr>
        <p:grpSpPr>
          <a:xfrm>
            <a:off x="7593481" y="2408009"/>
            <a:ext cx="201218" cy="369332"/>
            <a:chOff x="2105639" y="3186215"/>
            <a:chExt cx="201218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2816DD-16A0-481C-254A-E59AABA8890E}"/>
                </a:ext>
              </a:extLst>
            </p:cNvPr>
            <p:cNvSpPr txBox="1"/>
            <p:nvPr/>
          </p:nvSpPr>
          <p:spPr>
            <a:xfrm>
              <a:off x="2146515" y="3186215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7690D0-5FF2-755A-A42D-AF90CED36D5B}"/>
                </a:ext>
              </a:extLst>
            </p:cNvPr>
            <p:cNvSpPr/>
            <p:nvPr/>
          </p:nvSpPr>
          <p:spPr>
            <a:xfrm>
              <a:off x="2105639" y="3226394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8F768C6-5F41-BA8A-C118-1AA7E0E085E1}"/>
              </a:ext>
            </a:extLst>
          </p:cNvPr>
          <p:cNvSpPr/>
          <p:nvPr/>
        </p:nvSpPr>
        <p:spPr>
          <a:xfrm>
            <a:off x="7442058" y="2000658"/>
            <a:ext cx="504063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tanh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9A3354-1321-07CE-9F4D-3FF965942535}"/>
              </a:ext>
            </a:extLst>
          </p:cNvPr>
          <p:cNvCxnSpPr>
            <a:cxnSpLocks/>
            <a:stCxn id="26" idx="0"/>
            <a:endCxn id="32" idx="4"/>
          </p:cNvCxnSpPr>
          <p:nvPr/>
        </p:nvCxnSpPr>
        <p:spPr>
          <a:xfrm flipV="1">
            <a:off x="5965891" y="2577398"/>
            <a:ext cx="0" cy="275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49B885-7E8A-41A0-70AE-0251398FD1EC}"/>
              </a:ext>
            </a:extLst>
          </p:cNvPr>
          <p:cNvCxnSpPr>
            <a:cxnSpLocks/>
            <a:stCxn id="29" idx="0"/>
            <a:endCxn id="47" idx="4"/>
          </p:cNvCxnSpPr>
          <p:nvPr/>
        </p:nvCxnSpPr>
        <p:spPr>
          <a:xfrm flipV="1">
            <a:off x="7694090" y="2649406"/>
            <a:ext cx="0" cy="209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BE0535C-C4AF-72AA-C926-8DC556889481}"/>
              </a:ext>
            </a:extLst>
          </p:cNvPr>
          <p:cNvCxnSpPr>
            <a:cxnSpLocks/>
            <a:stCxn id="49" idx="2"/>
            <a:endCxn id="47" idx="0"/>
          </p:cNvCxnSpPr>
          <p:nvPr/>
        </p:nvCxnSpPr>
        <p:spPr>
          <a:xfrm>
            <a:off x="7694090" y="2273285"/>
            <a:ext cx="0" cy="17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DCF0A6A-C6F3-6517-87FC-D450BA938A33}"/>
              </a:ext>
            </a:extLst>
          </p:cNvPr>
          <p:cNvCxnSpPr>
            <a:cxnSpLocks/>
            <a:stCxn id="24" idx="0"/>
            <a:endCxn id="74" idx="4"/>
          </p:cNvCxnSpPr>
          <p:nvPr/>
        </p:nvCxnSpPr>
        <p:spPr>
          <a:xfrm flipV="1">
            <a:off x="4921775" y="1866610"/>
            <a:ext cx="2940" cy="986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0CE6E85-A531-81C2-A57B-1635EFF57386}"/>
              </a:ext>
            </a:extLst>
          </p:cNvPr>
          <p:cNvCxnSpPr>
            <a:stCxn id="28" idx="0"/>
            <a:endCxn id="32" idx="6"/>
          </p:cNvCxnSpPr>
          <p:nvPr/>
        </p:nvCxnSpPr>
        <p:spPr>
          <a:xfrm rot="16200000" flipV="1">
            <a:off x="6260173" y="2283117"/>
            <a:ext cx="376147" cy="76349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C0F98C-8C6C-540B-7326-6215824376E9}"/>
              </a:ext>
            </a:extLst>
          </p:cNvPr>
          <p:cNvGrpSpPr/>
          <p:nvPr/>
        </p:nvGrpSpPr>
        <p:grpSpPr>
          <a:xfrm>
            <a:off x="4824106" y="1625213"/>
            <a:ext cx="201218" cy="369332"/>
            <a:chOff x="6451604" y="2699628"/>
            <a:chExt cx="201218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CC44E1-573D-6291-08AB-DBAE04E3F9B9}"/>
                </a:ext>
              </a:extLst>
            </p:cNvPr>
            <p:cNvSpPr txBox="1"/>
            <p:nvPr/>
          </p:nvSpPr>
          <p:spPr>
            <a:xfrm>
              <a:off x="6492480" y="2699628"/>
              <a:ext cx="119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R" dirty="0"/>
                <a:t>*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8A316A7-E312-96CA-AD9E-645AE307C335}"/>
                </a:ext>
              </a:extLst>
            </p:cNvPr>
            <p:cNvSpPr/>
            <p:nvPr/>
          </p:nvSpPr>
          <p:spPr>
            <a:xfrm>
              <a:off x="6451604" y="2739807"/>
              <a:ext cx="201218" cy="201218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HR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47BFC1-12F9-2E38-E341-522571599C69}"/>
              </a:ext>
            </a:extLst>
          </p:cNvPr>
          <p:cNvCxnSpPr>
            <a:cxnSpLocks/>
            <a:stCxn id="74" idx="6"/>
            <a:endCxn id="39" idx="2"/>
          </p:cNvCxnSpPr>
          <p:nvPr/>
        </p:nvCxnSpPr>
        <p:spPr>
          <a:xfrm>
            <a:off x="5025324" y="1766001"/>
            <a:ext cx="832340" cy="4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05EAE2-5D23-123C-6E6E-51E8195A50F2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6058882" y="1770582"/>
            <a:ext cx="276159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E0724C7-7D95-4FBE-9D97-DB9970046D6A}"/>
              </a:ext>
            </a:extLst>
          </p:cNvPr>
          <p:cNvSpPr/>
          <p:nvPr/>
        </p:nvSpPr>
        <p:spPr>
          <a:xfrm>
            <a:off x="4217117" y="1481197"/>
            <a:ext cx="4315323" cy="2091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CC8F36-C606-0677-286A-3D2429767238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794699" y="2548797"/>
            <a:ext cx="10257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34C00FC-466A-4E81-C67F-FCC19A175F1E}"/>
              </a:ext>
            </a:extLst>
          </p:cNvPr>
          <p:cNvSpPr/>
          <p:nvPr/>
        </p:nvSpPr>
        <p:spPr>
          <a:xfrm>
            <a:off x="7841159" y="932669"/>
            <a:ext cx="696361" cy="272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R" sz="1200" dirty="0">
                <a:solidFill>
                  <a:schemeClr val="tx1"/>
                </a:solidFill>
              </a:rPr>
              <a:t>softmax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82033E8-DF5B-067C-CA7C-819A44CC7CF8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8189340" y="1205296"/>
            <a:ext cx="0" cy="505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5E3A9A-283E-9B21-2E25-2152460A9280}"/>
                  </a:ext>
                </a:extLst>
              </p:cNvPr>
              <p:cNvSpPr txBox="1"/>
              <p:nvPr/>
            </p:nvSpPr>
            <p:spPr>
              <a:xfrm>
                <a:off x="3448559" y="2385177"/>
                <a:ext cx="6193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85E3A9A-283E-9B21-2E25-2152460A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559" y="2385177"/>
                <a:ext cx="619385" cy="338554"/>
              </a:xfrm>
              <a:prstGeom prst="rect">
                <a:avLst/>
              </a:prstGeom>
              <a:blipFill>
                <a:blip r:embed="rId13"/>
                <a:stretch>
                  <a:fillRect r="-18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F18DC7-8500-5A9B-6AF2-9BEC0F3E9862}"/>
                  </a:ext>
                </a:extLst>
              </p:cNvPr>
              <p:cNvSpPr txBox="1"/>
              <p:nvPr/>
            </p:nvSpPr>
            <p:spPr>
              <a:xfrm>
                <a:off x="3419872" y="1598255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4F18DC7-8500-5A9B-6AF2-9BEC0F3E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598255"/>
                <a:ext cx="657436" cy="338554"/>
              </a:xfrm>
              <a:prstGeom prst="rect">
                <a:avLst/>
              </a:prstGeom>
              <a:blipFill>
                <a:blip r:embed="rId14"/>
                <a:stretch>
                  <a:fillRect r="-943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D9FF778-462C-0155-4D9B-26FECCB5A98A}"/>
              </a:ext>
            </a:extLst>
          </p:cNvPr>
          <p:cNvCxnSpPr>
            <a:cxnSpLocks/>
            <a:stCxn id="117" idx="3"/>
            <a:endCxn id="74" idx="2"/>
          </p:cNvCxnSpPr>
          <p:nvPr/>
        </p:nvCxnSpPr>
        <p:spPr>
          <a:xfrm flipV="1">
            <a:off x="4077308" y="1766001"/>
            <a:ext cx="746798" cy="1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9E2D7B2-02BE-6251-81BA-91AFC48CF114}"/>
                  </a:ext>
                </a:extLst>
              </p:cNvPr>
              <p:cNvSpPr txBox="1"/>
              <p:nvPr/>
            </p:nvSpPr>
            <p:spPr>
              <a:xfrm>
                <a:off x="8511217" y="1449855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9E2D7B2-02BE-6251-81BA-91AFC48C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217" y="1449855"/>
                <a:ext cx="65743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0841CC-A447-1C92-F451-90C5ADEEA2EE}"/>
                  </a:ext>
                </a:extLst>
              </p:cNvPr>
              <p:cNvSpPr txBox="1"/>
              <p:nvPr/>
            </p:nvSpPr>
            <p:spPr>
              <a:xfrm>
                <a:off x="8491754" y="2215900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0841CC-A447-1C92-F451-90C5ADEE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754" y="2215900"/>
                <a:ext cx="65743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D718B56-40D2-3F7B-004B-01B4544571CD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8189339" y="673827"/>
            <a:ext cx="1" cy="25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F6873B6-34B5-5F52-2E79-B5000183C667}"/>
                  </a:ext>
                </a:extLst>
              </p:cNvPr>
              <p:cNvSpPr txBox="1"/>
              <p:nvPr/>
            </p:nvSpPr>
            <p:spPr>
              <a:xfrm>
                <a:off x="7848077" y="460938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F6873B6-34B5-5F52-2E79-B5000183C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077" y="460938"/>
                <a:ext cx="657436" cy="338554"/>
              </a:xfrm>
              <a:prstGeom prst="rect">
                <a:avLst/>
              </a:prstGeom>
              <a:blipFill>
                <a:blip r:embed="rId1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4E9DF3-0D2B-C797-9295-8CBF0CB57AAA}"/>
                  </a:ext>
                </a:extLst>
              </p:cNvPr>
              <p:cNvSpPr txBox="1"/>
              <p:nvPr/>
            </p:nvSpPr>
            <p:spPr>
              <a:xfrm>
                <a:off x="7622296" y="1199640"/>
                <a:ext cx="6574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F4E9DF3-0D2B-C797-9295-8CBF0CB5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296" y="1199640"/>
                <a:ext cx="657436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A8E2645-E1F6-A6C5-2506-6392FBBD598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7694089" y="1766001"/>
            <a:ext cx="1" cy="234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rc 143">
            <a:extLst>
              <a:ext uri="{FF2B5EF4-FFF2-40B4-BE49-F238E27FC236}">
                <a16:creationId xmlns:a16="http://schemas.microsoft.com/office/drawing/2014/main" id="{98163BBE-292B-57F6-50E3-D2424D1CA07D}"/>
              </a:ext>
            </a:extLst>
          </p:cNvPr>
          <p:cNvSpPr/>
          <p:nvPr/>
        </p:nvSpPr>
        <p:spPr>
          <a:xfrm>
            <a:off x="8135398" y="1700808"/>
            <a:ext cx="107882" cy="120709"/>
          </a:xfrm>
          <a:prstGeom prst="arc">
            <a:avLst>
              <a:gd name="adj1" fmla="val 16200000"/>
              <a:gd name="adj2" fmla="val 56251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F1EC598-EBCF-2596-536C-4A564EB1EF6A}"/>
              </a:ext>
            </a:extLst>
          </p:cNvPr>
          <p:cNvCxnSpPr>
            <a:cxnSpLocks/>
            <a:stCxn id="144" idx="2"/>
          </p:cNvCxnSpPr>
          <p:nvPr/>
        </p:nvCxnSpPr>
        <p:spPr>
          <a:xfrm>
            <a:off x="8185391" y="1821355"/>
            <a:ext cx="1295" cy="72893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9F107CEF-E209-96BE-6751-44105C9E94AE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4312655" y="3131517"/>
            <a:ext cx="3381435" cy="2254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EB1AC52A-0D63-70EF-8098-B30DCEB9B04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4067944" y="2554454"/>
            <a:ext cx="244711" cy="802538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B2D2D12-1523-43BC-1972-62BF59450A1B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6829991" y="3125563"/>
            <a:ext cx="1" cy="231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7884272-6121-8E05-216B-D1E453B9F377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965891" y="3125563"/>
            <a:ext cx="0" cy="22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A500733-D131-9AE3-389E-A4F3354C672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921775" y="3125563"/>
            <a:ext cx="0" cy="22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9AC24AB-6CA5-5514-B73F-0DA7E19C0F94}"/>
                  </a:ext>
                </a:extLst>
              </p:cNvPr>
              <p:cNvSpPr txBox="1"/>
              <p:nvPr/>
            </p:nvSpPr>
            <p:spPr>
              <a:xfrm>
                <a:off x="6089149" y="1526892"/>
                <a:ext cx="6574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9AC24AB-6CA5-5514-B73F-0DA7E19C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149" y="1526892"/>
                <a:ext cx="657436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BE3361F-9AA9-A1F3-DCB9-EAD575B85901}"/>
                  </a:ext>
                </a:extLst>
              </p:cNvPr>
              <p:cNvSpPr txBox="1"/>
              <p:nvPr/>
            </p:nvSpPr>
            <p:spPr>
              <a:xfrm>
                <a:off x="7674192" y="2304627"/>
                <a:ext cx="6574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2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2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BE3361F-9AA9-A1F3-DCB9-EAD575B8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192" y="2304627"/>
                <a:ext cx="65743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EEE0DF75-7346-0A4B-C651-1D4C5016018F}"/>
                  </a:ext>
                </a:extLst>
              </p:cNvPr>
              <p:cNvSpPr txBox="1"/>
              <p:nvPr/>
            </p:nvSpPr>
            <p:spPr>
              <a:xfrm>
                <a:off x="4324057" y="3711327"/>
                <a:ext cx="61938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1600" i="1" dirty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sz="16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EEE0DF75-7346-0A4B-C651-1D4C5016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057" y="3711327"/>
                <a:ext cx="619385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D6C8845-4A3D-D1D6-3EC4-86E74F36D3C0}"/>
              </a:ext>
            </a:extLst>
          </p:cNvPr>
          <p:cNvCxnSpPr>
            <a:cxnSpLocks/>
            <a:stCxn id="336" idx="0"/>
          </p:cNvCxnSpPr>
          <p:nvPr/>
        </p:nvCxnSpPr>
        <p:spPr>
          <a:xfrm flipV="1">
            <a:off x="4633750" y="3351038"/>
            <a:ext cx="0" cy="36028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F22B16-B192-69C0-7F30-AA4D67AB3ADD}"/>
              </a:ext>
            </a:extLst>
          </p:cNvPr>
          <p:cNvGrpSpPr/>
          <p:nvPr/>
        </p:nvGrpSpPr>
        <p:grpSpPr>
          <a:xfrm>
            <a:off x="242156" y="4300693"/>
            <a:ext cx="2743870" cy="2411503"/>
            <a:chOff x="242156" y="3964529"/>
            <a:chExt cx="2743870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0176C1A-3812-5475-986D-6EC3C87F1A8F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0176C1A-3812-5475-986D-6EC3C87F1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99E9754-98C7-D72E-0CE5-F74573213C6F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E580A91-46F7-8471-729B-13BFE45BC302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4597A79-E96E-1C85-BAC0-CC0565127B6B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3D25415-12DC-E439-8B2D-F9B4DA80CE1B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03523B4-35CB-9882-F8FB-26F141A44241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E66D5FF-E838-B989-F3E5-7A07293CF5C9}"/>
                </a:ext>
              </a:extLst>
            </p:cNvPr>
            <p:cNvCxnSpPr>
              <a:cxnSpLocks/>
              <a:stCxn id="181" idx="0"/>
              <a:endCxn id="186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702E81A-5D47-A708-5D85-29B591EEDE86}"/>
                </a:ext>
              </a:extLst>
            </p:cNvPr>
            <p:cNvCxnSpPr>
              <a:cxnSpLocks/>
              <a:stCxn id="180" idx="0"/>
              <a:endCxn id="247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>
              <a:extLst>
                <a:ext uri="{FF2B5EF4-FFF2-40B4-BE49-F238E27FC236}">
                  <a16:creationId xmlns:a16="http://schemas.microsoft.com/office/drawing/2014/main" id="{8AA6F2D7-272C-1B25-C574-31782C95D989}"/>
                </a:ext>
              </a:extLst>
            </p:cNvPr>
            <p:cNvCxnSpPr>
              <a:cxnSpLocks/>
              <a:stCxn id="250" idx="0"/>
              <a:endCxn id="186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C8A91328-48AD-CDCE-4D33-796F12672596}"/>
                </a:ext>
              </a:extLst>
            </p:cNvPr>
            <p:cNvCxnSpPr>
              <a:cxnSpLocks/>
              <a:stCxn id="256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222859D-BABE-7EBB-7AF8-5F9CDC3BE08D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A3AE939-06EA-E6E8-788D-14F9D7B173DC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B6BEA29-388B-326D-75F8-0470CA51D048}"/>
                    </a:ext>
                  </a:extLst>
                </p:cNvPr>
                <p:cNvSpPr txBox="1"/>
                <p:nvPr/>
              </p:nvSpPr>
              <p:spPr>
                <a:xfrm>
                  <a:off x="251520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B6BEA29-388B-326D-75F8-0470CA51D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250686"/>
                  <a:ext cx="619385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3200C5C4-A3AF-777E-ACE6-B7A3875ED318}"/>
                    </a:ext>
                  </a:extLst>
                </p:cNvPr>
                <p:cNvSpPr txBox="1"/>
                <p:nvPr/>
              </p:nvSpPr>
              <p:spPr>
                <a:xfrm>
                  <a:off x="242156" y="458112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&lt;0&gt;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3200C5C4-A3AF-777E-ACE6-B7A3875ED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56" y="4581128"/>
                  <a:ext cx="657436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D628D5A8-FA15-C4FA-5D88-3E3D97266744}"/>
                </a:ext>
              </a:extLst>
            </p:cNvPr>
            <p:cNvCxnSpPr>
              <a:cxnSpLocks/>
              <a:endCxn id="247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Elbow Connector 221">
              <a:extLst>
                <a:ext uri="{FF2B5EF4-FFF2-40B4-BE49-F238E27FC236}">
                  <a16:creationId xmlns:a16="http://schemas.microsoft.com/office/drawing/2014/main" id="{2974D347-6CDE-8C10-46C6-53B99D1FAB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2C5619D-DB46-5A8C-D983-3D5A8C4C1C29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BF084B6B-1269-4A49-F1AD-96816571AC9B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1E528366-34ED-BD61-D639-AD49990EEBB4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5A25B28-8E43-AE0E-D54B-BCB76914F871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E238E170-214A-DD10-3BEC-7D59222692B5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52BAEBC-F79F-6CE8-11D1-3F3959847F4C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6E733EEF-A9C6-7805-5258-A4A5EADA2FA6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F72466A0-19CC-B2BF-51F7-AE235CD850B2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835B91E8-B645-5A3D-FEEF-E2570741FE6F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12F91C7E-3D13-23A0-44E9-055D4EBC2F72}"/>
                </a:ext>
              </a:extLst>
            </p:cNvPr>
            <p:cNvCxnSpPr>
              <a:cxnSpLocks/>
              <a:stCxn id="251" idx="0"/>
              <a:endCxn id="262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E2DEF9F0-E7E4-EEEE-2A4B-F396DDD37D75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DD1198DC-785A-1BC6-E254-17A13F908523}"/>
                </a:ext>
              </a:extLst>
            </p:cNvPr>
            <p:cNvCxnSpPr>
              <a:cxnSpLocks/>
              <a:stCxn id="262" idx="0"/>
              <a:endCxn id="268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5BE2667-BD8D-F3FA-4DC9-AFCB927F31CC}"/>
                </a:ext>
              </a:extLst>
            </p:cNvPr>
            <p:cNvCxnSpPr>
              <a:cxnSpLocks/>
              <a:stCxn id="247" idx="6"/>
              <a:endCxn id="256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B1B6A423-99BC-71C6-BDF8-6C1857D13643}"/>
                </a:ext>
              </a:extLst>
            </p:cNvPr>
            <p:cNvCxnSpPr>
              <a:cxnSpLocks/>
              <a:stCxn id="186" idx="0"/>
              <a:endCxn id="256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FAB49502-0796-8950-6124-0ED886CC0D43}"/>
                </a:ext>
              </a:extLst>
            </p:cNvPr>
            <p:cNvCxnSpPr>
              <a:cxnSpLocks/>
              <a:endCxn id="268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Elbow Connector 313">
              <a:extLst>
                <a:ext uri="{FF2B5EF4-FFF2-40B4-BE49-F238E27FC236}">
                  <a16:creationId xmlns:a16="http://schemas.microsoft.com/office/drawing/2014/main" id="{B2119E0A-6119-D363-5366-052D95E78DA5}"/>
                </a:ext>
              </a:extLst>
            </p:cNvPr>
            <p:cNvCxnSpPr>
              <a:cxnSpLocks/>
              <a:endCxn id="251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BC888506-47F2-9EE7-66C7-80E456C288CC}"/>
                </a:ext>
              </a:extLst>
            </p:cNvPr>
            <p:cNvCxnSpPr>
              <a:cxnSpLocks/>
              <a:stCxn id="262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AD4E5AAD-0B80-C936-DF4A-998F0DF0254D}"/>
                </a:ext>
              </a:extLst>
            </p:cNvPr>
            <p:cNvCxnSpPr>
              <a:cxnSpLocks/>
              <a:endCxn id="250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6B3D6DA3-514B-3E18-2571-14DA308906BE}"/>
                </a:ext>
              </a:extLst>
            </p:cNvPr>
            <p:cNvCxnSpPr>
              <a:cxnSpLocks/>
              <a:endCxn id="181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1FB5496C-9066-3665-08BD-66B1E6D1DE3E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43F844E-3C4A-488D-B60F-FCBC3547D784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E43F844E-3C4A-488D-B60F-FCBC3547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5314863E-D48A-129D-DF21-96C60329ACD3}"/>
                </a:ext>
              </a:extLst>
            </p:cNvPr>
            <p:cNvCxnSpPr>
              <a:cxnSpLocks/>
              <a:endCxn id="208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75BEE969-9667-A6E4-DC4D-605EE561FA53}"/>
                </a:ext>
              </a:extLst>
            </p:cNvPr>
            <p:cNvCxnSpPr>
              <a:cxnSpLocks/>
              <a:stCxn id="208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4766D6AC-E082-46F7-F550-C74F3BE0F67F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4766D6AC-E082-46F7-F550-C74F3BE0F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28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441238CB-03CD-B743-EEBE-1A38348AC297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441238CB-03CD-B743-EEBE-1A38348AC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28001FB-5058-6FF0-206A-F9F576737319}"/>
                </a:ext>
              </a:extLst>
            </p:cNvPr>
            <p:cNvCxnSpPr>
              <a:cxnSpLocks/>
              <a:stCxn id="351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D93620B-18D1-7B6B-3D57-BE5068BD5291}"/>
              </a:ext>
            </a:extLst>
          </p:cNvPr>
          <p:cNvGrpSpPr/>
          <p:nvPr/>
        </p:nvGrpSpPr>
        <p:grpSpPr>
          <a:xfrm>
            <a:off x="2753169" y="4298253"/>
            <a:ext cx="2339911" cy="2411503"/>
            <a:chOff x="646115" y="3964529"/>
            <a:chExt cx="2339911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FE73A27-9BBF-2167-CAA8-DDA4E92E341F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FE73A27-9BBF-2167-CAA8-DDA4E92E3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D4BF425-25BA-4D18-44C7-89C55A2A89B4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F4A6F68-27FD-43FF-28DC-1800DD487D97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0B8DD31-23B5-473D-6C65-C0993BBACEDB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3BEDCFD1-05A2-250E-62FE-330066DC437C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49D9804A-49E6-6CA3-A2A4-0F4F64CDA08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E8C0F7C4-C92F-E432-5B40-FAFD01D1777E}"/>
                </a:ext>
              </a:extLst>
            </p:cNvPr>
            <p:cNvCxnSpPr>
              <a:cxnSpLocks/>
              <a:stCxn id="271" idx="0"/>
              <a:endCxn id="313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D89F0550-8DB9-B41A-3CE4-65481D0BE85E}"/>
                </a:ext>
              </a:extLst>
            </p:cNvPr>
            <p:cNvCxnSpPr>
              <a:cxnSpLocks/>
              <a:stCxn id="270" idx="0"/>
              <a:endCxn id="311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791FBB85-5214-2A82-EA51-16D227AF022B}"/>
                </a:ext>
              </a:extLst>
            </p:cNvPr>
            <p:cNvCxnSpPr>
              <a:cxnSpLocks/>
              <a:stCxn id="284" idx="0"/>
              <a:endCxn id="313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DCDB9557-DDA0-0DE4-E1AD-CE0481092437}"/>
                </a:ext>
              </a:extLst>
            </p:cNvPr>
            <p:cNvCxnSpPr>
              <a:cxnSpLocks/>
              <a:stCxn id="287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03FB40F-C675-183E-0D9F-98DA7BE76591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C447FA8F-764E-43D0-E45D-6E1310FF8F70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8E82D8D7-8A04-2497-038B-74DC11F38CCD}"/>
                </a:ext>
              </a:extLst>
            </p:cNvPr>
            <p:cNvCxnSpPr>
              <a:cxnSpLocks/>
              <a:endCxn id="311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Elbow Connector 281">
              <a:extLst>
                <a:ext uri="{FF2B5EF4-FFF2-40B4-BE49-F238E27FC236}">
                  <a16:creationId xmlns:a16="http://schemas.microsoft.com/office/drawing/2014/main" id="{AE7E3136-4D2C-ED00-F7AA-B797E4060AB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277D3AC0-049C-AC3F-09CF-50D69FDFB7D5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FDC312C8-BC21-0CA9-4140-C54EC40FA360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4FC6BE0-C106-8696-850A-449D3804E27B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76882A1-F007-584D-C4D8-AEA2B69FF7E9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28E86A43-0AA8-B900-F852-FBB147D7D9BB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106454F-B7AD-4DFA-C793-0975A8751B29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40EDEBC-7401-7F53-6109-458EB2BB91AD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CD518827-BE46-4DA9-7345-C42123E71911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9D2ECF1-54B4-295A-3B28-7614E4181179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3A1C189C-4FEF-C447-16E5-2BFC6AC0FDE0}"/>
                </a:ext>
              </a:extLst>
            </p:cNvPr>
            <p:cNvCxnSpPr>
              <a:cxnSpLocks/>
              <a:stCxn id="286" idx="0"/>
              <a:endCxn id="308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F571E56-3188-E4F8-01D9-89D6B1B878A3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9AE7CCB-44EC-41DA-0605-70533A44D982}"/>
                </a:ext>
              </a:extLst>
            </p:cNvPr>
            <p:cNvCxnSpPr>
              <a:cxnSpLocks/>
              <a:stCxn id="308" idx="0"/>
              <a:endCxn id="290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E7C7C607-2DFF-0B72-60D4-9B19DDD52F82}"/>
                </a:ext>
              </a:extLst>
            </p:cNvPr>
            <p:cNvCxnSpPr>
              <a:cxnSpLocks/>
              <a:stCxn id="311" idx="6"/>
              <a:endCxn id="287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0F19FAE-3109-5858-6526-7CCE6A7C5D61}"/>
                </a:ext>
              </a:extLst>
            </p:cNvPr>
            <p:cNvCxnSpPr>
              <a:cxnSpLocks/>
              <a:stCxn id="313" idx="0"/>
              <a:endCxn id="287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6BD60452-59C6-D817-9D9A-565695ACB825}"/>
                </a:ext>
              </a:extLst>
            </p:cNvPr>
            <p:cNvCxnSpPr>
              <a:cxnSpLocks/>
              <a:endCxn id="290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294">
              <a:extLst>
                <a:ext uri="{FF2B5EF4-FFF2-40B4-BE49-F238E27FC236}">
                  <a16:creationId xmlns:a16="http://schemas.microsoft.com/office/drawing/2014/main" id="{342078D9-3E82-1F0E-A405-473732B6A55B}"/>
                </a:ext>
              </a:extLst>
            </p:cNvPr>
            <p:cNvCxnSpPr>
              <a:cxnSpLocks/>
              <a:endCxn id="286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CCA00D76-8817-F015-E4AB-1A0FEA2221C3}"/>
                </a:ext>
              </a:extLst>
            </p:cNvPr>
            <p:cNvCxnSpPr>
              <a:cxnSpLocks/>
              <a:stCxn id="308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3335ADD2-A300-DCA5-2247-3F3C78093499}"/>
                </a:ext>
              </a:extLst>
            </p:cNvPr>
            <p:cNvCxnSpPr>
              <a:cxnSpLocks/>
              <a:endCxn id="284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E862C99C-1080-53B3-75A3-3DBFFDA2C83E}"/>
                </a:ext>
              </a:extLst>
            </p:cNvPr>
            <p:cNvCxnSpPr>
              <a:cxnSpLocks/>
              <a:endCxn id="271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5AC9ADF0-5404-BAC0-4B68-E1741F533E0B}"/>
                </a:ext>
              </a:extLst>
            </p:cNvPr>
            <p:cNvCxnSpPr>
              <a:cxnSpLocks/>
              <a:endCxn id="270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D4D1F6E8-23CA-6830-43F5-55B3E8D6FA19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D4D1F6E8-23CA-6830-43F5-55B3E8D6F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4E378AD8-3FC7-6A43-DE50-ABA1F41D46A4}"/>
                </a:ext>
              </a:extLst>
            </p:cNvPr>
            <p:cNvCxnSpPr>
              <a:cxnSpLocks/>
              <a:endCxn id="278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CEF65AE8-1676-23B6-D11D-D877F4ADE6DE}"/>
                </a:ext>
              </a:extLst>
            </p:cNvPr>
            <p:cNvCxnSpPr>
              <a:cxnSpLocks/>
              <a:stCxn id="278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71C51130-3DD5-68B4-C516-73DB4316FA5E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71C51130-3DD5-68B4-C516-73DB4316F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D8BBFCA9-4C89-9887-AEE1-E9B097293B15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D8BBFCA9-4C89-9887-AEE1-E9B097293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C76AFC90-A020-337B-643E-5C9CA6D94C23}"/>
                </a:ext>
              </a:extLst>
            </p:cNvPr>
            <p:cNvCxnSpPr>
              <a:cxnSpLocks/>
              <a:stCxn id="305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75A2733-6993-A167-01A5-1D10826A9FB3}"/>
              </a:ext>
            </a:extLst>
          </p:cNvPr>
          <p:cNvGrpSpPr/>
          <p:nvPr/>
        </p:nvGrpSpPr>
        <p:grpSpPr>
          <a:xfrm>
            <a:off x="4909110" y="4293096"/>
            <a:ext cx="2339911" cy="2411503"/>
            <a:chOff x="646115" y="3964529"/>
            <a:chExt cx="2339911" cy="2411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F9FC17B8-4698-6426-00F9-6E47DDAE9493}"/>
                    </a:ext>
                  </a:extLst>
                </p:cNvPr>
                <p:cNvSpPr txBox="1"/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F9FC17B8-4698-6426-00F9-6E47DDAE9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590" y="4553234"/>
                  <a:ext cx="657436" cy="338554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DBCCD86-5DB3-ED69-FC6A-69B3B0BA6D27}"/>
                </a:ext>
              </a:extLst>
            </p:cNvPr>
            <p:cNvSpPr/>
            <p:nvPr/>
          </p:nvSpPr>
          <p:spPr>
            <a:xfrm>
              <a:off x="964707" y="5461721"/>
              <a:ext cx="244616" cy="1264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74FF5562-2730-C2EE-0DBC-89258D71B913}"/>
                </a:ext>
              </a:extLst>
            </p:cNvPr>
            <p:cNvSpPr/>
            <p:nvPr/>
          </p:nvSpPr>
          <p:spPr>
            <a:xfrm>
              <a:off x="1294777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0F329A92-1924-9CB2-1335-88295FFCA134}"/>
                </a:ext>
              </a:extLst>
            </p:cNvPr>
            <p:cNvGrpSpPr/>
            <p:nvPr/>
          </p:nvGrpSpPr>
          <p:grpSpPr>
            <a:xfrm>
              <a:off x="1351218" y="5145070"/>
              <a:ext cx="127845" cy="230832"/>
              <a:chOff x="1313181" y="5045954"/>
              <a:chExt cx="127845" cy="230832"/>
            </a:xfrm>
          </p:grpSpPr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85936C87-95D5-9D0F-0E91-F43129473A08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E4B7D0EB-45A9-EF3E-161C-5C310AE7285F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8899D640-1B6A-6267-E1EC-1942F7D907D6}"/>
                </a:ext>
              </a:extLst>
            </p:cNvPr>
            <p:cNvCxnSpPr>
              <a:cxnSpLocks/>
              <a:stCxn id="320" idx="0"/>
              <a:endCxn id="368" idx="4"/>
            </p:cNvCxnSpPr>
            <p:nvPr/>
          </p:nvCxnSpPr>
          <p:spPr>
            <a:xfrm flipV="1">
              <a:off x="1414861" y="5298443"/>
              <a:ext cx="280" cy="16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93AC6F49-E119-8862-7132-F27249CC9F68}"/>
                </a:ext>
              </a:extLst>
            </p:cNvPr>
            <p:cNvCxnSpPr>
              <a:cxnSpLocks/>
              <a:stCxn id="319" idx="0"/>
              <a:endCxn id="366" idx="4"/>
            </p:cNvCxnSpPr>
            <p:nvPr/>
          </p:nvCxnSpPr>
          <p:spPr>
            <a:xfrm flipV="1">
              <a:off x="1087015" y="4950525"/>
              <a:ext cx="2908" cy="5111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>
              <a:extLst>
                <a:ext uri="{FF2B5EF4-FFF2-40B4-BE49-F238E27FC236}">
                  <a16:creationId xmlns:a16="http://schemas.microsoft.com/office/drawing/2014/main" id="{877F5C09-0A0D-5710-ADDA-83E32CE16454}"/>
                </a:ext>
              </a:extLst>
            </p:cNvPr>
            <p:cNvCxnSpPr>
              <a:cxnSpLocks/>
              <a:stCxn id="334" idx="0"/>
              <a:endCxn id="368" idx="6"/>
            </p:cNvCxnSpPr>
            <p:nvPr/>
          </p:nvCxnSpPr>
          <p:spPr>
            <a:xfrm rot="16200000" flipV="1">
              <a:off x="1484467" y="5229117"/>
              <a:ext cx="230058" cy="240866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B3055EBC-CD7E-4AEB-5F43-02A2B1312393}"/>
                </a:ext>
              </a:extLst>
            </p:cNvPr>
            <p:cNvCxnSpPr>
              <a:cxnSpLocks/>
              <a:stCxn id="338" idx="6"/>
            </p:cNvCxnSpPr>
            <p:nvPr/>
          </p:nvCxnSpPr>
          <p:spPr>
            <a:xfrm>
              <a:off x="1477497" y="4883984"/>
              <a:ext cx="13764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74094D5-F20D-79FC-5904-257B984AC669}"/>
                </a:ext>
              </a:extLst>
            </p:cNvPr>
            <p:cNvSpPr/>
            <p:nvPr/>
          </p:nvSpPr>
          <p:spPr>
            <a:xfrm>
              <a:off x="801678" y="4722511"/>
              <a:ext cx="1570050" cy="12026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7D1987CB-9C91-000D-64B6-E2ED1380CE94}"/>
                </a:ext>
              </a:extLst>
            </p:cNvPr>
            <p:cNvSpPr/>
            <p:nvPr/>
          </p:nvSpPr>
          <p:spPr>
            <a:xfrm>
              <a:off x="2051720" y="4437112"/>
              <a:ext cx="396000" cy="1437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800" dirty="0">
                  <a:solidFill>
                    <a:schemeClr val="tx1"/>
                  </a:solidFill>
                </a:rPr>
                <a:t>softmax</a:t>
              </a:r>
            </a:p>
          </p:txBody>
        </p: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1F0C42D6-2A17-3909-A600-69B9BECAE52A}"/>
                </a:ext>
              </a:extLst>
            </p:cNvPr>
            <p:cNvCxnSpPr>
              <a:cxnSpLocks/>
              <a:endCxn id="366" idx="2"/>
            </p:cNvCxnSpPr>
            <p:nvPr/>
          </p:nvCxnSpPr>
          <p:spPr>
            <a:xfrm>
              <a:off x="689818" y="4886603"/>
              <a:ext cx="3361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Elbow Connector 331">
              <a:extLst>
                <a:ext uri="{FF2B5EF4-FFF2-40B4-BE49-F238E27FC236}">
                  <a16:creationId xmlns:a16="http://schemas.microsoft.com/office/drawing/2014/main" id="{2962F590-FE22-4EAB-7DA1-BDF2B53DEA8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381" y="5413137"/>
              <a:ext cx="539169" cy="218295"/>
            </a:xfrm>
            <a:prstGeom prst="bentConnector3">
              <a:avLst>
                <a:gd name="adj1" fmla="val 1006"/>
              </a:avLst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E302A4CF-C21D-56CF-6ADA-C3E66E78F1B1}"/>
                </a:ext>
              </a:extLst>
            </p:cNvPr>
            <p:cNvGrpSpPr/>
            <p:nvPr/>
          </p:nvGrpSpPr>
          <p:grpSpPr>
            <a:xfrm>
              <a:off x="1026000" y="4797152"/>
              <a:ext cx="127845" cy="230832"/>
              <a:chOff x="1313181" y="5045954"/>
              <a:chExt cx="127845" cy="230832"/>
            </a:xfrm>
          </p:grpSpPr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6765E11A-DF06-65B8-32EE-2BDBA8681DF7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6B6A57FD-4203-8FDF-1C9E-42CD0260643A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807932C-3382-1253-12CA-EA1DE5344970}"/>
                </a:ext>
              </a:extLst>
            </p:cNvPr>
            <p:cNvSpPr/>
            <p:nvPr/>
          </p:nvSpPr>
          <p:spPr>
            <a:xfrm>
              <a:off x="1599845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DDA99777-CF64-7CE3-8D85-8E99FF183E6A}"/>
                </a:ext>
              </a:extLst>
            </p:cNvPr>
            <p:cNvSpPr/>
            <p:nvPr/>
          </p:nvSpPr>
          <p:spPr>
            <a:xfrm>
              <a:off x="1904913" y="5464579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 sz="1200" dirty="0">
                <a:solidFill>
                  <a:schemeClr val="tx1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C24EBA33-E887-3B6D-2C1A-83786CEC3A2A}"/>
                </a:ext>
              </a:extLst>
            </p:cNvPr>
            <p:cNvSpPr/>
            <p:nvPr/>
          </p:nvSpPr>
          <p:spPr>
            <a:xfrm>
              <a:off x="1349652" y="4820061"/>
              <a:ext cx="127845" cy="127845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HR" sz="900" dirty="0"/>
                <a:t>+</a:t>
              </a:r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36619885-D023-0CFD-6FA9-240776E21E25}"/>
                </a:ext>
              </a:extLst>
            </p:cNvPr>
            <p:cNvGrpSpPr/>
            <p:nvPr/>
          </p:nvGrpSpPr>
          <p:grpSpPr>
            <a:xfrm>
              <a:off x="1961073" y="5163251"/>
              <a:ext cx="127845" cy="230832"/>
              <a:chOff x="1313181" y="5045954"/>
              <a:chExt cx="127845" cy="230832"/>
            </a:xfrm>
          </p:grpSpPr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5FD56D65-452D-6636-687F-86F81E41E37E}"/>
                  </a:ext>
                </a:extLst>
              </p:cNvPr>
              <p:cNvSpPr txBox="1"/>
              <p:nvPr/>
            </p:nvSpPr>
            <p:spPr>
              <a:xfrm>
                <a:off x="1339164" y="5045954"/>
                <a:ext cx="75903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HR" sz="900" dirty="0"/>
                  <a:t>*</a:t>
                </a: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BF19ACB5-F5D2-5DD0-CCBA-0A35C88A9188}"/>
                  </a:ext>
                </a:extLst>
              </p:cNvPr>
              <p:cNvSpPr/>
              <p:nvPr/>
            </p:nvSpPr>
            <p:spPr>
              <a:xfrm>
                <a:off x="1313181" y="5071482"/>
                <a:ext cx="127845" cy="127845"/>
              </a:xfrm>
              <a:prstGeom prst="ellipse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HR" sz="900" dirty="0"/>
              </a:p>
            </p:txBody>
          </p:sp>
        </p:grp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FB43B3E4-81F2-5FF0-B2CA-0AEBB05466CE}"/>
                </a:ext>
              </a:extLst>
            </p:cNvPr>
            <p:cNvCxnSpPr>
              <a:cxnSpLocks/>
              <a:stCxn id="335" idx="0"/>
              <a:endCxn id="364" idx="4"/>
            </p:cNvCxnSpPr>
            <p:nvPr/>
          </p:nvCxnSpPr>
          <p:spPr>
            <a:xfrm flipH="1" flipV="1">
              <a:off x="2024996" y="5316624"/>
              <a:ext cx="1" cy="1479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198FDE5-F0F9-0E07-6FC9-6B70F792174A}"/>
                </a:ext>
              </a:extLst>
            </p:cNvPr>
            <p:cNvSpPr/>
            <p:nvPr/>
          </p:nvSpPr>
          <p:spPr>
            <a:xfrm>
              <a:off x="1904911" y="5015441"/>
              <a:ext cx="240167" cy="1246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HR" sz="600" dirty="0">
                  <a:solidFill>
                    <a:schemeClr val="tx1"/>
                  </a:solidFill>
                </a:rPr>
                <a:t>tanh</a:t>
              </a:r>
            </a:p>
          </p:txBody>
        </p:sp>
        <p:cxnSp>
          <p:nvCxnSpPr>
            <p:cNvPr id="345" name="Straight Arrow Connector 344">
              <a:extLst>
                <a:ext uri="{FF2B5EF4-FFF2-40B4-BE49-F238E27FC236}">
                  <a16:creationId xmlns:a16="http://schemas.microsoft.com/office/drawing/2014/main" id="{13313539-0CA9-5558-822A-9A1961659176}"/>
                </a:ext>
              </a:extLst>
            </p:cNvPr>
            <p:cNvCxnSpPr>
              <a:cxnSpLocks/>
              <a:stCxn id="364" idx="0"/>
              <a:endCxn id="344" idx="2"/>
            </p:cNvCxnSpPr>
            <p:nvPr/>
          </p:nvCxnSpPr>
          <p:spPr>
            <a:xfrm flipH="1" flipV="1">
              <a:off x="2024995" y="5140102"/>
              <a:ext cx="1" cy="486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E26EACFF-E109-AB60-7BA3-54DF2438A35F}"/>
                </a:ext>
              </a:extLst>
            </p:cNvPr>
            <p:cNvCxnSpPr>
              <a:cxnSpLocks/>
              <a:stCxn id="366" idx="6"/>
              <a:endCxn id="338" idx="2"/>
            </p:cNvCxnSpPr>
            <p:nvPr/>
          </p:nvCxnSpPr>
          <p:spPr>
            <a:xfrm flipV="1">
              <a:off x="1153845" y="4883984"/>
              <a:ext cx="195807" cy="2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8E0510F2-1245-FEC4-F630-8A87CE340E86}"/>
                </a:ext>
              </a:extLst>
            </p:cNvPr>
            <p:cNvCxnSpPr>
              <a:cxnSpLocks/>
              <a:stCxn id="368" idx="0"/>
              <a:endCxn id="338" idx="4"/>
            </p:cNvCxnSpPr>
            <p:nvPr/>
          </p:nvCxnSpPr>
          <p:spPr>
            <a:xfrm flipH="1" flipV="1">
              <a:off x="1413575" y="4947906"/>
              <a:ext cx="1566" cy="222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B94DC57C-ED65-35CA-54EB-0DF5D4B723D3}"/>
                </a:ext>
              </a:extLst>
            </p:cNvPr>
            <p:cNvCxnSpPr>
              <a:cxnSpLocks/>
              <a:endCxn id="344" idx="0"/>
            </p:cNvCxnSpPr>
            <p:nvPr/>
          </p:nvCxnSpPr>
          <p:spPr>
            <a:xfrm>
              <a:off x="2024995" y="4879309"/>
              <a:ext cx="0" cy="136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Elbow Connector 351">
              <a:extLst>
                <a:ext uri="{FF2B5EF4-FFF2-40B4-BE49-F238E27FC236}">
                  <a16:creationId xmlns:a16="http://schemas.microsoft.com/office/drawing/2014/main" id="{3984AB66-602C-764B-7B28-D7FC6A9F29AD}"/>
                </a:ext>
              </a:extLst>
            </p:cNvPr>
            <p:cNvCxnSpPr>
              <a:cxnSpLocks/>
              <a:endCxn id="335" idx="2"/>
            </p:cNvCxnSpPr>
            <p:nvPr/>
          </p:nvCxnSpPr>
          <p:spPr>
            <a:xfrm flipV="1">
              <a:off x="902984" y="5589240"/>
              <a:ext cx="1122013" cy="196958"/>
            </a:xfrm>
            <a:prstGeom prst="bentConnector2">
              <a:avLst/>
            </a:prstGeom>
            <a:ln w="12700"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8C98A66C-DDA0-718F-64E0-AFDFE74FDE15}"/>
                </a:ext>
              </a:extLst>
            </p:cNvPr>
            <p:cNvCxnSpPr>
              <a:cxnSpLocks/>
              <a:stCxn id="364" idx="6"/>
            </p:cNvCxnSpPr>
            <p:nvPr/>
          </p:nvCxnSpPr>
          <p:spPr>
            <a:xfrm>
              <a:off x="2088918" y="5252702"/>
              <a:ext cx="76506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FC5D8BC3-413D-D32E-2116-C9F5298AD6C9}"/>
                </a:ext>
              </a:extLst>
            </p:cNvPr>
            <p:cNvCxnSpPr>
              <a:cxnSpLocks/>
              <a:endCxn id="334" idx="2"/>
            </p:cNvCxnSpPr>
            <p:nvPr/>
          </p:nvCxnSpPr>
          <p:spPr>
            <a:xfrm flipV="1">
              <a:off x="1719929" y="5589240"/>
              <a:ext cx="0" cy="1969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C8E6B87-091F-F6AD-1C1D-A46E8C534196}"/>
                </a:ext>
              </a:extLst>
            </p:cNvPr>
            <p:cNvCxnSpPr>
              <a:cxnSpLocks/>
              <a:endCxn id="320" idx="2"/>
            </p:cNvCxnSpPr>
            <p:nvPr/>
          </p:nvCxnSpPr>
          <p:spPr>
            <a:xfrm flipV="1">
              <a:off x="1414861" y="5589240"/>
              <a:ext cx="0" cy="204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CEAB93F5-EB93-24D3-9AA1-4E2C8642E0D6}"/>
                </a:ext>
              </a:extLst>
            </p:cNvPr>
            <p:cNvCxnSpPr>
              <a:cxnSpLocks/>
              <a:endCxn id="319" idx="2"/>
            </p:cNvCxnSpPr>
            <p:nvPr/>
          </p:nvCxnSpPr>
          <p:spPr>
            <a:xfrm flipV="1">
              <a:off x="1087015" y="5588178"/>
              <a:ext cx="0" cy="206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98F3369F-1BFE-FDBE-A703-93D8ECD653D2}"/>
                    </a:ext>
                  </a:extLst>
                </p:cNvPr>
                <p:cNvSpPr txBox="1"/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sz="1600" i="1" dirty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98F3369F-1BFE-FDBE-A703-93D8ECD65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54" y="5250686"/>
                  <a:ext cx="619385" cy="338554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07771FAB-E289-2331-C0FC-A664EDE288F6}"/>
                </a:ext>
              </a:extLst>
            </p:cNvPr>
            <p:cNvCxnSpPr>
              <a:cxnSpLocks/>
              <a:endCxn id="329" idx="2"/>
            </p:cNvCxnSpPr>
            <p:nvPr/>
          </p:nvCxnSpPr>
          <p:spPr>
            <a:xfrm flipV="1">
              <a:off x="2249720" y="4580863"/>
              <a:ext cx="0" cy="6698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7D105D9E-1D4D-1C5F-DE24-9EF6CF4AAEA9}"/>
                </a:ext>
              </a:extLst>
            </p:cNvPr>
            <p:cNvCxnSpPr>
              <a:cxnSpLocks/>
              <a:stCxn id="329" idx="0"/>
            </p:cNvCxnSpPr>
            <p:nvPr/>
          </p:nvCxnSpPr>
          <p:spPr>
            <a:xfrm flipV="1">
              <a:off x="2249720" y="4221088"/>
              <a:ext cx="0" cy="2160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693B873-9C4A-4058-D978-A9858B887B6F}"/>
                    </a:ext>
                  </a:extLst>
                </p:cNvPr>
                <p:cNvSpPr txBox="1"/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D693B873-9C4A-4058-D978-A9858B887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002" y="3964529"/>
                  <a:ext cx="657436" cy="338554"/>
                </a:xfrm>
                <a:prstGeom prst="rect">
                  <a:avLst/>
                </a:prstGeom>
                <a:blipFill>
                  <a:blip r:embed="rId36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9F372E1A-00A4-FFC2-E49B-6D68773C5912}"/>
                    </a:ext>
                  </a:extLst>
                </p:cNvPr>
                <p:cNvSpPr txBox="1"/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600" b="0" i="1" dirty="0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</m:oMath>
                    </m:oMathPara>
                  </a14:m>
                  <a:endParaRPr lang="en-HR" sz="1600" dirty="0"/>
                </a:p>
              </p:txBody>
            </p:sp>
          </mc:Choice>
          <mc:Fallback xmlns=""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9F372E1A-00A4-FFC2-E49B-6D68773C5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5" y="6037478"/>
                  <a:ext cx="657436" cy="33855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52CDDFC6-4387-432E-492F-D3CFCB14C3EB}"/>
                </a:ext>
              </a:extLst>
            </p:cNvPr>
            <p:cNvCxnSpPr>
              <a:cxnSpLocks/>
              <a:stCxn id="361" idx="0"/>
            </p:cNvCxnSpPr>
            <p:nvPr/>
          </p:nvCxnSpPr>
          <p:spPr>
            <a:xfrm flipV="1">
              <a:off x="974833" y="5786198"/>
              <a:ext cx="0" cy="251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629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information from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12A83-694F-9C68-DF9B-FC63A5F507C3}"/>
              </a:ext>
            </a:extLst>
          </p:cNvPr>
          <p:cNvSpPr txBox="1"/>
          <p:nvPr/>
        </p:nvSpPr>
        <p:spPr>
          <a:xfrm>
            <a:off x="323528" y="764704"/>
            <a:ext cx="63472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He said: "Teddy Roosevelt was a great president."</a:t>
            </a:r>
          </a:p>
          <a:p>
            <a:endParaRPr lang="en-HR" sz="2000" dirty="0"/>
          </a:p>
          <a:p>
            <a:r>
              <a:rPr lang="en-HR" sz="2400" dirty="0"/>
              <a:t>He said: "Teddy bears are on sale!"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ADA2FB-85D8-6636-38A4-CBB8DB98C955}"/>
                  </a:ext>
                </a:extLst>
              </p:cNvPr>
              <p:cNvSpPr txBox="1"/>
              <p:nvPr/>
            </p:nvSpPr>
            <p:spPr>
              <a:xfrm>
                <a:off x="1360947" y="451345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ADA2FB-85D8-6636-38A4-CBB8DB98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47" y="4513453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 l="-8000" r="-8000" b="-1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04ABB1-1EDB-9758-895B-08DB2FADDDDD}"/>
              </a:ext>
            </a:extLst>
          </p:cNvPr>
          <p:cNvCxnSpPr>
            <a:cxnSpLocks/>
          </p:cNvCxnSpPr>
          <p:nvPr/>
        </p:nvCxnSpPr>
        <p:spPr>
          <a:xfrm flipV="1">
            <a:off x="1674730" y="4295868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9330C-E3C4-3A63-3A2F-A390BD0B1EAC}"/>
                  </a:ext>
                </a:extLst>
              </p:cNvPr>
              <p:cNvSpPr txBox="1"/>
              <p:nvPr/>
            </p:nvSpPr>
            <p:spPr>
              <a:xfrm>
                <a:off x="1361774" y="3143740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A9330C-E3C4-3A63-3A2F-A390BD0B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74" y="3143740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A049EC-4983-F7C4-F44A-9B4A1AC84523}"/>
              </a:ext>
            </a:extLst>
          </p:cNvPr>
          <p:cNvCxnSpPr>
            <a:cxnSpLocks/>
          </p:cNvCxnSpPr>
          <p:nvPr/>
        </p:nvCxnSpPr>
        <p:spPr>
          <a:xfrm flipV="1">
            <a:off x="1666679" y="348548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66207-2FE7-A5D1-6BFA-FF9171A6B7AE}"/>
                  </a:ext>
                </a:extLst>
              </p:cNvPr>
              <p:cNvSpPr txBox="1"/>
              <p:nvPr/>
            </p:nvSpPr>
            <p:spPr>
              <a:xfrm>
                <a:off x="441048" y="38252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666207-2FE7-A5D1-6BFA-FF9171A6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8" y="3825229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8CBF8B-D031-2E40-A15E-36EB2B04EDDE}"/>
              </a:ext>
            </a:extLst>
          </p:cNvPr>
          <p:cNvCxnSpPr>
            <a:cxnSpLocks/>
          </p:cNvCxnSpPr>
          <p:nvPr/>
        </p:nvCxnSpPr>
        <p:spPr>
          <a:xfrm>
            <a:off x="1019874" y="4009895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19B7B-5FD8-D205-E779-7568762B7F0F}"/>
                  </a:ext>
                </a:extLst>
              </p:cNvPr>
              <p:cNvSpPr txBox="1"/>
              <p:nvPr/>
            </p:nvSpPr>
            <p:spPr>
              <a:xfrm>
                <a:off x="1393483" y="3825229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619B7B-5FD8-D205-E779-7568762B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483" y="3825229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97E211F-EEAA-AA5B-2B7A-EF117E17A86C}"/>
              </a:ext>
            </a:extLst>
          </p:cNvPr>
          <p:cNvSpPr/>
          <p:nvPr/>
        </p:nvSpPr>
        <p:spPr>
          <a:xfrm>
            <a:off x="1369019" y="3743734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DEE755-A5D0-2C4C-2167-C6824BE88FA6}"/>
                  </a:ext>
                </a:extLst>
              </p:cNvPr>
              <p:cNvSpPr txBox="1"/>
              <p:nvPr/>
            </p:nvSpPr>
            <p:spPr>
              <a:xfrm>
                <a:off x="2316226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DEE755-A5D0-2C4C-2167-C6824BE8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26" y="451068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86B49-FD47-AA70-6C2E-A50D7B50DACC}"/>
              </a:ext>
            </a:extLst>
          </p:cNvPr>
          <p:cNvCxnSpPr>
            <a:cxnSpLocks/>
          </p:cNvCxnSpPr>
          <p:nvPr/>
        </p:nvCxnSpPr>
        <p:spPr>
          <a:xfrm flipV="1">
            <a:off x="2630009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526B3E-E9F7-98B8-795B-142F1FF2B1D9}"/>
                  </a:ext>
                </a:extLst>
              </p:cNvPr>
              <p:cNvSpPr txBox="1"/>
              <p:nvPr/>
            </p:nvSpPr>
            <p:spPr>
              <a:xfrm>
                <a:off x="2317053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526B3E-E9F7-98B8-795B-142F1FF2B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53" y="314096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3BC7DA-0D94-9A1E-FE2E-DBDE9EA96D07}"/>
              </a:ext>
            </a:extLst>
          </p:cNvPr>
          <p:cNvCxnSpPr>
            <a:cxnSpLocks/>
          </p:cNvCxnSpPr>
          <p:nvPr/>
        </p:nvCxnSpPr>
        <p:spPr>
          <a:xfrm flipV="1">
            <a:off x="2621958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B2E4A-86A4-2EED-9C98-A48BB1A943B8}"/>
              </a:ext>
            </a:extLst>
          </p:cNvPr>
          <p:cNvCxnSpPr>
            <a:cxnSpLocks/>
          </p:cNvCxnSpPr>
          <p:nvPr/>
        </p:nvCxnSpPr>
        <p:spPr>
          <a:xfrm>
            <a:off x="1975153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98942D-25E1-96EA-128C-AC079E16D09B}"/>
                  </a:ext>
                </a:extLst>
              </p:cNvPr>
              <p:cNvSpPr txBox="1"/>
              <p:nvPr/>
            </p:nvSpPr>
            <p:spPr>
              <a:xfrm>
                <a:off x="2348762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98942D-25E1-96EA-128C-AC079E16D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62" y="3822457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l="-5882" r="-5882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49F4AE85-D918-3043-6E75-7C600F222F10}"/>
              </a:ext>
            </a:extLst>
          </p:cNvPr>
          <p:cNvSpPr/>
          <p:nvPr/>
        </p:nvSpPr>
        <p:spPr>
          <a:xfrm>
            <a:off x="2324298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297C96-A00B-240A-52AC-56CB44E5A6BC}"/>
                  </a:ext>
                </a:extLst>
              </p:cNvPr>
              <p:cNvSpPr txBox="1"/>
              <p:nvPr/>
            </p:nvSpPr>
            <p:spPr>
              <a:xfrm>
                <a:off x="3271505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297C96-A00B-240A-52AC-56CB44E5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505" y="4510681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82B3CD-BE30-58AE-A415-0F811B6E5729}"/>
              </a:ext>
            </a:extLst>
          </p:cNvPr>
          <p:cNvCxnSpPr>
            <a:cxnSpLocks/>
          </p:cNvCxnSpPr>
          <p:nvPr/>
        </p:nvCxnSpPr>
        <p:spPr>
          <a:xfrm flipV="1">
            <a:off x="3585288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CC26FA-D1B8-A11F-41A1-2967AC823B7D}"/>
                  </a:ext>
                </a:extLst>
              </p:cNvPr>
              <p:cNvSpPr txBox="1"/>
              <p:nvPr/>
            </p:nvSpPr>
            <p:spPr>
              <a:xfrm>
                <a:off x="3272332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ECC26FA-D1B8-A11F-41A1-2967AC823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332" y="3140968"/>
                <a:ext cx="625910" cy="369332"/>
              </a:xfrm>
              <a:prstGeom prst="rect">
                <a:avLst/>
              </a:prstGeom>
              <a:blipFill>
                <a:blip r:embed="rId11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97359-D112-5AB5-8CBF-92633F1A7353}"/>
              </a:ext>
            </a:extLst>
          </p:cNvPr>
          <p:cNvCxnSpPr>
            <a:cxnSpLocks/>
          </p:cNvCxnSpPr>
          <p:nvPr/>
        </p:nvCxnSpPr>
        <p:spPr>
          <a:xfrm flipV="1">
            <a:off x="3577237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6E8314-29B5-266D-37FB-7D244A28B64D}"/>
              </a:ext>
            </a:extLst>
          </p:cNvPr>
          <p:cNvCxnSpPr>
            <a:cxnSpLocks/>
          </p:cNvCxnSpPr>
          <p:nvPr/>
        </p:nvCxnSpPr>
        <p:spPr>
          <a:xfrm>
            <a:off x="2930432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443181-E137-B09E-3220-662D50F68D1C}"/>
                  </a:ext>
                </a:extLst>
              </p:cNvPr>
              <p:cNvSpPr txBox="1"/>
              <p:nvPr/>
            </p:nvSpPr>
            <p:spPr>
              <a:xfrm>
                <a:off x="3304041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443181-E137-B09E-3220-662D50F68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041" y="3822457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 l="-8000" r="-6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C99C17EC-CECA-F7B0-3B7A-18256E29CF2E}"/>
              </a:ext>
            </a:extLst>
          </p:cNvPr>
          <p:cNvSpPr/>
          <p:nvPr/>
        </p:nvSpPr>
        <p:spPr>
          <a:xfrm>
            <a:off x="3279577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C65171-2655-8188-D145-A5D3E3CC60E8}"/>
              </a:ext>
            </a:extLst>
          </p:cNvPr>
          <p:cNvCxnSpPr>
            <a:cxnSpLocks/>
          </p:cNvCxnSpPr>
          <p:nvPr/>
        </p:nvCxnSpPr>
        <p:spPr>
          <a:xfrm>
            <a:off x="3897415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D956A3-4CF2-DCB8-00AE-32737B795C51}"/>
              </a:ext>
            </a:extLst>
          </p:cNvPr>
          <p:cNvSpPr txBox="1"/>
          <p:nvPr/>
        </p:nvSpPr>
        <p:spPr>
          <a:xfrm>
            <a:off x="1391773" y="4832345"/>
            <a:ext cx="53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He</a:t>
            </a:r>
            <a:endParaRPr lang="en-H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3B387-3E41-86B0-EECD-82208B2AB4CF}"/>
              </a:ext>
            </a:extLst>
          </p:cNvPr>
          <p:cNvSpPr txBox="1"/>
          <p:nvPr/>
        </p:nvSpPr>
        <p:spPr>
          <a:xfrm>
            <a:off x="2117903" y="4832149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said,</a:t>
            </a:r>
            <a:endParaRPr lang="en-H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B5765C-E931-5798-8A5F-DB662D1676FE}"/>
              </a:ext>
            </a:extLst>
          </p:cNvPr>
          <p:cNvSpPr txBox="1"/>
          <p:nvPr/>
        </p:nvSpPr>
        <p:spPr>
          <a:xfrm>
            <a:off x="3055150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"Teddy</a:t>
            </a:r>
            <a:endParaRPr lang="en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1EC71A-3064-9D75-2F68-792130770796}"/>
                  </a:ext>
                </a:extLst>
              </p:cNvPr>
              <p:cNvSpPr txBox="1"/>
              <p:nvPr/>
            </p:nvSpPr>
            <p:spPr>
              <a:xfrm>
                <a:off x="4226783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31EC71A-3064-9D75-2F68-792130770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83" y="4510681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 l="-5882" r="-5882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5B36D49-90F0-D508-6442-7BC75E3C0040}"/>
              </a:ext>
            </a:extLst>
          </p:cNvPr>
          <p:cNvCxnSpPr>
            <a:cxnSpLocks/>
          </p:cNvCxnSpPr>
          <p:nvPr/>
        </p:nvCxnSpPr>
        <p:spPr>
          <a:xfrm flipV="1">
            <a:off x="4540566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632019-AB7A-EF7C-D34B-DECC5B388662}"/>
                  </a:ext>
                </a:extLst>
              </p:cNvPr>
              <p:cNvSpPr txBox="1"/>
              <p:nvPr/>
            </p:nvSpPr>
            <p:spPr>
              <a:xfrm>
                <a:off x="4227610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632019-AB7A-EF7C-D34B-DECC5B38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610" y="3140968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50D716-56DB-5147-890A-DDC4F3F51DDB}"/>
              </a:ext>
            </a:extLst>
          </p:cNvPr>
          <p:cNvCxnSpPr>
            <a:cxnSpLocks/>
          </p:cNvCxnSpPr>
          <p:nvPr/>
        </p:nvCxnSpPr>
        <p:spPr>
          <a:xfrm flipV="1">
            <a:off x="4532515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C87A1E-5B5F-2CB2-8747-0D8808EC1BA8}"/>
                  </a:ext>
                </a:extLst>
              </p:cNvPr>
              <p:cNvSpPr txBox="1"/>
              <p:nvPr/>
            </p:nvSpPr>
            <p:spPr>
              <a:xfrm>
                <a:off x="4259319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&lt;4&gt;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9C87A1E-5B5F-2CB2-8747-0D8808EC1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19" y="3822457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A7A8009D-3597-BE9A-BF73-AC296ABEFEBF}"/>
              </a:ext>
            </a:extLst>
          </p:cNvPr>
          <p:cNvSpPr/>
          <p:nvPr/>
        </p:nvSpPr>
        <p:spPr>
          <a:xfrm>
            <a:off x="4234855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D41CCC-3556-48D2-002D-A69FD43C1EE6}"/>
              </a:ext>
            </a:extLst>
          </p:cNvPr>
          <p:cNvCxnSpPr>
            <a:cxnSpLocks/>
          </p:cNvCxnSpPr>
          <p:nvPr/>
        </p:nvCxnSpPr>
        <p:spPr>
          <a:xfrm>
            <a:off x="4852693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79C7129-2497-45B1-4544-C5E72945273E}"/>
              </a:ext>
            </a:extLst>
          </p:cNvPr>
          <p:cNvSpPr txBox="1"/>
          <p:nvPr/>
        </p:nvSpPr>
        <p:spPr>
          <a:xfrm>
            <a:off x="4010428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bears</a:t>
            </a:r>
            <a:endParaRPr lang="en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FE8AB73-1D21-B4D2-0ADB-DCE9CB513F1A}"/>
                  </a:ext>
                </a:extLst>
              </p:cNvPr>
              <p:cNvSpPr txBox="1"/>
              <p:nvPr/>
            </p:nvSpPr>
            <p:spPr>
              <a:xfrm>
                <a:off x="5182060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FE8AB73-1D21-B4D2-0ADB-DCE9CB513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60" y="4510681"/>
                <a:ext cx="625910" cy="369332"/>
              </a:xfrm>
              <a:prstGeom prst="rect">
                <a:avLst/>
              </a:prstGeom>
              <a:blipFill>
                <a:blip r:embed="rId16"/>
                <a:stretch>
                  <a:fillRect l="-8000" r="-6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AA62DE2-9C3B-B829-B994-19D14D7E0137}"/>
              </a:ext>
            </a:extLst>
          </p:cNvPr>
          <p:cNvCxnSpPr>
            <a:cxnSpLocks/>
          </p:cNvCxnSpPr>
          <p:nvPr/>
        </p:nvCxnSpPr>
        <p:spPr>
          <a:xfrm flipV="1">
            <a:off x="5495843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5D45C41-F973-D859-6944-736A86B93B88}"/>
                  </a:ext>
                </a:extLst>
              </p:cNvPr>
              <p:cNvSpPr txBox="1"/>
              <p:nvPr/>
            </p:nvSpPr>
            <p:spPr>
              <a:xfrm>
                <a:off x="5182887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5D45C41-F973-D859-6944-736A86B93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87" y="3140968"/>
                <a:ext cx="625910" cy="369332"/>
              </a:xfrm>
              <a:prstGeom prst="rect">
                <a:avLst/>
              </a:prstGeom>
              <a:blipFill>
                <a:blip r:embed="rId17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749AA3-D23A-D0E6-B8AE-3E2EB6019D16}"/>
              </a:ext>
            </a:extLst>
          </p:cNvPr>
          <p:cNvCxnSpPr>
            <a:cxnSpLocks/>
          </p:cNvCxnSpPr>
          <p:nvPr/>
        </p:nvCxnSpPr>
        <p:spPr>
          <a:xfrm flipV="1">
            <a:off x="5487792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849E532-4E82-A0EF-A77C-A9B77A44D858}"/>
                  </a:ext>
                </a:extLst>
              </p:cNvPr>
              <p:cNvSpPr txBox="1"/>
              <p:nvPr/>
            </p:nvSpPr>
            <p:spPr>
              <a:xfrm>
                <a:off x="5214596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&lt;5&gt;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849E532-4E82-A0EF-A77C-A9B77A44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596" y="3822457"/>
                <a:ext cx="625910" cy="369332"/>
              </a:xfrm>
              <a:prstGeom prst="rect">
                <a:avLst/>
              </a:prstGeom>
              <a:blipFill>
                <a:blip r:embed="rId18"/>
                <a:stretch>
                  <a:fillRect l="-6000" r="-8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96">
            <a:extLst>
              <a:ext uri="{FF2B5EF4-FFF2-40B4-BE49-F238E27FC236}">
                <a16:creationId xmlns:a16="http://schemas.microsoft.com/office/drawing/2014/main" id="{0A31B70B-474D-21E5-E73C-B48DDDB31F75}"/>
              </a:ext>
            </a:extLst>
          </p:cNvPr>
          <p:cNvSpPr/>
          <p:nvPr/>
        </p:nvSpPr>
        <p:spPr>
          <a:xfrm>
            <a:off x="5190132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C884D46-E0A2-A76D-6655-EEA8119EE05C}"/>
              </a:ext>
            </a:extLst>
          </p:cNvPr>
          <p:cNvCxnSpPr>
            <a:cxnSpLocks/>
          </p:cNvCxnSpPr>
          <p:nvPr/>
        </p:nvCxnSpPr>
        <p:spPr>
          <a:xfrm>
            <a:off x="5807970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2C0FFC5-6F2A-49B3-7198-8F1CA3001045}"/>
              </a:ext>
            </a:extLst>
          </p:cNvPr>
          <p:cNvSpPr txBox="1"/>
          <p:nvPr/>
        </p:nvSpPr>
        <p:spPr>
          <a:xfrm>
            <a:off x="4965705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are</a:t>
            </a:r>
            <a:endParaRPr lang="en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3128BE6-38F6-1C68-978D-B395475D1AED}"/>
                  </a:ext>
                </a:extLst>
              </p:cNvPr>
              <p:cNvSpPr txBox="1"/>
              <p:nvPr/>
            </p:nvSpPr>
            <p:spPr>
              <a:xfrm>
                <a:off x="6137337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&lt;6&gt;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3128BE6-38F6-1C68-978D-B395475D1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37" y="4510681"/>
                <a:ext cx="625910" cy="369332"/>
              </a:xfrm>
              <a:prstGeom prst="rect">
                <a:avLst/>
              </a:prstGeom>
              <a:blipFill>
                <a:blip r:embed="rId19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6F990E-4C54-0266-B826-B1FD4C80BCC6}"/>
              </a:ext>
            </a:extLst>
          </p:cNvPr>
          <p:cNvCxnSpPr>
            <a:cxnSpLocks/>
          </p:cNvCxnSpPr>
          <p:nvPr/>
        </p:nvCxnSpPr>
        <p:spPr>
          <a:xfrm flipV="1">
            <a:off x="6451120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80502-82D4-0D45-79FF-E85037318C2E}"/>
                  </a:ext>
                </a:extLst>
              </p:cNvPr>
              <p:cNvSpPr txBox="1"/>
              <p:nvPr/>
            </p:nvSpPr>
            <p:spPr>
              <a:xfrm>
                <a:off x="6138164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80502-82D4-0D45-79FF-E85037318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164" y="3140968"/>
                <a:ext cx="625910" cy="369332"/>
              </a:xfrm>
              <a:prstGeom prst="rect">
                <a:avLst/>
              </a:prstGeom>
              <a:blipFill>
                <a:blip r:embed="rId20"/>
                <a:stretch>
                  <a:fillRect l="-6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98CC62F-5F39-C584-2072-E0709208C5E5}"/>
              </a:ext>
            </a:extLst>
          </p:cNvPr>
          <p:cNvCxnSpPr>
            <a:cxnSpLocks/>
          </p:cNvCxnSpPr>
          <p:nvPr/>
        </p:nvCxnSpPr>
        <p:spPr>
          <a:xfrm flipV="1">
            <a:off x="6443069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A068E2-06A7-6B6A-270D-0D038E0C81EE}"/>
                  </a:ext>
                </a:extLst>
              </p:cNvPr>
              <p:cNvSpPr txBox="1"/>
              <p:nvPr/>
            </p:nvSpPr>
            <p:spPr>
              <a:xfrm>
                <a:off x="6169873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&lt;6&gt;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A068E2-06A7-6B6A-270D-0D038E0C8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873" y="3822457"/>
                <a:ext cx="625910" cy="369332"/>
              </a:xfrm>
              <a:prstGeom prst="rect">
                <a:avLst/>
              </a:prstGeom>
              <a:blipFill>
                <a:blip r:embed="rId21"/>
                <a:stretch>
                  <a:fillRect l="-5882" r="-5882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A4017500-0E4B-4001-0771-1525C3AC3C56}"/>
              </a:ext>
            </a:extLst>
          </p:cNvPr>
          <p:cNvSpPr/>
          <p:nvPr/>
        </p:nvSpPr>
        <p:spPr>
          <a:xfrm>
            <a:off x="6145409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2B2D5CC-9C3B-CF91-E675-09066E2F5F89}"/>
              </a:ext>
            </a:extLst>
          </p:cNvPr>
          <p:cNvCxnSpPr>
            <a:cxnSpLocks/>
          </p:cNvCxnSpPr>
          <p:nvPr/>
        </p:nvCxnSpPr>
        <p:spPr>
          <a:xfrm>
            <a:off x="6763247" y="4007123"/>
            <a:ext cx="289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4ED2C69-75A7-88E3-848C-290684A3178C}"/>
              </a:ext>
            </a:extLst>
          </p:cNvPr>
          <p:cNvSpPr txBox="1"/>
          <p:nvPr/>
        </p:nvSpPr>
        <p:spPr>
          <a:xfrm>
            <a:off x="5920982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dirty="0"/>
              <a:t>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D8FD77-423E-D8D7-E57C-E0190962B6C9}"/>
                  </a:ext>
                </a:extLst>
              </p:cNvPr>
              <p:cNvSpPr txBox="1"/>
              <p:nvPr/>
            </p:nvSpPr>
            <p:spPr>
              <a:xfrm>
                <a:off x="7092614" y="451068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&lt;7&gt;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D8FD77-423E-D8D7-E57C-E0190962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14" y="4510681"/>
                <a:ext cx="625910" cy="369332"/>
              </a:xfrm>
              <a:prstGeom prst="rect">
                <a:avLst/>
              </a:prstGeom>
              <a:blipFill>
                <a:blip r:embed="rId22"/>
                <a:stretch>
                  <a:fillRect l="-6000" r="-8000" b="-13333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1D06771-3F27-3339-A8F4-1AE779EC613A}"/>
              </a:ext>
            </a:extLst>
          </p:cNvPr>
          <p:cNvCxnSpPr>
            <a:cxnSpLocks/>
          </p:cNvCxnSpPr>
          <p:nvPr/>
        </p:nvCxnSpPr>
        <p:spPr>
          <a:xfrm flipV="1">
            <a:off x="7406397" y="4293096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5C4261-2A8C-5814-5B9F-49F3D0D2E9A0}"/>
                  </a:ext>
                </a:extLst>
              </p:cNvPr>
              <p:cNvSpPr txBox="1"/>
              <p:nvPr/>
            </p:nvSpPr>
            <p:spPr>
              <a:xfrm>
                <a:off x="7093441" y="314096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5C4261-2A8C-5814-5B9F-49F3D0D2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41" y="3140968"/>
                <a:ext cx="625910" cy="369332"/>
              </a:xfrm>
              <a:prstGeom prst="rect">
                <a:avLst/>
              </a:prstGeom>
              <a:blipFill>
                <a:blip r:embed="rId23"/>
                <a:stretch>
                  <a:fillRect l="-8000"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F777CCC-7F5F-31B6-F525-7AE2B57A62FE}"/>
              </a:ext>
            </a:extLst>
          </p:cNvPr>
          <p:cNvCxnSpPr>
            <a:cxnSpLocks/>
          </p:cNvCxnSpPr>
          <p:nvPr/>
        </p:nvCxnSpPr>
        <p:spPr>
          <a:xfrm flipV="1">
            <a:off x="7398346" y="3482714"/>
            <a:ext cx="0" cy="22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B42BD7A-DEB4-0CC3-21AB-2FCFCC418E0F}"/>
                  </a:ext>
                </a:extLst>
              </p:cNvPr>
              <p:cNvSpPr txBox="1"/>
              <p:nvPr/>
            </p:nvSpPr>
            <p:spPr>
              <a:xfrm>
                <a:off x="7125150" y="3822457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&lt;7&gt;</m:t>
                          </m:r>
                        </m:sup>
                      </m:sSup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B42BD7A-DEB4-0CC3-21AB-2FCFCC418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50" y="3822457"/>
                <a:ext cx="625910" cy="369332"/>
              </a:xfrm>
              <a:prstGeom prst="rect">
                <a:avLst/>
              </a:prstGeom>
              <a:blipFill>
                <a:blip r:embed="rId24"/>
                <a:stretch>
                  <a:fillRect l="-8000" r="-6000" b="-16129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E0D0606D-0C36-32D7-2ECC-0555A5CF683D}"/>
              </a:ext>
            </a:extLst>
          </p:cNvPr>
          <p:cNvSpPr/>
          <p:nvPr/>
        </p:nvSpPr>
        <p:spPr>
          <a:xfrm>
            <a:off x="7100686" y="3740962"/>
            <a:ext cx="559256" cy="508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R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02BCCD-B3E7-43E4-DE12-E1684281B33A}"/>
              </a:ext>
            </a:extLst>
          </p:cNvPr>
          <p:cNvSpPr txBox="1"/>
          <p:nvPr/>
        </p:nvSpPr>
        <p:spPr>
          <a:xfrm>
            <a:off x="6876259" y="4829573"/>
            <a:ext cx="100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R" sz="1800" dirty="0"/>
              <a:t>sale!"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719400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 (BRNN)</a:t>
            </a:r>
          </a:p>
        </p:txBody>
      </p:sp>
    </p:spTree>
    <p:extLst>
      <p:ext uri="{BB962C8B-B14F-4D97-AF65-F5344CB8AC3E}">
        <p14:creationId xmlns:p14="http://schemas.microsoft.com/office/powerpoint/2010/main" val="2535192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11AB165-0B8B-830E-13CA-E93AA886325A}"/>
              </a:ext>
            </a:extLst>
          </p:cNvPr>
          <p:cNvGrpSpPr/>
          <p:nvPr/>
        </p:nvGrpSpPr>
        <p:grpSpPr>
          <a:xfrm>
            <a:off x="1935468" y="4325934"/>
            <a:ext cx="6225054" cy="1135938"/>
            <a:chOff x="1935468" y="4325934"/>
            <a:chExt cx="6225054" cy="1135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6D6031-2D72-0D08-C5EC-C52021E88D70}"/>
                    </a:ext>
                  </a:extLst>
                </p:cNvPr>
                <p:cNvSpPr txBox="1"/>
                <p:nvPr/>
              </p:nvSpPr>
              <p:spPr>
                <a:xfrm>
                  <a:off x="3243971" y="5092540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36D6031-2D72-0D08-C5EC-C52021E88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971" y="5092540"/>
                  <a:ext cx="62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000" r="-8000" b="-12903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86F42CC-3A2C-F65F-9174-B7F1CBF84A86}"/>
                </a:ext>
              </a:extLst>
            </p:cNvPr>
            <p:cNvCxnSpPr>
              <a:cxnSpLocks/>
              <a:stCxn id="5" idx="0"/>
              <a:endCxn id="12" idx="2"/>
            </p:cNvCxnSpPr>
            <p:nvPr/>
          </p:nvCxnSpPr>
          <p:spPr>
            <a:xfrm flipV="1">
              <a:off x="3556926" y="4842175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9EB08C-9C67-DC81-8626-0817008E38EC}"/>
                    </a:ext>
                  </a:extLst>
                </p:cNvPr>
                <p:cNvSpPr txBox="1"/>
                <p:nvPr/>
              </p:nvSpPr>
              <p:spPr>
                <a:xfrm>
                  <a:off x="1935468" y="439716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[1]&lt;0&gt;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9EB08C-9C67-DC81-8626-0817008E3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4397168"/>
                  <a:ext cx="782511" cy="381130"/>
                </a:xfrm>
                <a:prstGeom prst="rect">
                  <a:avLst/>
                </a:prstGeom>
                <a:blipFill>
                  <a:blip r:embed="rId4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6DD74-B220-DED0-BCB1-30904506A35F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2717979" y="4587733"/>
              <a:ext cx="4516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834A1D-9478-C66F-FA35-7918895B0719}"/>
                </a:ext>
              </a:extLst>
            </p:cNvPr>
            <p:cNvSpPr/>
            <p:nvPr/>
          </p:nvSpPr>
          <p:spPr>
            <a:xfrm>
              <a:off x="3169662" y="4333290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598358-69FE-3C0C-9DF6-FC6F81906E73}"/>
                </a:ext>
              </a:extLst>
            </p:cNvPr>
            <p:cNvCxnSpPr>
              <a:cxnSpLocks/>
            </p:cNvCxnSpPr>
            <p:nvPr/>
          </p:nvCxnSpPr>
          <p:spPr>
            <a:xfrm>
              <a:off x="3952173" y="4585281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CDACE1-5262-908D-16FE-EC0BAE61F3D2}"/>
                    </a:ext>
                  </a:extLst>
                </p:cNvPr>
                <p:cNvSpPr txBox="1"/>
                <p:nvPr/>
              </p:nvSpPr>
              <p:spPr>
                <a:xfrm>
                  <a:off x="4646754" y="5090088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2CDACE1-5262-908D-16FE-EC0BAE6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754" y="5090088"/>
                  <a:ext cx="62591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882" r="-7843" b="-12903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A23521-765F-03AC-4E00-F0532AB30946}"/>
                </a:ext>
              </a:extLst>
            </p:cNvPr>
            <p:cNvCxnSpPr>
              <a:cxnSpLocks/>
              <a:stCxn id="24" idx="0"/>
              <a:endCxn id="27" idx="2"/>
            </p:cNvCxnSpPr>
            <p:nvPr/>
          </p:nvCxnSpPr>
          <p:spPr>
            <a:xfrm flipV="1">
              <a:off x="4959709" y="4839723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408D93-0F87-CD7D-0CBA-96D88BF1BB12}"/>
                </a:ext>
              </a:extLst>
            </p:cNvPr>
            <p:cNvSpPr/>
            <p:nvPr/>
          </p:nvSpPr>
          <p:spPr>
            <a:xfrm>
              <a:off x="4572445" y="433083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FB35C56-8FD6-7D69-6073-647CA2D7B27C}"/>
                </a:ext>
              </a:extLst>
            </p:cNvPr>
            <p:cNvCxnSpPr>
              <a:cxnSpLocks/>
            </p:cNvCxnSpPr>
            <p:nvPr/>
          </p:nvCxnSpPr>
          <p:spPr>
            <a:xfrm>
              <a:off x="5354956" y="4582829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9D5F52-7E39-964D-A6E7-B9AEE5937820}"/>
                    </a:ext>
                  </a:extLst>
                </p:cNvPr>
                <p:cNvSpPr txBox="1"/>
                <p:nvPr/>
              </p:nvSpPr>
              <p:spPr>
                <a:xfrm>
                  <a:off x="6049537" y="5087636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9D5F52-7E39-964D-A6E7-B9AEE5937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537" y="5087636"/>
                  <a:ext cx="62591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31E5F4-5DEB-9C17-7C56-A1FA9FDB006E}"/>
                </a:ext>
              </a:extLst>
            </p:cNvPr>
            <p:cNvCxnSpPr>
              <a:cxnSpLocks/>
              <a:stCxn id="29" idx="0"/>
              <a:endCxn id="32" idx="2"/>
            </p:cNvCxnSpPr>
            <p:nvPr/>
          </p:nvCxnSpPr>
          <p:spPr>
            <a:xfrm flipV="1">
              <a:off x="6362492" y="4837271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1DE73A-4851-1892-6C78-5C70459D3133}"/>
                </a:ext>
              </a:extLst>
            </p:cNvPr>
            <p:cNvSpPr/>
            <p:nvPr/>
          </p:nvSpPr>
          <p:spPr>
            <a:xfrm>
              <a:off x="5975228" y="4328386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A98804-1862-8243-33FA-2A05FF6C2F06}"/>
                </a:ext>
              </a:extLst>
            </p:cNvPr>
            <p:cNvCxnSpPr>
              <a:cxnSpLocks/>
            </p:cNvCxnSpPr>
            <p:nvPr/>
          </p:nvCxnSpPr>
          <p:spPr>
            <a:xfrm>
              <a:off x="6757739" y="4580377"/>
              <a:ext cx="6202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CB14DA4-9835-A39F-362B-0A5399251F5E}"/>
                    </a:ext>
                  </a:extLst>
                </p:cNvPr>
                <p:cNvSpPr txBox="1"/>
                <p:nvPr/>
              </p:nvSpPr>
              <p:spPr>
                <a:xfrm>
                  <a:off x="7452320" y="5085184"/>
                  <a:ext cx="6259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CB14DA4-9835-A39F-362B-0A5399251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320" y="5085184"/>
                  <a:ext cx="62591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000" r="-8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778EA1-5E20-2831-7207-2A9293749DE7}"/>
                </a:ext>
              </a:extLst>
            </p:cNvPr>
            <p:cNvCxnSpPr>
              <a:cxnSpLocks/>
              <a:stCxn id="34" idx="0"/>
              <a:endCxn id="37" idx="2"/>
            </p:cNvCxnSpPr>
            <p:nvPr/>
          </p:nvCxnSpPr>
          <p:spPr>
            <a:xfrm flipV="1">
              <a:off x="7765275" y="4834819"/>
              <a:ext cx="3992" cy="250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894EC3D-5B1E-6FEC-B4A0-C410A72265AB}"/>
                </a:ext>
              </a:extLst>
            </p:cNvPr>
            <p:cNvSpPr/>
            <p:nvPr/>
          </p:nvSpPr>
          <p:spPr>
            <a:xfrm>
              <a:off x="7378011" y="4325934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5F9B4E3-08E0-2DD3-856D-CF5C3CB5BFC4}"/>
              </a:ext>
            </a:extLst>
          </p:cNvPr>
          <p:cNvGrpSpPr/>
          <p:nvPr/>
        </p:nvGrpSpPr>
        <p:grpSpPr>
          <a:xfrm>
            <a:off x="1935468" y="1659480"/>
            <a:ext cx="6229045" cy="2673810"/>
            <a:chOff x="1935468" y="1659480"/>
            <a:chExt cx="6229045" cy="267381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2020FB-1289-4C8D-8CE5-F6B8596A835B}"/>
                </a:ext>
              </a:extLst>
            </p:cNvPr>
            <p:cNvCxnSpPr>
              <a:cxnSpLocks/>
              <a:stCxn id="12" idx="0"/>
              <a:endCxn id="42" idx="2"/>
            </p:cNvCxnSpPr>
            <p:nvPr/>
          </p:nvCxnSpPr>
          <p:spPr>
            <a:xfrm flipV="1">
              <a:off x="3560918" y="3878617"/>
              <a:ext cx="3991" cy="4546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45FC10-089D-BB19-39F0-EE03E6444CB8}"/>
                    </a:ext>
                  </a:extLst>
                </p:cNvPr>
                <p:cNvSpPr txBox="1"/>
                <p:nvPr/>
              </p:nvSpPr>
              <p:spPr>
                <a:xfrm>
                  <a:off x="3251954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45FC10-089D-BB19-39F0-EE03E6444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954" y="1659480"/>
                  <a:ext cx="625910" cy="381130"/>
                </a:xfrm>
                <a:prstGeom prst="rect">
                  <a:avLst/>
                </a:prstGeom>
                <a:blipFill>
                  <a:blip r:embed="rId8"/>
                  <a:stretch>
                    <a:fillRect l="-5882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84126E-618C-D544-B50B-E878A3385B81}"/>
                    </a:ext>
                  </a:extLst>
                </p:cNvPr>
                <p:cNvSpPr txBox="1"/>
                <p:nvPr/>
              </p:nvSpPr>
              <p:spPr>
                <a:xfrm>
                  <a:off x="3302454" y="3451227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84126E-618C-D544-B50B-E878A3385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54" y="3451227"/>
                  <a:ext cx="625910" cy="381130"/>
                </a:xfrm>
                <a:prstGeom prst="rect">
                  <a:avLst/>
                </a:prstGeom>
                <a:blipFill>
                  <a:blip r:embed="rId9"/>
                  <a:stretch>
                    <a:fillRect l="-24000" r="-24000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F90DFE-E3C1-06ED-8C11-75DF3FE2B741}"/>
                </a:ext>
              </a:extLst>
            </p:cNvPr>
            <p:cNvSpPr/>
            <p:nvPr/>
          </p:nvSpPr>
          <p:spPr>
            <a:xfrm>
              <a:off x="3173653" y="3369732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F38AF34-E50D-2823-0A3F-7D33BE536B28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3956164" y="3624175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BD3DE90-4CC4-1B93-5BEB-E580A85F11D0}"/>
                </a:ext>
              </a:extLst>
            </p:cNvPr>
            <p:cNvCxnSpPr>
              <a:cxnSpLocks/>
              <a:stCxn id="42" idx="0"/>
              <a:endCxn id="84" idx="2"/>
            </p:cNvCxnSpPr>
            <p:nvPr/>
          </p:nvCxnSpPr>
          <p:spPr>
            <a:xfrm flipV="1">
              <a:off x="3564909" y="2922673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8E4BC16-9E2B-32D3-3383-529187AFB5FD}"/>
                </a:ext>
              </a:extLst>
            </p:cNvPr>
            <p:cNvCxnSpPr>
              <a:cxnSpLocks/>
              <a:stCxn id="51" idx="3"/>
              <a:endCxn id="42" idx="1"/>
            </p:cNvCxnSpPr>
            <p:nvPr/>
          </p:nvCxnSpPr>
          <p:spPr>
            <a:xfrm>
              <a:off x="2717979" y="3622327"/>
              <a:ext cx="455674" cy="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98547-B902-03F1-E6B6-DAD928681151}"/>
                    </a:ext>
                  </a:extLst>
                </p:cNvPr>
                <p:cNvSpPr txBox="1"/>
                <p:nvPr/>
              </p:nvSpPr>
              <p:spPr>
                <a:xfrm>
                  <a:off x="1935468" y="3431762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398547-B902-03F1-E6B6-DAD928681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3431762"/>
                  <a:ext cx="782511" cy="381130"/>
                </a:xfrm>
                <a:prstGeom prst="rect">
                  <a:avLst/>
                </a:prstGeom>
                <a:blipFill>
                  <a:blip r:embed="rId10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FC6E67C-3F03-368F-EB97-BE5125533E07}"/>
                </a:ext>
              </a:extLst>
            </p:cNvPr>
            <p:cNvCxnSpPr>
              <a:cxnSpLocks/>
              <a:stCxn id="27" idx="0"/>
              <a:endCxn id="63" idx="2"/>
            </p:cNvCxnSpPr>
            <p:nvPr/>
          </p:nvCxnSpPr>
          <p:spPr>
            <a:xfrm flipV="1">
              <a:off x="4963701" y="3884012"/>
              <a:ext cx="3991" cy="446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7EF58F-B195-2E7E-8119-9DB17A5D4E47}"/>
                    </a:ext>
                  </a:extLst>
                </p:cNvPr>
                <p:cNvSpPr txBox="1"/>
                <p:nvPr/>
              </p:nvSpPr>
              <p:spPr>
                <a:xfrm>
                  <a:off x="4705237" y="3456622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07EF58F-B195-2E7E-8119-9DB17A5D4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237" y="3456622"/>
                  <a:ext cx="625910" cy="381130"/>
                </a:xfrm>
                <a:prstGeom prst="rect">
                  <a:avLst/>
                </a:prstGeom>
                <a:blipFill>
                  <a:blip r:embed="rId11"/>
                  <a:stretch>
                    <a:fillRect l="-19608" r="-588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44A482-D067-206F-A5C0-FF2978D63710}"/>
                </a:ext>
              </a:extLst>
            </p:cNvPr>
            <p:cNvSpPr/>
            <p:nvPr/>
          </p:nvSpPr>
          <p:spPr>
            <a:xfrm>
              <a:off x="4576436" y="3375127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4024921-74E8-1578-2EEC-D9861E491E2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358947" y="3629570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CCC81A5-D1BF-34AF-E504-AA19EA943103}"/>
                </a:ext>
              </a:extLst>
            </p:cNvPr>
            <p:cNvCxnSpPr>
              <a:cxnSpLocks/>
              <a:stCxn id="63" idx="0"/>
              <a:endCxn id="90" idx="2"/>
            </p:cNvCxnSpPr>
            <p:nvPr/>
          </p:nvCxnSpPr>
          <p:spPr>
            <a:xfrm flipV="1">
              <a:off x="4967692" y="2928068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916D37F-143A-6E19-FB79-94D19140703A}"/>
                </a:ext>
              </a:extLst>
            </p:cNvPr>
            <p:cNvCxnSpPr>
              <a:cxnSpLocks/>
              <a:stCxn id="32" idx="0"/>
              <a:endCxn id="68" idx="2"/>
            </p:cNvCxnSpPr>
            <p:nvPr/>
          </p:nvCxnSpPr>
          <p:spPr>
            <a:xfrm flipV="1">
              <a:off x="6366484" y="3889407"/>
              <a:ext cx="3991" cy="4389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3149405-5B24-1D9E-61F4-4BADF4557A65}"/>
                    </a:ext>
                  </a:extLst>
                </p:cNvPr>
                <p:cNvSpPr txBox="1"/>
                <p:nvPr/>
              </p:nvSpPr>
              <p:spPr>
                <a:xfrm>
                  <a:off x="6108020" y="3462017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3149405-5B24-1D9E-61F4-4BADF4557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20" y="3462017"/>
                  <a:ext cx="625910" cy="381130"/>
                </a:xfrm>
                <a:prstGeom prst="rect">
                  <a:avLst/>
                </a:prstGeom>
                <a:blipFill>
                  <a:blip r:embed="rId12"/>
                  <a:stretch>
                    <a:fillRect l="-21569" r="-23529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37E3CEE-EA93-454B-F33D-5DE0427AFB8D}"/>
                </a:ext>
              </a:extLst>
            </p:cNvPr>
            <p:cNvSpPr/>
            <p:nvPr/>
          </p:nvSpPr>
          <p:spPr>
            <a:xfrm>
              <a:off x="5979219" y="3380522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D9BB9C7-C115-E6D8-CC66-29E0EBAC2DF1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6761730" y="3634965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90C2E51-756F-3001-90A1-0CF33AE9AC55}"/>
                </a:ext>
              </a:extLst>
            </p:cNvPr>
            <p:cNvCxnSpPr>
              <a:cxnSpLocks/>
              <a:stCxn id="68" idx="0"/>
              <a:endCxn id="94" idx="2"/>
            </p:cNvCxnSpPr>
            <p:nvPr/>
          </p:nvCxnSpPr>
          <p:spPr>
            <a:xfrm flipV="1">
              <a:off x="6370475" y="2933463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266E1EA-808D-3F77-DE0A-8E617443C226}"/>
                </a:ext>
              </a:extLst>
            </p:cNvPr>
            <p:cNvCxnSpPr>
              <a:cxnSpLocks/>
              <a:stCxn id="37" idx="0"/>
              <a:endCxn id="73" idx="2"/>
            </p:cNvCxnSpPr>
            <p:nvPr/>
          </p:nvCxnSpPr>
          <p:spPr>
            <a:xfrm flipV="1">
              <a:off x="7769267" y="3894802"/>
              <a:ext cx="3991" cy="431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29FC0A0-0DE7-627A-325A-11C4148936AF}"/>
                    </a:ext>
                  </a:extLst>
                </p:cNvPr>
                <p:cNvSpPr txBox="1"/>
                <p:nvPr/>
              </p:nvSpPr>
              <p:spPr>
                <a:xfrm>
                  <a:off x="7510803" y="3467412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29FC0A0-0DE7-627A-325A-11C414893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03" y="3467412"/>
                  <a:ext cx="625910" cy="381130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24000" b="-1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734AF28-AA91-E20B-9A90-92C1C44EA698}"/>
                </a:ext>
              </a:extLst>
            </p:cNvPr>
            <p:cNvSpPr/>
            <p:nvPr/>
          </p:nvSpPr>
          <p:spPr>
            <a:xfrm>
              <a:off x="7382002" y="3385917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495299-5C50-6557-7D03-67CAE92955D5}"/>
                </a:ext>
              </a:extLst>
            </p:cNvPr>
            <p:cNvCxnSpPr>
              <a:cxnSpLocks/>
              <a:stCxn id="73" idx="0"/>
              <a:endCxn id="98" idx="2"/>
            </p:cNvCxnSpPr>
            <p:nvPr/>
          </p:nvCxnSpPr>
          <p:spPr>
            <a:xfrm flipV="1">
              <a:off x="7773258" y="2938858"/>
              <a:ext cx="0" cy="447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9D425FC-C747-DD57-3CF3-718D7D0F78C1}"/>
                    </a:ext>
                  </a:extLst>
                </p:cNvPr>
                <p:cNvSpPr txBox="1"/>
                <p:nvPr/>
              </p:nvSpPr>
              <p:spPr>
                <a:xfrm>
                  <a:off x="3302454" y="2495283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9D425FC-C747-DD57-3CF3-718D7D0F7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54" y="2495283"/>
                  <a:ext cx="625910" cy="381130"/>
                </a:xfrm>
                <a:prstGeom prst="rect">
                  <a:avLst/>
                </a:prstGeom>
                <a:blipFill>
                  <a:blip r:embed="rId14"/>
                  <a:stretch>
                    <a:fillRect l="-24000" r="-24000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6006697-E344-3A2A-6DB5-CD7F65D0A0B1}"/>
                </a:ext>
              </a:extLst>
            </p:cNvPr>
            <p:cNvSpPr/>
            <p:nvPr/>
          </p:nvSpPr>
          <p:spPr>
            <a:xfrm>
              <a:off x="3173653" y="241378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3B73DBD-4B15-B175-F16B-6B597D553813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>
              <a:off x="3956164" y="2668231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A29B377-2944-0DC0-5952-EA383AEA1B10}"/>
                </a:ext>
              </a:extLst>
            </p:cNvPr>
            <p:cNvCxnSpPr>
              <a:cxnSpLocks/>
              <a:stCxn id="84" idx="0"/>
              <a:endCxn id="17" idx="2"/>
            </p:cNvCxnSpPr>
            <p:nvPr/>
          </p:nvCxnSpPr>
          <p:spPr>
            <a:xfrm flipV="1">
              <a:off x="3564909" y="2040610"/>
              <a:ext cx="0" cy="3731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9C86157-877B-B114-7C68-041D10F4DB52}"/>
                </a:ext>
              </a:extLst>
            </p:cNvPr>
            <p:cNvCxnSpPr>
              <a:cxnSpLocks/>
              <a:stCxn id="88" idx="3"/>
              <a:endCxn id="84" idx="1"/>
            </p:cNvCxnSpPr>
            <p:nvPr/>
          </p:nvCxnSpPr>
          <p:spPr>
            <a:xfrm>
              <a:off x="2717979" y="2666383"/>
              <a:ext cx="455674" cy="1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1DE46A-268B-214D-1DEE-F1ECBAFBE2CB}"/>
                    </a:ext>
                  </a:extLst>
                </p:cNvPr>
                <p:cNvSpPr txBox="1"/>
                <p:nvPr/>
              </p:nvSpPr>
              <p:spPr>
                <a:xfrm>
                  <a:off x="1935468" y="2475818"/>
                  <a:ext cx="782511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[3]&lt;0&gt;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1DE46A-268B-214D-1DEE-F1ECBAFBE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68" y="2475818"/>
                  <a:ext cx="782511" cy="381130"/>
                </a:xfrm>
                <a:prstGeom prst="rect">
                  <a:avLst/>
                </a:prstGeom>
                <a:blipFill>
                  <a:blip r:embed="rId15"/>
                  <a:stretch>
                    <a:fillRect r="-476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2836D4C-563B-A3DA-9144-1D486E5DB499}"/>
                    </a:ext>
                  </a:extLst>
                </p:cNvPr>
                <p:cNvSpPr txBox="1"/>
                <p:nvPr/>
              </p:nvSpPr>
              <p:spPr>
                <a:xfrm>
                  <a:off x="4705237" y="2500678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2836D4C-563B-A3DA-9144-1D486E5DB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5237" y="2500678"/>
                  <a:ext cx="625910" cy="381130"/>
                </a:xfrm>
                <a:prstGeom prst="rect">
                  <a:avLst/>
                </a:prstGeom>
                <a:blipFill>
                  <a:blip r:embed="rId16"/>
                  <a:stretch>
                    <a:fillRect l="-19608" r="-588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AF754B-218A-47CD-6201-911F4630626D}"/>
                </a:ext>
              </a:extLst>
            </p:cNvPr>
            <p:cNvSpPr/>
            <p:nvPr/>
          </p:nvSpPr>
          <p:spPr>
            <a:xfrm>
              <a:off x="4576436" y="2419183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BF6A9C3-A8B4-D54C-0398-C3AC93E99D55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5358947" y="2673626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888079-180C-BEAC-D5FD-91E392B1F380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V="1">
              <a:off x="4967692" y="1956196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557DC8-4BE4-6813-F9BE-A43B372780EC}"/>
                    </a:ext>
                  </a:extLst>
                </p:cNvPr>
                <p:cNvSpPr txBox="1"/>
                <p:nvPr/>
              </p:nvSpPr>
              <p:spPr>
                <a:xfrm>
                  <a:off x="6108020" y="2506073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&lt;3&gt;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557DC8-4BE4-6813-F9BE-A43B37278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020" y="2506073"/>
                  <a:ext cx="625910" cy="381130"/>
                </a:xfrm>
                <a:prstGeom prst="rect">
                  <a:avLst/>
                </a:prstGeom>
                <a:blipFill>
                  <a:blip r:embed="rId17"/>
                  <a:stretch>
                    <a:fillRect l="-21569" r="-23529" b="-16129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4B07F0-30B7-2553-1A50-7DF43BCA0E0A}"/>
                </a:ext>
              </a:extLst>
            </p:cNvPr>
            <p:cNvSpPr/>
            <p:nvPr/>
          </p:nvSpPr>
          <p:spPr>
            <a:xfrm>
              <a:off x="5979219" y="2424578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0DA64FE-FFB5-2157-84E9-D40183BAF706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6761730" y="2679021"/>
              <a:ext cx="616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6DC04DC-A17C-A444-FB58-5DB83D6FAA91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6370475" y="1961591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542B684-F279-3BCB-375F-386D4CBAE3C6}"/>
                    </a:ext>
                  </a:extLst>
                </p:cNvPr>
                <p:cNvSpPr txBox="1"/>
                <p:nvPr/>
              </p:nvSpPr>
              <p:spPr>
                <a:xfrm>
                  <a:off x="7510803" y="2511468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&lt;4&gt;</m:t>
                            </m:r>
                          </m:sup>
                        </m:s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542B684-F279-3BCB-375F-386D4CBAE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803" y="2511468"/>
                  <a:ext cx="625910" cy="381130"/>
                </a:xfrm>
                <a:prstGeom prst="rect">
                  <a:avLst/>
                </a:prstGeom>
                <a:blipFill>
                  <a:blip r:embed="rId18"/>
                  <a:stretch>
                    <a:fillRect l="-24000" r="-24000" b="-12500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B75CB51-6FBF-8057-A88D-313558F6EAD8}"/>
                </a:ext>
              </a:extLst>
            </p:cNvPr>
            <p:cNvSpPr/>
            <p:nvPr/>
          </p:nvSpPr>
          <p:spPr>
            <a:xfrm>
              <a:off x="7382002" y="2429973"/>
              <a:ext cx="782511" cy="5088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403D337-0091-73CF-B51F-FE877BA0AFD5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 flipV="1">
              <a:off x="7773258" y="1966986"/>
              <a:ext cx="3990" cy="462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CF5E3F-1659-EB43-D096-6A899CBC44B0}"/>
                    </a:ext>
                  </a:extLst>
                </p:cNvPr>
                <p:cNvSpPr txBox="1"/>
                <p:nvPr/>
              </p:nvSpPr>
              <p:spPr>
                <a:xfrm>
                  <a:off x="4654736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CF5E3F-1659-EB43-D096-6A899CBC4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736" y="1659480"/>
                  <a:ext cx="625910" cy="381130"/>
                </a:xfrm>
                <a:prstGeom prst="rect">
                  <a:avLst/>
                </a:prstGeom>
                <a:blipFill>
                  <a:blip r:embed="rId19"/>
                  <a:stretch>
                    <a:fillRect l="-8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3367138-28FE-2C8D-5D37-1222E47130DD}"/>
                    </a:ext>
                  </a:extLst>
                </p:cNvPr>
                <p:cNvSpPr txBox="1"/>
                <p:nvPr/>
              </p:nvSpPr>
              <p:spPr>
                <a:xfrm>
                  <a:off x="6057518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3367138-28FE-2C8D-5D37-1222E4713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518" y="1659480"/>
                  <a:ext cx="625910" cy="381130"/>
                </a:xfrm>
                <a:prstGeom prst="rect">
                  <a:avLst/>
                </a:prstGeom>
                <a:blipFill>
                  <a:blip r:embed="rId20"/>
                  <a:stretch>
                    <a:fillRect l="-8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74C696-C235-58C1-4D51-F1FCDFA3B984}"/>
                    </a:ext>
                  </a:extLst>
                </p:cNvPr>
                <p:cNvSpPr txBox="1"/>
                <p:nvPr/>
              </p:nvSpPr>
              <p:spPr>
                <a:xfrm>
                  <a:off x="7460300" y="1659480"/>
                  <a:ext cx="62591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hr-H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r-H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hr-H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5174C696-C235-58C1-4D51-F1FCDFA3B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300" y="1659480"/>
                  <a:ext cx="625910" cy="381130"/>
                </a:xfrm>
                <a:prstGeom prst="rect">
                  <a:avLst/>
                </a:prstGeom>
                <a:blipFill>
                  <a:blip r:embed="rId21"/>
                  <a:stretch>
                    <a:fillRect l="-6000"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415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385EBE-B075-F2AE-C866-8D088CC184BA}"/>
              </a:ext>
            </a:extLst>
          </p:cNvPr>
          <p:cNvSpPr txBox="1"/>
          <p:nvPr/>
        </p:nvSpPr>
        <p:spPr>
          <a:xfrm>
            <a:off x="0" y="836712"/>
            <a:ext cx="9036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x:    </a:t>
            </a:r>
            <a:r>
              <a:rPr lang="en-US" sz="2800" dirty="0">
                <a:effectLst/>
              </a:rPr>
              <a:t>Harry Potter and Hermione Granger invented a new spell. </a:t>
            </a:r>
          </a:p>
        </p:txBody>
      </p:sp>
    </p:spTree>
    <p:extLst>
      <p:ext uri="{BB962C8B-B14F-4D97-AF65-F5344CB8AC3E}">
        <p14:creationId xmlns:p14="http://schemas.microsoft.com/office/powerpoint/2010/main" val="99622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x:    </a:t>
                </a:r>
                <a:r>
                  <a:rPr lang="en-US" sz="2800" dirty="0">
                    <a:effectLst/>
                  </a:rPr>
                  <a:t>Harry Potter and Hermione Granger invented a new spell.</a:t>
                </a:r>
              </a:p>
              <a:p>
                <a:r>
                  <a:rPr lang="en-US" sz="28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&lt;1&gt;</m:t>
                        </m:r>
                      </m:sup>
                    </m:sSup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                       …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r-H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hr-HR" sz="2800" i="1">
                            <a:latin typeface="Cambria Math" panose="02040503050406030204" pitchFamily="18" charset="0"/>
                          </a:rPr>
                          <m:t>&gt;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</a:rPr>
                  <a:t>  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385EBE-B075-F2AE-C866-8D088CC1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9036496" cy="954107"/>
              </a:xfrm>
              <a:prstGeom prst="rect">
                <a:avLst/>
              </a:prstGeom>
              <a:blipFill>
                <a:blip r:embed="rId3"/>
                <a:stretch>
                  <a:fillRect l="-1124" t="-6494" r="-562" b="-15584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standard network?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73AC18-6DF7-5D63-9831-B7AE2BFC514B}"/>
              </a:ext>
            </a:extLst>
          </p:cNvPr>
          <p:cNvGrpSpPr/>
          <p:nvPr/>
        </p:nvGrpSpPr>
        <p:grpSpPr>
          <a:xfrm>
            <a:off x="1619672" y="1124744"/>
            <a:ext cx="1944215" cy="2448272"/>
            <a:chOff x="1619672" y="1124744"/>
            <a:chExt cx="1944215" cy="24482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0138BC-EC3E-347D-F6EB-E8F105D54665}"/>
                </a:ext>
              </a:extLst>
            </p:cNvPr>
            <p:cNvSpPr/>
            <p:nvPr/>
          </p:nvSpPr>
          <p:spPr>
            <a:xfrm>
              <a:off x="3030214" y="141277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60D2F49-3519-DCF0-DA73-FA292C7E8960}"/>
                </a:ext>
              </a:extLst>
            </p:cNvPr>
            <p:cNvSpPr/>
            <p:nvPr/>
          </p:nvSpPr>
          <p:spPr>
            <a:xfrm>
              <a:off x="3030214" y="198884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8B893DA-3056-040D-DF74-ECECF202BCBE}"/>
                </a:ext>
              </a:extLst>
            </p:cNvPr>
            <p:cNvSpPr/>
            <p:nvPr/>
          </p:nvSpPr>
          <p:spPr>
            <a:xfrm>
              <a:off x="3030214" y="28529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1F0A08-8AE2-262F-BDC3-1625455E59EA}"/>
                </a:ext>
              </a:extLst>
            </p:cNvPr>
            <p:cNvSpPr/>
            <p:nvPr/>
          </p:nvSpPr>
          <p:spPr>
            <a:xfrm>
              <a:off x="1619672" y="1124744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F64AD3-D818-2893-79AB-12FF32C93A8D}"/>
                </a:ext>
              </a:extLst>
            </p:cNvPr>
            <p:cNvSpPr/>
            <p:nvPr/>
          </p:nvSpPr>
          <p:spPr>
            <a:xfrm>
              <a:off x="1619672" y="170080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E1B3B0A-37CB-931B-91B8-963423B77B9E}"/>
                </a:ext>
              </a:extLst>
            </p:cNvPr>
            <p:cNvSpPr/>
            <p:nvPr/>
          </p:nvSpPr>
          <p:spPr>
            <a:xfrm>
              <a:off x="1619672" y="314096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B77739-0B01-E3F6-0E5B-75133B5F49AB}"/>
                </a:ext>
              </a:extLst>
            </p:cNvPr>
            <p:cNvSpPr/>
            <p:nvPr/>
          </p:nvSpPr>
          <p:spPr>
            <a:xfrm>
              <a:off x="2958205" y="1340768"/>
              <a:ext cx="576065" cy="201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D33A79-60F4-0ECC-A69C-140DDA51B648}"/>
                </a:ext>
              </a:extLst>
            </p:cNvPr>
            <p:cNvSpPr txBox="1"/>
            <p:nvPr/>
          </p:nvSpPr>
          <p:spPr>
            <a:xfrm rot="5400000">
              <a:off x="3134122" y="238898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35BE88-0095-9D5F-ABB0-F0C52856FA6D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1412776"/>
              <a:ext cx="648072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3652A-2A0E-6FEE-7FF2-49580AE3CB49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1988840"/>
              <a:ext cx="648072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C81DD8A-3291-C98E-6306-C275EADAE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3140968"/>
              <a:ext cx="648072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CE92A4B-8BC1-039D-D188-2A7543930829}"/>
              </a:ext>
            </a:extLst>
          </p:cNvPr>
          <p:cNvGrpSpPr/>
          <p:nvPr/>
        </p:nvGrpSpPr>
        <p:grpSpPr>
          <a:xfrm>
            <a:off x="3717981" y="1340768"/>
            <a:ext cx="1531709" cy="2016224"/>
            <a:chOff x="3717981" y="1340768"/>
            <a:chExt cx="1531709" cy="201622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3307AE-DEEB-0776-C564-8F736959067F}"/>
                </a:ext>
              </a:extLst>
            </p:cNvPr>
            <p:cNvSpPr/>
            <p:nvPr/>
          </p:nvSpPr>
          <p:spPr>
            <a:xfrm>
              <a:off x="4716017" y="141277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591B752-8C4F-4A37-531D-FD4E10F7E2AE}"/>
                </a:ext>
              </a:extLst>
            </p:cNvPr>
            <p:cNvSpPr/>
            <p:nvPr/>
          </p:nvSpPr>
          <p:spPr>
            <a:xfrm>
              <a:off x="4716017" y="198884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D9656C-CD9A-793E-A680-FEE3CAF95CE4}"/>
                </a:ext>
              </a:extLst>
            </p:cNvPr>
            <p:cNvSpPr/>
            <p:nvPr/>
          </p:nvSpPr>
          <p:spPr>
            <a:xfrm>
              <a:off x="4716017" y="28529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07DE0E9-C93A-34D4-D121-62702E9834A8}"/>
                </a:ext>
              </a:extLst>
            </p:cNvPr>
            <p:cNvSpPr/>
            <p:nvPr/>
          </p:nvSpPr>
          <p:spPr>
            <a:xfrm>
              <a:off x="4644008" y="1340768"/>
              <a:ext cx="576065" cy="20162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2145EE-6280-BA9B-7652-D091AFE4187A}"/>
                </a:ext>
              </a:extLst>
            </p:cNvPr>
            <p:cNvSpPr txBox="1"/>
            <p:nvPr/>
          </p:nvSpPr>
          <p:spPr>
            <a:xfrm rot="5400000">
              <a:off x="4819925" y="2388989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7440C7D-6D96-977C-888C-67287BD58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81" y="2384884"/>
              <a:ext cx="7086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7810E-E1F2-D4E4-B328-9B8F7E8D326C}"/>
              </a:ext>
            </a:extLst>
          </p:cNvPr>
          <p:cNvGrpSpPr/>
          <p:nvPr/>
        </p:nvGrpSpPr>
        <p:grpSpPr>
          <a:xfrm>
            <a:off x="815336" y="1156102"/>
            <a:ext cx="732328" cy="2385556"/>
            <a:chOff x="815336" y="1156102"/>
            <a:chExt cx="732328" cy="2385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BB2F222-6D39-6FDA-06CC-EE61FA6A51A6}"/>
                    </a:ext>
                  </a:extLst>
                </p:cNvPr>
                <p:cNvSpPr txBox="1"/>
                <p:nvPr/>
              </p:nvSpPr>
              <p:spPr>
                <a:xfrm>
                  <a:off x="815336" y="1156102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BB2F222-6D39-6FDA-06CC-EE61FA6A5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36" y="1156102"/>
                  <a:ext cx="7021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EFE75E4-223A-841C-DB26-ED2308946EA7}"/>
                    </a:ext>
                  </a:extLst>
                </p:cNvPr>
                <p:cNvSpPr txBox="1"/>
                <p:nvPr/>
              </p:nvSpPr>
              <p:spPr>
                <a:xfrm>
                  <a:off x="817584" y="169240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EFE75E4-223A-841C-DB26-ED2308946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84" y="1692406"/>
                  <a:ext cx="7021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F906E1B-7EDB-4632-AC5B-004A285A2AE4}"/>
                    </a:ext>
                  </a:extLst>
                </p:cNvPr>
                <p:cNvSpPr txBox="1"/>
                <p:nvPr/>
              </p:nvSpPr>
              <p:spPr>
                <a:xfrm>
                  <a:off x="845477" y="317232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F906E1B-7EDB-4632-AC5B-004A285A2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77" y="3172326"/>
                  <a:ext cx="7021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576D156-6A82-3FAE-2506-7600D82FAB64}"/>
                </a:ext>
              </a:extLst>
            </p:cNvPr>
            <p:cNvSpPr txBox="1"/>
            <p:nvPr/>
          </p:nvSpPr>
          <p:spPr>
            <a:xfrm rot="5400000">
              <a:off x="967495" y="2412410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2E45FDA-AD5A-17DC-1B9F-ABDFCC20BD0A}"/>
              </a:ext>
            </a:extLst>
          </p:cNvPr>
          <p:cNvSpPr txBox="1"/>
          <p:nvPr/>
        </p:nvSpPr>
        <p:spPr>
          <a:xfrm>
            <a:off x="215517" y="5133821"/>
            <a:ext cx="8604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CenturySchoolbook"/>
              </a:rPr>
              <a:t>Problems: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Inputs, outputs can be different lengths in different examples. </a:t>
            </a:r>
            <a:endParaRPr lang="en-US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enturySchoolbook"/>
              </a:rPr>
              <a:t>Doesn’t share features learned across different positions of text. </a:t>
            </a:r>
            <a:endParaRPr lang="en-HR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C8716C-FAD5-AE39-DA77-3B5A60322826}"/>
              </a:ext>
            </a:extLst>
          </p:cNvPr>
          <p:cNvGrpSpPr/>
          <p:nvPr/>
        </p:nvGrpSpPr>
        <p:grpSpPr>
          <a:xfrm>
            <a:off x="5361394" y="1012086"/>
            <a:ext cx="2133315" cy="2416914"/>
            <a:chOff x="5361394" y="1012086"/>
            <a:chExt cx="2133315" cy="241691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CE4901-3E4B-7C64-CD74-7D51C6A79273}"/>
                </a:ext>
              </a:extLst>
            </p:cNvPr>
            <p:cNvSpPr/>
            <p:nvPr/>
          </p:nvSpPr>
          <p:spPr>
            <a:xfrm>
              <a:off x="6156176" y="1052736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3015AE-3F4E-A14C-DFB9-FC3090453084}"/>
                </a:ext>
              </a:extLst>
            </p:cNvPr>
            <p:cNvSpPr/>
            <p:nvPr/>
          </p:nvSpPr>
          <p:spPr>
            <a:xfrm>
              <a:off x="6156176" y="1700808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FA952C9-C477-5639-7C04-F36840A3F9C3}"/>
                </a:ext>
              </a:extLst>
            </p:cNvPr>
            <p:cNvSpPr/>
            <p:nvPr/>
          </p:nvSpPr>
          <p:spPr>
            <a:xfrm>
              <a:off x="6156176" y="2348880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EEFEE4A-BB8F-1345-4B88-C7F499DD5486}"/>
                </a:ext>
              </a:extLst>
            </p:cNvPr>
            <p:cNvSpPr/>
            <p:nvPr/>
          </p:nvSpPr>
          <p:spPr>
            <a:xfrm>
              <a:off x="6156176" y="2996952"/>
              <a:ext cx="43204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D2FBA32-5893-1E9F-3D95-A09F45835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4088" y="1268760"/>
              <a:ext cx="648072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4F868B-459C-3802-D5DF-46A9885430EE}"/>
                </a:ext>
              </a:extLst>
            </p:cNvPr>
            <p:cNvCxnSpPr>
              <a:cxnSpLocks/>
            </p:cNvCxnSpPr>
            <p:nvPr/>
          </p:nvCxnSpPr>
          <p:spPr>
            <a:xfrm>
              <a:off x="5361394" y="3068960"/>
              <a:ext cx="650766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44521F9-5E7C-CB2B-4D74-3B1DF2DC4248}"/>
                </a:ext>
              </a:extLst>
            </p:cNvPr>
            <p:cNvCxnSpPr>
              <a:cxnSpLocks/>
            </p:cNvCxnSpPr>
            <p:nvPr/>
          </p:nvCxnSpPr>
          <p:spPr>
            <a:xfrm>
              <a:off x="5393708" y="2492896"/>
              <a:ext cx="634608" cy="72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3F1BDAF-B945-28AF-5192-04ED8641E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3708" y="1916832"/>
              <a:ext cx="634608" cy="1440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FC05BC9-A314-5817-BFA9-D1D7B82811D6}"/>
                    </a:ext>
                  </a:extLst>
                </p:cNvPr>
                <p:cNvSpPr txBox="1"/>
                <p:nvPr/>
              </p:nvSpPr>
              <p:spPr>
                <a:xfrm>
                  <a:off x="6762381" y="1012086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FC05BC9-A314-5817-BFA9-D1D7B8281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81" y="1012086"/>
                  <a:ext cx="7021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C5B129-8685-ECB0-3F6D-56D18D074481}"/>
                    </a:ext>
                  </a:extLst>
                </p:cNvPr>
                <p:cNvSpPr txBox="1"/>
                <p:nvPr/>
              </p:nvSpPr>
              <p:spPr>
                <a:xfrm>
                  <a:off x="6764629" y="1548390"/>
                  <a:ext cx="7021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1C5B129-8685-ECB0-3F6D-56D18D07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629" y="1548390"/>
                  <a:ext cx="70218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6D7CBCB-72C2-DC21-CB3E-7379B79E02D2}"/>
                    </a:ext>
                  </a:extLst>
                </p:cNvPr>
                <p:cNvSpPr txBox="1"/>
                <p:nvPr/>
              </p:nvSpPr>
              <p:spPr>
                <a:xfrm>
                  <a:off x="6792522" y="3028310"/>
                  <a:ext cx="702187" cy="374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HR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6D7CBCB-72C2-DC21-CB3E-7379B79E0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522" y="3028310"/>
                  <a:ext cx="702187" cy="374590"/>
                </a:xfrm>
                <a:prstGeom prst="rect">
                  <a:avLst/>
                </a:prstGeom>
                <a:blipFill>
                  <a:blip r:embed="rId8"/>
                  <a:stretch>
                    <a:fillRect r="-1786" b="-6667"/>
                  </a:stretch>
                </a:blipFill>
              </p:spPr>
              <p:txBody>
                <a:bodyPr/>
                <a:lstStyle/>
                <a:p>
                  <a:r>
                    <a:rPr lang="en-H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243D2E-4458-BB03-586C-F053653DF733}"/>
                </a:ext>
              </a:extLst>
            </p:cNvPr>
            <p:cNvSpPr txBox="1"/>
            <p:nvPr/>
          </p:nvSpPr>
          <p:spPr>
            <a:xfrm rot="5400000">
              <a:off x="6914540" y="226839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R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6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16B39-ACF6-26DF-675E-5D125AEC83E7}"/>
              </a:ext>
            </a:extLst>
          </p:cNvPr>
          <p:cNvSpPr txBox="1"/>
          <p:nvPr/>
        </p:nvSpPr>
        <p:spPr>
          <a:xfrm>
            <a:off x="1295640" y="5147919"/>
            <a:ext cx="63472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sz="2400" dirty="0"/>
              <a:t>He said: "Teddy Roosevelt was a great president."</a:t>
            </a:r>
          </a:p>
          <a:p>
            <a:endParaRPr lang="en-HR" sz="2000" dirty="0"/>
          </a:p>
          <a:p>
            <a:r>
              <a:rPr lang="en-HR" sz="2400" dirty="0"/>
              <a:t>He said: "Teddy bears are on sale!"</a:t>
            </a:r>
          </a:p>
        </p:txBody>
      </p:sp>
    </p:spTree>
    <p:extLst>
      <p:ext uri="{BB962C8B-B14F-4D97-AF65-F5344CB8AC3E}">
        <p14:creationId xmlns:p14="http://schemas.microsoft.com/office/powerpoint/2010/main" val="170768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D258CA-AAE6-ED21-35B8-AAF10939EF46}"/>
              </a:ext>
            </a:extLst>
          </p:cNvPr>
          <p:cNvGrpSpPr/>
          <p:nvPr/>
        </p:nvGrpSpPr>
        <p:grpSpPr>
          <a:xfrm>
            <a:off x="1331640" y="135649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1B6E985-7F54-3BD6-33A2-DE607ED84F0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25AB41-552C-313E-E802-CB2FFA2448B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AAEC7B-AD07-B452-8953-BE447DEE52A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ED3CBC-6236-95C0-1CFB-68FDDC414CD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709E61-3C96-2DAE-0096-CCC15034038D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/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77C2DC-5B54-18C0-4B24-9933FBE6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341970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/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E05F0-245A-1C16-701F-01BE923CB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18" y="67099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B18B2-0CB5-690B-8A5D-02255D2BA3FF}"/>
              </a:ext>
            </a:extLst>
          </p:cNvPr>
          <p:cNvCxnSpPr>
            <a:cxnSpLocks/>
          </p:cNvCxnSpPr>
          <p:nvPr/>
        </p:nvCxnSpPr>
        <p:spPr>
          <a:xfrm flipH="1" flipV="1">
            <a:off x="156247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520BEC-390A-9030-696A-721CD390A5B0}"/>
              </a:ext>
            </a:extLst>
          </p:cNvPr>
          <p:cNvCxnSpPr>
            <a:cxnSpLocks/>
          </p:cNvCxnSpPr>
          <p:nvPr/>
        </p:nvCxnSpPr>
        <p:spPr>
          <a:xfrm flipH="1" flipV="1">
            <a:off x="156330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/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515B0B-7FD1-8B6B-5ECA-FB68C1FA8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0583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CB34C2-526A-131F-D19F-0886F7DA8EA1}"/>
              </a:ext>
            </a:extLst>
          </p:cNvPr>
          <p:cNvCxnSpPr>
            <a:cxnSpLocks/>
          </p:cNvCxnSpPr>
          <p:nvPr/>
        </p:nvCxnSpPr>
        <p:spPr>
          <a:xfrm>
            <a:off x="8894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6C4421-7121-61C2-A7EF-04181E39E03D}"/>
              </a:ext>
            </a:extLst>
          </p:cNvPr>
          <p:cNvGrpSpPr/>
          <p:nvPr/>
        </p:nvGrpSpPr>
        <p:grpSpPr>
          <a:xfrm>
            <a:off x="2384170" y="1356495"/>
            <a:ext cx="461667" cy="1656184"/>
            <a:chOff x="2958205" y="1340768"/>
            <a:chExt cx="461667" cy="165618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12C2A47-9801-0DEC-B845-8284D62FCD3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554B51-B4D1-9AA2-9C28-4903F5A895D4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AF30CD-689C-D3FC-040F-8DF3A52F6AE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F49830B-997A-B835-D4EC-D45AC45BDB45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FAE389-3AB4-BBC7-C85E-544534A0533E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/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ED3A8C-C6CF-2BE5-6BBF-50CBBE38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341970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/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679724-1020-59C5-BD88-8A31BD3B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048" y="67099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68F40B-0E79-41F5-BAFD-D42B2E7AA1C4}"/>
              </a:ext>
            </a:extLst>
          </p:cNvPr>
          <p:cNvCxnSpPr>
            <a:cxnSpLocks/>
          </p:cNvCxnSpPr>
          <p:nvPr/>
        </p:nvCxnSpPr>
        <p:spPr>
          <a:xfrm flipH="1" flipV="1">
            <a:off x="2615003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1AD3D0-A3BA-0A75-3588-C8C5190F7474}"/>
              </a:ext>
            </a:extLst>
          </p:cNvPr>
          <p:cNvCxnSpPr>
            <a:cxnSpLocks/>
          </p:cNvCxnSpPr>
          <p:nvPr/>
        </p:nvCxnSpPr>
        <p:spPr>
          <a:xfrm flipH="1" flipV="1">
            <a:off x="2615831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B9407A-D1F0-0E33-70EA-F1440C8EADAA}"/>
              </a:ext>
            </a:extLst>
          </p:cNvPr>
          <p:cNvCxnSpPr>
            <a:cxnSpLocks/>
          </p:cNvCxnSpPr>
          <p:nvPr/>
        </p:nvCxnSpPr>
        <p:spPr>
          <a:xfrm>
            <a:off x="188544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7108B0-AA44-2245-F200-9CCB6044BF01}"/>
              </a:ext>
            </a:extLst>
          </p:cNvPr>
          <p:cNvGrpSpPr/>
          <p:nvPr/>
        </p:nvGrpSpPr>
        <p:grpSpPr>
          <a:xfrm>
            <a:off x="3452148" y="1356495"/>
            <a:ext cx="461667" cy="1656184"/>
            <a:chOff x="2958205" y="1340768"/>
            <a:chExt cx="461667" cy="165618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CDE335-A0DE-23A0-BC22-EB773A5E7E8A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0E9CBB-4F0A-25A8-AF72-671E68ECCA8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75BDC3-1E76-10B5-5302-AEB9D2E00D17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95C9264-F0CE-A5DB-7D57-CAC9D3106ACE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7AEC8BD-7BC7-F989-8F11-2DC66044F660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/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277D5B-C969-58AD-F96D-B61E6058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341970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/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BE5001-001A-7F9E-1135-25BD4E07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6" y="67099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0CAC0C-FF73-25A3-950E-CABD8F836A89}"/>
              </a:ext>
            </a:extLst>
          </p:cNvPr>
          <p:cNvCxnSpPr>
            <a:cxnSpLocks/>
          </p:cNvCxnSpPr>
          <p:nvPr/>
        </p:nvCxnSpPr>
        <p:spPr>
          <a:xfrm flipH="1" flipV="1">
            <a:off x="3682981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D9C706-1952-943C-2A2E-847C67A72886}"/>
              </a:ext>
            </a:extLst>
          </p:cNvPr>
          <p:cNvCxnSpPr>
            <a:cxnSpLocks/>
          </p:cNvCxnSpPr>
          <p:nvPr/>
        </p:nvCxnSpPr>
        <p:spPr>
          <a:xfrm flipH="1" flipV="1">
            <a:off x="3683809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AFF57-6C8F-347B-1E2B-FAC7F5355892}"/>
              </a:ext>
            </a:extLst>
          </p:cNvPr>
          <p:cNvCxnSpPr>
            <a:cxnSpLocks/>
          </p:cNvCxnSpPr>
          <p:nvPr/>
        </p:nvCxnSpPr>
        <p:spPr>
          <a:xfrm>
            <a:off x="2937979" y="213581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F2E1D3-B796-98D9-A377-DB28C48EDEF6}"/>
              </a:ext>
            </a:extLst>
          </p:cNvPr>
          <p:cNvGrpSpPr/>
          <p:nvPr/>
        </p:nvGrpSpPr>
        <p:grpSpPr>
          <a:xfrm>
            <a:off x="6188452" y="1356495"/>
            <a:ext cx="461667" cy="1656184"/>
            <a:chOff x="2958205" y="1340768"/>
            <a:chExt cx="461667" cy="165618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B3C0F6-3007-1490-F20E-53D375581621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4AD9CC5-8887-0560-D03D-959F3450BC80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1D1596E-F777-B2DD-2E12-B3F16BCCA4D6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16F01A-7F63-DFE8-809C-80AA85F07032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AEC14F3-0A13-3CC8-40AA-91A7A5EED022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/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B62D45-889A-5D0C-334F-C0513D302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341970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/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DBA5E1-4D53-52EB-373A-B77420ED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30" y="67099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0525D5-FE75-90EB-2388-8BFFF5A4414E}"/>
              </a:ext>
            </a:extLst>
          </p:cNvPr>
          <p:cNvCxnSpPr>
            <a:cxnSpLocks/>
          </p:cNvCxnSpPr>
          <p:nvPr/>
        </p:nvCxnSpPr>
        <p:spPr>
          <a:xfrm flipH="1" flipV="1">
            <a:off x="6419285" y="96831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B025FD-EB80-5B7B-DE92-762990ED26A6}"/>
              </a:ext>
            </a:extLst>
          </p:cNvPr>
          <p:cNvCxnSpPr>
            <a:cxnSpLocks/>
          </p:cNvCxnSpPr>
          <p:nvPr/>
        </p:nvCxnSpPr>
        <p:spPr>
          <a:xfrm flipH="1" flipV="1">
            <a:off x="6420113" y="305810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7010A6-BD88-5A76-6CE2-91D55FBAA11F}"/>
              </a:ext>
            </a:extLst>
          </p:cNvPr>
          <p:cNvCxnSpPr>
            <a:cxnSpLocks/>
          </p:cNvCxnSpPr>
          <p:nvPr/>
        </p:nvCxnSpPr>
        <p:spPr>
          <a:xfrm>
            <a:off x="5652120" y="214858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/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573656-23FF-DC05-3154-F36BB6BC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77925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/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831C69-9EEE-7F76-FFC7-FA676D4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043" y="178689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10BD29-26AB-F64C-E83F-FB84EC21F4F0}"/>
              </a:ext>
            </a:extLst>
          </p:cNvPr>
          <p:cNvCxnSpPr>
            <a:cxnSpLocks/>
          </p:cNvCxnSpPr>
          <p:nvPr/>
        </p:nvCxnSpPr>
        <p:spPr>
          <a:xfrm>
            <a:off x="4079026" y="213745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/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217107A-E76E-5EE4-2B13-20FC8BF83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90" y="178854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/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9B14C9-F8A2-EE4D-3F46-B6B348BB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8854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313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C38B2B93-E8A8-6422-3DC1-BB37FB12D344}"/>
              </a:ext>
            </a:extLst>
          </p:cNvPr>
          <p:cNvSpPr txBox="1"/>
          <p:nvPr/>
        </p:nvSpPr>
        <p:spPr>
          <a:xfrm>
            <a:off x="4644008" y="192326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26383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RNN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/>
              <p:nvPr/>
            </p:nvSpPr>
            <p:spPr>
              <a:xfrm>
                <a:off x="179512" y="1186604"/>
                <a:ext cx="45086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R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−1&gt;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3211CF-769C-C505-6162-B1B13EBB8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86604"/>
                <a:ext cx="4508670" cy="400110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/>
              <p:nvPr/>
            </p:nvSpPr>
            <p:spPr>
              <a:xfrm>
                <a:off x="179512" y="2190508"/>
                <a:ext cx="3028778" cy="44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r-HR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𝑦𝑎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hr-HR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hr-HR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H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9D126-6E68-C547-2367-AA44158CE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190508"/>
                <a:ext cx="3028778" cy="44640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74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propagation and backward propagation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BD6849-369C-F0D0-7B74-28E6E09E743F}"/>
              </a:ext>
            </a:extLst>
          </p:cNvPr>
          <p:cNvGrpSpPr/>
          <p:nvPr/>
        </p:nvGrpSpPr>
        <p:grpSpPr>
          <a:xfrm>
            <a:off x="1835696" y="2076575"/>
            <a:ext cx="461667" cy="1656184"/>
            <a:chOff x="2958205" y="1340768"/>
            <a:chExt cx="461667" cy="1656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A2C27C-A4CE-D888-990A-D00A0D15C07E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B36410-3964-624E-D57E-5C617DB3C505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387B2A-2B34-CD8E-E733-444482A68934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EAAAF2-BF2C-7911-3507-31FD6F0504A8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BD0A9D-5859-56C7-D7F4-35C14B8E0F1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/>
              <p:nvPr/>
            </p:nvSpPr>
            <p:spPr>
              <a:xfrm>
                <a:off x="1753574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879EC3-9D2B-FF05-4283-9B58C5AFB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74" y="4139788"/>
                <a:ext cx="6259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/>
              <p:nvPr/>
            </p:nvSpPr>
            <p:spPr>
              <a:xfrm>
                <a:off x="1753574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1611C5-D694-95BC-5C76-A5F8401BF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74" y="1391071"/>
                <a:ext cx="62591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BC1CF-D507-6608-FAFD-867546692E79}"/>
              </a:ext>
            </a:extLst>
          </p:cNvPr>
          <p:cNvCxnSpPr>
            <a:cxnSpLocks/>
          </p:cNvCxnSpPr>
          <p:nvPr/>
        </p:nvCxnSpPr>
        <p:spPr>
          <a:xfrm flipH="1" flipV="1">
            <a:off x="2066529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27206-B11D-2B0E-B8DA-9A092DFBA01A}"/>
              </a:ext>
            </a:extLst>
          </p:cNvPr>
          <p:cNvCxnSpPr>
            <a:cxnSpLocks/>
          </p:cNvCxnSpPr>
          <p:nvPr/>
        </p:nvCxnSpPr>
        <p:spPr>
          <a:xfrm flipH="1" flipV="1">
            <a:off x="2067357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/>
              <p:nvPr/>
            </p:nvSpPr>
            <p:spPr>
              <a:xfrm>
                <a:off x="755576" y="2725914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&lt;0&gt;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F17AA7-9414-F874-DC70-3036D96F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25914"/>
                <a:ext cx="6259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678AB-83EE-9621-D7A1-F286A79ACAFB}"/>
              </a:ext>
            </a:extLst>
          </p:cNvPr>
          <p:cNvCxnSpPr>
            <a:cxnSpLocks/>
          </p:cNvCxnSpPr>
          <p:nvPr/>
        </p:nvCxnSpPr>
        <p:spPr>
          <a:xfrm>
            <a:off x="139353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9B1956-1935-6193-7908-BDCF7915BBEB}"/>
              </a:ext>
            </a:extLst>
          </p:cNvPr>
          <p:cNvGrpSpPr/>
          <p:nvPr/>
        </p:nvGrpSpPr>
        <p:grpSpPr>
          <a:xfrm>
            <a:off x="2888226" y="2076575"/>
            <a:ext cx="461667" cy="1656184"/>
            <a:chOff x="2958205" y="1340768"/>
            <a:chExt cx="461667" cy="16561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C390A2-551B-A8B0-712B-B94E2DDC5D25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3267C40-D5C8-5017-D895-E6B89FF3C23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7991E9B-F37D-7F61-D1A9-A23C2B6DB441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35A76B-F632-8758-6C7F-A0301DBBD64D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1B3BC1-D5E8-70F8-B0DB-FDEEA0937C3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/>
              <p:nvPr/>
            </p:nvSpPr>
            <p:spPr>
              <a:xfrm>
                <a:off x="2806104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F9CF37-FCAD-93CE-53EC-A3B10849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04" y="4139788"/>
                <a:ext cx="625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/>
              <p:nvPr/>
            </p:nvSpPr>
            <p:spPr>
              <a:xfrm>
                <a:off x="2806104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690180-A629-B8F0-39A0-C1B86CF51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104" y="1391071"/>
                <a:ext cx="62591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F94074-9E08-E74D-7A62-93272557C6A4}"/>
              </a:ext>
            </a:extLst>
          </p:cNvPr>
          <p:cNvCxnSpPr>
            <a:cxnSpLocks/>
          </p:cNvCxnSpPr>
          <p:nvPr/>
        </p:nvCxnSpPr>
        <p:spPr>
          <a:xfrm flipH="1" flipV="1">
            <a:off x="3119059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16914-BBC5-C19A-159A-D3FEA870A4EC}"/>
              </a:ext>
            </a:extLst>
          </p:cNvPr>
          <p:cNvCxnSpPr>
            <a:cxnSpLocks/>
          </p:cNvCxnSpPr>
          <p:nvPr/>
        </p:nvCxnSpPr>
        <p:spPr>
          <a:xfrm flipH="1" flipV="1">
            <a:off x="3119887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F890EC-BF04-0586-EA73-291AA76744E7}"/>
              </a:ext>
            </a:extLst>
          </p:cNvPr>
          <p:cNvCxnSpPr>
            <a:cxnSpLocks/>
          </p:cNvCxnSpPr>
          <p:nvPr/>
        </p:nvCxnSpPr>
        <p:spPr>
          <a:xfrm>
            <a:off x="238950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267C7C-0B44-1A67-9772-DA7819CE60DD}"/>
              </a:ext>
            </a:extLst>
          </p:cNvPr>
          <p:cNvGrpSpPr/>
          <p:nvPr/>
        </p:nvGrpSpPr>
        <p:grpSpPr>
          <a:xfrm>
            <a:off x="3956204" y="2076575"/>
            <a:ext cx="461667" cy="1656184"/>
            <a:chOff x="2958205" y="1340768"/>
            <a:chExt cx="461667" cy="16561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CF1CB8-DC75-40C7-59AD-A2DA829D5D94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91894B-BC25-EB4A-3716-BE6811B92549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83B4F5-059F-9512-773F-064767D4002B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4E6083-65CB-E640-B802-D50394541266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9F92553-7978-4747-7526-8FD1C944FFE4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/>
              <p:nvPr/>
            </p:nvSpPr>
            <p:spPr>
              <a:xfrm>
                <a:off x="3874082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8A4A3A-7AAC-E1A7-33E8-04A2AE5B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82" y="4139788"/>
                <a:ext cx="625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/>
              <p:nvPr/>
            </p:nvSpPr>
            <p:spPr>
              <a:xfrm>
                <a:off x="3874082" y="139107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018D5C-B4C2-B6E4-9817-1458FA91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82" y="1391071"/>
                <a:ext cx="62591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13F770-DBEB-2DBA-1384-F941A2E3DAAF}"/>
              </a:ext>
            </a:extLst>
          </p:cNvPr>
          <p:cNvCxnSpPr>
            <a:cxnSpLocks/>
          </p:cNvCxnSpPr>
          <p:nvPr/>
        </p:nvCxnSpPr>
        <p:spPr>
          <a:xfrm flipH="1" flipV="1">
            <a:off x="4187037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D1E35-9211-BB20-B1DE-6EB3ACD1C1D4}"/>
              </a:ext>
            </a:extLst>
          </p:cNvPr>
          <p:cNvCxnSpPr>
            <a:cxnSpLocks/>
          </p:cNvCxnSpPr>
          <p:nvPr/>
        </p:nvCxnSpPr>
        <p:spPr>
          <a:xfrm flipH="1" flipV="1">
            <a:off x="4187865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0F294A-B69D-3C0C-0BA4-22D9493B182D}"/>
              </a:ext>
            </a:extLst>
          </p:cNvPr>
          <p:cNvCxnSpPr>
            <a:cxnSpLocks/>
          </p:cNvCxnSpPr>
          <p:nvPr/>
        </p:nvCxnSpPr>
        <p:spPr>
          <a:xfrm>
            <a:off x="3442035" y="2855891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73AF42-46CB-4385-9044-A9C737D00CED}"/>
              </a:ext>
            </a:extLst>
          </p:cNvPr>
          <p:cNvGrpSpPr/>
          <p:nvPr/>
        </p:nvGrpSpPr>
        <p:grpSpPr>
          <a:xfrm>
            <a:off x="6692508" y="2076575"/>
            <a:ext cx="461667" cy="1656184"/>
            <a:chOff x="2958205" y="1340768"/>
            <a:chExt cx="461667" cy="165618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9C71549-AD83-39CC-EA01-0081CBA6CFA3}"/>
                </a:ext>
              </a:extLst>
            </p:cNvPr>
            <p:cNvSpPr/>
            <p:nvPr/>
          </p:nvSpPr>
          <p:spPr>
            <a:xfrm>
              <a:off x="3030214" y="1412776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D91AE0-2573-0745-607D-33D36F8F57CC}"/>
                </a:ext>
              </a:extLst>
            </p:cNvPr>
            <p:cNvSpPr/>
            <p:nvPr/>
          </p:nvSpPr>
          <p:spPr>
            <a:xfrm>
              <a:off x="2958205" y="1340768"/>
              <a:ext cx="461667" cy="1656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9255BC-5FA8-5990-E451-C5EE5F081688}"/>
                </a:ext>
              </a:extLst>
            </p:cNvPr>
            <p:cNvSpPr/>
            <p:nvPr/>
          </p:nvSpPr>
          <p:spPr>
            <a:xfrm>
              <a:off x="3030214" y="1802434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A8CC452-8C1D-95B3-E154-E39A9C426E0C}"/>
                </a:ext>
              </a:extLst>
            </p:cNvPr>
            <p:cNvSpPr/>
            <p:nvPr/>
          </p:nvSpPr>
          <p:spPr>
            <a:xfrm>
              <a:off x="3030214" y="2192092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9E6F5D3-7D57-ABEB-7B4D-51C8F8D56603}"/>
                </a:ext>
              </a:extLst>
            </p:cNvPr>
            <p:cNvSpPr/>
            <p:nvPr/>
          </p:nvSpPr>
          <p:spPr>
            <a:xfrm>
              <a:off x="3030214" y="2581750"/>
              <a:ext cx="317650" cy="3176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/>
              <p:nvPr/>
            </p:nvSpPr>
            <p:spPr>
              <a:xfrm>
                <a:off x="6610386" y="4139788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CA6EB2-A1D9-7143-75DE-1919198E6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86" y="4139788"/>
                <a:ext cx="625910" cy="369332"/>
              </a:xfrm>
              <a:prstGeom prst="rect">
                <a:avLst/>
              </a:prstGeom>
              <a:blipFill>
                <a:blip r:embed="rId10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/>
              <p:nvPr/>
            </p:nvSpPr>
            <p:spPr>
              <a:xfrm>
                <a:off x="6610386" y="1391071"/>
                <a:ext cx="625910" cy="374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r-H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r-H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hr-HR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BB6DAD-1E14-FDFB-75EF-4600C703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86" y="1391071"/>
                <a:ext cx="625910" cy="374590"/>
              </a:xfrm>
              <a:prstGeom prst="rect">
                <a:avLst/>
              </a:prstGeom>
              <a:blipFill>
                <a:blip r:embed="rId11"/>
                <a:stretch>
                  <a:fillRect r="-14000" b="-3226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D5DB6-0876-1E8B-CE89-76EDF84E218F}"/>
              </a:ext>
            </a:extLst>
          </p:cNvPr>
          <p:cNvCxnSpPr>
            <a:cxnSpLocks/>
          </p:cNvCxnSpPr>
          <p:nvPr/>
        </p:nvCxnSpPr>
        <p:spPr>
          <a:xfrm flipH="1" flipV="1">
            <a:off x="6923341" y="1688395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EF7F77-9670-3FCC-28AB-A71819D12901}"/>
              </a:ext>
            </a:extLst>
          </p:cNvPr>
          <p:cNvCxnSpPr>
            <a:cxnSpLocks/>
          </p:cNvCxnSpPr>
          <p:nvPr/>
        </p:nvCxnSpPr>
        <p:spPr>
          <a:xfrm flipH="1" flipV="1">
            <a:off x="6924169" y="3778187"/>
            <a:ext cx="1" cy="316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F76445-CFC6-F339-0991-70547D119BC5}"/>
              </a:ext>
            </a:extLst>
          </p:cNvPr>
          <p:cNvCxnSpPr>
            <a:cxnSpLocks/>
          </p:cNvCxnSpPr>
          <p:nvPr/>
        </p:nvCxnSpPr>
        <p:spPr>
          <a:xfrm>
            <a:off x="6156176" y="2868663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/>
              <p:nvPr/>
            </p:nvSpPr>
            <p:spPr>
              <a:xfrm>
                <a:off x="2267744" y="2499331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7CB67C-4CDF-AB67-CCC9-BEA642843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99331"/>
                <a:ext cx="625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/>
              <p:nvPr/>
            </p:nvSpPr>
            <p:spPr>
              <a:xfrm>
                <a:off x="3309099" y="2506975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9B3A47-0DA4-E50C-C768-B527A81EA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099" y="2506975"/>
                <a:ext cx="625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DCF818-EB85-ED4F-CF4D-081789A62D0D}"/>
              </a:ext>
            </a:extLst>
          </p:cNvPr>
          <p:cNvCxnSpPr>
            <a:cxnSpLocks/>
          </p:cNvCxnSpPr>
          <p:nvPr/>
        </p:nvCxnSpPr>
        <p:spPr>
          <a:xfrm>
            <a:off x="4583082" y="2857539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/>
              <p:nvPr/>
            </p:nvSpPr>
            <p:spPr>
              <a:xfrm>
                <a:off x="4450146" y="250862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&lt;3&gt;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A38D93-147A-5B91-EBF6-A2915A481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46" y="2508623"/>
                <a:ext cx="625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/>
              <p:nvPr/>
            </p:nvSpPr>
            <p:spPr>
              <a:xfrm>
                <a:off x="5796136" y="2508623"/>
                <a:ext cx="625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r-HR" sz="1800" b="0" i="1" smtClean="0">
                              <a:latin typeface="Cambria Math" panose="02040503050406030204" pitchFamily="18" charset="0"/>
                            </a:rPr>
                            <m:t>−1&gt;</m:t>
                          </m:r>
                        </m:sup>
                      </m:sSup>
                    </m:oMath>
                  </m:oMathPara>
                </a14:m>
                <a:endParaRPr lang="en-HR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E55C8C-683D-F3ED-677B-BEC6FE8F7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508623"/>
                <a:ext cx="625910" cy="369332"/>
              </a:xfrm>
              <a:prstGeom prst="rect">
                <a:avLst/>
              </a:prstGeom>
              <a:blipFill>
                <a:blip r:embed="rId15"/>
                <a:stretch>
                  <a:fillRect r="-46000"/>
                </a:stretch>
              </a:blipFill>
            </p:spPr>
            <p:txBody>
              <a:bodyPr/>
              <a:lstStyle/>
              <a:p>
                <a:r>
                  <a:rPr lang="en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9FDDE01-3504-3373-C592-2A86940208B0}"/>
              </a:ext>
            </a:extLst>
          </p:cNvPr>
          <p:cNvSpPr txBox="1"/>
          <p:nvPr/>
        </p:nvSpPr>
        <p:spPr>
          <a:xfrm>
            <a:off x="5148064" y="264334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R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659482982"/>
      </p:ext>
    </p:extLst>
  </p:cSld>
  <p:clrMapOvr>
    <a:masterClrMapping/>
  </p:clrMapOvr>
</p:sld>
</file>

<file path=ppt/theme/theme1.xml><?xml version="1.0" encoding="utf-8"?>
<a:theme xmlns:a="http://schemas.openxmlformats.org/drawingml/2006/main" name="bzitko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bzitko_template</Template>
  <TotalTime>14513</TotalTime>
  <Words>893</Words>
  <Application>Microsoft Macintosh PowerPoint</Application>
  <PresentationFormat>On-screen Show (4:3)</PresentationFormat>
  <Paragraphs>372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CenturySchoolbook</vt:lpstr>
      <vt:lpstr>bzitko_template</vt:lpstr>
      <vt:lpstr>NLP Recurrent Neural Networks  lecture 05.1</vt:lpstr>
      <vt:lpstr>Contents</vt:lpstr>
      <vt:lpstr>Motivating example</vt:lpstr>
      <vt:lpstr>Representing words</vt:lpstr>
      <vt:lpstr>Why not a standard network?</vt:lpstr>
      <vt:lpstr>Recurrent Neural Networks</vt:lpstr>
      <vt:lpstr>Forward Propagation</vt:lpstr>
      <vt:lpstr>Simplified RNN notation</vt:lpstr>
      <vt:lpstr>Forward propagation and backward propagation</vt:lpstr>
      <vt:lpstr>Forward propagation and backward propagation</vt:lpstr>
      <vt:lpstr>Summary of RNN types</vt:lpstr>
      <vt:lpstr>Language Modeling</vt:lpstr>
      <vt:lpstr>Language Modeling with an RNN</vt:lpstr>
      <vt:lpstr>RNN model</vt:lpstr>
      <vt:lpstr>Sampling a sequence from a trained RNN</vt:lpstr>
      <vt:lpstr>Character-level language model</vt:lpstr>
      <vt:lpstr>Sequence generation</vt:lpstr>
      <vt:lpstr>Vanishing gradients with RNNs</vt:lpstr>
      <vt:lpstr>RNN unit</vt:lpstr>
      <vt:lpstr>GRU (simplified)</vt:lpstr>
      <vt:lpstr>Full GRU</vt:lpstr>
      <vt:lpstr>GRU and LSTM</vt:lpstr>
      <vt:lpstr>GRU and LSTM</vt:lpstr>
      <vt:lpstr>LSTM in pictures</vt:lpstr>
      <vt:lpstr>Getting information from the future</vt:lpstr>
      <vt:lpstr>Bidirectional RNN (BRNN)</vt:lpstr>
      <vt:lpstr>Deep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Ekspertni sustavi  predavanje 07</dc:title>
  <dc:creator>kika</dc:creator>
  <cp:lastModifiedBy>Branko Žitko</cp:lastModifiedBy>
  <cp:revision>2371</cp:revision>
  <dcterms:created xsi:type="dcterms:W3CDTF">2009-11-13T22:47:37Z</dcterms:created>
  <dcterms:modified xsi:type="dcterms:W3CDTF">2022-11-30T20:47:17Z</dcterms:modified>
</cp:coreProperties>
</file>