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4.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5.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6.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7.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8.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notesSlides/notesSlide9.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10.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11.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0" r:id="rId3"/>
    <p:sldId id="366" r:id="rId4"/>
    <p:sldId id="367" r:id="rId5"/>
    <p:sldId id="368" r:id="rId6"/>
    <p:sldId id="363" r:id="rId7"/>
    <p:sldId id="364" r:id="rId8"/>
    <p:sldId id="365" r:id="rId9"/>
    <p:sldId id="357" r:id="rId10"/>
    <p:sldId id="369" r:id="rId11"/>
    <p:sldId id="370" r:id="rId12"/>
    <p:sldId id="371" r:id="rId13"/>
    <p:sldId id="372" r:id="rId14"/>
    <p:sldId id="373" r:id="rId15"/>
    <p:sldId id="374" r:id="rId16"/>
    <p:sldId id="375" r:id="rId17"/>
    <p:sldId id="376" r:id="rId18"/>
    <p:sldId id="377" r:id="rId19"/>
    <p:sldId id="378" r:id="rId20"/>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5" autoAdjust="0"/>
    <p:restoredTop sz="80000" autoAdjust="0"/>
  </p:normalViewPr>
  <p:slideViewPr>
    <p:cSldViewPr>
      <p:cViewPr varScale="1">
        <p:scale>
          <a:sx n="82" d="100"/>
          <a:sy n="82" d="100"/>
        </p:scale>
        <p:origin x="1144" y="184"/>
      </p:cViewPr>
      <p:guideLst>
        <p:guide orient="horz" pos="2160"/>
        <p:guide pos="2880"/>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24:28.327"/>
    </inkml:context>
    <inkml:brush xml:id="br0">
      <inkml:brushProperty name="width" value="0.09071" units="cm"/>
      <inkml:brushProperty name="height" value="0.09071" units="cm"/>
      <inkml:brushProperty name="color" value="#0070C0"/>
    </inkml:brush>
  </inkml:definitions>
  <inkml:trace contextRef="#ctx0" brushRef="#br0">14076 2937 14462,'0'32'0,"2"-6"0,2 7 0,1 3 0,-1 0 0,0-4 0,-1-1 0,-1-2 0,1 4-469,1-3 1,-1 5 0,2 4 0,-1 0 0,0 0 0,0-3 0,-1-4-162,-1 1 1,0-4-1,-1-1 1,0 2 600,1 1 0,-1 2 0,1 0 0,-1 0 0,0-3-40,0 0 0,0-1 0,-1-2 0,0 1 65,1 9 1,-1-1-1,0 0 184,0-2 1,0 0 0,1-1-181,-1-4 0,0 1 0,0-2 0,0 8 0,0-2-11,0-7 0,0-2 0,1 8 11,1-13 2378,-1-11-2580,1-5 1762,-2-3-1874,2-1 1075,0-8-3080,0-19-958,0-2 2300,-2 6 1,1 0 976,-1-11 0,0 15 0,0 5 0</inkml:trace>
  <inkml:trace contextRef="#ctx0" brushRef="#br0" timeOffset="723">14341 3413 11571,'20'18'403,"1"0"1,-1 0-1,-1 1-342,-8-1 1,0 1 11,8 12 0,0 1-1109,-4-6 1,0-1 1050,-1-2 0,0 1 0,-1-2-4,1 0 0,0-1-16,3 7 1,0-2 20,-5-8 1,0-1 256,2 3 1,-2-1-263,4 0-22,-8-9 11,0-3 1078,-6-6-372,-1-1 75,1-2-725,-1-6-11,5-20-34,0-4-404,0 7 0,0-1 449,0 2 0,2-2 67,1-2 0,1-3 1,0 2-12,1-5 0,2-2-249,-2 7 0,3-5 1,0-2-1,0 3 0,-3 6-1502,0-1 1,-1 3 545,6-11 1,2-2 0,-11 19 272,-9 19 1,2 0 0,-2 0 0</inkml:trace>
  <inkml:trace contextRef="#ctx0" brushRef="#br0" timeOffset="1301">15320 2897 11414,'0'30'331,"0"-1"1,0 1 0,0 0 0,0 0-1,1-2-101,-1 7 0,2 1-851,0-7 1,1 3 0,0 2 0,1 1 640,-1-3 0,0 1 0,0 1 0,0 0 0,1 0-270,0 0 1,0 0-1,0 0 1,0 1-1,-1-1 252,1 2 0,0-1 1,-1 1-1,1 0 1,-1 0-251,0-1 1,0 1-1,0-1 1,0 0-1,-1-2 248,1 0 0,0-2 0,-1-1 0,1 2 2,-1-1 0,0 1 1,0 0-1,0-2 1,0-2-187,0 2 1,0-3 0,-1-1 183,1 9 0,0-3 285,-1-5 0,1-3-273,-1 13 1222,2-14-1223,-2-12 2503,1-8-2772,-1-18-404,-1-9-369,1 4 1,-1 0 1261,0-3 0,0 0 0,0-3 0,0 5 1</inkml:trace>
  <inkml:trace contextRef="#ctx0" brushRef="#br0" timeOffset="1874">15756 3612 12210,'32'5'750,"2"0"-739,-16-2 1,1 0 21,10-1 1,-1 0-29,-8-1 1,1 0-348,10 0 1,-1-1-1384,-7 0-1552,1 0 3216,-20 1 1,-4-1-1,0 2 1</inkml:trace>
  <inkml:trace contextRef="#ctx0" brushRef="#br0" timeOffset="2075">15796 3823 13499,'33'3'212,"-1"0"1,0 0 0,4 0 0,-1 0 0,-2-2-628,1 0 1,-3-1-1225,0 1 1,-1-1 1461,1 0 1,-3 0 0,-8 0 0,-4 0-1</inkml:trace>
  <inkml:trace contextRef="#ctx0" brushRef="#br0" timeOffset="3069">16577 3836 12143,'14'-21'361,"0"0"0,-1-1 1,1-1-1,-2-1-163,0-1 0,0 0 0,-1-1-870,1 0 0,0 0 1,0 0 753,0 1 0,-1 0 0,-1 3-37,-1 1 0,0 2 693,6-13-738,-5 9 386,-1 9-295,-5 7 256,1 6-123,2 32-191,2 3 326,-3-2 0,1 3-354,-1-3 1,-1 2-447,-1-10 1,1 1-1,-1 1 426,0-1 0,0 1 1,-1 1-5,2 9 0,-1 1 1,0 0-173,0-3 1,-1-1-1,0 0 135,1 3 0,-1-1 0,-1-2-39,0 0 0,0-4-119,1 2-133,-2-23-471,0-5-2375,0-2 3193,-1-13 0,0 10 0,0-10 0</inkml:trace>
  <inkml:trace contextRef="#ctx0" brushRef="#br0" timeOffset="3620">17172 3532 13801,'-4'29'177,"-1"0"0,1 1 0,0-2 0,1 1 0,1-2-127,-1 5 1,2-1-33,2 0 1,0 1 0,2-1-1174,1 3 0,3 0 1147,-2-6 1,1 1-1,1-4-20,5-3 0,0-3 11,1-3 1,0-2-29,14 3 629,-1-8-718,-2-6 437,-2-6-314,-3-10 27,-7-5 1,-2-6-17,-2-7 0,-2-5-253,-1 3 1,0-2-1,-3 1 264,0 4 0,-2 0 1,-2 1-551,0-1 0,-2 0 1,0 3 554,-4-3 1,-2 3-11,-2 1 0,-2 2-144,0 2 1,0 2 193,0 3 0,0 2 56,-12-6-90,2 10-33,3 7-975,0 21-650,8 0-1367,3 18 3154,7-4 0,2-13 0,1-3 0</inkml:trace>
  <inkml:trace contextRef="#ctx0" brushRef="#br0" timeOffset="4238">17701 3506 14215,'-11'29'170,"0"1"1,0 0-1,1-1 1,1 0-1,3-2-153,4 3 0,2-1-925,1 2 0,1-1 908,2 1 0,2-2-28,2 1 0,2-1 17,2-3 0,3 0-68,-1-3 0,2 0 113,0-4 1,2-1-506,5 0 1,1-3 285,-7-6 0,1-1 184,3 1 1,1-5-40,-3-13 1,-2-5 39,8-13-436,-10 1 0,-2-2 453,-5 0 0,-3 0 5,0-3 0,-2-1-58,0-2 1,-1 0 119,-1-1 0,-2 1 5,-3 0 1,-3 0-213,-1 7 0,-2-2 0,-3 3 347,0 3 0,-3 2 0,0 2-135,-2-1 1,-2 1 0,0 4-219,-1 2 1,0 7-522,-9 16-191,17 13-694,3 10-1540,3 3 3075,4-16 0,1-2 0,-1 3 0,3-5 0</inkml:trace>
  <inkml:trace contextRef="#ctx0" brushRef="#br0" timeOffset="4770">18310 3559 11403,'-11'31'273,"0"0"1,1 0-1,0 0 1,1-2-1,2-1-212,2 1 1,1-2-1701,2 2 1,0 0 1048,1-2 0,1 1 590,1-2 0,2 0 394,2-2 1,1-1-418,2-2 1,2-1-68,2-3 1,1-1-269,14 10 591,2-10-368,1-8 90,-1-5 34,-1-15 39,-10-8 0,-1-4-12,-5 0 1,-1-1-269,-2 1 0,-1-2 1,-1 0 374,-2-4 0,-3 0 28,0-1 1,0 0 666,-3 2 0,-1 0-723,-4 1 0,-1 0-50,-2 2 0,-3 1-34,-3 1 0,-3 1 6,0 2 0,0 2 18,-1 2 1,0 2-42,1 3 1,0 1-471,-2 3 0,1 4-1037,-6 9-728,1 13 2241,16 17 0,3-15 0,4 0 0</inkml:trace>
  <inkml:trace contextRef="#ctx0" brushRef="#br0" timeOffset="5277">18786 3519 14137,'-16'28'107,"0"0"1,0 0-1,2-1 1,0 0 0,4-1-97,4 2 0,3-1-909,0 2 1,2 1 891,1 0 1,2 0-1,3-1 1,2-1-12,1 0 0,3-2-106,4-2 0,2-2-124,0-3 1,2-1-12,0-3 1,1-3 160,-1-2 0,0-3-55,0-2 1,0-2 50,15-2 107,-12-16 0,-2-5 5,-5 3 0,-2-3-221,-2-1 1,-1-4 0,-1 0 214,-2-7 1,-2-1 39,-2-2 0,-1 0 83,0 0 1,-2 0-56,-4-1 0,-3 1-34,-1 2 0,-2 1-22,-5 2 0,-2 2-6,-2 2 0,-1 2-219,1 4 1,-1 3 235,1 6 0,0 2 331,-18 1-1037,19 15 1,0 6-962,0 2 1,0 5 1555,-2 10 0,2 0 0,7-11 1,1-2-1,1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17:49.740"/>
    </inkml:context>
    <inkml:brush xml:id="br0">
      <inkml:brushProperty name="width" value="0.09071" units="cm"/>
      <inkml:brushProperty name="height" value="0.09071" units="cm"/>
      <inkml:brushProperty name="color" value="#0070C0"/>
    </inkml:brush>
  </inkml:definitions>
  <inkml:trace contextRef="#ctx0" brushRef="#br0">1482 10266 6697,'2'33'11,"-1"-10"0,0 7 0,-1 4 1,1 0-1,-2-3-9,0 2 1,0-2 0,-1 0 0,1 3-659,0 0 1,0 2-1,1 1 1,-1-1 0,0-4 297,-1 5 1,-1-4-1,1-3-522,-1-5 1,1-4 868,0 7 1062,-1-2-1051,2-18-11,1-5-874,0-2 1298,-1-4 1,0 2 0,-1-3 0</inkml:trace>
  <inkml:trace contextRef="#ctx0" brushRef="#br0" timeOffset="425">1403 10147 6316,'28'14'20,"1"0"0,-1 0 0,-1-1 1,-1 0-1,-3-3-20,12 2-609,-1-2 620,-2-3-11,-2-2 0,-2-2 199,-6-1-367,0-1-22,-12 0 190,-1-1 0,-9 0 0,0 1 0</inkml:trace>
  <inkml:trace contextRef="#ctx0" brushRef="#br0" timeOffset="708">1416 10491 6406,'33'9'20,"-1"-1"0,1 1 0,-2-1 0,-1 0 1,-3-3-21,-3-3 0,-3-2-666,2 0 0,-1 1 666,0-1 0,-1 0-244,6 0 0,-2 0 244,7 0 0,-3 0 0,-22 0 0</inkml:trace>
  <inkml:trace contextRef="#ctx0" brushRef="#br0" timeOffset="1314">2117 10623 6753,'-17'30'-4,"1"0"0,0-2 1,5-2-8,13-1-1,7 1 12,5-2-11,11-3 5,-7-11 1,3-2-6,1-2 0,0-3 5,0 1 0,0-2-154,-3-6 0,-1-3 160,3-11 0,-3-11 0,-4-5-183,-9 15 0,-1-1 188,-2 1 1,0-1 0,-1 1 0,0 0 5,-3-16 5,-7 17 1,-1 2-17,-7-2-11,-13 2-34,10 13 88,4 10-379,2 5 449,4 7 0,4-6 1,2-3-1</inkml:trace>
  <inkml:trace contextRef="#ctx0" brushRef="#br0" timeOffset="1765">2567 10623 6428,'-6'26'0,"1"-1"0,-1 1 0,-2 10 0,3-6 0,7-8 0,6-3-11,3-5 11,6-3 0,1-5 0,2-3 0,7-4 11,-6-7-11,3-6 0,-11-8 0,-3-4 0,-4-3 23,-3-1-12,-2-1 0,-4 2 11,-6 4-10,-5 5-24,-8 5-212,-10 8-179,6 5 403,-5 11 0,19-5 0,4 5 0</inkml:trace>
  <inkml:trace contextRef="#ctx0" brushRef="#br0" timeOffset="2276">3017 10610 6551,'0'35'56,"1"1"0,0-3 0,0-3-56,-2-1 0,1-1 0,2-2 0,16 3 0,0-13-22,13-2 33,-5-11-22,0-10 0,1-7-1062,-3-11 1067,-13 9 1,-1-1 5,-1-1 0,0-1 169,-3 0 0,-1-2-164,-1-6 1,-2-1-12,-7 2 1,-3 2-40,1-1 0,-2 2-93,-5 6 1,-3 3 2,-12 4-122,0 5 257,2 3 0,12 2 0,4 0 0</inkml:trace>
  <inkml:trace contextRef="#ctx0" brushRef="#br0" timeOffset="2533">3268 10134 6563,'1'33'59,"0"0"0,0 0 0,-1 0 0,1 0 1,0 0-1,-1 0 0,-1-2-44,-2 2 0,0-1 0,0 0-612,1 1 0,0 0 0,0 2 594,1-3 0,0 2 1,0 0-1,4-2-98,4 3 0,3-1 1,2-1 100,3-1 0,2-1 0,1-5 0,1-2 0,1-8 0,-1-13 0,1 0 0</inkml:trace>
  <inkml:trace contextRef="#ctx0" brushRef="#br0" timeOffset="23934">5861 10597 6607,'-11'-2'11,"-4"24"1,3 11-12,7-12 0,2 2-509,-3 3 0,-2 2 1,2-2 502,5 0 0,2-2 6,2 11 189,3-3-200,6-1 0,5-6-1,3-2 1,2-6 11,3-3 0,1-4-11,1-2 11,-2-3 317,0-2-317,2-3 0,-8-7 11,2-5 775,-11-11-775,-1-9-5,-6 14 0,0-2-224,-1-1 1,-1-2 233,0 0 1,0-3-6,-1 2 0,1-2 1,-2 0-125,0 0 1,0 0 0,-2 0 127,-1-4 0,-1-1 0,-1 3 2,-1-4 0,-3 3-6,-2 7 0,-2 4 11,-7 1-22,-2 10-11,0 3-11,0 8 11,2 9-51,11 4 0,1 4-16,3-2 0,2 1-53,0 7 1,1 1-83,2-8 1,2-1 212,-1 0 0,1 0 0,-1 0 0,1-3 0</inkml:trace>
  <inkml:trace contextRef="#ctx0" brushRef="#br0" timeOffset="24293">6337 11060 6977,'13'-21'-358,"-1"0"-113,-8 2 471,-2 1 0,-2 8 0,0 3 0</inkml:trace>
  <inkml:trace contextRef="#ctx0" brushRef="#br0" timeOffset="24979">6655 10583 6518,'-9'24'19,"1"0"1,0 0-1,-3 11 1,2-3-15,6-11 1,3 0-416,-2 0 1,2 1 403,-1 1 1,2-1 5,-1 0 0,2-1 0,1 0 0,1-1-6,0-2 1,2 0 12,10 14-18,2-8-23,-1-5 197,1-9-163,1-5 0,0-3 11,0-10-11,0-6 12,-2-14-12,-9 10 0,-1-1 11,1-15 0,-3-1-317,-1 6 0,-1 1 309,-1 2 1,0-1 0,-1 1 7,-1-2 0,-3 0-6,-2 1 1,-1 1-6,-3 1 0,-2 2-124,-3 1 1,-2 3 129,0 2 0,-1 2-6,1 3 0,-1 1 0,-12-2-23,4 7-55,7 5-527,4 19 605,5-1 0,3 4 0,3-9 0</inkml:trace>
  <inkml:trace contextRef="#ctx0" brushRef="#br0" timeOffset="25546">7157 10557 7011,'-7'20'22,"-1"-1"0,1 1 1,0-1-23,-7 14 0,3-1-6,8-12 1,0 0-18,0 12 12,5-2-34,4-12 0,6-11 1,3-4-1,2-2 11,2-2 23,0-5 0,1-1 0,-1-5 11,3 0 0,-6 5 22,-2 1 12,-9 9 66,-4 10-55,-1 8-34,0 10 12,-1 3-291,-3 2 257,1-2-34,-1-3-582,3 4 627,1-8 0,0-5 0,0-12 0</inkml:trace>
  <inkml:trace contextRef="#ctx0" brushRef="#br0" timeOffset="26662">9142 10544 6495,'-15'22'47,"1"1"1,0 0 0,-6 9 0,6 0-32,10-2 1,4 0-644,1-7 0,2 1 621,2 6 0,2-2 0,2-10 1,2-1 5,2-2 0,1-1-135,15 10 135,0-6 329,-2-5-352,8-7 12,-12-4 0,6-13 22,-13-7-11,-2-14-73,-8 13 1,-1 0 78,0-3 0,-2-1-6,0-1 0,-2-1 5,0-10 1,-3-1-6,-3 9 0,-1 1 0,-1-8 0,-4 2 0,-2 12 0,-3 3 0,1 0 0,-2 3 13,0 2 0,0 2-25,-16-4-21,5 7-23,6 5-34,7 7 12,8 6 721,3 9-945,4 6 302,0 5 0,0-14 0,0-1 0</inkml:trace>
  <inkml:trace contextRef="#ctx0" brushRef="#br0" timeOffset="26912">9631 11020 6495,'6'-19'-128,"-1"-1"0,4-9 1,-9 25-1,0 4 1</inkml:trace>
  <inkml:trace contextRef="#ctx0" brushRef="#br0" timeOffset="27680">10055 10557 6787,'-18'25'28,"1"0"1,0 1 0,0-1 0,0 4 0,1 0-1,2 1 1,3-2-29,6-1 0,3-2 0,0 1-751,1 0 1,1-1-1,0 0 751,4 9 0,3-3-6,1-13 1,2-2 449,13 9-455,2-8 0,0-8-12,-1-5 1,1-13 432,-3-8-410,-7-7 0,-2-5 0,-4 4 0,-1 0-518,2-11 1,-3 0 522,-3 9 1,-3 0-6,0 1 0,-2 0 97,-5 0 1,-2 2-98,-1 1 0,-4 1-210,-4 2 0,-2 1 187,-1 3 1,-1 1 16,1 3 1,-1 1-91,-2 2 1,0 4-689,-4 8 1036,5 8 0,18 1 1,4-2-1</inkml:trace>
  <inkml:trace contextRef="#ctx0" brushRef="#br0" timeOffset="28370">10518 10742 6540,'15'-23'89,"1"0"1,0 0 0,6-9 0,-2 4-23,-1-3-22,-2 4-23,-4 6-11,-3 5 0,-4 7-11,-3 5 12,-2 2-1,0 2-11,-1 6 56,0 8-34,0 12-11,0-7 1,0 1-497,0 4 0,0 1 490,0 4 1,0 0-6,0 3 0,0 0 0,-1 1 0,2 0 0,0-1 0,0 0 0,1-3 0,0 0-6,2 3 1,2-2 5,-1-8 0,-1-1 11,4 14 12,-4-21 0,-4-12-35,-2-2 1,-6-3 1014,-7-4-992,-6-4-11,-4-3 0,2-1 12,-6 0-1,8 5-34,4 3-11,10 5 23,6 4 11,2 5 0,8 5 0,5 4 0,11 0 5,-3-8 1,4-1-6,5-2 0,2-2-485,-1 1 0,1-2 401,1-1 0,-2-1-213,-11-1 1,-2 0 296,11 1 0,-14-2 0,-9 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44:09.496"/>
    </inkml:context>
    <inkml:brush xml:id="br0">
      <inkml:brushProperty name="width" value="0.05292" units="cm"/>
      <inkml:brushProperty name="height" value="0.05292" units="cm"/>
      <inkml:brushProperty name="color" value="#0070C0"/>
    </inkml:brush>
  </inkml:definitions>
  <inkml:trace contextRef="#ctx0" brushRef="#br0">16116 9096 15939,'-17'-5'403,"2"1"-347,8 3 28,-5-2-56,2 2-17,-4-1-11,0 1 73,0 1-23,-11 0-5,6 3 28,-17 4-39,9 6 5,-1 0-39,0 7 0,13-6 5,-6 16-5,8 3-5,1 0 10,2 12 1,5-19 5,-3 19-11,3-19 6,0 9 27,1-11-33,0 0-22,0 1 11,0-1-12,1 15 29,0 19 0,1-9-6,1 10 0,3-27-51,0 1 51,2-1 0,-1 2 0,-1 0-11,0 1 11,-1 2 0,-1-1-6,0 3-5,0-2 6,0 21-29,0 5 34,-1 1-6,0-25 1,0 0-57,-3 22 12,1-2 16,-3 3-27,2-27 61,-2 10-6,0-13-5,-7 34 11,4-24 0,1-4 0,-1-1-51,-2 2-94,1-4 106,-3-2 72,-9-2 74,-6 0-57,-4-3 17,-8-7-50,-12-7 39,9-1 17,-8-2-68,28-6 12,-1 0-62,11-2-72,1 0 117,17-1 5,2 0 1,13 4-6,-4-2 0,7 3 0,-6-3-6,1 1 6,0 0 0,1-1 17,13 9-22,-3 4 5,4 4 11,-6 8 0,-8 2-5,-3 1 27,-2 17-33,-10-18 6,0 26 16,-3-22-22,-1 12-5,-1 2-12,-5 9 19,2-19 1,0-1-8,-6 25 7,4-25 1,1 1-11,1-1 0,1-1 8,-2 24 5,2 4 1,3-35-6,0 13 0,0-11 5,0 11-5,-1-15 0,1 1 6,-2-1-6,0 1 0,-1 0 11,1 16-5,-3 5-4,2-10 1,1 1 3,-2 16 0,0 10-1,2-31-5,2 1 6,-1-3-1,0 13 7,1-12-12,0 8-12,0-16 12,0-1 0,0-2-11,0 13 6,0 8 10,3 18-5,0-11 0,7 9 0,-2-31-5,11 12-23,-5-24 28,16 5 5,-9-11-10,9 0-7,-6-5 12,0-1-67,13-1-90,5-3 51,1 0-482,13-6-1490,-8-6 2078,-10-4 0,-2-2 0,2 1 0,2-9 0</inkml:trace>
  <inkml:trace contextRef="#ctx0" brushRef="#br0" timeOffset="1742">13165 10811 14477,'11'66'716,"-2"-11"-592,-9 1-91,0-9 17,2 1 1,0 4-34,-2-10 0,1 2-17,1 14 0,-1-2-6,-1 4 6,0-21-6,0-33 6,0-10 40,-1-30 16,-1 1-50,0-18-6,0 12 17,3-14-17,7 15 5,13-14-5,-1 32 6,18 2 16,-8 31-33,-1 5 5,-1 36 6,-16-14-56,0 15-11,-10-15 67,-7 13 0,-2-16 50,-9 6 96,-10-17 112,-8-12-152,0-5-100,-10-31-62,18-17-387,3-6 443,30 8 0,6 3 0,-6 9 0,23-12 0</inkml:trace>
  <inkml:trace contextRef="#ctx0" brushRef="#br0" timeOffset="2273">13617 11263 12085,'51'-24'1322,"-9"1"-980,-38 6 22,-2 2-23,-1 0 158,-10-1-51,-10 5-364,-4 2 359,-20 16-242,1 29-83,10 11-79,6 10-39,26-8 11,10-14-11,5-1 6,19 3-45,-6-14-29,10-3-318,-10-16-673,0-11 1059,7-14 0,-17 9 0,1-7 0</inkml:trace>
  <inkml:trace contextRef="#ctx0" brushRef="#br0" timeOffset="2822">14021 11144 15221,'-30'36'213,"0"-1"0,4 0 0,7-1-173,20 10-18,16 4-28,10-25 6,1-3-5,7-23 27,-16-12-22,3-13 0,-8-6 0,-3-3 6,-3-2-1,-3 3 40,-3 2-34,-5 5 23,-3 5-28,-6 1 5,1 13-6,0 13-5,13 57-3,4-28 1,1 2-155,1 9 0,3-3-1378,21 12-1641,-4-33 3176,5-11 0,-15-6 0,-5-2 0</inkml:trace>
  <inkml:trace contextRef="#ctx0" brushRef="#br0" timeOffset="3271">14379 11144 14695,'6'47'288,"0"-1"1,6 20-244,-9-5-40,2-28 34,0 7-39,-2-16-11,0-2 11,-1-16 196,4-26-128,0-3-23,0-8 0,1-7 2,2-6 1,1-1-51,2 5 0,1 1-126,3 2 0,3 6-941,9 11 1070,31 44 0,-39-17 0,19 20 0</inkml:trace>
  <inkml:trace contextRef="#ctx0" brushRef="#br0" timeOffset="3658">14831 11120 16269,'-11'46'89,"1"-1"1,0-3 0,4-4-90,14 10 39,14-20-39,-1-20 11,4-18 62,-14-12-17,-2-6 51,-4-3 77,-3-2-72,-3 0-72,-6 1-40,-6 1-303,-17-8-145,6 14-1580,-11-2 2028,22 24 0,2 1 0,10 6 0</inkml:trace>
  <inkml:trace contextRef="#ctx0" brushRef="#br0" timeOffset="3939">14879 10597 15501,'2'58'423,"0"0"0,1 0 0,1 3 0,-1-4-292,0-1 1,0-1-74,0-6 0,1 3 0,1-6-58,-1-9 0,2-4 0,5 13-218,0-15-695,1-8-4840,7-5 5753,-8-7 0,2-6 0,-11-5 0</inkml:trace>
  <inkml:trace contextRef="#ctx0" brushRef="#br0" timeOffset="36.47">21804 2747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18:53.894"/>
    </inkml:context>
    <inkml:brush xml:id="br0">
      <inkml:brushProperty name="width" value="0.09071" units="cm"/>
      <inkml:brushProperty name="height" value="0.09071" units="cm"/>
      <inkml:brushProperty name="color" value="#0070C0"/>
    </inkml:brush>
    <inkml:brush xml:id="br1">
      <inkml:brushProperty name="width" value="0.12095" units="cm"/>
      <inkml:brushProperty name="height" value="0.12095" units="cm"/>
      <inkml:brushProperty name="color" value="#0070C0"/>
    </inkml:brush>
  </inkml:definitions>
  <inkml:trace contextRef="#ctx0" brushRef="#br0">2633 11589 6540,'0'0'0</inkml:trace>
  <inkml:trace contextRef="#ctx0" brushRef="#br0" timeOffset="304">2593 12012 7280,'16'-14'-9,"2"-8"1,-14 14-1,4-5 1</inkml:trace>
  <inkml:trace contextRef="#ctx0" brushRef="#br0" timeOffset="596">2620 12502 7190,'13'-15'-482,"0"0"482,-10 10 0,0 0 0,-3 5 0</inkml:trace>
  <inkml:trace contextRef="#ctx0" brushRef="#br0" timeOffset="957">2580 12938 6887,'17'-4'-126,"-3"2"0,-14 1 0,0 1 0</inkml:trace>
  <inkml:trace contextRef="#ctx0" brushRef="#br0" timeOffset="2924">1998 13732 6820,'-27'16'142,"0"-1"0,1 1 0,2-1-114,7-3 0,1 0-246,0 0 0,1 0 318,-13 11-55,5-3 128,5-4-173,5-5 71,6-2-83,3-1-32,3 8 21,6-2 273,6 8-273,9-1 1,6 1-247,-11-10 0,1 0 263,0 0 0,1-1-5,0 1 0,1 0 11,-1 0 0,-1 0-11,-1 0 0,0 0-1,3 4 1,-3 3 16,-5-2 1,-1 1 5,1 0 1,-3-1-1,-3 14 11,-10-12 1,-5-4-12,-9-2-11,-6-5-22,-5-4 240,-3-2-252,-2-2-62,12-4 1,1-3-297,-11-6-22,4-5-34,19 4 448,11 9 0,0 2 0,0 3 0</inkml:trace>
  <inkml:trace contextRef="#ctx0" brushRef="#br0" timeOffset="3241">2368 14010 7123,'1'29'22,"-1"1"0,0 0 1,0 2-1,0 0 1,0-3-35,0-4 1,0-1-23,0-2 1,0-1-225,0 2-178,0-18-102,0-8 538,0-8 0,0 5 0,0-4 0</inkml:trace>
  <inkml:trace contextRef="#ctx0" brushRef="#br0" timeOffset="3409">2236 13838 6025,'27'-10'0,"-1"0"0,-5 3 0,1-1 0</inkml:trace>
  <inkml:trace contextRef="#ctx0" brushRef="#br0" timeOffset="3975">2633 14089 7011,'0'-17'-45,"0"3"34,2 10 22,5 1-11,15 0 0,12 1 11,-1 9 0,2 4 0,-17 12-200,-4 6 211,-6 6-364,-6-16 0,-1 1 353,1 1 0,-3 0-41,-5 9 1,-2 1 40,-2-3 1,-2-1-7,0-1 1,-2-2-6,1-5 0,1-5 0,-2-2 183,5-4-205,4-5 690,2 0-702,3-3 161,7 0-127,5 0-12,22 0-122,-14-1 0,1 0-29,-1-1 1,0-2-320,13-5 482,-19-2 0,-7 4 0,-4 2 0</inkml:trace>
  <inkml:trace contextRef="#ctx0" brushRef="#br0" timeOffset="4165">2567 14274 6507,'33'1'-12,"0"-1"1,-1 0 0,-1 1 0,-2-1 0,-2 1 11,-1 2 0,-3 0 0,0 0 0,5 3 0</inkml:trace>
  <inkml:trace contextRef="#ctx0" brushRef="#br0" timeOffset="4525">3070 14235 6708,'25'-15'25,"1"1"0,0-1 1,10-4-1,-9 2 76,-18 3 11,-4 4-34,-3 0-33,-7 3-11,-6 4-23,-10 1 0,-5 1 23,-4 1-1,10 7 1,0 4-22,-6 8-291,11 1 1,3 2 294,7-1 1,2 1-6,2 4 1,3 0-497,4 3 1,3 0 484,2 2 0,4-2-751,7 1 0,3-2 751,-6-12 0,1 0 0,1-3-4,2-1 0,2-2 1,0-2-390,2-1 0,1-2 0,0-2 213,0-5 1,1-3 0,0-1 179,-1-3 0,1-1 0,-1-2 0,-4 2 0,4-2 0,-2-2 0,3-4 0,0 0 0</inkml:trace>
  <inkml:trace contextRef="#ctx0" brushRef="#br0" timeOffset="5743">1905 15015 7123,'-27'18'127,"0"-1"0,0 2 0,3 2-88,6 0 0,0 3-1132,2 1 1,-1 4 0,1-2 983,3-4 1,2-2-1,0 2 109,-3 7 0,0 1 0,3-1 43,3 2 1,3-1-61,0-1 0,3 0 11,2-1 1,3-1-12,4 0 1,2-2-1,3-1 0,4-2-17,2-3 1,5-1-1,-1-2-17,3 1 1,1-1 8,-3-4 1,1 0 0,0-4-71,7-2 0,-2-4 343,-8 0 1,-1-2-288,4-5 0,-3-3-134,-4-13-57,-7-15 101,-7 15 1,-3-2-188,-3-1 1,-4 0 332,-2-1 0,-1 2 0,-4-4 0,-2 7 0</inkml:trace>
  <inkml:trace contextRef="#ctx0" brushRef="#br0" timeOffset="6243">2302 15386 6988,'-13'32'9,"-1"0"0,0 0 0,2-3 0,1-1 0,3-2-20,5 0 0,4-2-592,5 10 603,-2-15 0,2-1-33,11-1 192,3-8-192,1-4 108,0-5-86,-2-10 11,-7-5 0,-2-3 5,-3-5 1,-2-3-1,1 1 1,-1-1 21,-5 1 0,-3 1-4,-10-5-12,-8 5-22,-11 4-79,-2 7-89,0 6-146,2 4 325,5 5 0,12-1 0,5 2 0</inkml:trace>
  <inkml:trace contextRef="#ctx0" brushRef="#br0" timeOffset="6683">2739 15452 6955,'-26'19'-3,"1"0"1,-1-1 0,2-1 0,1 0-1,9-2-19,17 5 22,6-1-11,6-2 16,1-5 1,1 0-6,11 5 0,-10-6 0,0 1 11,5 5-11,-3 1 11,-5 1 1,-5 1 10,-6 0 0,-8 9 1,-21-3-23,0-1-166,4-16 1,0-4 53,-10-1-112,2-3-212,7-2 436,6-6 0,9 5 0,3-4 0</inkml:trace>
  <inkml:trace contextRef="#ctx0" brushRef="#br0" timeOffset="6995">3109 15240 6999,'-9'31'69,"1"-1"1,-1 1 0,1-2-1,0 1 1,3-3-65,2 3 1,2-2-817,0 1 1,0-1 810,1 0 0,1 0 0,2-2 0,1-1-6,0-2 1,2-1 92,3-3 0,1-1-177,9 12 141,2-9-365,-1-8-145,-4-7 459,-3-4 0,-6-2 0,-4 0 0</inkml:trace>
  <inkml:trace contextRef="#ctx0" brushRef="#br0" timeOffset="7161">2964 15465 6787,'32'-4'13,"0"0"0,1 1 1,-1-1-1,-1 0 1,-1 0-171,4 0 0,-1 0-22,2 1 0,-2-1 0,-13 2 0,-2 0 0,11 0 0</inkml:trace>
  <inkml:trace contextRef="#ctx0" brushRef="#br0" timeOffset="9429">1773 16457 7022,'18'31'72,"-8"-14"1,-1 2-62,-1 3 1,0 2-486,2 2 1,0 3 480,0 0 1,1 3-1,0 0-842,-1 2 0,0 0 0,0-1 831,0 1 0,0-1 0,-1-1 0,-1-4 1,-1-1-1,0-3 303,-2-4 1,0-3-300,1 8 0,-1-11 11,-3-8 372,0-3-361,-2-3 2262,0-4-2284,3-6 176,1-9-176,4-9 0,-3 9 0,1 0-380,1-3 1,0-2 385,2-2 0,0-2-1,0 0 1,1-2 1,0 2 1,1-2 0,-1 1-3,1-2 1,0 1-321,-1 4 1,0 0-1,-1 3 315,-1 3 0,-1 3 0,4-9 0,-5 8 0,-2 9 11,-3 4-22,0 3 480,-1 1-761,1-1 283,0 0 9,0-1 0,-1 1 0,0 2 0</inkml:trace>
  <inkml:trace contextRef="#ctx0" brushRef="#br0" timeOffset="9963">2421 16907 6204,'22'-12'52,"-1"0"0,-1 0 1,-4 2 3,-6 3 0,-1-1-11,-2 0 11,-2 1 33,-2 0 1,-2 2-34,-1 0-34,-4 2 1,-6 1 22,-6 1-12,-6 1-10,-3 2-1,0 7-22,2 6 0,4 9 11,5 4-299,6 4 299,4 2-22,4 1 0,5-3 5,5-12 0,3-3-5,10 5 5,-4-11 1,0-2-6,11-5-12,2-4-156,-1-9-235,-3-3 414,-4-7 0,-11 7 0,-5 4 0</inkml:trace>
  <inkml:trace contextRef="#ctx0" brushRef="#br0" timeOffset="10519">2752 16801 6596,'10'28'29,"0"1"0,1-1 0,-2-1 0,0-2 1,-2-3 3,0 9-21,-1-4 10,0 0 0,-2-13-22,-1-2-11,-1-10 34,-2-2-23,0-19 0,2 2 0,-1-1 0,2-2 0,6-12 0,1 5 0,2 0-6,3 1 0,1 1-432,1 0 1,0 2 269,0 5 0,0 4-392,6 5 560,-2 5 0,-10 4 0,-3 0 0</inkml:trace>
  <inkml:trace contextRef="#ctx0" brushRef="#br0" timeOffset="11164">3202 16457 6596,'2'29'42,"1"-1"1,-1 0 0,1 0-1,-1-1 1,0-1-10,1 3 1,-1-2-946,1 3 1,-1-1 933,1 2 1,0-1-12,0-1 0,1 0-11,-1-3 0,0 0 0,1-4 0,-1 0 452,3 11-452,0-8 326,-2-12-337,-1-7-12,-1-5 1,1-8 998,0-7-982,0-5 1,0-3-17,3-14-177,-2 12 0,1-1 188,4-6 11,2 6-11,1 7 11,4 8 0,2 5 0,2 5 11,0 10-11,-6 3 0,-1 3 5,-2 6 1,-2 2 0,1 1 0,-2 0 99,-4-1 1,-1 0-95,-3 8 23,-4-2 22,-7-4-109,-7-3 65,-9-7-12,-4-7 0,-5-6-84,9-8 0,0-5-348,0-5 1,2-2 383,-2 0 1,3-1-1,8 2 1,3 1 0,2 3-1</inkml:trace>
  <inkml:trace contextRef="#ctx0" brushRef="#br0" timeOffset="12182">2580 17515 7347,'6'19'179,"-1"-4"-190,-5-11-34,0-3-672,0 0 56,0 2 661,0 4 0,0-3 0,0 1 0</inkml:trace>
  <inkml:trace contextRef="#ctx0" brushRef="#br0" timeOffset="12366">2567 17793 6574,'5'26'-191,"-1"-10"1,-4-6 0</inkml:trace>
  <inkml:trace contextRef="#ctx0" brushRef="#br1" timeOffset="12548">2527 18098 6915,'0'0'0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19:36.833"/>
    </inkml:context>
    <inkml:brush xml:id="br0">
      <inkml:brushProperty name="width" value="0.09071" units="cm"/>
      <inkml:brushProperty name="height" value="0.09071" units="cm"/>
      <inkml:brushProperty name="color" value="#0070C0"/>
    </inkml:brush>
  </inkml:definitions>
  <inkml:trace contextRef="#ctx0" brushRef="#br0">212 11880 6820,'9'-22'-11,"12"9"0,3 5 11,1 8 0,1 0 0,-3 5 0,-11 14 0,-5 6 5,-5-5 1,-1 1-6,1 11 0,-3-11 0,-1 0 0,-4 4 11,-5-2-11,-3-6-11,0-5 0,2-5-23,2-3 1,3-3-79,2-1 89,3 0 1,2 0 11,10 0-1,0 0 12,10 0 0,-3 5 0,0 2 0,-3 7 0,-2 2-11,-4 1 56,-4 8-23,-3 2 1,-9 0-23,-2-4 0,-9-11 0,-2-1 0,-1-5-23,0-2-55,0-4-34,4-3-78,3-7-135,4-6 325,3-5 0,4 8 0,2 4 0</inkml:trace>
  <inkml:trace contextRef="#ctx0" brushRef="#br0" timeOffset="484">596 11906 6697,'-5'27'24,"1"-1"1,0 0 0,0 4-1,0 0 1,2-2-31,2 1 1,2-1-424,1-1 1,1-1 416,1-3 1,1-3-22,10 0 232,2-6-266,-1-6 141,1-5-119,-2-2-22,3-24 67,-7 1-233,-5 0 1,-2-2 232,-3 4 0,-1-1 0,0-1 0,-1-1 5,1 1 1,-2-1-6,-1 1 0,-2 1 0,-1 1 0,-1 1 12,-12-13 405,-4 9-429,-8 9-615,0 21 627,3 6 0,12 4 0,10-5 0</inkml:trace>
  <inkml:trace contextRef="#ctx0" brushRef="#br0" timeOffset="868">834 11972 6596,'5'32'29,"-1"-1"0,1 0 0,0-2 0,-1 0 1,2-5-30,6 9 0,2-3 0,2-6-11,0-6-23,0-5-11,0-7 34,-1-4 22,4-27 11,-11 4 1,-1-3-12,0-4 0,-1 0-341,-2-6 1,-2 2 357,-2 8 0,-1 2 0,-3 2 0,-1 0-152,-11-12 136,-11 8-46,-7 11-417,-2 7 322,16 4 0,-1 3 129,-9 5 0,1 1 0,1-4 0,10 3 0,0 1 0</inkml:trace>
  <inkml:trace contextRef="#ctx0" brushRef="#br0" timeOffset="3292">688 11615 6574,'3'-25'11,"-1"-2"-11,-2 6 0,0-2 11,0-14-600,0 11 1,0 0 588,0 5 0,0 1 0,0-1 0,0 0 0,0-2 0,0 0 0,0-2 0,0 0 6,0-2 0,0-1-6,0-1 0,0-3 0,0 0 0,0-3 0,0 0 0,0 0-739,0-1 1,0 1-1,0-1 742,0 2 1,0 1 0,0 1-4,-1-1 0,-1 1-109,0 0 0,0 0 109,-1 2 0,0-1-302,0 2 0,-1-1 302,1 2 0,0-1 0,1 2 0,0 0 0,0 1 0,0-1 0,0-9 0,0 0 0,1 9 0,1 0 0,-1-8 0,-1 1 0,2 10 0,0 1 6,-1 0 0,0 0 15,1-1 1,-1 1-22,0 0 0,1 0 0,-1 0 0,0 0 0,1 1 0,0-1 0,-1 1 0,1-1 0,0 0 0,-1 0 0,1 1 0,-1-2 0,-1-11 0,-1-2 0,0 9 0,1 0 300,-1 3 0,0-1 0,0 1-300,0-3 0,-1 2-6,1-1 1,-1 0 5,0 0 0,1 0 0,-1 1 0,1 0 0,0 0 0,0 1 0,0 0 0,0 0 0,0-1 0,1 1 0,-1 0 0,0-1 400,0 1 1,0-1-405,0 2 0,-1-3 0,1 2 4,-1-5 0,0 1-32,0 3 0,1 0 0,-1 0 32,1-2 0,-1 1 0,2 0 0,-1 0 0,0 0 0,1-1 0,0 1 0,1 0 0,0-1 0,0 1 0,0-1 0,0 1 78,1-1 1,0 0-79,-1 1 0,1-1 0,0-1 0,0-2 0,0-1 0,0 1-269,0-2 1,0 1 0,0 0 268,0 0 0,0 1 0,0 0 0,0-3 0,0 1-325,0-1 1,0 0 329,0 0 1,0 1-6,0-1 0,0 1 0,0 1 0,-1 0 0,0 1 0,0 0 261,-1 2 0,-1-1-261,0 5 0,0-1 0,-1 0 0,0 0 0,0 0 0,0 0-161,0 0 0,0 1 0,0 0 155,-2-11 1,1 3 5,2 9 0,0 0 5,1-2 1,1 0-6,-1-1 0,2 0 0,-1-1 0,1-1 0,-1 0 0,2-1 0,-1-1 0,0 1 0,0 0 0,0-1 0,0 2 0,0 0 0,0 0 0,0-3 0,0-1 0,0 6 0,0-2 0,0 3 0,0-2 0,0 1 6,0 0 0,0 0-6,0-1 0,0 0 0,0 1 0,0-2 0,0 0 0,0 0 0,0 0 0,0-1 0,0 0 0,1-2 355,-1 4 1,2-3 0,-1 0-353,-1 0 1,1 0 0,0 0-4,0 0 0,1 0 0,-1 1 56,-1 3 1,1 0-1,-1 2-56,0-1 0,0 2 0,0 0 0,0 0-117,0 1 0,0-1 117,0 1 0,0-1 0,0 0 0,0 0 6,0-1 0,0 0-6,0 0 0,0 0 5,0-8 1,-1-2 16,0 1 1,0 0-18,0 1 1,-1 1-1,1 3 1,-1 1-6,1 9 0,1 0 0,-1 0 0,1 0 301,0 0 0,0 0-301,0-1 0,0 1 12,0-16 232,0 13 1,0 0-178,0-11 883,0 2-950,0 18 592,0 9-592,0 3 300,-5 9-289,2 1-11,-5 8 23,2 0-23,-2 3 0,-1 1 11,-1 2-11,-2-1 0,-3 2 0,0 1 0,3-8 0,-1 0 11,-9 13-11,0-3 0,8-11-11,7-12 11,5-3-67,0-1 55,3-12 1,5-2 11,3-14 0,8-2-246,-9 13 0,1-1 246,1-2 0,1 0 0,0 0 0,0-1 0,-1 1 0,1 0 0,-1 2 0,1 0 0,7-12 0,0 5-11,-7 13 0,0 2 0,-5 10 33,1 10 12,2 6-23,1 14 6,-3-11 0,-1 1-61,2 1 0,-1 2 44,1 0 0,0 0 0,1 0 0,0-1-11,0 0 0,0-1 11,5 4 0,-1-1-28,-2-8 0,-1 0-132,3 2 0,0-1-310,0 0 470,-5-1 0,-4-8 0,-4-1 0</inkml:trace>
  <inkml:trace contextRef="#ctx0" brushRef="#br0" timeOffset="5597">715 12793 6271,'9'28'236,"0"0"-192,-8-8-10,1 4-12,-1 2 12,2 4-676,-3 3 647,1-14 1,-1 1-300,0 1 1,0 2 293,0 0 0,0 3 11,0 1 0,-1 2 1,0 2 3,0 3 0,-2 0 0,1 2-597,0-1 0,0 1 0,0 0 585,-1 0 1,0-1 0,0-1-4,1 3 0,-1-1-540,2-1 0,-1 1 545,1-1 1,-1-1-188,2 0 0,-1-1 182,1 0 0,-1-1 0,1-1 0,0-1 5,0-1 1,0 0-14,0-4 1,0 1 0,0-2 12,0 4 1,0-1-6,0 8 0,0-1 0,0-10 0,0-1 0,0 1 0,0 0-21,1 1 1,1 0 14,-1 1 1,1 1 5,1 1 0,-1 1 462,0 1 0,0 1-462,0 0 0,0 1 0,0 0 0,-1-1 6,0 1 0,0-1-12,1-1 0,-1 0 6,-1-2 0,1-1 312,1 6 0,0-2-318,-1-8 1,1-2 5,0 7 0,0-1 5,-1-8 1,0 0-6,0 2 0,0 0 0,-1 2 0,0 1 0,1 3 0,-1 0 5,0 2 1,0 1-26,0 2 1,0 1 24,0 1 1,0 0 10,0 1 1,0 1 5,0 0 1,0 1-267,-1-12 1,0 0 0,0 0 250,1 0 1,-1 1 0,0-1-8,0 0 0,-1 1 0,1-1-121,0 0 0,0 0 0,1 0 127,-1 12 0,0-1-153,0 0 1,1-1 146,0-2 0,0 1 5,0-2 1,0-1 0,0-2 0,0 1-6,1-4 0,0 1 0,1-1 0,0 4 0,0-1 3,0-4 1,0 2 0,1-2-16,0 2 0,0 0 17,0 0 1,-1 1-6,0 0 0,0 0 5,0 0 1,0 0-6,0 1 0,-1-1 0,0 0 0,0 0 0,1 1 0,0-1 0,-1 0 0,0 1 474,1-2 0,0 2-470,-1-2 0,1 1 0,-1-1-10,1 5 0,-1-1 51,0-5 1,0 2 0,0-2-46,0 2 0,0-1 0,-1-1 0,0 1 265,0 0 1,0-1-266,0-1 0,0 0 5,0-1 1,0-1-6,0-1 0,0-1 2,0-2 0,0 0 821,0 14-830,0-3 329,0-1 0,0-2-110,0 0 0,0-1 0,-1-1 584,0-3-279,0-3 1294,1-2-1599,0-4 521,0-1-399,0-1-22,0 2 11,0-2-210,0 4-15,0-5 33,0 0-11,0-3-25,0-2 12,0-1 0,0 1 0,0-1-118,0 2 357,0 1-11,0 3-11,0 2 23,0 1-1,0 0-11,-1-1-22,0-2-55,0-3-390,-1-3-222,2-2 5,-1-2-338,0 0-42,-2-4 825,-3-4-39,-2-7 164,-3-3 16,-4-3 124,-3-4-222,-2 1 117,4 7 0,1 0 292,-9-6-705,10 9 1,0 1-77,-1 1-185,4 2 32,2 5-42,4 2 102,2 2-77,1 1 40,1 0-196,1 3 671,3 6 299,5 6-98,6 9 30,5 4-486,-8-12 1,0-1 373,0 1 1,1 0 237,11 13 16,0-4-532,-3-5-282,-3-6 17,-2-5-74,-4-5-50,-1-2-55,-2-2 524,0 0-628,1-3-20,0-3 59,4-7 211,1-5 201,4-4 133,1-4-382,3-2 497,-10 13 1,-1 0-11,1 0 1,-1 0 163,11-13-443,-4 1-383,-5 8 538,-5 7 1,-5 7 0,-3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20:21.195"/>
    </inkml:context>
    <inkml:brush xml:id="br0">
      <inkml:brushProperty name="width" value="0.09071" units="cm"/>
      <inkml:brushProperty name="height" value="0.09071" units="cm"/>
      <inkml:brushProperty name="color" value="#0070C0"/>
    </inkml:brush>
  </inkml:definitions>
  <inkml:trace contextRef="#ctx0" brushRef="#br0">6536 11800 6686,'7'-12'-67,"-1"1"67,-11 3 0,4 3 0,-3 1 0</inkml:trace>
  <inkml:trace contextRef="#ctx0" brushRef="#br0" timeOffset="242">6456 12316 7134,'10'-11'-403,"-2"2"-68,-2 6 471,-2 1 0,-3 2 0,-1 0 0</inkml:trace>
  <inkml:trace contextRef="#ctx0" brushRef="#br0" timeOffset="498">6483 12713 6876,'18'2'-817,"-4"-1"817,-11 8 0,-3-7 0,0 7 0</inkml:trace>
  <inkml:trace contextRef="#ctx0" brushRef="#br0" timeOffset="708">6469 13110 5857,'0'0'0</inkml:trace>
  <inkml:trace contextRef="#ctx0" brushRef="#br0" timeOffset="48013">5318 5239 5823,'3'22'56,"-1"-1"-56,-2-9 23,0-1 10,0 6 51,0 1 0,0 3-1702,0-1 1,0 2 1622,0 8 1,0 0-6,0-10 0,0 1-132,0 7 1,0-1 131,0 1-35,0-7 1,0 0 68,0 2 0,0 3-34,0 1-712,0-4 0,0 3 0,0 1 712,0 8 0,0 1 3,0-8 1,0 1 0,0-2 917,0 5 0,0-4-910,0 5-11,-2 2 0,1-16 0,-1 0 0,0 1 0,-1 1 0,0-1 0,0 3 0,-2 11 0,1 1 0,1-9 0,-1-1-70,1 10 0,-1-1 64,2-13 1,0-1 5,0 17-148,1-2 159,-1-1-11,1 2 6,0-17 0,1 0-12,0 0 0,-1 1 6,1 2 0,0 0 0,0 1 0,0 2 50,0 10 1,0 2-44,0-11 1,0 0 0,0-1-8,0 13 0,0-1 1105,0-3 0,0-1-1100,0-10 1,-1 0 16,1 0 1,-2 1 5,0 2 0,-1-1-17,1 2 0,-1-1-11,0 1 0,-1 0 5,1 0 1,1-1 119,-1-1 1,2 1-104,-2 8 0,2 2-16,0-1 0,0 0-6,0 0 0,1-1-48,0-2 0,0-1 53,0-7 1,0-2-6,0 2 0,0 0 0,0 2 0,0 0 0,0 1 0,-1 0 0,1 1 0,0 0 0,-1 1 0,1 0 0,0 0 0,-1 0 5,1-1 1,0 0-6,0 0 0,0 0 0,0-1 0,0 0 0,0 0 0,0 0 0,0-1 0,0 0 0,0 1 0,0-1 6,0 0 0,0 0-6,0 1 0,0 1-6,0 0 0,0 0 12,0 1 0,0 0-6,0-1 0,0 1 3,0-2 1,0 1 0,0 0-4,0 2 0,0 0 0,0 0 0,0 0 0,0-1 0,0 1-201,0-2 1,0 0-1,0-1 201,0 2 0,0-1 5,0 2 1,0 1 5,0 0 1,0 0-12,0 0 0,0-1 5,0 1 1,0 0-1,0 0 1,0-1-6,0 1 0,0 1 3,0-3 1,0 3 0,0-2-4,0 5 0,0 1-226,0-6 1,0 1-1,0-1 226,0 2 0,0-1 6,0 1 0,0-1-414,0 1 0,0-1 408,0 1 0,0 0 5,-1-1 1,1 1-6,0 0 0,-1 0 0,0 1 0,0 0 0,-1 1 0,0 2 0,0 0 0,-1 2 2,1-10 1,0 2 0,0 0 0,0-1-3,0 2 0,-1-1 0,1 1-178,0-1 1,0 2 0,0-1 0,1-2 177,-1 1 0,1-3 0,0 1 3,0-1 1,0 0 0,1 0-4,-1 0 0,1-1 0,0 0-42,0 0 1,0-1 0,0 0 41,0 12 0,0 1 0,0-1 0,0 0 0,0-13 0,0 1 0,0 1 0,1 9 0,1 2 0,0 1 0,0-8 0,-1 0 0,1 0 0,-1 0 0,1 0 0,0 0 0,0 0 0,-1-1 0,1 9 1,0 0 0,-1-3-1,-1-9 0,1-1 0,-1 0 0,0 0 0,0 0 0,0 1 0,0-1 0,0 0 0,0 1 0,0-1 0,0 0 0,0 0 6,0 12 0,0-1 26,0 0 0,0-1-32,0-1 0,0 1 0,-1-4 0,0 1 0,-1-1 5,1 4 1,0 1-6,-1-6 0,0 2 0,0-3 0,1 4 0,0-1 0,-1 0 0,0 1 5,1 0 1,0 1-6,0 0 0,-1 0 5,1 1 1,-1 0-1,1 1 1,0-1 0,0 1 0,1 0-1,0 1 1,0-1-1,-1 0 1,1 1-3,0-3 1,0 3 0,0-2-4,0-7 0,0-2 0,0 2 3,0 7 1,0 1 0,0-2 117,0 3 0,0-3-121,0 1 0,0-1 0,1 0 0,-1 0 81,1-2 1,-1 0-77,1 0 1,0 0-12,0-1 1,0-1 10,0 1 1,0 0-6,-1 0 0,1 0 0,0 0 0,0 0 0,1 0 0,-1 1 0,0 0 0,1 0 124,0 2 1,0 0-125,0 1 0,0-1 5,0 2 1,0 1-12,0-1 1,0 0 5,0 1 0,-1 0 0,0 0 0,0 1 3,0-3 1,0 2 0,0-2-4,-1-7 0,1-2 0,-1 2 0,1 6 0,0 2 0,-1-2 0,1 1 0,0-2 0,0 0 0,0 0 0,0-1 0,0-1 6,1 0 0,-1-1-12,1-1 0,-1 1 12,0-1 0,0 0 93,0-1 1,0 1-100,-1 1 0,1-1 0,0-1 0,0 1 0,0-1 0,0 0 0,0 0 0,0 0 0,0-2 0,1 2 0,0-1 0,-1 1 0,0-1 0,1 4 0,-1 0 0,0-4 0,0 2 0,0-2 0,-1 2 0,1-1 0,-1 1 0,1 0 0,-1-1 0,0 0 0,0-1 0,0 0 348,0-2 1,0 0-344,0-2 1,0-1-6,0-1 0,0 0 0,0 14 668,0-5-668,0-5 0,0-1 0,0 0 0,0 3 0,0 1 0,0 2 12,0-1-24,0-1 12,1-6 1070,-1-7-1103,0-6 908,0-6-898,0-1 516,1-2-482,1 0 136,1 0-136,1 0-11,-1 0 11,2 0 0,1 0-11,2 0 0,3 0 11,9 1-11,8 4 0,3 1 0,2 1 12,-7-1-12,1-1-6,-6-2 0,1 0 6,14 1-478,-11-2 0,-1 0 483,-4-1 1,-1 1-6,12-1 0,0 0-6,-8 0 1,1 0 10,7 0 1,0-1-345,-9 1 0,-1 0 339,1-1 0,-1 1-199,1 1 1,1 0 204,0 0 0,0 0-12,0 1 0,0 0 6,1 1 0,0 0 0,-1 0 0,1-1 0,0 1 0,0 0 0,-1 0 0,0-1-6,9 0 1,1 0 5,1-2 0,0 0-6,0 1 1,0-1 5,-3-1 0,-1 0 0,-9 0 0,0 0 0,-1 0 0,1 0 0,0 0 0,-1 0 0,0 0 0,0 0 0,-1-1 0,-1 0-13,17 0 1,-5-2 434,-10 1 0,-1 1-422,11 0 0,7-1 713,-9 2-713,1 0 0,2-1 0,-1 0-12,1 0 1,-2-1 22,1 1 137,0 0-148,0 1 11,1 0-99,1 0 88,-2 0 0,-1 0 0,-2 1 0,0 2 0,-3 1 0,-1 1 0,-1 0 0,-2-1 0,3 2-11,-1 0 22,2 1-22,7 2 11,-9-3 310,0 0-310,-13-4 85,-6-1-85,-2-1-11,0 0 11,2 0-78,5 0-79,6 0-67,0 0-213,0-4 437,-5 0 0,-4-1 0,-2 2 0</inkml:trace>
  <inkml:trace contextRef="#ctx0" brushRef="#br0" timeOffset="50005">5292 5252 6137,'35'5'67,"-15"-2"0,-1-1-33,8-5-34,1 0 11,1-2-11,-8 2 0,1 1 0,1-1 0,2 1 11,-1-1-11,2 0 0,2 1 0,-6 2 0,1-1 0,15 1-243,-13 0 0,0 0 243,-5 0 0,-2 0 5,1 0 1,0 0-6,0-1 0,0 2-110,1-1 0,-1 1 110,18 3 0,-1 0 0,0 2 0,-1-2 0,-1-2 0,-1-1 0,-1-1 0,-2 0 0,0-1 0,-1-1 0,-1 0 0,-1-1 0,-7 2 0,1 1 0,11-1 0,-11 1 0,0 0 0,11 0 0,1 1 0,1 0 0,1 1 0,0-2 0,-2 0 0,1 0 0,-2 0 0,1 0 0,-1 0 0,1 0 0,0 0 0,0 0 0,1 0 0,-2 0 0,-1 0 0,-3-1 0,-1 1 0,-3 0 0,0 0 0,-2 0 12,0 0-24,10 0 12,-7 0 12,8 0-12,-8 0 465,-2 0-465,1 0 230,-1 0-242,0 0 24,0 0-24,-1 0 12,0 0 0,0 0 12,10 2-12,-9-1-12,6 2 12,-10-1 0,-3 0 0,-1-1 0,-2 1 0,-1-1 0,-4-1 0,0 1 0,-1-1 0,0 0 0,0 0 0,1 0 0,1 0 0,3 0-11,4 0 11,3-2 0,4-2 0,4-2 0,3-3 0,3 1 0,0 2 5,-9 3 1,0 1-12,-3 1 1,1 0 5,1 1 0,-2-1 11,5 1-11,-14 0 12,-9 0-113,-2 0 101,-12 0 0,9 0 0,-9 0 0</inkml:trace>
  <inkml:trace contextRef="#ctx0" brushRef="#br0" timeOffset="52100">8057 5265 6047,'-6'33'191,"1"0"-158,2-3-745,1 6 740,0-15 0,1-1-6,0 2 1,-1 2-6,0 11 0,0 3-14,1-12 1,-1 2 0,1-1-615,-1 1 1,0 1-1,0-1 611,0 0 0,0 0 0,-1-1 0,-1 4 0,0-2-106,0 3 1,-1-1 110,-1 0 1,0 1 16,1 0 1,-1 0-23,0 0 0,-1 1 7,2-3 1,-1 2 0,1 0-5,-1 2 1,1 1 0,-1 1-2,1-3 1,1 1 0,-1 0 0,0 1-412,1 0 1,0 0 0,0 0 0,0-2 412,0 4 0,1-2 0,0 0-1,-1-1 1,1-2 0,1-1-245,-1 4 1,1-1 240,-1 0 0,0 0 5,-1 2 1,1-1-6,0 2 0,-1-1 0,0 0 0,-1 2 3,1-3 1,-1 2 0,1 0-4,0-8 0,0 1 0,0-1 0,1 1 3,-1-1 0,0 1 0,0-1 0,0 0 18,0 8 1,0-1 0,0-2-22,0 4 0,1-2 5,1 1 1,0 0-6,0 0 0,1 1 0,0-1 0,1 0 0,0 0 0,0 0 0,0-1 0,0 0 5,2 0 1,0 0-6,1-1 0,1 1 0,2-2 0,0 1 0,0-1 0,1 0 0,-1 0 0,1 0-84,0 0 0,-1 1 90,0-1 0,0 2-12,0 0 0,0 0 12,-1 1 0,0 0-6,-2-12 0,0 1 0,0-1-4,0 1 0,0 0 0,0-1 8,-1 1 0,1-1 0,-1 1 133,0 0 1,0-1 0,0 1-144,1 11 0,0 1 12,-1-1 0,0 0-35,0-2 1,0 1 28,-1-1 0,1 0 0,-1 0 0,-1-1 5,2 1 1,-2-1-12,1 0 1,-1 0 5,0 0 0,1 0 5,-1 0 1,0 1 0,-1 0 0,2 0-1,-1 1 1,0 0-6,0-1 0,1 2 167,0-4 0,1 2 0,0 0-164,1 1 1,-1 1 0,1-1-4,0 1 0,1-1 0,-1 0-48,1-2 1,-1 0-1,1-2 48,1 3 0,-1-1-6,0 1 1,0 0 10,0 1 1,0 0-6,-1 0 0,-1 0 0,1 1 0,-1 0 0,1 0 0,-2 0 0,1-1 0,0 2 0,-1-4 0,0 1 0,1-1 0,-2-8 0,1-1 0,0 1 0,0 7 0,1 1 0,-1-3 0,0 2 0,0-1 0,0 0 0,0-1 279,0 0 0,0 0-279,0 0 0,0 0 0,0 0 0,-1 0 67,1 1 0,-1 0-73,0 1 1,0 0 10,0 1 1,0 0-12,0 0 1,0 1 8,0-1 1,0 1 0,0-1-4,0-7 0,0-1 0,0 1-246,0 7 0,0 2 0,0-3 251,0 3 1,0-2-6,0 1 0,0-1 112,0 0 0,0-1-112,0 0 0,0 0 5,0-1 1,-1 0-1,1-1 1,-2 0 0,1 0 0,-1 1 10,0-2 0,-1 3 1,1-1-14,-1 5 1,0 0 0,0 0-4,1 1 0,-1-1 0,0 0-200,0 0 1,1 0-1,-1-3 204,1-8 0,1-1 0,-1-1-4,0 12 0,0 0 199,0-1 1,0 0-195,0-1 1,1-1-6,0-1 0,0 0 0,0-1 0,0 0 276,1-2 0,-1 2-276,0-3 0,0 1 0,-1 0 0,1 3 0,-1 1-130,0-4 0,0 1 0,0-2 130,-1 5 0,0-2 0,0 1 0,0 2 0,0 0 0,0 1 0,0 0 0,-1 1 0,1 0 0,-1 0 0,1 0 0,-1 0 5,0-2 1,0 2-6,1-5 0,-1 2 0,0 0 0,0 1 0,0 0 0,0 0 0,1 1 0,-1-1 0,0 0 122,1-1 0,0 0 1,0-2-123,0 5 0,1-2 0,0 2 0,0 0 0,0 1 0,0-1 0,1 0 0,-1 0 5,1-1 1,-1 0-6,1-1 0,0 0 0,0-2 0,0 0 166,1-4 1,-1 2 0,0-1-167,0 2 0,-1 0 0,0-1 4,0 0 0,0 0 0,0 0-199,0-1 1,-1 0-1,0-3 195,-1 4 0,0-1 0,1 0 0,-1 0 155,1-1 0,-1 0-155,1 0 0,0 0-6,0-1 0,0 0 12,0-1 0,0 0-12,1 0 0,1 0 6,-1 0 0,1 0 0,1 0 0,-1 1 0,1-2 0,0 3 0,0-2 6,0 4 0,0 1-10,0-4 0,0 0 0,0-1 4,0 2 0,0-2 0,0 0 0,0-1 6,0-1 0,0-2-12,0 0 0,0-1 1123,0 15-1117,0-6 0,0-5 426,0 2-426,0-2 1041,0 7-1030,0-8 886,0-2-897,0-8 94,0-6-94,0-2-22,0-3 33,1-3 0,0 4-22,0-1 11,0 4-11,-1-3 11,1 1 0,0-2-12,-1-1-246,1-1 1,-1-1 0</inkml:trace>
  <inkml:trace contextRef="#ctx0" brushRef="#br0" timeOffset="54251">5676 16523 6563,'-20'0'313,"-2"0"-178,7 0-79,0 0 0,-3 0-34,4 2 0,-4 6 12,-3 6-29,2 4 1,0 3-6,2-2 0,1 1-389,1-1 1,0 2 0,1-1 388,-4 8 0,2 0 0,-1 4 0,1 1-556,5-10 1,0 1-1,1 0 556,1 1 0,0 0 0,0 2-3,3 0 0,0 3 1,1 0-1,1-3-1,-1 2 1,2-2-1,0 1 0,0 7 0,2 1 1,3-3-84,3-2 0,5-4 53,11 4 1,4-4-40,-4-8 0,2-3-283,8 1 0,1-5 204,-9-7 1,-1-3-56,0-2 0,-1-2 424,14-6 0,-16 3 0,-7-3 0</inkml:trace>
  <inkml:trace contextRef="#ctx0" brushRef="#br0" timeOffset="55069">5345 16536 6003,'22'-7'235,"-1"-1"-168,-7 6-11,2-1 0,2-1 0,2-2-22,2 0-12,1 0 0,0 0 12,0 2 0,-1 1-1,-2 3 68,5 6-45,-4 16-45,0 0 0,-5 10-11,-6-8 0,-1-3-11,2-1 0,-1-2-123,2 0-225,-2-1-223,-1-1 582,-3 0 0,-3-8 0,-2-1 0</inkml:trace>
  <inkml:trace contextRef="#ctx0" brushRef="#br0" timeOffset="59238">5821 17529 6238,'7'16'11,"-2"-2"-11,-5-11 0,0-1 0,0 0 11,0 0 56,0-1 12,1 0-12,5-1-11,0 0 0,5 0-22,-2 1-12,3 0-11,1 2-11,10 0 0,5 0 0,-1-1 0,0-1 0,-10-1-11,-1 0 11,-1 0 0,-2 0-11,0-1 11,-1-1 0,-2-2 0,2-4-56,-2-2 56,-3 0-11,-3-1 22,-4 3-11,0-2 0,0-1 11,-5 0 0,-2 0 0,-5-1-11,0 1 0,0 0 12,0 2-12,-3-3 56,0 1-34,1 0 0,1 3-10,4 4-1,-1 2 0,-2 0 0,0 1 0,-2 1 23,-6 0-34,-3 8 0,0-1 0,2 8 0,6 0-11,0 1 11,1 3-23,0 1 23,1 2 0,2 0 0,2 0-11,4 8 0,4 3 0,10-1 11,7-3-11,9-10-453,5 0 475,3-2-11,-16-9 0,0 0 0,17 7 0,-2-2 0,-1-1-11,4-1 0,-3-5-67,-5 0-102,-6-6 1,-10-2-146,-1-3 325,-2-3 0,-4 2 0,-1 2 0</inkml:trace>
  <inkml:trace contextRef="#ctx0" brushRef="#br0" timeOffset="61658">6284 17727 6372,'0'29'90,"0"-1"-79,0-10-11,0 1 11,0-1 0,0 1-11,0-4 0,0 0-22,0-2 0,0-7 10,0 0-10,4-6 33,1-4-22,4-2 0,-1-3 0,1 0 11,0 2 0,0 2 0,1 3-12,5 1 1,-3 7 0,4 2 0,-7 6 22,-2 2-22,0-1 22,-4-1-11,-1 0 11,-1-2 0,-1 1 1,0-1-1,-2-1-11,-11 4 11,-8-3-11,-4-2 0,-2-5 0,10-5 11,3 0-67,2 0-101,2 0-212,3-4 369,1 0 0,3 0 0,0 1 0</inkml:trace>
  <inkml:trace contextRef="#ctx0" brushRef="#br0" timeOffset="62124">6297 17767 6227,'10'-9'78,"-2"2"-78,-5 5 11,2 0 12,6-1-23,6-1 0,8-1 0,-4 1-34,-2 1-78,-9 2-168,-6 1 280,0 0 0,-4 0 0,0 0 0</inkml:trace>
  <inkml:trace contextRef="#ctx0" brushRef="#br0" timeOffset="62809">6536 17780 6249,'15'-15'39,"1"1"0,10-9 6,-12 21-11,-4 3-23,1 4-33,-6 4 22,-2 6 0,-2 1 0,-1 2 11,-1 0 0,-10 7-11,3-9 0,-9 3-11,8-12-12,1-2-21,2-4-1,3 0 0,1-1 11,1 0 12,2-3 0,8 3 10,-2-3-10,7 5-12,-4 3 23,0 3 22,-3 4-11,-1 0 12,-2 0 21,-2-1 12,-2 1-11,-3 6-12,-11-1 12,0-1 22,-9-4-34,8-8-22,0-3-11,3-1-68,2-7-111,4-3 190,3-7 0,2 6 0,1 3 0</inkml:trace>
  <inkml:trace contextRef="#ctx0" brushRef="#br0" timeOffset="63593">6840 17727 6473,'-14'16'18,"1"0"1,0 1 0,4-2-30,9-4 0,2 2-1,3-8-21,4-2-57,2-2-78,6-1 34,-4-11 67,-1 3-12,-6-10 68,-5 5-11,-1 0-1,0 1 23,0 0 11,-2 2 12,-1 1 10,-2 3 35,0 3-24,3 2 12,1 4 0,4 4 0,3 5-33,7 6 22,3 3-1,2 3-32,-1 2-1,0 1-11,-3 0 11,-7-9 0,-2 0 12,1 9 21,-1 5-10,-5-13-23,-7-5-11,-4-2 0,-9-6-11,-5-3-45,-2-3-67,1-1-415,-7-7 538,12 3 0,2-4 0,13 6 0</inkml:trace>
  <inkml:trace contextRef="#ctx0" brushRef="#br0" timeOffset="64177">7065 17833 6238,'27'-22'74,"0"0"1,-1 3 0,-5 2-8,-8 4-33,-2 3-12,-1 3 23,-3 3 44,-1 2 12,-3 10-90,-1 5 1,-1 13-12,0 7-296,-1-14 1,0 1 295,1 0 0,-1 0 5,0 0 1,0-1-17,0 17-40,1-16 1,0-1-599,-1 10 649,2-4 0,-2-15 0,0-7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21:51.053"/>
    </inkml:context>
    <inkml:brush xml:id="br0">
      <inkml:brushProperty name="width" value="0.09071" units="cm"/>
      <inkml:brushProperty name="height" value="0.09071" units="cm"/>
      <inkml:brushProperty name="color" value="#0070C0"/>
    </inkml:brush>
  </inkml:definitions>
  <inkml:trace contextRef="#ctx0" brushRef="#br0">9790 11589 6899,'-5'-9'-124,"0"-2"-256,5 9 380,-4-2 0,2 4 0,-2 0 0</inkml:trace>
  <inkml:trace contextRef="#ctx0" brushRef="#br0" timeOffset="314">9737 12039 7314,'8'-15'89,"-1"-1"-78,-3-4-11,-2 5-56,3-5-168,0 9-101,0 3-750,0 4 1075,-1 4 0,-3 1 0,-1 2 0</inkml:trace>
  <inkml:trace contextRef="#ctx0" brushRef="#br0" timeOffset="656">9750 12541 7336,'8'-12'11,"-2"-1"-426,-3-1 1,-1 5-258,0-2 672,-2 8 0,0 3 0,0 0 0</inkml:trace>
  <inkml:trace contextRef="#ctx0" brushRef="#br0" timeOffset="939">9790 12938 5790,'0'0'0</inkml:trace>
  <inkml:trace contextRef="#ctx0" brushRef="#br0" timeOffset="3975">8533 5331 6551,'-4'-20'12,"1"3"-12,3 12 33,0 2 79,0 2-101,0 10-11,0 1 12,0 11-12,-1 2 0,-1 5 44,1 3-21,1 3-623,0 3 600,0-18 0,0 1 0,0 2 0,0 0 0,0 2 0,0-1 5,0 2 1,0 0 0,0-1 0,2 1-12,0 9 0,2 1 12,0 0 0,1 0-1,0-1 1,-1 0-6,1-3 0,-1-1 0,-2-9 0,0 0 0,0 1 0,-1 1 0,0-1 0,0 1 0,0 0 0,-1-1 0,0 1 0,0 1 0,0 0 0,0 0 5,0 1 1,0 1-10,0-2 0,0 1 1,0 2 6,0 1 1,0 1 0,0 0-8,0-1 0,0 1 1,0-1-319,0 0 1,0 0 0,0-2 326,0 2 1,0-1-6,0 0 0,-1 0 0,0-1 0,0 0 0,0 0 0,-1 0 0,0 0 0,0-1-284,0 1 0,0 0 284,1 1 0,-1-1 0,1 0 0,-1 1 0,1-1 0,-1 2 0,1-2 0,0 1 0,0-1 0,0 5 0,-1-1-271,1-3 0,1 1 0,-1-2 271,0 2 0,0-1 0,1 2 0,-1-1 0,1 1 0,-1 0 0,1 1 0,-1 0 0,1 1 0,0 1-17,0-3 1,-1 3-1,1 0 13,0 1 0,0 0 1,0 0 3,0 0 0,-1 0 0,1 0-52,0-3 1,0 1 0,0-3 51,0 2 0,0-1-6,0 1 1,0-1 5,0 1 0,0 0 5,0 1 1,0 0-6,0 0 0,0 1 0,0 1 0,0 1 0,0 0 0,0 1 0,0 1 0,0 1-275,0 0 1,0 0 270,0-12 0,0 0 0,0 1 8,0-1 0,0 1 0,0-1-4,0 1 0,0 0 0,0-1 0,0 1 0,0 0 0,0 0-4,0 0 0,0 1 0,0-1 4,1 0 0,-1 1 0,1-1 0,0 1 0,0 0 0,0 1-131,0-1 1,1 0-1,0 0 131,0-1 0,0 1 0,0 0 0,1 0 0,-1 0 0,0 0 0,0-1 0,0-1 0,-1 3-53,1-1 1,0 2 0,-1 0 0,1 1 49,0 0 0,0 1 0,-1 0 1,1 1-1,0 0 1,0 1 0,0 1 0,0 0-1,0-3-185,0 3 1,0-2-1,1 0 1,-1 0 184,1-1 0,-1 1 0,1-1 1,-1-2 2,1 1 0,0-1 0,0-1-35,0 0 1,0 1 0,1-1 34,-1 0 0,0 0 0,1-1-4,-1 0 0,1 0 1,0 0-1,-1-1 0,1 0 1,0 1-6,0 1 1,0 1-1,1 0 1,-1-1 0,0 2 1,0-2 0,1 2-30,-1-1 0,0 0 0,0 1 0,0-2 25,-1 1 1,1-2 0,-1 0-1,0 1 1,0 0 0,0 0 7,0 0 1,-1 0-1,1 0 0,0-1 0,-1 1 1,0 0 3,1-1 0,-1 0 0,0 0-4,0 0 0,0-1 1,-1 1 6,1-1 1,0-1 0,0 1-59,0-1 0,-1 0 0,0 0 55,2 11 0,-1 3 11,0-4 1,0 2-1,0-1-8,-1-7 1,1-2 0,0 1 63,0 9 0,-1 1 0,1-3-64,-1-8 1,1-2 0,-1 0-1,0 1 1,0-1 0,-1 0 33,1 1 0,0-1 0,0 0-41,-1 1 0,1-1 1,-1 0 6,1 0 1,-1 0 0,1 1-1,-1 0 1,0 0 0,0 0-1,1 1 1,-1 1 0,0-1 34,0 1 1,0 0 0,0 1-32,0 0 0,0 0 1,0 0-12,0 0 0,0 1 1,0-1 10,0 1 1,0-1-1,0 1-7,0-1 0,0 0 0,0 0-4,0-1 0,0 1 1,0-1 6,0-1 1,0 1 0,0-1-4,0 1 0,0-1 0,0 0 3,0-1 1,0 1 0,0 0-4,0 0 0,0-1 0,0 1 11,0-1 0,0 1 1,0-1-47,0 0 0,0 0 0,0 1 38,0-2 1,1 0 0,-2 2 148,1 0 0,-1 1 0,1 1 0,-1 0-155,0 2 0,1-1 0,-1 1 0,0 0 6,0 0 0,0-1 0,0 1 0,1 0-118,-1-2 0,0 1 0,0-1 0,0-2 111,1 1 0,-1-1 1,0-1 10,0 2 1,0-1-1,0 1-58,0-1 0,0 0 0,0 1 51,0-1 0,0 1 0,0-1 7,0 0 1,0 0 0,0 0-8,0 0 0,0-1 0,0 1 3,1-2 1,-1 0 0,1 1-4,-1 9 0,0 2 0,1-1 4,-1-9 0,1-1 0,-1 1-16,0 8 1,0 1 0,0-2 16,0 3 1,0-2-12,0 1 1,-1 0 16,0 0 0,1 0-11,-1-1 0,0 1-6,0-1 1,0-1 5,0 1 0,-1-1 0,1-1 0,0 3 0,0-5 0,0 3 0,1 0 0,-1 1 0,1 0 0,0-1 0,0 1 0,0-1 0,0-1 0,1-2 0,-1 0 0,1-3 0,0 1 0,0-1 98,0-1 0,0 0-93,-1 0 1,1 0-6,0 0 0,-1-1 0,0 1 0,1-1 0,-1 0 0,1 0 0,0-1 0,-1 0 656,1 6 1,0 1-657,0-4 0,0-1 0,0 0 0,0-1 734,0-6 0,0-2-734,0 4 1287,0-4-1276,0-2 740,0-1-762,0-1 111,2 0-89,0 2-11,1 5 0,-2 3 22,0-4 1,0 1-12,-1 11-11,0-13 0,1-1-11,0 3 11,0-5 0,0-6-22,1-5-102,-1-2-88,0-16 66,-1-14-61,0 4 0,0-4 86,-3-10 1,0 0 0,3 16 0,-1 0-1,-2 0 1,0 0 0</inkml:trace>
  <inkml:trace contextRef="#ctx0" brushRef="#br0" timeOffset="7161">8546 5146 5991,'22'0'112,"-1"0"-67,-11 0 11,3 0-11,2-1-11,1-3-1,2-1 12,0-2 11,1 2-22,-1 1-23,2 1 0,1 1 0,2 2 34,5-1-23,2 1-22,5 0-353,-16 0 1,0 0 358,1 0 0,0 0-1,1 1 1,0-1-193,1 1 1,-1 0 192,0 0 0,0 0-6,0 0 0,-1-1 5,-1 1 1,-1-1-147,16 0 141,-6 0 0,-3 0 0,-4 0 11,-2 1-11,5 0 11,4 1-11,1-1 0,0-1 0,-5 0 0,1 0 12,2 0-12,1 1 0,2-1 0,-1 3 0,1 0 5,-9 0 1,1 0-6,11 2 189,-11-1 0,-1-1-189,9 1 0,0 0 0,-1-2 0,-2 0 382,-1 0-382,-4-1 153,0 1-153,-2 0 0,-1 0 0,13 2 0,-6 0 0,10-1 11,-8-2-11,2 0 0,0-1 0,-1 0 0,-1 1 0,-3 0 0,0 0 305,-3 1-316,1 0 22,9 0-22,-6-1 22,8 0-11,-10-1-11,0 0 11,-2 0 0,-1 0 0,-3 0 0,-3 0 0,-4 0 0,-3 0 0,-2 0 0,-3 0 0,-1 0 0,1 0 0,0 0 0,2 0 0,-1 0 0,2 0 0,0 0 0,1 0 0,0 0 0,1 0 0,1 0 0,1 0 11,4 0-22,-3 0 11,0 0 0,-6 0 0,-2 0 56,-2 0-34,0 5-10,2 10 10,4 15 23,0 3-380,-1-12 0,-1-1 335,4 16 0,-4-17 0,0 1 0,0 1 0,0 1 0,1 0 0,0 1 0,-1 0 0,0 2 0,1-2 0,0 2 0,-1-1 0,0 1-145,2 9 0,0 2 145,-3-10 0,-2-1 0,1 1 0,0 1 0,0-1 0,0 0-314,-2 0 0,0 0 1,-1-1 313,1 4 0,-2 0 0,1 1 0,0 2 0,1 0 0,-2 1 0,1 1 0,-1 0-636,-1 1 1,-1 1 635,0-1 0,0 0-6,-1 0 1,1 0 5,0 0 0,0-1 0,1 0 0,0 0 0,1 0 0,0-1 0,0 0 0,0-1-172,1 0 1,0 0 171,0 1 0,0-1 0,0 1 0,0-1 0,0 1 0,0-1 0,0 1 0,0-1 0,0 0 0,0 0 0,0 0 0,1 0 0,0 0 0,1 0-96,-1 0 0,1 1 96,0-2 0,1 3 0,0-2 0,-1-6 0,-1-1 0,1 1-118,0 8 0,1 1 0,-1-1 118,0 4 0,0-2 0,-1-11 0,0 1 0,1-1 0,-1 0 0,0 0 0,0 0 0,0 12 0,1 0 351,-1-1 0,1 1-351,0-5 0,-1 2 0,1 0 0,1-1 0,0 0 0,0 2-275,0-4 0,0 2 0,1-1 1,-1-1 274,1 2 0,0-2 0,0 1 0,0-2 0,0 0 0,0-1-235,1 3 1,0 0 234,0 0 0,1 0 147,-1 0 0,1 1-147,0-1 0,0-1 0,0 1 0,1-1 0,-1-1 0,0 0 0,0-1 0,0 1 0,0-2 0,0 1 0,-1 0 0,1 4 0,0 1-159,-2-5 1,1 2-1,0-2 164,-1 5 1,-1-1-12,0 1 1,0 1 16,0 0 1,-1 0-7,1 0 1,-1 0-6,0 0 0,0 0 0,1-1 0,0 0-6,-1-2 1,1-1 588,0 0 1,0-2-579,0-1 1,0 0-6,0 9 0,1-1 0,-2-8 0,1 0 0,0 8 0,-1 0 0,-1-9 0,0-1 5,1 2 1,-2 1-6,1 2 0,-1 1 65,0 0 0,0 2-65,1 1 0,-2 1-127,1 1 0,0 1 130,0-13 1,0 0 0,0 3 7,0-1 0,0 1 0,0 2 1,0 0-12,0 0 0,0 1 0,0 0 0,0 0 0,0 0 0,0 0 0,0 0 0,0-1-52,0 9 1,0-2 0,0-1 51,0 2 0,0-2 5,0 2 1,0-1-17,0 1 0,0-1 14,0-12 1,0 0 0,0 0-1,0 1 1,0-1 0,0 0-1,1 0 1,-1 0 0,-1 0 24,1 0 0,0 0 0,-1 1-26,0 1 1,0 1 0,-1 2 0,0-1-6,0 3 0,0 1 1,0 0-1,-1 0-199,0 1 1,1 0 0,-1-1 0,0 1 204,0 0 0,0-1 0,0 1 0,0-3 0,0 2 1,0-1 0,1-1-1,-1 1 1,-1-1 0,2 1-129,-1-2 1,0 1 0,1 0 135,-1-2 0,1 0 0,-1 0 189,1-2 1,0 0-1,0 1-197,0 7 1,1 2 0,-1 0-1,0-9 0,1 0 0,-1 1 0,0 1-285,0 6 1,1 2 0,-1 1 0,0-3 281,0-5 0,0-2 0,0 0 0,1 0 2,-2 1 1,1-1 0,0 0 0,0-1 141,0 1 0,0-2 1,0 0-142,-1 2 1,0-1 0,1 1-4,-1 0 0,1 0 0,0 0 3,-1 0 1,0 1 0,1-1 0,-1 1 0,0 0 0,1 0-1,0-1 1,-1 0 0,1 1-4,0-2 0,-1 1 0,1 1 2,1-1 1,0 2 0,-1 0 0,1-2-3,0 1 0,0 0 0,0 0 2,1-2 1,-1 2 0,1 0 0,-1-2-3,1-1 0,0-1 0,0 0 0,0 1 0,0 0 0,0 0 0,0 0 0,0 1 0,0-1 0,0 1 0,0 0 0,0 0 0,0 1 0,0 0 0,0 0 0,0 1 0,0 0 0,0 0 3,0 1 1,0-1 0,0 3-4,1 1 0,0 2 0,0 1 0,1 0 0,-1-7 0,0 2 0,0-1 0,1 1 0,-1-1 0,1 0 0,0 1 0,0-1 0,0 0 0,0 0-66,0 6 1,0-1 0,1 0-1,-1-3 62,1 0 1,-1-3-1,0 1 7,1 0 1,-1-1 0,0 0-245,1 1 0,-1-1 0,0 1 241,0-1 0,0 0 0,0 0 167,0 0 1,0 0-1,0 1-167,0-1 0,0 0 0,0 0-4,-1 0 0,1-1 1,-1 3 5,1-2 1,0 2 0,-1 1 0,1-1-6,0 1 0,-1-1 1,1 1-1,-1-1 3,1 0 0,0 0 0,-1-1 0,1 0 0,0 6 0,0-1 0,-1-3 0,1 0 0,-1-3 0,1-2 0,0-1 316,-1-3 0,1-2-316,2 15 1587,0-9-1666,-1-8 1700,0-7-2002,0-6 1779,-2-4-1655,0-1 257,0-2 0,0 1 0</inkml:trace>
  <inkml:trace contextRef="#ctx0" brushRef="#br0" timeOffset="8128">8824 16417 6675,'26'14'22,"-1"-1"0,0 1 1,1-1-1,1 1 1,2-2-23,-1-1 0,4 1 0,1-2 0,-5-2-971,2-4 0,-2-1 993,3 0 1,0-1-6,1 1 0,3-1-14,-2 0 1,4-1 0,1 1-2,-7 0 1,1-1 0,0 0 0,0 0-510,1 1 0,0-1 1,-1 1-1,1-1 509,0 1 1,0-1 0,0 0 0,-2 1 8,1-1 0,-2 1 1,0 0-1,0-1 0,1 1 1,-1 0-198,0 0 0,1-1 0,-1 1 193,-1 0 1,0-1 0,0 0-298,0 0 0,0 0 0,0 0 293,-1 0 1,0-1 0,0 1 3,-1-1 1,-1 0 0,2 1-1,9-1 0,2 0 1,-3 0-8,-8 0 0,-1 0 0,0 0 0,8 0 0,2 0 0,-4 0 0,2 0 0,-2 0 0,-1 0 0,-1 0 60,-2 0 1,-1 0-61,-2 0 0,-1 0 639,-5 0 0,-1 0-650,12 0 1529,-11 0-1563,-8 0 1095,-6-5-1050,-17 3 0,8-2 0,-9 3 0</inkml:trace>
  <inkml:trace contextRef="#ctx0" brushRef="#br0" timeOffset="9262">9089 16682 6652,'-17'21'112,"0"0"0,1 0 0,-1-1 0,1 1 0,2-1-45,-1 3 1,1-1-1006,-1 4 1,1 0 987,-1 2 1,2 1-18,0 1 1,1 3-16,3-3 1,1 3 0,1-1-19,2 1 0,1 1 0,1-1 0,1 0 0,1-1 0,2 0-274,2-4 1,2-1 0,2-2 267,5-1 0,3-3-16,3-1 0,1-1 68,2-2 1,1 0-109,1-2 1,1-1-35,-1-1 1,2 0-185,8 2 0,2 0 280,-3-3 0,-2 0 0,-5-2 0,-2-1 0,7 2 0</inkml:trace>
  <inkml:trace contextRef="#ctx0" brushRef="#br0" timeOffset="9813">8824 16814 6921,'8'-20'100,"-1"0"1,1 0 0,2 4-55,14 1-35,2 0 0,2 0-11,0 3 0,-2 2 0,-1 5 0,-2 3 23,-3 5-12,0 11 0,-4 8-11,-7-6 0,-1 2-259,-1 1 1,0 1 140,0 0 0,0 1-106,-1 0 0,-2 0-140,1 0 0,-1 0 364,-1 1 0,-1-1 0,0 3 0,0-3 0</inkml:trace>
  <inkml:trace contextRef="#ctx0" brushRef="#br0" timeOffset="10947">9565 17780 6316,'32'-10'89,"-14"5"1,0-2-22,8-6-57,1-3 0,-3-6 0,-8 2-11,-2-4 0,-2-1 11,-4 0-22,-4 1 11,-2 2 0,-2 3 0,-9 2 11,-13 9 1,-3 1-12,-8 14 33,9 5-10,3 12-396,1 7 378,12-13 1,1 1 16,0 1 1,2 0 5,1 2 0,0 0-6,2 1 0,1 0-11,-1-1 1,2 0-7,3-1 1,2 0-6,1-2 0,3-1 0,4-2 0,3-3 0,3-2 0,2-3-23,2-2 1,1-2-453,2-3 1,0-4 250,1-2 0,-1-3 224,0-2 0,-2 0 0,4-5 0,-8 2 0</inkml:trace>
  <inkml:trace contextRef="#ctx0" brushRef="#br0" timeOffset="12883">9988 17899 6439,'-15'4'280,"-1"-1"-212,7-3-24,-1 4-10,-1 4 33,-4 14-67,5-2 0,1 9-11,5-7 11,3 0-22,1 0-1,5-3-22,3-5 12,6-4-12,5-5 0,0-4 12,1-6-23,5-18 44,-9 1 12,-7 5 0,-2-1 12,-3-6-12,-2 3 0,-3 3 11,-5 5 0,-2 4 67,-9 3-100,7 6 22,-1 7 0,9 6 0,2 9 0,7 3 0,3 3 0,6 1-252,0 1 252,-1 0 0,-3 0 11,-7-10 1,-1 0-7,-1-1 1,-1 0 5,-1 16 0,-8-10-11,-4-14 0,-9-5-22,-2-2 206,-1-4-363,-1 0-56,3-2-45,3-3 280,5 0 0,6-1 0,3 4 0</inkml:trace>
  <inkml:trace contextRef="#ctx0" brushRef="#br0" timeOffset="13550">10319 18005 6484,'-18'8'5,"0"0"1,-11 8-17,28 0 22,1 1-11,3 2 0,4 1 0,6 2 0,2 0 0,2 0-11,-3-1 11,-2-1 0,-5 0 0,-2-3 0,-3-1 0,-2-2 11,-3-4-22,-5-2 0,-4-4 0,-8-2-34,-1-2 0,-2-6-11,1-4 0,3-7 34,4-11 11,6 8 11,7-5-12,13 12 12,8 1 0,10 3 0,5 2-261,-1 0 261,-1 1 0,-4-1 0,-5-2 12,-5-1-1,-6-12-11,-6-5 0,-7-1 0,-9 4 0,-6 9 272,-6 5-317,0 4-22,1 3-79,3 2 146,2 2 0,7-1 0,3 0 0</inkml:trace>
  <inkml:trace contextRef="#ctx0" brushRef="#br0" timeOffset="14116">10623 18031 6574,'-18'10'5,"0"0"1,-12 8-6,27-4 0,2-2-11,1-1 11,0-2 0,2 3 11,10 1-11,6 5 0,1-4 0,0 1 0,-8-5 0,-2 1 0,-2 2 11,-2 2 96,-3 1 27,-2 10 10,-8 1-155,-8 1-23,-2-11-89,-5-10-90,7-10-100,0-8 286,-1-5 0,7 3 0,2 2 1</inkml:trace>
  <inkml:trace contextRef="#ctx0" brushRef="#br0" timeOffset="14305">10531 18045 6182,'12'-4'403,"-2"2"-426,12-10 1,1-2-258,-3 8 280,8-8 0,-2 2 0,-16 12 0,-2 0 0</inkml:trace>
  <inkml:trace contextRef="#ctx0" brushRef="#br0" timeOffset="33632">10809 18045 6820,'19'-16'-11,"-4"3"11,-4 3-11,-3 5 11,2 2 0,-1 3 11,1 1-11,0 4 0,0 2-11,-2 2 0,0 1-12,-4 1 1,-1 0 22,-2 2-11,-1 2 11,0 1 0,-6 1-12,-2-1 24,-6-2-24,0-3 24,0-2 10,3-4 0,2-2-10,3-1-1,3-2-11,2 0 0,9 0 0,0 0 0,8 0 0,-1 0-11,8 0-1,3 4 12,0 2 0,-4 6 0,-9 3 0,-4 3 12,-5 1-12,-1 2 11,-3 1 0,-4 0 0,-6 0 56,-14 6 23,-6-7-56,0-3-34,5-9-23,10-8-10,2-2-79,3-8-90,1-4-123,2-8-224,0-1 549,-2 6 0,4 6 0,1 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26:00.693"/>
    </inkml:context>
    <inkml:brush xml:id="br0">
      <inkml:brushProperty name="width" value="0.09071" units="cm"/>
      <inkml:brushProperty name="height" value="0.09071" units="cm"/>
      <inkml:brushProperty name="color" value="#0070C0"/>
    </inkml:brush>
  </inkml:definitions>
  <inkml:trace contextRef="#ctx0" brushRef="#br0">19077 2977 6887,'-5'-36'19,"2"7"1,1-7 0,0-3 0,0 6 19,0-3 0,0-1-695,0 4 1,1-6-1,-1-2 1,0 1 0,1 7 124,1-5 0,0 2 531,-1 3 0,1-2 0,0 3 22,0-5 0,0 1-17,0 1 1,0-1-6,1 2 0,1 0 0,-1 2 0,1 0 5,1 4 1,0 1 237,0 3 0,-1 1-221,1-14 0,-1 10 12,-1 9 2031,0 7-2031,0 6 1177,-1 2-1176,0 2 565,2 1-600,1 1-11,4 5-1,0-1 12,2 4 0,0-4 0,1 1 0,4-2 12,1 2-12,6 1 0,4 0 0,7 1-360,-13-4 0,0 0 360,2 0 0,2 0 0,1-1 0,2 0 0,0 0 0,5 0 0,0 0-416,-3-1 1,2-1-1,-1 1 416,4-2 0,-1 1 0,2-1 0,0 0 0,1 0 0,0-1-121,1 0 1,0-1 126,0 0 0,0-1-505,0 0 1,1 0 498,-1 0 0,1 0 0,0 1 0,0 0 0,-12 0 0,1 1 0,-1 0-236,0-1 1,1 1-1,0 0 241,-1 0 1,1 0 0,0 0-5,-1 0 1,1 0-1,0 0 2,0 0 0,-1 0 0,1 0-3,0 0 0,-1 0 0,1 0 0,0-1 0,-1 1 0,2-1 2,1 0 1,2-1 0,0 1 0,-1-1-3,2 0 0,-2 0 0,2 0-266,-2 0 1,2 0 0,0-1 0,-3 1 263,1 0 1,-3-1 0,0 1-1,1 0 1,-1 0-1,0 0 20,11-2 0,0 1-18,-2 1 0,0-1 0,-3 1 0,1 1 0,-3-1 0,-1 1 0,0 0 0,-2 0 236,0 0 0,-1 0-236,-2 0 0,1 1 0,-1-1 0,-1 0-6,0 0 0,-1 1 283,0-1 1,0 1-278,0-1 0,1 1 0,-2-1 0,2 0 0,12-2 0,1 0 0,-9 0 0,1-1 252,-4 1 0,2-1 0,-2 0-252,2-1 0,0 0 0,-2 0 0,1 0 240,-2 1 1,-1-1-241,-3 1 0,0 0 747,13-3-747,-8 3 406,-7 0-395,-7 3 911,-4 0-877,-3 1 711,-3 1-756,0 3 0,0 1-11,-1 4 11,-1 4-11,1-1 11,-1 6 0,1 0 0,0 4 11,-1 9-580,0 8 574,1-15 1,0 1-499,0 3 0,0 1 487,-1 4 1,0 2-684,1 2 1,-1 2 688,0-13 0,1 2 0,0 0 0,0 2 0,0 1 0,1 1 0,-1-3 0,0 2 0,1-2 0,-1 2 0,1 6 0,0 2 0,0-4-6,0-1 1,0-3-192,0-3 1,0-1 190,0-3 1,0-2 102,1-2 1,0 0-98,0 13 818,2-6-818,-1-4 1489,-1-3-1489,-1-5 561,0 0-572,0-7 239,0-1-307,0-5-358,0-1 280,0 4 0,4 7 45,0 2 12,6 7-35,-3-5-156,1-3 291,-2-6 0,-3-4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27:03.401"/>
    </inkml:context>
    <inkml:brush xml:id="br0">
      <inkml:brushProperty name="width" value="0.09071" units="cm"/>
      <inkml:brushProperty name="height" value="0.09071" units="cm"/>
      <inkml:brushProperty name="color" value="#0070C0"/>
    </inkml:brush>
  </inkml:definitions>
  <inkml:trace contextRef="#ctx0" brushRef="#br0">22477 16113 6484,'2'20'37,"0"0"1,0 11-1,-1 1-15,-1-8 1,0 1-489,0 6 0,1 4 1,-2 0 487,-2-3 0,0 0 1,0 0-430,0 0 0,1 0 1,-2-2 417,0 0 0,-1-1 0,-1-3 0,1-2 1,0-2 271,0-3 0,-1-1-283,-3 10 11,0-10 0,-1-6 637,-7-7-648,3-2 1441,-9-3-1474,3 0 29,-2 0-153,-1-2-190,-1-2-57,1-3 404,-1-5 0,11 6 0,2 0 0</inkml:trace>
  <inkml:trace contextRef="#ctx0" brushRef="#br0" timeOffset="267">22371 15849 6787,'3'-15'-124,"3"4"-245,-1 11 369,2 0 0,-3 0 0,-2 0 0</inkml:trace>
  <inkml:trace contextRef="#ctx0" brushRef="#br0" timeOffset="952">22622 16113 6361,'-2'37'95,"2"-17"0,-1-1-39,1 18-780,0-16 1,0-1 739,-1 1 1,2 0-12,0-1 1,2 0 184,5 14-190,6-6 287,2-10-287,4-9 0,1-8-45,3-15-11,0-10 29,-11 6 1,-1-3 9,-1-2 0,-1 0-6,0-1 1,-1 0 16,-2 1 1,-1 1 114,-1 2 1,0 1-99,-1-12 45,-2 9 0,-2 11-22,0 6 11,0 15 11,0 7-23,0 13 1,0 6 11,0-15 0,0-1-28,1 0 0,1 0-6,0-1 0,2-1-72,6 12 61,4-8-11,1-9-23,1-7-111,1-5-146,-3-4 409,-3-4-118,-6-2 0,-3 3 0,-2 1 0</inkml:trace>
  <inkml:trace contextRef="#ctx0" brushRef="#br0" timeOffset="1260">23112 16087 6742,'2'27'47,"0"1"1,1 0-1,0 11 1,-1-4-37,-1 1-11,2-6-11,1-7 0,2-8-146,1-8-145,1-4-101,-3-11 403,-2-5 0,-1 3 0,-2-1 0</inkml:trace>
  <inkml:trace contextRef="#ctx0" brushRef="#br0" timeOffset="1434">23112 15888 6775,'7'7'-33,"-2"-1"-197,13-26 1,4-8 229,-1 12 0,1-10 0,-1 3 0,-10 20 0</inkml:trace>
  <inkml:trace contextRef="#ctx0" brushRef="#br0" timeOffset="1828">23535 16021 6955,'-23'17'97,"1"1"0,0-1 0,4 0 4,4 12-68,7-6 1,2 1-34,0 11-231,2-12 1,2-1 230,9 3-56,4-4-146,10-6-123,6-3-134,-2-5 496,0-1 0,-12-4 0,-5 0 0</inkml:trace>
  <inkml:trace contextRef="#ctx0" brushRef="#br0" timeOffset="2211">23800 16153 6854,'28'-7'2,"0"0"1,0 0 0,11-2 0,-6-2-14,-9-8-12,-5-2-33,-5-6 45,-7 7 11,-5-3 0,-12 14 11,-7 3 12,-11 4 22,-3 1-148,-1 11 182,4 6-40,16-2 0,2 2-11,2 3 0,2 1 22,1 3 1,3 1-14,3 0 1,3 2 0,2-1-33,3 4 1,3-2-342,0-4 1,1 0 0,2-3 318,9-4 1,2-4-63,3-4 0,0-2-33,2-6 0,-1-3-129,-1-3 0,-2-3 241,-3-3 0,-3-2 0,3-3 0,-11 2 0</inkml:trace>
  <inkml:trace contextRef="#ctx0" brushRef="#br0" timeOffset="3418">21829 17806 6406,'2'37'108,"0"-1"0,0-1 1,0-2-70,-2-12 0,0 0-804,0 3 1,0 0 792,0 2 0,0 2-6,0 1 0,0 0-5,0 2 0,0 0-12,-1 0 1,-1-1-1,1-1 1,-1 0-6,-1-3 0,-1-1 112,1-3 1,-1-2-113,-3 15 0,-1-9 344,0-7-356,-2-7-66,-11-6-348,-7-16 426,6-4 0,1-1 0,-3-5 0,1-6 0</inkml:trace>
  <inkml:trace contextRef="#ctx0" brushRef="#br0" timeOffset="3645">21815 17568 6227,'0'-26'0</inkml:trace>
  <inkml:trace contextRef="#ctx0" brushRef="#br0" timeOffset="4219">22053 17833 6462,'-3'26'11,"0"1"0,0-1 0,-1 2 0,1 0 1,3-4-23,11 10-1,-2-4 12,9-17-11,-4-11 11,0-11-22,1-5-23,-1-13 11,-1-6 23,-5 5 0,-1 1 11,-2 6 0,0 1 0,0-6 0,0 2 0,-1-1 0,0 9 34,-1 9 33,0 7-11,1 13-23,1 8 23,2 13-34,0-7 1,2 2-12,1-2 1,0 0-194,1-1 1,0-2 175,0-5 1,1-5-17,3-6-90,-1-6-157,-2-11 269,-5-4 0,-4 1 0,-2 2 0</inkml:trace>
  <inkml:trace contextRef="#ctx0" brushRef="#br0" timeOffset="4446">22503 17873 6921,'4'26'-3,"0"0"0,0 1 0,2 9 1,0-8-99,3-14-213,0-7-100,-3-5 414,-2-5 0,-2 2 0,-2-1 0</inkml:trace>
  <inkml:trace contextRef="#ctx0" brushRef="#br0" timeOffset="4612">22530 17555 6619,'0'0'0</inkml:trace>
  <inkml:trace contextRef="#ctx0" brushRef="#br0" timeOffset="5030">22887 17701 6910,'-17'8'93,"-1"0"0,2 1 1,1 3-10,2 13 0,3 3-50,3-7 0,1 1-592,-1 7 0,2 0 558,4 9-11,12-7-145,6-7-35,14-9-123,5-8-257,-9-8 1,-1-3 570,10-6 0,-2 2 0,-24 0 0</inkml:trace>
  <inkml:trace contextRef="#ctx0" brushRef="#br0" timeOffset="5430">23191 17820 6675,'32'-6'4,"0"1"0,-1 0 1,-1 0-1,-2 0 1,-8-1 6,-7-8-11,-3-5 11,-6 6-11,-5-1 0,-10 9 0,-6 2 12,-10 2 66,8 0 0,-1 3-5,2 5 0,2 4 0,0 7 0,4 2-34,2 4 0,5 1-416,8 6 1,5-1 404,0-4 0,3-1-23,4 0 1,3-2-12,0-1 1,2-1-6,0-3 0,1-3-51,1-4 0,0-2-78,-1-2 0,0-4-67,-1-2 0,-1-3 207,2-10 0,-3 0 0,1 2 0,-1-13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32:35.211"/>
    </inkml:context>
    <inkml:brush xml:id="br0">
      <inkml:brushProperty name="width" value="0.09071" units="cm"/>
      <inkml:brushProperty name="height" value="0.09071" units="cm"/>
      <inkml:brushProperty name="color" value="#0070C0"/>
    </inkml:brush>
  </inkml:definitions>
  <inkml:trace contextRef="#ctx0" brushRef="#br0">7462 8321 6227,'-14'8'145,"2"-1"-66,2-7-35,2 0 1,-4 0-22,2 0-12,-1 0 11,-1 0 12,-1 0 11,-1 0 67,-1 0-56,0 0-45,1 0 0,-2 0 0,-7-3 0,3-1 1,-7-3-12,5 1 67,-1-1-34,-1 0-33,-1 0 0,-1-1 17,7 2 0,0 0 28,-10-3-40,9 3 1,1-1-6,-7-2 0,-2-2 11,-1 0-268,-1-2 257,-4 2 22,0-1 1,-1 0-23,0 1 11,3-1-11,1 0 0,0-1 0,9 3 0,-1 0 5,6 1 1,-1 1-1,-5-2 1,0-1 6,-8-3-12,1-1 0,1 0 0,1-1 11,1 0-11,1-2 11,-2 0-11,2-2 11,-2-2-22,1-1 16,13 10 1,0 1-6,-1-1 0,1 0 5,0 0 1,-1 0-6,1-1 0,0 1 0,0-1 0,0 0 0,-1-1 0,1 0 0,-1 0 0,-1-1 0,1 1 0,-1-2 0,-1 0 0,1 0-348,-1 0 0,0 0 348,-1 0 0,1-1 0,-1 1 0,0-1 0,0 1 0,0-1-6,0 1 0,0-1 6,1-1 0,-1 0-6,1 0 1,0-1 5,-1 0 0,1 0 5,0 0 1,1-1-12,-1 1 1,1-1 10,1 1 1,-1 0-6,1 0 0,1 0 0,-1 1 0,1-1-6,1 1 1,0-1 5,-5-10 0,1 0 0,4 6 0,1 0-543,-4-9 1,1 0 542,5 8 0,1 1 0,1-1 0,0 0-368,1-1 1,0 0 367,0 0 0,0 0 0,1-1 0,-1 0-6,1 1 1,0-1 5,0 1 0,0-1 0,0 1 0,1 0 5,-1 1 1,1 0-12,0 1 1,0 0 5,1 1 0,0 1-119,0 0 1,1 1 118,0 1 0,0 0 138,1 0 1,1 0-139,-1 0 0,1 0 0,1-1 0,0 1-6,-1-1 1,2 0 5,-2 0 0,2 0 0,0 0 0,0 1 0,2 0 0,0 1 0,7-18 0,2 5 0,-1 4-11,1 4 989,-1 4-978,2 2 836,2 2-836,3 0 0,2-1 0,2 0 0,1-1 0,2 0 0,-1 0 0,0 1 0,0 1 0,1 2 0,-1 0-11,1 1 11,1 2 0,0 1 0,1 1-11,0 1 22,0-1-11,1 1 0,0-2 0,2 1 347,0-1-347,0 1 0,-1-1 0,0 3-11,0 0 11,1 3-12,0 2 12,1 1-11,1 1 11,2 0 11,1 1-22,2 2 16,-18-1 1,1 1-6,-1-1 0,1 0 0,1 0 0,-1 0 0,0 0 0,0-1 0,1 0 0,-1 1 0,0-1 0,0 0 0,0 1 0,1 0 6,-2 1 0,1-1-6,0 1 0,0 0 0,0 0 0,-1 0 0,1 0 0,-1 1 0,0-1 0,0 0-6,8 1 0,0 0 6,-7-1 0,0 0-96,6 0 0,-1 1 107,10 0-11,-2 1 0,0 1 0,-1 0-126,-2 0 126,-2 1 11,0-2-11,-2 0 0,0 0 0,-7-2 0,0 0 0,10 2 0,-10-1 0,0-1 0,9 4 11,-1-1-11,0 3-11,1 0 11,2 2 0,0 1-11,0 2 11,-7-3 0,-1 0 5,-4-2 1,-1 0-193,6 3 0,0 0 187,-6-3 0,0 0 0,0 0 0,0 1 71,1-1 0,0 1-71,1-1 0,1 1-6,-1-1 1,1 0 10,1 0 1,0-1-6,0 1 0,0-1-6,-1 0 1,1-1 5,0 1 0,-1 0 0,1 0 0,-1 1-6,0 0 0,0 0 0,0 2 1,0 0 5,0 1 0,0 1-243,0 1 0,-1 0 237,1 2 0,0 0 0,0 1 1,0-1-1,-1 2 1,0-1-1,-1 1 1,0-1 5,0 0 0,-1 1-12,0-1 1,-1 0 11,0-1 0,-1 1-6,0-1 1,-1 0-6,1 1 0,-1-1 5,-1 0 1,0 0 5,0 0 0,0-1 0,0 1 0,-1-1-141,0 0 1,1 0 134,-1 0 1,0 0 5,1 1 0,-1-1 0,0 0 0,0 0 0,0 1 0,0-1-6,0 0 1,0 1-1,-1-1 1,1 0 5,-1 1 0,1-1-6,-1 0 0,0 1-5,5 7 0,1 1 11,-5-5 0,0 0-12,5 7 0,-1 0 0,-6-7 1,0-1 0,1 1 0,-1 1 5,0-1 1,0 0-12,-1 0 0,0 0 11,0 0 1,0 0-5,-1 1 0,0-1 4,0 0 1,-1 0 263,3 7 1,0 1-265,-2 0 1,1-1 10,-2-1 1,1 0-37,-3-2 1,0-2 30,-1 7 0,-1-1 497,-2 1-508,0 0 11,-1 1 0,0 0 0,0 2-11,0-1 22,-4-1-11,0-9 0,-2-1-11,-4 10 11,3-11 0,0-1 0,-4 5 395,1 0-395,-2 0 0,-1 1-11,0 1 11,-2 0 0,0 1 0,-2-1 11,1-1-11,-4-2 0,1 0 0,-2-3 0,-1-1 0,0-2 58,-1-3-58,1-1 0,-1-3 0,-1-2 0,0-1 11,-1-2-11,0 0 0,0-1 395,0 1-373,0 0-10,1 2-1,0 2-11,-1 1 0,1 2 0,-1 2 0,1-1 0,-1 2 0,0-2 0,-1 0 11,1-2-11,-1-1 89,1-3-89,-1-1 11,1-2-22,1-1 22,0-1 0,-1 0 0,1 0 0,0 0 1,0 1 10,1 0-11,0 1 12,1 0-23,0-1 11,1 0-11,1 0 0,1 0 11,0 0-11,1 0 11,1 2-11,2-2 11,1 2-11,2-1 0,-4 3 0,5-2 0,-2 1 0,5-1 0,0 0 0,0 0 12,1 0-12,0 0 0,-1 0 0,0-1 0,-1 0 0,-1 0 0,-8 1 0,2-2 0,-6 1 0,4-1 0,-1-1 0,-1 0 0,1 0 0,0 0 11,3 0 0,2 0 11,1 0-22,4 0 0,1 1 0,4-1 0,1 0-11,1 0-67,0 0-146,-1 0-235,-4 0 459,-5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32:57.936"/>
    </inkml:context>
    <inkml:brush xml:id="br0">
      <inkml:brushProperty name="width" value="0.09071" units="cm"/>
      <inkml:brushProperty name="height" value="0.09071" units="cm"/>
      <inkml:brushProperty name="color" value="#0070C0"/>
    </inkml:brush>
  </inkml:definitions>
  <inkml:trace contextRef="#ctx0" brushRef="#br0">8546 6125 6249,'-10'4'112,"-7"-6"-11,7-4-56,-4-3-12,5 3-22,2 2 23,0-1-12,-2 1-22,-3-4 0,3 3 12,-3-4-12,4 3 11,-1-2 0,0 1 11,0-1-10,-1 0 32,1 2 1,-1 0 0,0 2 11,-3-2-56,3 2 0,-3-1 11,3 0-11,1 0 11,0-1-11,0 0 0,-1-1 0,1 1 0,0-2 0,-1 0 0,1-1 0,-1 0 12,-1-1-12,0-1 0,0 2 11,0-1 0,0 2 0,-1-2-11,0 0 0,-1-1 0,0-1 0,1 0 0,0-1 0,0 0 0,-1-1 0,2 1 0,-1 0 11,-1 1-22,1-1 11,0 2 11,0 0-11,2 1-11,-1 0 11,1-1 0,-1-1 0,0-2 0,-1-1 0,-1-2 11,1 0-11,0-1 0,1 0-11,0 0 11,0-1 0,1 0 11,-1-1-11,1-1 0,0 1-11,0 1 11,1 2 0,-2-1 11,1 1-22,-1-1 11,0 1 11,-1-1-22,2 1 11,-1-1 0,1 1 0,1 0 0,-2-1 0,2-1 0,-1-2 0,0 1 0,1-2 0,-1 2 11,1 0-11,1 1 0,0 2 0,1 0 0,0 2-11,0 0 11,1 1 0,2 0 0,-2-9 0,3 3 0,0-8 0,1 4 0,1-1 0,0 0 0,1 0 0,0 1 0,0 0 0,0 2 0,0 1 0,0 2 0,0 1 0,0 2 0,0 2 0,0 0 0,0 1-11,0-9 11,0 4 0,2-7 0,1 6 0,3-1 0,1-1 0,3-6 0,-3 7 0,2-3 0,-2 4 0,-2 6 0,2-6 0,-1 6 0,0-1-11,1-1 11,2-1 0,0-1 0,1-1 0,6-10 0,-4 6 0,4-7 11,-6 9-11,1 1-11,-1 2 11,-1 2 0,0 1 11,-1 3-22,1 1 11,-1 1-11,1 1 11,2-1 0,2 0 0,2-2 0,2-1 0,2-3 11,2-1-11,0-2 0,0 0 0,0 0-11,0 1 22,-1 2-22,7-2 11,-6 8 0,5-3-12,-8 8 24,2 0-12,2 2 0,1-2 0,4-1 0,1-1-12,2-3 12,-8 2 0,1-1 0,2-1 0,-1 0 6,1-1 0,0 1-168,-2 0 0,-2 0 162,10-2 0,-3 0 0,0 2 0,0 0-12,0 1 12,1 0 0,1-1 12,2 0-24,2-1 12,2 0 0,-18 5 0,1 1 6,0-1 0,0 0-6,1 1 0,0 0 0,0 0 0,0 1-6,0 0 0,0 0 6,1 0 0,-1 0 6,1 1 0,0-1-12,-1 1 0,1 0 6,-1-1 0,1 1 0,-1 0 0,0 0 0,0-1 0,1 1 6,-2-1 0,2 1-6,7-1 0,1 0-6,-7 1 0,0 0 6,7 0 0,-1 1 6,-9 1 0,0 0-12,0 0 0,0 0 6,0 0 0,-1 1 0,20 4 0,-2 3-6,-17-3 1,-1 1 5,1 0 0,-1 0-6,1 0 1,0 0-1,0 1 1,1 0 5,-1 1 0,0-1 0,1 1 0,-1 0 0,1 0 0,0 0 0,-1 1 0,1 0 0,0 0 0,0-1 0,0 2 0,0-1 0,0 0 0,-1 1 0,1-2 0,-1 1 0,-1 0 0,1 1 0,-1-1 0,0 0 0,-1 0 0,1 1 0,7 4 0,0 1 0,-6-4 0,0 2 0,1 0 0,2 3 0,-1-2 0,-3 0 0,1 0-428,4 4 1,1 0 427,-8-4 0,0-2 0,0 1 0,0 0-223,0-1 1,0 1 222,-1 0 0,1 0 0,-1-1 0,0 1 0,0 0 0,-1 0-6,0-1 1,1 0 10,-1 1 1,1 0-140,-1 0 1,0 0 138,1 0 1,-1 1-6,1 0 0,-1 0 0,0 0 0,0 1 0,-1 0 0,0 0 0,0 1 0,-1 0-6,1 0 1,-1 1 10,-1 0 1,1 0-6,0 1 0,0 0 0,7 10 0,-1 1 0,-3-7 0,-1 1-273,6 8 1,0 0 272,-6-8 0,-1 0 0,0 0 0,0 1 0,-1-1 0,0 1 0,0 0 0,-1 1-6,-1 1 1,1 0 5,-1 0 0,0 0 5,0 1 1,-1 0-6,1 0 0,0 0-6,0 1 1,0-1 5,0 1 0,1 1 0,-1-1 0,1-1 5,-1 1 1,1-1-6,-1-2 0,0 1 0,-1-1 0,1-1-6,-1 0 1,-1 0 5,0 0 0,0 0 0,-2-1 0,0 1 122,0-1 1,-1 1-123,-1-1 0,0 0 0,-1 0 0,0-1 0,0 1 0,0-2-17,-1 1 0,0-1 0,-1 0 1,1-1 16,-1 0 0,0-1 0,0 1 0,0-1 0,0 18-11,0-3-79,-1-3 430,0-3-351,0-3 0,-1 0 11,-3-1 247,-2-1-281,-3-1-10,-2-2 21,-2-1 23,0-1-11,-3 1-23,-1 2 12,-2 3 518,-2 4-485,-1 2 0,11-13 0,-1 0-11,1 1 0,0-1 0,-1 1 0,1 0 5,0-2 1,1 0 6,-11 12-1,3-5-11,1-5 565,1-4-565,1-5 61,0-2-61,1-2 0,-3-1 0,0 0 370,-4-1-359,0 0 0,-4 2 23,-3 1-248,-3 3 214,-2 3 44,0 1 1,16-5 0,0 0-23,-17 8 1,2 1-1,2-3 12,1-2-34,3-2 0,1-4 0,2-3 11,-8-2 0,-3-4 0,-1-1 1,1-2 21,6 1 34,-2 2-401,-3 2 356,-3 0-5,17 1 0,-1 0-1,1 0 1,-1 0-6,-1 2 1,1 0 4,0-1 1,0 1-6,1 1 1,-1 0-7,-6-1 1,1 0 5,-12 0-11,14-1 0,1-1 0,-6-1-99,0-3 111,1-2-12,0-4 11,1 0-11,-1 0 0,2 0 0,-1 2 247,1 0-235,0 0-1,-1 1-11,-2 0 0,1 0 0,-1 0 11,0 0-11,1 1 11,1 0-11,1 1 0,-7-1 0,9 1 362,-4-1-362,11 1 105,2-1-105,0 1 0,2 0-11,0-1 11,-2-1 0,0 0 0,-3-2 0,0 0 11,-2-2-11,0 1 0,-9-3 0,8 4 11,-6-1-11,11 4 0,0 2 0,2-1 0,1 2 0,1-1 0,-1 0 0,0-1-11,-2-1 11,0-1 0,-2 0 0,-1-3 11,-1 1-11,-1-1 0,1 1 12,0-1-24,0 0 1,2 1 11,-2-1 11,1 1-11,1 1 12,0 0-12,2 1 0,1 2 0,1 1 0,3 0 0,-1 0 0,1 0 0,1 0 0,-1 1 0,1-1 0,0 1 0,0 1 11,1 0-11,-4-1-11,4 0 11,-4-1 11,2 1-11,-2 0 0,-1 1 0,0 0 0,-1 0 0,0 1 0,1-1 0,2 0 0,-1 0-11,3 0 11,0 0-12,0-1 12,0-2 0,-1 0 0,-1-2 0,-1-1 0,-1-2 0,-2 0 0,1-1 0,-1-1-179,-5-2-11,6 4-180,-5 2-279,6 6 649,-2 5 0,7-3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33:18.584"/>
    </inkml:context>
    <inkml:brush xml:id="br0">
      <inkml:brushProperty name="width" value="0.09071" units="cm"/>
      <inkml:brushProperty name="height" value="0.09071" units="cm"/>
      <inkml:brushProperty name="color" value="#0070C0"/>
    </inkml:brush>
  </inkml:definitions>
  <inkml:trace contextRef="#ctx0" brushRef="#br0">5305 4974 5891,'9'-11'56,"2"-9"-34,-6 6-11,9-18-1650,-1 6 1,3-4 1335,-3 4 1,1-3 0,0 2 305,-2 4 1,0 0 0,0 0 289,5-10 1,-2 4-305,-3 9 22,-5 8-11,1 1 22,0-1 12,0 0 3242,1-1-3262,1-2 394,1-1-397,0 0 1,0 0 10,10-9 45,-5 3-253,-4 8 1,0-1 197,7-9-12,1 1 0,1 0 0,-1 1 0,0 1 0,-1 1 0,0 2 0,-2 1 0,-2 2 0,-3 2 0,-1 3 0,-3 2 11,3-3 382,6-3-382,0 0-11,5-3 0,-5 3 0,3-2 0,2-1 0,0-3-209,4-1 209,-2-2 0,1-1 5,-8 8 1,-1-1-6,9-8 5,-10 9 1,-1 0 5,12-11-11,-8 8 0,4-4 0,-7 9 12,0 1-1,2 0 11,2-2-11,3-1-11,3-2 0,1-1-257,1-1 257,0 0 11,1 1-22,-1 0 22,0 1-11,-1 0 0,2 1 0,-2 0 0,1 2 0,-2 0 0,0 2 12,-2 1-12,0 1 226,0 2-204,2 1 1,-1 0-12,3 0-11,0-1 11,1-1 12,2-1-12,0-1 0,0-1-6,-8 4 1,1-1-6,11-4-189,-12 5 0,0 1 189,8-3 11,-3 2 109,0 1-120,-3 1 0,0 1 0,-1 1 0,0 0 0,11-1 5,-15 3 1,0 0-6,0-1 0,0 0 0,0 1 0,-1-1 0,8-3 0,1-1 11,1 0-11,-1-1 0,1 0 0,-2 0 0,-1 2 0,-1-1 383,0 2-383,-1 1 0,1 2 0,2 0 0,0 0 0,1 0 12,1 1-12,1-1 0,-1 1 0,1-1 0,-1 1 0,-1-1 138,2 0-138,0-1 11,2 0-386,3-3 380,-16 3 1,1 0-6,0 0 0,1-1 5,0 0 1,0 0-12,0 1 1,0-1 10,-1 1 1,1 0-6,16-3-11,-1 3 11,-3 0 11,-1 2-11,-1 0 0,0 1-74,-1 0 85,-1 0-11,0 0-11,-2-1 22,0 0-11,2 0 0,-1 0 0,2 1 0,-1-1-11,1 1 11,-2 0 0,9 0 0,-8 1 0,6 0 11,-9 0-11,-1 0 0,2 0 0,-2 0 0,0-1 372,-2 1-372,-1-1 66,-1 1-55,0 0-22,8 0 11,-6 0 0,8 0 0,-8 0 0,1 3 11,0 1-11,0 1 0,1 0 0,-1 0 0,-1 0 0,0-1 0,0-1 0,9 4-11,-8-1 11,7 2-11,-12 0 11,0 1 0,0 0 0,0 2 22,2 0-33,4-1 11,2 0-6,-6-4 1,2 0 5,0 0 0,0 1-6,1-1 1,0 0-139,-3 1 1,-1 0 154,8 5-22,-1 2 11,1 0 11,-1 2-22,2-1 11,-1 0 0,1 0 0,-2-1 0,-1 1-11,-1 0 11,-2 0-12,-3 1 12,-1 0 0,-2-1 0,-1 1 0,-2-1 0,-1-1 287,1 0-298,3 1 11,2 0-11,0-3 0,1 0 5,-3-3 1,1 0-268,7 3 1,1-1 266,-4-2 0,-1-2-5,3 0 0,-1 0 0,1 0 0,0 0-1,0-1 1,-1 1 5,0-1 1,-1 1-1,-1 0 1,-1 1 5,14 6 0,-13-4 0,-1 1-11,6 5-1,3 3 12,-15-7 12,-3-1-24,-2 0 24,-1 1-12,-2 1 556,1 1-556,-1 1 0,4 2 0,0 1 22,9 11-33,-3-7 11,4 7 0,-4-9 0,-1 0 0,1 1 0,0-1-34,-1 1 12,-1-1 22,-1-2 0,-1 1-11,0-1 11,5 10-11,-3-7-1,4 7 12,-3-7 23,0 1-1,1 1-11,0 0-11,2 1 12,1 1-12,-1-1 67,0-1-56,-2-2-11,0-1 0,-2-1 0,-2-3 11,-1 1-11,-1-1 67,2 3-55,-1 0-12,2 1 0,-1 4 11,2-1-11,-1 2 0,2-1 0,-2 0 0,1 1 0,-1-1-11,1 1 11,-2-1-12,2 1 24,-2-1-12,0-2 0,0-2 0,-2-2 0,1 1 0,0-1 22,0 2-22,0 1 0,0 2 0,0 2 11,1 0 12,0 3-23,0-1 11,2 3-273,0 0 284,-1 0 1,0-1-12,-1-2-11,0 2 5,-3-9 1,1 0-12,4 2 1,-1 0 5,0 0 0,0-2-105,2 0 0,0-2 94,5 7 0,-1 0 22,-3 2-22,-3 2 11,-3 1 0,-1-1 11,-1-1-11,-2-9 0,-1 0 0,2 12 0,-2-12 0,-1 0 0,0 10 0,-2 3 0,0 1 0,-1 1 0,0 0 0,0-2 0,0 0 0,0 0 0,0 0 0,0 1 0,0-2 0,0-1 0,0-2 0,-1-2-11,0-1 0,0 1-1,-2 1 12,-1 2 0,0 1 0,-1 0-6,2-11 1,-1 0-17,-2 11 22,2-10 0,-1 0-11,-1 11 11,-3 4 5,5-16 1,0 0-6,-1 0 0,0 0 0,0 0 0,0 0-6,0 0 1,0 0-1,-1 0 0,1-1-5,-1 1 0,1-1 22,-6 17-22,1-3 11,1-3-11,0-2-79,1-2 34,-3 2 56,0 3 0,-3 2 34,-2 2-34,1-2 0,0-2-23,0-3-55,-2-1-34,-2 3-178,8-13 1,-1 0 305,0 2 1,-2 0 5,1 1 1,-2 0-23,1 0 0,-1 0 0,0 0 0,0-1 0,0 1 0,1-1 0,-1-1 0,1 0-6,-1 0 1,1 0 5,-1 0 0,1 0 5,0 0 1,1-1-6,0 0 0,0 0-6,-5 5 1,0 0 10,5-5 1,0-1-6,-3 4 0,-1 0 0,-6 5 24,-1 0-13,-1 0-22,-1 0 11,12-11 0,-1-1 5,1 2 1,-1 0 5,-1 0 1,1 1-12,-1 0 0,0 1-349,-1 0 0,1 1 360,0 0 0,-1 0 0,1 1 1,-1 0-1,1 0 0,0 0 6,0 0 0,1 0-6,0-1 0,0 0-71,0-1 0,1-1 65,0-1 1,0 0-6,-13 11 12,0-4-12,-1-2 0,-1-4 22,1-1-11,-2-1 0,-1 0-11,-1 2 12,-1 0-7,15-6 1,0 0-1,-1 0 1,0 1-8,-2 1 1,0 0 23,0 0 0,0 0-16,-2 0 0,0 0 5,1 0 0,-1 0 11,-1 0 1,1-1-7,-1 1 1,1-2-11,0 1 0,0-1 10,0-1 1,1 0-12,1 0 1,-1-1 0,2-1 0,0 0-1,0-1 1,1 0-6,0 0 0,1-1 0,-1 0 0,0-1-5,1 1 1,-1-1 9,1 0 1,-1-1-6,0 1 0,0-1 11,1 1 1,-1 0-1,-18 1-6,18-1 1,0-1-1,0 0 1,-1 1-1,0-2 1,-1 1 126,-1 0 0,0 0-132,0-1 0,-2 1 0,0-1 0,0 1 0,0-1 0,-1 1 11,1-1 0,-1 1 0,1-1 1,0 1-12,1 0 0,0-1 0,1 0 0,0 1 5,0-1 1,1 1-1,0-1 1,1 0-6,0-1 0,0 1 5,-7-1 1,1 0 0,6 1 0,1-1-1,-6 0 1,2 0 5,-8 0-11,3 0 334,1 0-334,2 0 0,-1 0 11,1 0 515,0 0-526,-2 0-11,0 0 128,8 0 0,-1 0-117,-2 0 0,0 0 0,-1 0 0,2 0 0,-1 0 0,2 0 11,-8 0 12,-1 0-12,0 1-22,0 1 11,1 1 0,1 1 11,-1 0-6,9 0 1,0 0-6,-9 0 0,-7 3 0,12-4 510,2 0-510,1-2 0,-1 0 0,0-1 12,-1 0-12,-2 0 11,0 0 0,-2 0-6,6 0 1,1 0 5,-12 0-11,11 0 0,0 0 0,-7 0 0,1 0 0,0 0 0,1 0 12,-1 0-24,1 1 24,-1 1-24,-1 0 12,1-1 12,0 1-12,1-2 0,1 0 0,1 1 0,1-1 0,2 0 0,0 0 0,0 0 11,0 0-22,0 0 33,0 0 0,-1 0-10,0 0-12,-10 0 0,7 0-12,-7 0 12,9 0 0,-2-2-11,-4-1 34,-3-3-23,-4 0 11,8 2 0,-2-1-5,-1 1 0,0 0-448,0 0 0,1 1 442,3-1 0,2 1 11,-7-1-139,3-1 128,2-1-11,1-1 11,1-1 0,1-1 11,-1-1-11,0 0 11,1 1-11,5 1 0,1 1 11,-9-5-17,8 5 1,1-1 5,-7-3 0,0-2-11,0-1 11,-1-1 0,0-1 11,0 0-11,0-1 0,0-1 0,0 1 0,2 1 0,0 0-11,3 0 11,1 1 0,2 1 0,0 0 0,1 0 872,-2-1-872,0 1 140,0-1-140,-1 1 0,-8-7 0,6 5 0,-6-4 0,8 4 0,-2 0-11,1-2 11,-1 1 0,0 0 11,2 0-22,0 0-1,3 0 12,0 2 0,-3-8 0,5 5 0,-4-6 0,6 7-11,-1-1 22,0 1-11,-1-1 0,-1 0 0,0 1 0,-3-1 0,1 2 0,0 0 0,-8-7 0,6 6 0,-5-6 0,8 7 0,0-1 0,1 0 0,-2-2-11,0 0 11,-1-1 0,0-1-6,4 5 1,0 0-7,-7-8 12,8 8 0,0 0-11,-4-5 11,0 1-11,1 1 11,1 2-11,1-1 11,1 2-11,1 0-1,0-1 12,0 1-11,1 0 11,0 0-11,-2-1 11,0-3-11,-1-1 22,0-1-11,1-3 0,0 1 0,2-1-11,1-1 11,0 0 11,1-1-22,1 1 11,0-1 0,1 0 0,0 1 0,1 1 0,-1 2 11,0 0-11,-2-1 0,1 1 0,-1-2 0,0 0 0,0 0-6,1 0 1,1-1-6,-2-9 5,2 4 0,-1-3 6,4 6 0,1 0 0,0-1 0,-1 1-6,2-5 1,-1 2 5,2 12 0,0 1 0,-1-16 0,0 9 0,1-2 0,1-1 0,-1-1 0,1 0 0,0 0 0,0 2 0,0 1 0,0 1 0,2-1 0,0 0 0,3-1 0,0-2 0,1-1-372,1-2 372,-1 1 0,1 0 0,-1 1 0,-1 3 0,1 2 0,-1 3 0,-2 1 0,0 0 11,-1-1-11,0-3 0,0-2 0,0 5 0,0-1 0,2-12-69,-1 11 1,0 1 68,3-8 0,0 2-196,0 2 196,1 2 0,-1 0 0,2 2 0,-1-2 0,1 0 0,1-2 0,1 1 0,1 0 0,-2 1 0,0 3 0,-1 2 499,-2 4-499,-1 5 206,-2 3-206,0 3 0,-2 2 0,2 0 0,-1-1 0,1-2 0,1-2 0,1-3 0,1-2-11,0-2 11,1-2 0,1 1 0,-1-1 0,1 3 0,0-1 0,-1 3 0,-1 1 0,1 2 0,-4 3 0,1 0-11,-2 4 0,0 1-12,-1 0 23,2 0-11,1-1 11,1 0 0,2-2 0,4-5 0,-1 2 0,3-3 0,-4 3 0,-1 1 0,1-1-11,-1 2 0,0 0 0,0 0-1,-1 1-10,0 1 0,-1 1-23,2-1 11,-1 0-22,1 0-45,-2 0-123,0-1-123,-1-2 347,-1-4 0,-3 4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30:38.326"/>
    </inkml:context>
    <inkml:brush xml:id="br0">
      <inkml:brushProperty name="width" value="0.09071" units="cm"/>
      <inkml:brushProperty name="height" value="0.09071" units="cm"/>
      <inkml:brushProperty name="color" value="#0070C0"/>
    </inkml:brush>
  </inkml:definitions>
  <inkml:trace contextRef="#ctx0" brushRef="#br0">834 7078 6339,'15'1'56,"1"0"-23,1-5-22,3 0 12,1 0-1,1 0 1,1 1-12,8 1-11,-7 1 11,8 1 0,-9 0 12,1 0-1,3 0-11,1 0 0,1 0-5,-7 0 0,1 0 5,1 0 0,2 0 0,6 0 0,0 0-5,-6 0 0,-2 0-113,-1 0 0,-1 0 107,7 0 11,0 0-11,1 0 11,-1 0 12,0 0-7,-8-1 1,1 1-12,0 0 1,1-1-6,0 1 0,-1-1 6,0 1 0,-2 0-6,9 0 11,1 0-11,2 0-348,2 0 353,-16 0 1,2 0-6,9 0 0,1 0 6,-7 0 0,0 0-12,6 0 0,2 0 12,-2-1 0,-1 0-6,0 0 0,0 0 0,-1-1 0,-1 1 0,-4-1 0,-2 1 0,3 0 0,-4 0 11,-4 1 195,-3 0-206,-1 0 0,1 0 0,-1 0 366,13 0-366,8 0 0,1 0 0,4 0 12,-11 0 10,-2 0 0,-2-1-22,-4-1 12,-3-1 10,-3-1 23,-4 2-23,-3-1-11,-3 1-11,2 0 0,-1 0 0,3 0 0,-1 1 12,2-1-12,-1 0 0,1 0 0,-3 2 0,0-1 0,0 1 0,-1 0 0,-1 0-538,-1 0 538,-12 0 0,8 0 0,-9 0 0</inkml:trace>
  <inkml:trace contextRef="#ctx0" brushRef="#br0" timeOffset="3503">305 15081 5779,'26'8'123,"0"-2"-101,1-4 12,2 0-12,2 0-2841,3 0 2830,0-1 0,0 0-471,0 0 460,-2 0 623,-1 0-612,-3 0-11,-1 0 11,-2 0-11,-1 1 1326,-2 0-1326,-1 1 0,0-1 1234,-1 0-1234,0 0 0,1 0 131,-2-2-131,-1 1 0,1-1 11,-7 0 67,-1 0-33,-8 0-34,-3 0-11,-8-3-11,0-1-11,-8-3-68,-7-5 23,-4-4 67,-1 0 0,2-2 11,9 7-11,2-1 22,2 2 12,2 2 0,2 0-1,2 4-10,2 0-23,1 2-34,3 1 23,4 0 11,5 3 11,7 3-11,2 4 0,2 4 0,1 2 11,-1 0-11,-1 2 23,4 7-12,-8-6 0,0 7 11,-10-8 1,-2 0 22,-2 1 33,-2 1-44,-8 1-1,-4-1 1,-8 1-29,4-6 1,-1 0-6,-9 6-6,9-8 1,0 1-292,1-1 0,0 0 297,-10 8 0,3-4 0,13-7 0</inkml:trace>
  <inkml:trace contextRef="#ctx0" brushRef="#br0" timeOffset="9040">1098 17859 6697,'-11'8'11,"0"-2"0,5-4 23,-2 0-23,2-1 0,-2 2 1,-2 3-1,1-2-11,-1 4 11,3-2 34,-2 2-45,1 3 0,-4 6 0,1 4 0,2-2 11,0 0-11,3-5 0,0-1 11,1 0 0,0-1 1,0 1-1,0 0-11,0 1 11,0 1 0,0 1-11,0 1 0,1 1 0,1-1 0,1-1 0,1-1 0,1-1 0,0-2 0,0 0 0,0-1 0,4 6 0,7 1 0,2 1 0,4-2 0,-4-6 0,0-1-11,0 0 11,1-2 0,-1-1-22,8 1-12,2-4 34,7 2 0,-7-3-11,-2 0 0,-6-3 11,-2 1-12,1-1-10,-1 0 11,1-2 0,-2-4-1,8-14 12,-3-3-6,-6 5 1,0-1 5,1-8-11,-3-1 11,-5 8 0,-1 1 0,-2-1 0,-1-8 0,-11-2 0,0-1 11,-10 5-11,2 7 0,-1 2 0,-2 0 0,6 5 0,-1 1 0,-8-8 0,9 8 0,-1 0 0,-11-10 0,2 0 0,0 1 0,10 7 0,6 6-11,5 6-101,0 3-235,-2 8 347,-3 7 0,4-4 0,0 0 0</inkml:trace>
  <inkml:trace contextRef="#ctx0" brushRef="#br0" timeOffset="10180">1456 18230 6361,'3'20'213,"0"3"-168,-3-8-45,0 0 0,1-4 0,1-5 0,4-1 0,2 0 0,8 3 0,2 2 0,4 5 0,-4-2-12,-3 0 24,-7-2-12,0-1 0,-1 1 0,-2-2 0,0-1 11,-3 4-11,0 2 22,-3 3-22,-5-3 11,-2-3 12,-6-6-1,-2-2-22,0-2-11,0-1 11,2 0-11,-3-5-12,7 0-66,-1-5-337,4-5 23,1 3 403,-2-5 0,4 11 0,1 1 0</inkml:trace>
  <inkml:trace contextRef="#ctx0" brushRef="#br0" timeOffset="10428">1416 18243 6215,'34'2'34,"-3"-2"-34,-14-5-56,1-1-112,-2-2 168,-1 1 0,-7 2 0,-4 2 0</inkml:trace>
  <inkml:trace contextRef="#ctx0" brushRef="#br0" timeOffset="11324">1733 18217 6451,'0'23'22,"0"-2"-22,-3-10 0,1-1 0,2-1-11,-1-1 11,1-2-11,0-1-23,4-2-11,1-1-11,5-1-11,0-1 0,-1 0 33,0 0 34,-3 0 0,0-3 0,-2-2 0,-2-4-11,0-2 0,-2 1 11,0 0 0,0 1 11,-2 1-11,-1 1 11,-2 3 23,-1 1-12,1 3 45,1-1-11,2 1 0,0 0-56,2 4 0,1 2 0,5 4 0,2 4 0,4 1 12,4 11-12,-5-4 0,2 7 0,-9-8 11,-1 0-11,-3 0 0,0-2 11,0-1-11,-5-3 11,-2-3 0,-7-3 34,-2-4-34,-2-3-11,0-2-22,1-3-12,2-4-324,4-11 358,6 3 0,2 0 0,3 9 0</inkml:trace>
  <inkml:trace contextRef="#ctx0" brushRef="#br0" timeOffset="12242">1919 18243 6227,'15'-11'89,"1"1"1,11-8-57,-11 9-10,0 3-1,4 3 1,-7 2-1,1 5 0,-9 4-10,-2 7-12,-2 4 11,-1 2-11,-2-2 22,-2-1-11,-2-4-11,-3-4 12,1-3-35,0-4 12,2-2-11,1-1 10,3 0-10,1 0 11,8-1 11,4 1 0,4-2-11,-1 2 11,-5 2 11,-2 3-11,-2 4 0,-3 3 11,-1 1-11,-1 2 34,0 0-1,-12 7-22,2-5 1,-11 3 10,5-9 0,-2-2-10,2-5-12,1-2-56,1-2-56,4-2-90,4-4 202,2-6 0,3 4 0,-1 0 0</inkml:trace>
  <inkml:trace contextRef="#ctx0" brushRef="#br0" timeOffset="12842">2170 18309 6271,'19'-20'67,"0"0"0,-1 2 1,-4 3-12,-5 6 0,-3 3 11,0 2 12,-3 2 33,1 2-34,0 6-56,0 6-10,1 9-1,1 6-11,-1-5 0,1 2 0,1-2 0,-1 1-56,1 4 0,-1-2-661,3 7 717,-5-15 0,-4-13 0,0-4 0</inkml:trace>
  <inkml:trace contextRef="#ctx0" brushRef="#br0" timeOffset="15044">701 18111 6417,'-17'5'146,"1"-1"-90,5-4-34,1 0 45,-4 0-67,-1-1 0,0-3 0,-2-3 0,3-3 0,-1-1 0,-2-1 0,0 2 0,0-1 0,-4-3-11,0-3 22,0 1 23,4-1 11,4 4-45,0 0 11,0 0-11,1-1 0,0 0 0,0-1 0,1 1 0,-3-6 0,3 0 0,1 0-11,4 0 11,2 7 0,1-2 0,1 0 0,-2 1-12,2 1 1,-2-3 0,3 0 11,-1 2-11,2 4 11,0 4 0,0 1 0,0 0 0,0 1 0,0 0 0,0 0-11,0-1 11,0-1 0,0 0 0,2-1 0,2-1 0,5-5 0,1-1 0,0-1 0,-1 2 0,-3 5 0,-1 1 0,-1 1 0,1 1 0,-1 0-12,1-1 12,3-2 0,0 0 0,3-1 0,-3 1 0,2-1 0,0 0 0,1 1 0,-1 0 0,5-2 0,3 0 0,0 0 0,3 2 0,-6 1-11,1 1 22,0-2-11,-1 0-11,-1 0 11,4-3 0,-1 0 0,6-4-11,3-2 11,-4 3 0,0 0 0,-6 6 0,-3 0 0,-1 2 0,-2 1 0,-1 1 0,3 0 0,-4 1 0,2-1 0,-3 2 11,-3 1-11,0 0 0,-2 1 0,-1 0 0,0-1 11,0 0 34,0 0-45,-13-1-22,-7 0 22,-6 0 11,-1-2-22,10 3 11,1 0 0,4 0-23,2 1 1,2 0 22,3-1 0,1 1-11,2 0-45,0 0 45,4-2 11,3 1 0,6 0 0,3 0 0,2 1 11,1 0-11,0 0 11,0 1 0,5 9-11,-2 5 0,-2 13 0,-8-2 0,-7 1 11,-4-5-11,-1 0 0,-4-2-11,-3-1-45,-3-6-705,-7-4 761,2-4 0,2-3 0,6-1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33:42.210"/>
    </inkml:context>
    <inkml:brush xml:id="br0">
      <inkml:brushProperty name="width" value="0.09071" units="cm"/>
      <inkml:brushProperty name="height" value="0.09071" units="cm"/>
      <inkml:brushProperty name="color" value="#0070C0"/>
    </inkml:brush>
  </inkml:definitions>
  <inkml:trace contextRef="#ctx0" brushRef="#br0">13692 5874 6070,'-22'1'67,"-1"0"0,2 1 0,1 0 57,-9 3-80,7-1 23,-3-1 1,0 0-35,-3 0-5,2 0 0,0 0-5,0 2-18,6 0 1,-1 1 5,-11 6 0,0 1-11,11-3 0,1 0 0,-5 4 6,3-1 0,-1 2-6,-8 5-387,10-6 0,1 0 387,3-3 0,2 0 0,-1 0 0,0 1-215,0-1 1,0 1 219,0-1 1,1 0 5,-15 11 0,3-1-133,3-1 122,2-2 11,4-3-11,3-1 11,2-1-11,2-2 729,2 0-740,0 1 469,0 3-469,0 2 160,-2 4-149,0 3 0,-2 5-316,-1 1 316,0 4 0,6-17 0,1 0 0,-1 1 0,-1 0 0,-1 6 0,-2 2 0,1 0 0,0 0 0,1-1 0,0 0-6,1-3 1,2-1 5,-1 5 0,2-3 0,1 0 0,2-2 0,0 2 11,2-1-11,0 1-6,1-3 1,0 1 16,0 11-72,0-9 0,0 0 61,1 12 0,0-16 0,1 0 0,0 0 0,1 1 0,0-1 0,0 1 0,1-1 0,0-1 0,4 19 0,1-4-150,0-3 150,1-4-11,1-4 11,0-3 11,1-1-22,1-1 11,-1-1 432,2 2-421,1-1 134,1 2-134,3 2 23,0 2-23,2 0-365,1 3 354,1 3 5,-12-14 1,1 0 5,10 15-11,0-3 0,-1 0 0,0-1 0,-1-2 11,-1-2-89,1-2 78,-1 0 0,2 1 23,0-1 21,1-2-44,-1 0 0,1 0 0,0-2 0,0 1 0,1-2 12,0 1-1,2 1-11,1 1 0,1 2 0,1 1-443,0 1 443,-1 0-6,-6-4 0,0 0 12,-6-5 0,1 0-6,5 4 0,0 0 0,6 4 0,2-2 0,0-1 0,1-2 0,0-2-12,0 0 12,2-2 0,-1 0 0,2 0 0,-11-4 0,1 0 0,11 5 0,-12-5 0,0 0 0,7 6-11,1 0 11,-1 2 0,0 1 0,0 0-252,1-1 252,-1-1 0,1 0 0,0-2 0,-1-2-11,0 0 11,1-1 0,0 0 0,-1 0 0,1-1 0,0 1 0,-1 0 0,1 1 0,-2 1 0,2 1 0,-1 0 0,0 0 0,3 1 0,0 0 0,2-2 0,0 1 0,1-2 0,0 0 0,-2 1 0,-2-2 0,-3 0-11,-1-1 11,-2 0 292,7 5-303,-1 0 11,0 0 0,-3-1 0,-8-4 0,2 0-11,1 0 11,2 0 0,2-1 0,3-1 75,2-1-81,-8-4 1,3 1-1,2-1 1,1-1-111,0 1 0,-1 0 116,-1-1 0,-1 0 0,8 2-21,-2-2 9,0 0 1,-3 0-11,0-1-3,-3 0 13,-1 0 1,-4 0-34,0 0 45,-4 0 668,-1 0-668,-2 0 288,-2 0-288,0 0 4,0 0-15,1 0 0,1 0 11,2 0-11,2 0 0,1-1-45,1-1 44,1-3 12,0-3-11,0-1 11,0 0-11,-1 1-11,-1-1 22,-2 1 0,-2 1-12,-2 1 12,-2-1 12,0-3-12,-1-7 0,0-2 0,-1-6 0,-1 0 0,0-3-12,0-3-392,0-1 393,0 0 11,-2 1 0,-1 1-22,-1 0-19,-1 2 41,0 2-11,-2 1 22,1 2-22,-2 1 22,0 2-11,0 0 392,-1 0-392,0 0 42,0-1-42,-1-2 0,-2-2 0,0 6 0,-1-1 0,-3-12-165,2 10 0,1 1 165,-1-11 0,0 1 0,1-1 0,0 1 0,0 1 0,-2 1 0,0 0 0,1 9 0,0 0 0,-4-12 6,3 12 0,1 0-6,-3-7-81,2 0 81,1-2 0,2 0 0,0-2 0,1-2 0,-1 0-417,-1-2 417,-2 0 11,-2 0-22,-2 1 22,-1-1-22,-1 1 22,-1 3-11,0 1 0,1 4 5,0 2 29,-1 1-23,1 1-11,-2 0 0,0 0 11,-2-3-11,5 5 0,-2 0 0,-7-11-77,8 10 1,-1 0 76,-5-9 11,0 1-22,0 2 22,2 2 22,0 2-21,0 0 21,0-2-33,0 1 0,0 0 11,5 4 1,-1 0-12,3 3 0,0 0 15,-2-4 0,-1-1-15,-3-7 11,0-2 0,-1 1-11,0 1 0,-1 2 34,-1 3-23,-1 0-8,6 9 0,0 1 36,-1-4 0,1 0-39,-14-7 11,4-1 469,7 10-424,1-1-45,-2-1-11,0-1 80,1 1-80,-1 0 22,1-3-22,-2 0 0,1 1 0,0 2 23,1 0-23,0 1 402,0 2-379,2 1 44,0 2-67,0-1 0,-1 0 0,0 0 0,0 0 11,0 0-11,-7-7 11,-3-1-11,0 1 0,2 3 11,7 7 12,1 0-12,-2 1-11,-1 1-11,-1 0 22,0 2 0,-1-2-11,-1 1-11,1 1 33,-10-3-22,8 2-11,-9-1 22,8 1-22,-1 2 22,-1-1-11,-2 0 0,1 2 0,-1 0 0,0 0 0,4 2 0,0 0 12,-3 1-12,7-1 0,-4 1 0,9 0 0,-1 0 0,1 0 0,-1 0 11,0 1-11,0 0 0,-1 0 0,0 0 11,-3 0-11,0 0 11,-1 0-11,0-1 0,-1 1 11,1 0 1,1 0-12,1 0 0,1 0 11,1 0-22,-3 0 22,5 0-11,-5 0 0,8 0 0,-2 0 0,0 0 0,-1 0 0,0 0 0,-1 0 0,-1 0 0,2 0 0,0 0 0,1 0 0,2 0 0,1 0 0,1 0 0,1 0 0,1 0 0,-1 0 0,1 0 0,-2 0 0,1 0 0,-1 0-11,-7 0 11,2 0 0,-23 5 0,16-2 0,-15 6 0,15-5 0,-1 0 0,0-1 0,3 0 0,1-1 0,3-1-12,1 0-21,3-1-102,1 0-212,-2 2-325,-3 5 672,-4 5 0,8-4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34:11.888"/>
    </inkml:context>
    <inkml:brush xml:id="br0">
      <inkml:brushProperty name="width" value="0.09071" units="cm"/>
      <inkml:brushProperty name="height" value="0.09071" units="cm"/>
      <inkml:brushProperty name="color" value="#0070C0"/>
    </inkml:brush>
  </inkml:definitions>
  <inkml:trace contextRef="#ctx0" brushRef="#br0">5451 8215 6451,'-12'-5'11,"-14"-12"-11,12 6 0,-11-10 0,14 11 0,-1-1 0,-1 0 0,0-1 0,1-1 11,-3 0-11,2 0 0,-2 0 11,2 0 0,-2 0 1,2 0-1,-1 1-11,0 0 11,-5-7-11,-4-6 0,1 1 0,0-3 11,7 8-11,1 1 0,-1 0 11,1 1-11,1 0 0,0 2 0,2 0 12,-1 0-12,2 3 0,-4-5 0,4 6 0,-3-5 0,2 3 0,0-1 0,-1-2 0,0-1 0,-1-2 11,-1-1-22,0-1 11,-5-10 0,-1 0 0,1 1 11,2 4-22,6 10 11,0 0 0,0 1 11,1 0-11,0 1 0,1 0-11,0 0 11,-3-8 0,3 3 0,-4-6 0,4 4 0,-6-11 0,3 8 0,-3-7 0,5 11 0,1 2 0,2 0 0,0 1 0,-1 0 0,1 0 0,-1-2 0,1-1 0,-1 0 0,1-1 0,0-2 0,-1 0 0,2-1 0,-1 1 0,1 0 0,0 1 0,1 1 0,0 2 0,-1-1 0,0-11 0,1 6 0,-1-7 0,3 9 0,1 0 0,1-1 0,-1-3 0,2-4-6,0 5 0,-1-1 6,1 5 0,0 0-419,0-8 1,0 1 418,0 6 0,0 2 0,0 0 0,0-1-186,0 1 0,0 0 186,0 0 0,0 0 0,1 1 0,0 0 0,0 0 0,1 1 0,0-1 0,1 1 0,0 1 0,-1-1 0,4-18 0,-3 1 0,0 2 0,0 1 0,-2 2 0,2 1-28,0 3 28,0 0 0,1 0 0,1 2 0,0-2 0,1 0 0,0-3-288,3-2 288,0-3 0,-4 15 0,1 1 69,0-2 0,1 1-75,-1-2 1,0 0 5,1-1 0,0 0 0,0 1 0,0-1 0,1 0 0,-1 0 0,1 1 0,-1 0 0,0 0 0,0 1-6,0 1 1,0 0 187,-1 1 1,1 0-183,1-4 0,0 0 0,4-12 0,-5 13 0,0 2 0,3-8 0,0-1 0,0-2-445,1-2 445,-6 15 0,1 0 0,0-1 0,1 0-6,0-1 1,0 0 5,0-1 0,1 0 0,1 1 0,0-2 0,4-7 0,0 0 0,-2 7 0,-1 1 0,4-7 0,0 2 0,-4 8 0,0 2 0,9-16 198,-1 4-198,-1 2 0,-1 3 0,-2 5 648,-2 2-648,-2 4 0,-1 3 0,1-1 519,-2 2-519,1-3 102,-1-1-102,0-3 0,4-5 0,3-3 0,2-5-263,-6 12 1,-1 0 262,2-1 0,0-1 0,1 0 0,1 0 0,0-1 0,2-1 0,0 2 0,1-2 0,0 2 0,3-4 0,1 0-449,-2 3 0,1-1 1,-1 2 448,2-3 0,1 2 0,0 0 0,1-1-332,0 1 0,0 0 332,1 0 0,0 1 0,0-1 0,0 2 0,1-1 0,0 1 0,-1 1 0,1-1 0,0 1 0,1 0 0,-2 1 0,1-1 0,-2 2 0,1-1 0,-1 0 0,4-2 0,-1 0 0,-4 2 0,0 0 0,-1 0 0,2-1 0,-2 0 0,0 0 0,-1-1 0,1 1 0,0-1 0,-1 0 0,0 0-6,1 0 0,0 1 6,0-1 0,0 0 0,0 0 0,1-1 4,-2 2 0,1-1 0,0 0-4,3-2 0,0 0-263,-3 2 0,1 1 0,-2 0 257,2-1 0,0 2 6,0 0 0,0 0 0,1 1 0,-1 0 0,1 1 0,0 0 0,0 0 0,1 0 0,-1 1 0,1-1 0,1 1 0,-1-1 0,1 0 0,0 1-111,0-1 1,0 0 110,0 0 0,-1 1 0,1 0 0,1 0 0,-2 1 0,1 0 0,0 0 0,4-2 0,-1 1 61,-3 1 1,2 0 0,-3 1-62,4-1 0,-1 0 0,1-1 0,0 1 0,0 0 0,0 0 0,0-1 0,1 1 0,-1 0 0,1 0 0,0 0 0,0 0 0,0 1 0,0 0 0,1 0 0,0 0 0,0 1 0,0 0 0,1-1 0,0 2 0,1-1 0,0 0 0,1 0 0,0 0 0,0 0 0,1 0 0,-1 1 0,1-1 0,-1 0 0,1 0 0,-1 1 0,-1-1 0,1 1 0,-1 0 0,-1 0 0,1 0 0,-5 1 0,3-1 0,-1 0 0,2 0 0,1 0 0,-1 0 0,0-1 0,0 1 0,-1-1 0,-1 1 0,0 0 0,-1 0 0,2-1 0,-1 1-6,0-1 1,1 0 5,-1 1 0,1 0 0,-1 0 0,0 0-44,0 1 0,-1 1 44,1-1 0,-1 1 0,0 1 0,-1 1 0,0-1 0,0 2 0,0-1 0,-1 1 0,-1 1 0,1-1 0,-1 2 0,0-1 0,0 1 0,-1 0 160,1 0 0,-1 1-160,1-1 0,-1 1 0,1 0 0,-1 0 0,1 0 0,0 0 0,0 0 0,0 0 0,0 0 0,-1 0 0,2 0 0,-1 0 0,0 0 0,0 0 0,0 0 0,0 0 0,0 0 0,-1 0 0,1 0 0,0 0 0,-1 0 0,1 0 5,-1 0 1,1-1-6,-1 1 0,0-1 0,1 0 0,0 0 0,-1 0 0,1 0 0,0 1 0,1-1 0,-1 1 0,1-1 0,0 1 0,1 0 0,-1 0 0,1 0 0,1 0 0,-1 0 0,0 0 0,0 0 0,0 0 0,0 0 0,0 0 0,0 0 0,0 1 0,-1-1 0,1 0 0,-1 0 0,1 0 0,0 0 0,0 0 0,0 0-4,1 0 1,-1 0-3,2 0 1,-1 0 10,0 0 1,0 0-12,1 1 1,1-2 5,-2 1 0,2 0 0,-2 0 5,6-1 1,0 0-38,-4 1 1,1-1 0,-2 0 36,3 1 1,-1-1-6,1 1 0,-1 0-6,1 0 1,0 0-1,-1 0 1,0 0 5,0 0 0,1 0 0,-2 0 0,1 0 0,0 0 0,0 1 0,1 0 0,-1 2 0,1 0 0,0 0 0,1 2 0,0 0 0,0 0 0,0 1 0,1 0 0,0 0 0,0 0 0,0 0 5,1 1 1,-1 0-6,2 0 0,-1 0 0,1 0 0,0 0 0,0 1 0,0-1 0,0 0 0,2 0 0,-4 0 0,2 0 0,-2 0 0,-8-2 0,0 0 0,1 0-278,6 2 1,1 0 0,-2 0 277,2 0 0,-3 1 0,1 0 0,0-1-149,-1 2 0,0 0 149,0 0 0,-1 0 0,1 0 0,-1 2 0,0-1 0,0 0 0,0 2 0,0-1 0,0 1 0,0-1 0,1 2 0,-1-1 0,1 1 0,-1 0 0,1 0 0,0-1 0,-1 1 0,0 1 0,0-2 0,0 2 0,-2-3 0,1 2 0,-2-1 5,5 2 1,0 0-111,-4-1 0,0-1 0,-1 1 105,3 1 0,-2-1 5,1 1 1,0 1-6,1 0 0,-1 1 5,1-1 1,1 1-6,-1 1 0,0-1 0,1 1 0,-1 0 0,0 1 0,1-1 0,-2 1 0,1 1 0,-1-1 0,0 0 0,-1 0 0,0 0 0,-1 0 0,1-1 5,-1 1 1,0-1 57,0 0 0,0 0-63,1 0 0,-1-1 0,1 0 0,-1 0 0,1 0 0,0 0 0,-1 0 0,0 0 0,0-1 0,0 1 0,0 0 0,-1 0 5,0 0 1,0 0-6,0 1 0,-1-1-6,-1 0 1,-1 0 10,0 1 1,-1-1-6,0 0 0,-1 0 490,-2 0 1,0 0-497,0 0 1,-1-1 5,0 1 0,0 0 5,-1 0 1,1-1-6,-1 1 0,0 0 0,1 0 0,-1 0 0,0 0 0,1 1 0,-1 0 0,1 0 0,-1 0 0,1 1 0,7 8 0,1 2 0,-8-8 0,0 1 0,0-1 3,0 1 1,0 0 0,0 0-64,-1 0 0,-1 0 1,-1 0 59,2 2 0,-1 0 0,-1 0 0,0 1 233,0 0 0,0 1-233,-1 0 0,0 0 0,0 1 0,0 0 74,-1 0 1,1 1-75,-1 0 0,1 0 0,-1 1 0,-1-1 0,2 0 0,-1 0 0,-1 0 0,1 0 0,-1 0 0,0-1 0,-1 1 0,0-1 0,0-1 0,-1 1 5,0 0 1,0 0-6,-1 0 0,0 0 0,-1 1 0,1-1 0,-1 0 0,-1 1 0,0-2 0,0 0 0,0 0 0,-1-1 0,0-1 0,0 0 0,-1-1 0,1 0 53,-1-1 1,0 1-54,0-1 0,0 0 0,0 0 0,0 1 5,1 0 1,-1 0-12,1 1 1,0 1 5,0-1 0,1 1 227,0 1 0,1 0-227,-1 1 0,0-1 0,1 1 0,0 1 0,0 0 0,0 0 0,1 1 0,-1-1 0,0 1 0,0 0 0,0-2 0,0 1 0,0-1 0,0 0 5,0-1 1,-1 0-12,1-2 1,-1 1 5,1-1 0,-1-1 5,0 0 1,0 0-12,0-1 1,0 0 5,2 10 0,0-1 0,-1-7 0,-1 1 3,0 2 1,1 3 0,-1-3-4,0-2 0,-1 0 0,2 7 0,-1 0 0,-2-9 0,0-1 0,0 0 0,-1 0 99,1 0 1,-1 0-100,0-1 0,0 1 0,0-1 0,-1 1 0,1-1 0,-1 1 0,0-1 0,0 1 0,0 0 0,0 0 5,0 0 1,0 0-6,-1 1 0,1 0 0,0 0 0,-1 0 0,1 0 0,0 0 0,-1-1 0,0 1 0,1 0 0,-1 0 0,1-1 0,0-1 0,-1 1 0,1-1 0,0-1 0,1 0 0,2 16 0,1 0 0,0 0 0,0 1 0,-3-17 0,0 1 0,-1 0 0,0 1 0,0 1 0,1 1 0,-1 1 0,-1 0 0,1 0 0,0 2 91,-1-1 1,1 0-92,-2 1 0,1-1 0,0 0 0,0-1 0,-1 0 0,-1-1 0,2-2 0,-1 0 0,0 16 255,1-4-255,-2-5 673,1-5-673,-1-2 408,0-3-408,1-2 669,-1-1-669,0 1 174,0 3-174,0 4 0,0 6 0,0 4-250,0-14 1,-1 1 254,0 1 1,-1 0-12,0 1 1,-1-1 5,0 1 0,-1 0 5,0-1 1,1 0-6,0-2 0,0 0 11,-3 16-11,4-7 0,-1-6 0,2-6 0,1-6 0,0-5 0,-1-2 500,1-1-500,-2 0 11,0 2-11,-1 0 0,-1 3 0,-2 2 0,-1 6 0,-3 5 0,-1 7 11,-2 6-269,6-15 1,0 1 262,-1 1 1,0 1-6,0 0 0,0 0 5,-1-1 1,0-1-6,0 0 0,1-2 11,-11 14-254,1-6 266,0-4-1,1-7-11,2-4 1,2-4-1,2-4 513,2 0-513,0-2 257,2 0-246,-2 2-22,-2 3 0,-2 4 11,-4 4-5,3 2 0,-1 1-6,2-2 0,-1 0-258,-4 5 1,-1 1 268,4-4 0,0-2-6,-1 1 1,0 0 0,-1-1 0,-1 0 16,0-1 0,-1-1 0,0 1 1,-1-1-12,1-2 1,-1 0-1,1-1 0,-1 0 0,1-1 0,0 0 6,1-2 0,0 0 0,-6 2 0,-1-1-6,-11 3-279,14-4 1,0-1 278,-8 2 0,3 0-78,-1 0 78,0 0-11,2-1 0,-3 1 0,2-1 0,5-3 0,-1 0 0,-10 2-83,9-2 0,0 0 94,-11 2-11,0-1 0,-1-1 0,-1 2-400,0-1 400,0 0 0,18-1 0,0 0 5,-1 0 1,0 0-6,0 1 0,0-1 5,-2 1 1,1 0-12,-2 0 1,1 1 5,-2-1 0,0 0 0,-1 0 0,0 0-109,-1 0 1,0-1 108,-1 1 0,-1-1 5,0 1 1,0-1-6,-1 0 0,0 0 0,-1 1 0,0-1-408,0 0 1,0 1 407,-2-1 0,1 1 5,0 0 1,-1 1-6,0-1 0,0 1 0,0 0 0,-1 0 0,0 0 0,1 1 0,-2 0 0,1 0-241,-1 1 0,0-1 241,-1 1 0,0 0 0,-1 0 0,0 0-255,11-2 1,0 0 0,0 0 254,0 0 0,-1 0 0,1 0 3,-1 0 1,0 0 0,0 1-4,0-1 0,0 0 0,0 0 0,0 0 0,0 0 0,0 1 0,1-1 0,-1-1 0,0 1 0,1 0 0,0-1 0,0 1 0,-12 1 0,0 0 0,0 0 0,0-1 0,0 0 0,1 0 0,0-1 0,0 0 0,0 0 0,1 0 0,0 1 0,0-1 0,0 1 0,0 0 0,0 0 0,0 1 0,1 0 0,-1 0 0,-1 1 0,1 0 0,0 0 0,-2 1 0,3-2 0,-3 1 0,2 0 0,7-2 0,1 0 0,-1 1-267,-8 0 1,-2 1 0,3-1 266,8-2 0,2 0 0,0 0 0,-1 0 0,1-1 0,-1 1-70,1-1 1,-1 0 0,0 0 69,1 0 0,-1 0 0,0 0 0,0 0 0,1-1 0,-1 1-4,0-1 0,0 0 0,-1 0 8,1 0 0,-1 0 0,0 0-4,0 0 0,-1 0 0,1 0-4,-1 0 0,0-1 0,-1 1 7,-2 0 0,-1 0 0,-1 0 0,2 0-3,-2 0 0,1 0 0,-1 0-103,2 0 1,-1 1 0,0-1 0,2 0 106,1 0 0,2 0 0,0 0-4,0-1 0,1 1 0,0 0 43,1-1 0,-1 1 0,1-1-43,-11 1 0,0 0 0,1-1 0,1 1 0,0 0 0,1-1 0,2 1 0,-1 0 297,4-1 1,-1 0-1,0 0-301,-1 0 1,0 0-1,-1 0 4,1-1 0,0 1 0,1-1 73,1 0 0,0 0 0,1 0-79,-2 0 1,2 0 5,-1 1 0,0-2 427,1 0 0,0-2-427,1 1 0,0-1 0,0-2 0,0 0 0,1 0 0,1-1 0,0 1 0,0 0 0,-10-2 0,1 1 0,9 1 0,-1 0 0,-7-1 0,1 0 0,10 3 0,1-1 373,0 1 0,0-1-373,1 1 0,-1-1 0,1 0 0,0 0-6,-1 1 1,0-1 5,0 0 0,1-1 0,-2 1 0,1-1 0,0 1 0,0-1 0,0 1 0,-1-1 0,-8-1 0,-1 0 5,7 2 1,0-1-12,-8-1 1,1 1 5,9 1 0,1 0 5,0-1 1,-1 1-12,1 0 1,1 0 10,0-1 1,0 0-6,-16-5-11,1 1 22,2-1-11,1-1 0,0 2 0,9 2 0,-1 1 0,-12-4 0,12 4 0,1 0 0,-11-1 0,1 0 0,-1 1 0,0 0 11,1 0-11,-1 1 0,1-1 0,-2 0 0,2 0 0,-1 1 0,0-1 0,0 1 0,0-1 0,0 1 0,-1-1 0,-2-1 0,0 1 0,17 3 0,-1 0 0,2 0 0,-2 1 211,-8-2 1,-1 1-212,-1 0 0,0 0 0,-1 0 0,1 0 159,3 0 0,0 0-159,8 0 0,1 0 0,-1 0 0,1-1 179,-1 0 0,0 0-185,0 0 1,0-1 10,0 1 1,0-1-6,1 0 0,-1 0-11,-16-5 11,0 0 11,3 0-22,2 1 22,1 0-11,1 0 0,2 1 125,-1 0-125,0 1 0,-1-1 0,0 1 0,-1 1 0,0-1 0,0 0 0,-1 0 0,9 1 0,0 1 0,-11-4 0,12 4 0,0 0 0,-7-3 8,2 2 4,0-1-12,0 2 0,1 0 688,0 1-688,1 0 406,1 0-395,1 0 176,2-1-198,0 0 11,2 0 0,0-1 0,1 0 0,1 1 11,0-1-11,2 2-11,1-1 11,-1 1 0,1-2-11,-7-3 11,3 2 11,-4-3-11,5 3 0,1-1 0,0 1 0,-1-1-11,-1-1 11,-1-2 11,-2-1-11,-10-8 0,13 10 0,-1-1 0,-1 0 0,1 0 0,1 0 0,1 1 11,-8-3-22,3-1 11,0 1 0,2 1 0,1 0 11,0 1-22,0 0 22,1 1-11,0 0 11,-5-2-11,2 3 0,-2-2 12,4 5-12,-7-5 0,-2-2-6,9 3 0,0-1 6,-10-8 0,2-2 0,7 6 12,-1-1-12,0 2 11,0 1-11,0 2 0,1 1 0,-1-1 0,2 2 0,0-1 0,1 1-11,1-1 11,-1 1 0,1-2 0,-1-1 0,1 1 0,1-3-12,-1 1 24,1-2-24,1 0 12,-1 0 0,1 1 0,-1 0 0,0 1 0,1 1 0,0 1 12,0 1-12,2 1 0,-2 0 0,1 2 11,0 1-11,0 0 0,1 1 0,2 0 0,0 0 0,0 0 0,0 1 0,0-2 0,-5-3-11,4 2 11,-4-2 0,5 3 0,1 0 11,0 1-22,2 1 22,1 0-11,0 1 0,1 1 0,0 1 0,1-1 0,-1 0-11,1 0 11,-1-1 0,-1 0 0,0-2 0,-1 1 0,0 0 0,-1 1 0,2-1 11,0 1-22,1 0 11,-1 0 0,0 0-23,0-2 23,-1 0 0,0 1-11,1-2-90,1 2-112,2-1-212,0 2-258,0 0 683,-2 2 0,2 1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51:16.381"/>
    </inkml:context>
    <inkml:brush xml:id="br0">
      <inkml:brushProperty name="width" value="0.09071" units="cm"/>
      <inkml:brushProperty name="height" value="0.09071" units="cm"/>
      <inkml:brushProperty name="color" value="#0070C0"/>
    </inkml:brush>
  </inkml:definitions>
  <inkml:trace contextRef="#ctx0" brushRef="#br0">15598 10504 6596,'-11'-1'146,"1"0"-1785,-16-1 1,-3-1-544,5 2 2648,-13-2 1,0 2-433,12 0 844,-9 1-867,8 0-11,0 0 23,0 0-23,3 0 3166,-10 1-3144,0 1-11,-1 1 12,3 1 631,9 2-654,-1 0 11,0 2-11,-2 1 0,-2 1 0,-3 0-258,-3 2 264,16-6 0,-2 0-6,-9 4 0,-2 0 0,-1 2 0,1 0 0,-2 0 0,0 0-267,4 0 1,2-1 260,8-3 1,2 0 16,-16 6-262,2 0 251,2 1-11,1 1 11,-2 2 11,0 2-229,13-9 0,0 1 218,0 1 0,-1 0-6,-8 8 1,0 1 10,6-6 1,0 1-6,-5 6 0,1 0 0,8-7 0,0-1 0,2 1 0,-1 0 0,1 0 0,1 1 0,-1 0 0,0 1-6,0 0 1,1 1 10,-1 1 1,0 0-6,0 1 0,0 1-167,0-1 1,0 2 166,0-1 0,1 1-6,-5 9 0,1 1 12,3-8 0,1 0-6,-4 8 0,1-1 0,5-9 0,1-1 0,0 1 0,1 0 0,0-1 0,0 0-6,1 1 0,0 1 6,0-1 0,1 1 0,-1 1 0,1-1 6,0 0 0,1 0-12,0-2 0,0 1 0,1-1 1,0 1 5,0-1 0,0 1 0,1 2 0,-1 0 5,-1 1 1,0 1-6,0 1 0,0 0 0,-1 2 0,1-1 0,-1 1 0,0 1-173,0-1 0,0 1 167,1-1 1,0 0 10,0 1 1,1-1-6,1-1 0,0 1 0,0-1 0,1 0-6,2 0 1,-1 1 5,0-1 0,1 1 0,0-1 0,0 0 5,-1-1 1,2-1-6,1-1 0,1 0 0,0 0 0,0 0-172,4 0 0,0-1 172,0-1 0,1-1 5,1-1 1,0-2-6,1 1 0,0-1 0,1 0 0,-1 1 0,1 1 0,-1 0 5,1-1 1,0 1 5,6 8 1,0 0-12,-4-6 0,0-1 0,5 7 0,-1-2 5,-4-7 1,0-2-6,0-2 0,-1-1 0,1 0 0,1-1-6,-1 0 1,0 0 102,1-1 1,-1-1-98,15 12 0,0-4 0,-8-6 0,1 0 0,-5-3 0,0-1 0,6 4 0,0 0 0,-5-4 0,-1-1 0,2 0 0,0 0 0,1 2 0,0-1 65,2 1 0,0-1-65,1 1 0,-1-1 0,2 1 0,0-1 5,0 1 1,0-1-6,1 0 0,0 0 0,-1-1 0,2 0 0,9 4 0,2-1 0,-10-4 0,0 1 65,8 2 0,-1-1-65,-10-3 0,-2-1 0,1-1 0,0 1 0,-1 0 0,0-1 120,-1 0 1,1 0-121,0 0 0,-1 0 0,1-1 0,-1 1-6,1-1 1,-1 1-1,1-1 0,-1 0 0,1 0 1,0 0-1,8 2 1,0-1-1,-7-1 1,1-1-193,5 2 0,1 0 198,-10-2 0,0-1 0,0 0 0,0 0 26,0 0 0,0 0-26,0-1 0,0 0 503,18 1-503,0-1-11,-1-1 0,-1 0 11,0-1-6,-12 0 1,0 0-7,11 1 6,-13-1 1,0 0 16,7 1-11,-3-1-11,-2 0 365,-4 0-354,-1 0 666,-3 0-666,0 0 489,-1 0-489,1 0 211,1 0-211,3 0-12,3-2 46,5 0-12,6-3-462,3-2 440,-15 4 0,0-1 0,1 0 0,1 0 0,1 0 0,-1 0 0,2-1 0,-1 1 0,1-1 0,0 0-345,1 1 0,-1-1 345,1 1 0,0-1 5,-1 0 1,0 1-6,-1-1 0,1 1 5,-2 0 1,0 0-6,1-1 0,-2 1 0,0-1 0,-1 1 5,0-1 1,-1 0-109,0 0 0,-1 0 103,-1 0 0,0-1 0,16-4 0,-4-1 0,0 0 0,-2-2 12,2-1-1,1-4-217,-15 9 1,0-1 210,1-1 1,0 0-12,0-1 1,0 1 5,1-1 0,-1 0 0,0 0 0,0 0 0,-1 0 0,1 0 0,-1 0 0,0 1 0,0-1 0,0 0 0,6-5 0,1 0 0,-6 3 0,1 1 5,5-6 1,-1 0-6,-5 5 0,-1 0 0,1-2 0,0 0 0,1 0 0,-1 0 0,1-1 0,0-1 0,0 0 0,0 1 0,0-1 0,0-1-121,0 1 0,0-1 121,0 0 0,1-1 0,0 1 0,0-1 0,0-1 0,0 1 0,1-1 0,-1 0 0,1 1 0,-1-1 0,1 0 0,-1 0 0,-1 1 0,1-1 0,-1 0 0,0 0 0,0 1 0,-1-1 0,0 0 0,1-1 0,-1 0 0,-1-1 0,1 0 0,-1 0 0,0-1 0,0-1 0,-1 0 0,0 1 0,0-1 0,-1 0 5,-1 0 1,1 0-6,-2 1 0,1 0 0,-1 1 0,0 0 0,0 0 0,0 1 0,-1-1 0,1 1 0,-1 0 0,1 0 0,-1 0 0,0 0 0,1 0 0,-1 1 0,0 0 0,0 0 0,-1 1 0,0 0 313,0 2 0,-1-1-307,2-7 0,-1 0-6,-3 6 0,-1 1-180,2-6 0,-1-1 180,0-11 6,-4 18 0,0-1-12,0-1 0,0 0 12,0-1 0,0 0-6,0-2 0,-1 1 0,1-1 0,-1 1 0,0-1 0,0 0 0,0 1 0,0-1 0,-1 2 0,0-1 5,0-8 1,-1 1-6,0 7 0,0 1 0,0-6 0,0 1 0,0-9 0,-4 3 11,-1 0 230,-3 2-230,-2 2-11,1 1 11,-1 1-11,-1 3 12,-1 0 0,-1 2-24,-1 0 80,0 1 639,-2 0-707,-1 1 0,0 1 11,-2-1-11,-2 0 11,-1-1-212,-1 0 212,-2 1 0,-2 0-22,-1 0 22,-3 0 58,15 10 1,0-1-64,-1 1 0,-1 0-1,1-1 1,-1 0 10,0 0 1,-1 0 0,1 0 0,-1-1 5,-1 1 1,0 0 5,0-1 0,0 1-12,-1-1 1,1 1 0,-2 0 0,0 1 0,0-1 0,0 0-12,-1 2 1,1-1 5,-1 1 0,0-1 11,-10-3 1,0 1-18,8 2 1,-1 0-327,-6-2 0,-1-1 326,10 4 1,2 1 5,-1-1 1,0 1-7,0-1 1,1 1-223,-1 0 1,0 1 216,1 0 0,0 0 5,-1 0 1,1 0-6,0 0 0,-1 1 0,1 0 0,0 1 0,-1 0 0,0 0 0,0 1 0,0 0 0,-1 2 0,0-1-6,1 2 1,-1 0 5,0 0 0,0 1 0,0 0 0,0 0 0,0 0 0,-1 2 0,1 0 0,0 0 0,0 1 0,-1 1 0,1 0 0,0 1 0,1-1 0,-1 0 5,1 0 1,-1 0-12,1-1 1,0 0 5,1 0 0,-1-1 5,1 1 1,0-1-6,0 0 0,0 0 0,1 0 0,0 0 0,1 0 0,-1 0 0,1 0 0,0 0 0,-18 1 0,1 1 0,1-1 0,2-1 0,0-1 0,2 0 0,0-1 0,2 0 0,-2 1 0,0 1 6,0 1-6,-2 1 0,2 0 0,1 0 0,3 0 418,6 0-418,3-2 809,3 1-809,1-2 524,1 0-524,-2-1 188,-11 1-210,5-1-23,-8 0 11,9 0-44,0 0-191,2 0-123,3 0-146,-2 0 538,-2 0 0,7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51:35.125"/>
    </inkml:context>
    <inkml:brush xml:id="br0">
      <inkml:brushProperty name="width" value="0.09071" units="cm"/>
      <inkml:brushProperty name="height" value="0.09071" units="cm"/>
      <inkml:brushProperty name="color" value="#0070C0"/>
    </inkml:brush>
  </inkml:definitions>
  <inkml:trace contextRef="#ctx0" brushRef="#br0">7515 10372 6406,'-6'-8'173,"-12"4"1,-3 2-163,4 0 6,-12 0 0,-2-1 16,2-2-33,-8 0 12,9 2-12,-5 2 0,-2 1 16,7 0 1,-2-1-511,-4 1 1,-4 1 0,3 0 493,1 0 0,2 2 5,-3-1 1,2 2-352,7 0 0,2 0 351,0-1 1,-1 1-6,1-1 0,1 1 0,1-1 0,0-1-138,1 1 1,0 0 137,1 0 0,0-1 0,1 1 0,0 0 0,0 0 0,-1 0 0,1 1 0,-1 0 0,0 1 0,0 1 5,-1 0 1,1 0-6,-1 1 0,0 0 5,1 1 1,-1 0-1,1 1 1,0-1-1,1 1 1,0 0-6,1 0 0,-1 1 0,1-1 0,1 1 0,-1 0 0,1 0 6,0 0 0,0 1-6,0 0 0,0 0-6,0 0 0,0 1 6,0 0 0,0-1 0,0 2 0,0-1 0,0 1 0,-1 1-215,-1 0 0,0 0 215,-1 2 0,0-1 0,0 2 0,-1-1 303,0 1 1,0 0-304,0 0 0,0 1 0,1 0 0,1 0 0,0-1 0,0 1 0,2-1 0,0 0-6,1 0 1,0-1 5,2 0 0,0 0 217,1 0 0,1 0-217,0 0 0,1 0-6,1 0 1,0 0 5,1 1 0,0 0 5,1 0 1,-1 1-6,-4 8 0,1 1 0,2-6 0,0 0-139,-3 8 0,0-1 139,3-6 0,1-2 0,0 2 0,0 0 0,-1 0 0,0 1 0,1 0 0,0 0 0,0 0 0,0 0 0,0 1 0,1-1 0,0-1 0,0 1 0,0-1 0,1 0 223,0-1 0,0 1-223,-2 7 0,0 1 0,3-8 0,0 1 239,-2 4 1,2 0-240,-2 7-11,3-1 11,1-1 0,1 1 11,2 3-105,0-16 1,1-1 87,-1 2 1,1 0 5,-1 2 0,1 0 0,-1 1 0,0 0 0,0 0 0,1 1 0,-1 0 0,1-1 0,-1 2 0,1-1 0,0 1 0,0 0-80,-1 0 1,1-1 79,0 0 0,0-1 0,0-1 0,0-1-162,0 0 1,0-1 161,2 0 0,1 0 0,0-2 0,1 0 0,2 0 0,1 0 5,1 0 1,0-1-12,0 2 1,1 0 10,0 0 1,0 0-6,0 0 0,0 0 0,1 1 0,-1 0-11,1 0 0,-1 0 16,0 1 1,0 0-6,0 0 0,1 0 0,3 11 0,1 0-6,-4-9 1,1 2 8,1 2 1,1 2 0,0-1-8,-2-5 0,0 0 1,0-1-307,0 1 1,1 1-1,-1-2 310,5 11 0,0-2 0,-4-8 0,-1-2-169,1 1 0,0 0 157,1-1 1,0 0 11,0 0 0,1 0 44,1 0 0,0-2-50,1 2 1,1-2 5,-1 0 0,3 0-12,-2-2 1,2 1 0,-1-1-6,4 3 0,0 0 9,-3-5 1,1 2 0,-1-2 7,1 1 0,1-2 0,-1-1 0,1 0-6,-1 0 1,1-1 5,-1 0 0,0-1-6,0 1 1,0-1 5,0 1 0,0-1 0,0 0 0,0 0-6,0 1 0,0-1 0,1 0 1,0-1-12,10 6 1,1-1 10,-7-4 0,0-1-253,8 4 1,-1-1 246,-9-6 1,0 0 5,-1 0 1,0-1 347,0-1 1,0 0-343,0 0 0,-1-1-6,0 0 1,0 0 5,0-1 0,0 0 0,0 0 0,0 0 0,0-1 0,1 0-6,-1 0 1,1-1-1,9 1 1,0 0 5,-7-2 0,0 1 0,7 0 0,0-1 102,-9 0 1,-1-1-109,1 0 0,0 1 6,-1-1 0,1 1-6,1-1 1,-1 0-6,1 0 0,-1 0 5,1 0 1,0 0-1,0 0 0,0 0 227,8 0 0,2 0-221,1-1 0,-1-1 0,1 0 0,-1-1 182,-2 0 0,-1-2-182,-9 1 0,-1 0 0,0 0 0,0 0 25,1 0 0,-1 0-31,0 0 1,-1 0 5,1 0 0,0 0-12,-1 0 1,0 0 5,0 0 1,-1 0 10,1 0 1,0 0-17,17-5 11,-10 3 0,0-1 0,-6 2 0,-1-1 0,7-1 0,-1-1 5,-6 2 1,-2 0-6,2-1 0,-1 0 0,1-1 0,-1 0 0,1-1 0,0-1 0,0 0 0,0 0 0,0-1 0,0 0 0,0 0 0,0-1 0,-1 0 0,-1-1 0,1 1 0,0-1 0,-2 1 0,-1 0 0,1 0 0,-1 0 0,11-11 0,-1 1 494,-4 2-494,-1 0 0,-2 0 0,-1 0 12,-1-1-12,1-1 0,0-3 5,-3 4 1,0 0-6,-2 4 0,-1 0-148,4-6 0,1-1 148,-5 6 0,0 1 0,-1 0 0,0 0 0,0 1 0,0 0 0,8-15 399,-1 2-388,-2 0-11,-1 0 0,-2-1 0,0-1 11,-1-2-72,0-2 61,-5 17 0,0 0 0,-1-1 0,0 0 0,1 0 0,0 0 0,-1 0 0,1 0 5,-1 0 1,0 0-6,-1 1 0,1-1 0,3-17 0,-1 1 11,-1 2 51,-3 10 1,-1 0-52,0 0 0,0 0-6,0-1 1,-1 1 0,0 3 0,-1 0 5,0-9 0,0 1-11,0-2 11,0-1 37,0-2-36,0-2-12,-1-1 76,0 10 1,-1-2-77,-1 0 0,-1-1 0,0-1 0,1 1-33,-1 1 0,0 3 33,1 5 0,-1 2 0,-2-18 5,2 17 1,1 0-6,-5-17 0,1 0 0,-1 0 0,-1 1 0,1-2 0,-1 2 0,0-1 0,4 17 0,0 1 5,0 0 1,0-1-6,-1 0 0,0 0 0,0 1 0,0-1 0,-1 0 0,1 1 6,-1-1 0,0 1-6,-6-17 0,-1 1 5,3 11 1,-1-2-6,-1-2 0,0 1-239,0-1 1,0 1 238,1 0 0,0 1 5,3 8 1,1 0-72,0 0 1,-1 0 65,-8-16 11,0 2 22,-1 2 1,0 0-23,0 2 209,5 9 0,0-1-215,0-1 1,0 1-6,-1 0 0,1 1 5,1 0 1,1 2-6,-5-5 12,1-1 10,-1 2 12,0-2-12,-1 1-11,1-1 0,-2-1 0,5 6 1,0 0-12,-7-8-177,7 8 1,-1 1 199,-4-6 752,0 2-775,-1 0 213,1 2-202,-2-1 0,0 1 0,0 1-11,0-1-11,1 1 16,5 3 1,1 0-17,-7-6 16,7 5 1,0 1-6,-6-5 11,1-1-22,-1 1 11,-1 0 11,1 1-11,-1 2 0,0 0 12,-1 1 368,1 1-369,-9-4-11,8 4 0,-7-3 157,10 6-157,2 1 0,1 1 0,2 0 0,2 1 0,0-1 11,0 1-22,-1 0 22,0 0-11,-7-5 11,4 4-22,-5-2 22,5 4-11,0 1-11,0 2 22,1 1-22,1 1 11,0 1 11,2 0-11,-1 1 0,2 0 0,0 0 0,0 0 11,1 0-11,0 0-11,0 0-112,-1-2-191,-4-3-302,-2-3 616,-5-6 0,9 6 0,1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56:19.606"/>
    </inkml:context>
    <inkml:brush xml:id="br0">
      <inkml:brushProperty name="width" value="0.09071" units="cm"/>
      <inkml:brushProperty name="height" value="0.09071" units="cm"/>
      <inkml:brushProperty name="color" value="#0070C0"/>
    </inkml:brush>
  </inkml:definitions>
  <inkml:trace contextRef="#ctx0" brushRef="#br0">8745 16364 6563,'-1'30'64,"1"-6"0,-1 8 0,0 7 0,1 2 0,-1 0 0,0-3 0,1-6-64,0 5 0,-1-5 0,1 6-13,0-9 0,-1 7 1,1 3-1,-1 0 1,1 0-1,-1-5 0,1-5 1,0-10-190,0 0 191,0-19-12,0-21 1,0-11-1,0 4 1,0 0-875,0-4 0,0-1 891,0-2 1,0 0 5,0-2 0,0-1 0,0 1 0,0 0 0,0 1 0,0 0 0,0 3 0,2 0 5,0 2 1,2 2-25,0 4 1,1 1 29,2 4 1,0 1-1,8-8 0,1 11 34,2 9-11,2 6 1289,2 10-1301,0 6-11,1 11 531,-1 2-531,-3 2-729,-3-1 729,-4-1-257,-4-2 269,-4-3-1,-2-2 12,-2-3-23,-8-2 0,-7-3 0,-11-5-11,-8-3 315,-3-3-315,17-2 0,1 0 0,-1-3 0,0-2-11,-15-5-34,4-9-56,8 0 75,7 3-578,8 6 604,3 5 0,4 5 0,1 0 0</inkml:trace>
  <inkml:trace contextRef="#ctx0" brushRef="#br0" timeOffset="723">9433 16259 6630,'-26'12'100,"1"-1"1,1 2 0,1 2-40,1 11 1,2 3-1188,4-5 0,0 2 1141,3-3 0,-1 3 0,3-1 1,-1 5 1,4 0-12,0 1 1,3 0-6,1 1 0,1-1-101,1-1 1,2 0 100,3-2 0,2-1-6,2-2 1,2-2 10,4-2 1,3-2-6,3-2 0,1-3 73,2-3 1,2-3-186,0-3 0,3-2 0,-1-2-95,3-3 0,-1-1 207,-2 0 0,1 0 0,-5-1 0,5-6 0,-9 3 0</inkml:trace>
  <inkml:trace contextRef="#ctx0" brushRef="#br0" timeOffset="1426">9935 17052 6238,'7'-28'40,"-1"-1"0,0 0 1,0 1-1,0 0 0,1 2-6,2-3 0,1 0-1344,1-1 1,0-1 1337,1-1 0,-1 1 0,1 1 0,1-1-233,-2 3 0,0 0 227,0 3 1,0 1 220,-2 3 0,0 1-220,6-11-12,-3 9 0,-4 8 1295,-3 7-1227,-3 4 1123,-1 2-1146,-1 1 258,2 0-314,-1 0 11,1 0-11,-1 0 0,2 1 0,2 6 33,2 7 1,3 13-29,-3-10 1,0 2-439,2 4 0,0 0 433,2 5 0,1 0-535,0 2 1,0 0 534,1 2 0,1 0 0,0 1 0,0-1 0,0-1 0,1-1 0,-2 0 0,1-2-368,-1-2 1,0-2 327,-2-2 1,1-2-95,7 11-79,-4-10 560,-5-10-761,-4-7 683,-5-3 1,-1-1 0,0 0 0</inkml:trace>
  <inkml:trace contextRef="#ctx0" brushRef="#br0" timeOffset="1599">10002 16775 6417,'29'0'-114,"0"0"0,0 0 0,0 0 1,9 0-1,0 1 0,-3-1 114,-7 0 0,-1 0 0,-3 0 0,0 0 0,-2 0 0,-3 0 0,0 0 0</inkml:trace>
  <inkml:trace contextRef="#ctx0" brushRef="#br0" timeOffset="2535">12092 16179 6809,'-7'32'67,"0"1"0,1-1 0,-1 0 1,2 0-1,0-2-28,1 7 0,1 0-921,1-11 1,1 0 0,0 1 907,1-1 0,-1 0 0,1 0-15,2 0 0,0 0 1,1-1-7,2 10 1,2-1-6,3-3 0,3-2-49,1-3 0,2-4 43,1-2 1,1-3 163,0-5 1,1-2-193,0-3 1,0-3-41,0-1 1,0-1-106,17-5-67,-5-7-68,-7-6-111,-11-7 425,-5-2 0,-7 11 0,-1 3 0</inkml:trace>
  <inkml:trace contextRef="#ctx0" brushRef="#br0" timeOffset="2741">11867 16510 6854,'34'-3'41,"1"0"0,2 0 0,0-1-41,-12 3 0,-1-1 0,2 1-1059,1-1 1,1-1 0,-1 1 871,2 0 0,0-1 1,0 1 186,-1 0 0,1 0 0,-3 0 0,-2 0 0,-1 1 0,12-1 0</inkml:trace>
  <inkml:trace contextRef="#ctx0" brushRef="#br0" timeOffset="3142">12780 16563 6955,'24'-18'-4,"0"1"0,1 1 0,2 3-181,-1 10 1,1 2-904,1 0 1,0 0 1087,-2 0 0,-1 0 0,4 1 0,-8 0 0</inkml:trace>
  <inkml:trace contextRef="#ctx0" brushRef="#br0" timeOffset="3801">13613 16232 7022,'-32'13'98,"-1"-1"1,1 0 0,2 0-1,1 1 1,3 0-54,5 3 0,2 1-429,2 0 1,1 0 388,3-1 1,2 0-6,-4 13 159,7-1-159,6-1-12,12 0 12,8 1-368,-2-14 0,1 0 368,3 1 0,2-1 0,-1 0 0,2-1 0,-1 1 0,4 1 0,-1 0 0,7 4 0,-2 0-241,-12-7 0,-2 0 241,9 11 295,-8 0-283,-7 0-1,-5 2 50,-4 0-50,-8 0 0,-8 0-11,-11-3 439,10-13 0,-3-1-490,-11-1 1,-2-4-62,6-4 0,1-3-445,-11-3 1,2-5 203,9-2 0,2-2 353,0-1 0,2-1 0,-4-1 0,8 5 0</inkml:trace>
  <inkml:trace contextRef="#ctx0" brushRef="#br0" timeOffset="4653">13891 16351 6764,'0'36'52,"1"-1"0,-1 0 1,1-1-36,-1-6 0,0-2-991,0 3 0,0-1 974,0 0 0,0-1 0,0-2 0,0 0 309,0-4 0,0 0-309,0 0 0,0-1 287,0-1-298,0-2-23,0-25 34,0-11-11,0-16-75,0 11 1,0-2 68,0-3 0,0-1 11,0-2 1,0 0 5,0-1 0,0 1 0,0 2 0,0 0 0,1 4 0,1 0-108,2 1 0,3 2 97,7-1 11,8 4 34,1 33-1,3 10-476,-11-3 0,0 3 459,2 3 1,0 2-10,-1 1 1,2 3 0,-2-2-5,-3-5 1,-1-2 0,1 1-4,2 7 0,2 1 0,-3-3 5,1 0 1,-2-2-1,-1-3 1,-1-2 533,-1-4 1,-1-1-551,8 2 240,-3-9-195,0-25 11,-1-13-40,-7 2 1,-1-2-647,0-6 1,0-3 643,-3 11 1,0-1 0,0-1-4,0 0 0,-1 0 0,0 0 0,0 0 0,-1 1 0,0 1-34,1-10 1,-1 2 12,0 5 1,1 2-271,1-10-213,2 17 504,1 13 0,-3 7 0,0 1 0</inkml:trace>
  <inkml:trace contextRef="#ctx0" brushRef="#br0" timeOffset="5094">14724 16285 7269,'-10'32'108,"0"1"0,-1-1 1,1 2-61,2-5 1,1 2-1,1-1-1609,-1 5 0,0 1 1564,2-5 1,0 2 0,2-3 1,1 1 1,1-2 128,0-2 0,1-1-134,5-2 0,1-2 0,1-2 0,2-1 0,5-3 0,3-2 5,0-1 1,2-2-6,2-2 0,0-2 6,1-1 0,1-2-12,0-1 0,0-1-11,-1-2 1,1 1-24,-3-1 1,1 0 376,15-4-528,-7-2-56,-7-5-89,-8 0-78,-7-1 1410,-4-2-996,-7-2 0,3 7 0,-4 1 0</inkml:trace>
  <inkml:trace contextRef="#ctx0" brushRef="#br0" timeOffset="5253">14738 16642 6025,'29'6'-14,"1"1"1,-1-1-1,-2-1 1,-1 1 0,-3-1-178,11 1 191,-6-2 0,-14-1 0,-5-2 0</inkml:trace>
  <inkml:trace contextRef="#ctx0" brushRef="#br0" timeOffset="5456">14592 16378 6753,'30'2'9,"1"0"0,-1 0 0,0 1 0,0-1 0,-2-1-60,6-3 1,-2-2-1150,2 2 0,0-2 981,1-1 1,-1 0 218,-1 2 0,-2 0 0,5 0 0,-10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56:46.752"/>
    </inkml:context>
    <inkml:brush xml:id="br0">
      <inkml:brushProperty name="width" value="0.09071" units="cm"/>
      <inkml:brushProperty name="height" value="0.09071" units="cm"/>
      <inkml:brushProperty name="color" value="#0070C0"/>
    </inkml:brush>
  </inkml:definitions>
  <inkml:trace contextRef="#ctx0" brushRef="#br0">19990 3347 6495,'31'8'95,"-7"-4"1,0 0-80,-6-3 1,3 1 0,7 1 0,7 0 0,1 1 0,-3 0-14,-2 0 1,-3 0 0,2 1-594,0-1 1,3-1 0,-2 1 0,-3 0 589,6 3 0,-6-2 0,1-1 718,-2-1-718,-3-1 383,-3-1-371,-4 0-12,-3-1 0,-4 0 1255,-3 0-1255,-2 0 11,-3 0 34,-1 0-45,-5-5 0,-4-2 0,-7-5 11,-3-3-11,-12-7 0,7 4-137,8 7 1,0-1 136,-5-4 0,2 2 0,3 2 0,3 3 0,2 2 0,3 2 12,2 3 249,2 1-272,2 0-11,0 1 22,9 3 0,3 3 0,9 4 0,3 4 0,3-1 0,0 2 0,2-2 11,-3 1-11,-1-1 0,-5 1 0,-3 0 11,-6 1 23,-5 2-12,-3 2-11,-3 2 0,-7 2-11,-7 1 12,-9-1-12,-5-3 5,6-8 1,-1-1-17,-10 3-137,12-7 1,1 0 135,0-3-212,8-2-347,5-1 571,3-1 0,3 0 0,0 0 0</inkml:trace>
  <inkml:trace contextRef="#ctx0" brushRef="#br0" timeOffset="925">21379 3254 6227,'19'-17'75,"1"0"1,0-1-1,8-6 1,0 5-31,-3 10 0,-1 3-290,-5 2 0,-1 0 273,6 1 0,-1 2 6,4 10 0,-7 6 192,-6 11-204,-9-4 1,-3 3-12,-2-6 1,-2 0-181,-3 8 0,-3-2 169,-1-6 0,-1-3 5,-4 1 1,0-2-1,0-1 1,-1-1-159,-14 7 153,4-6 266,3-8-266,5-3-12,5-3 1,6-2 390,3-9-390,9 3 165,5-4-154,10 8 0,5 3 0,2 10 0,-2 5 0,-1 10-310,-4 7 310,-6 0 11,-4 1-11,-7-1 6,-2-11 0,-4 0-1,-7-3 1,-3 0 5,-9 14-149,3-20 1,-3-3 137,-12-3 0,-2-2 0,0-4-22,3-9-90,4-4-90,8-12-178,7-2 380,5-1 0,5 12 0,2 4 0</inkml:trace>
  <inkml:trace contextRef="#ctx0" brushRef="#br0" timeOffset="1450">22000 3215 6887,'-22'24'48,"0"0"1,1 0 0,4 1-38,7 5 0,4 2-1119,2-7 0,1 2 1108,-2 8 0,2-1-6,3-9 1,0-2 18,1-1 1,2 0-20,0-3 1,3 0 452,8 12-458,7-7 0,2-7-12,2-10-10,12-7-1,-9-14-158,-10 4 0,-1-4 186,-6-2 1,-2-3-1,-1-2 1,-1-1 5,-1-2 0,-1-1 63,-2-1 0,-1-1-63,0 1 0,-2-2-4,-3 4 0,-2-2 1,-1 2-3,-1-2 1,-1 1 5,-6-6 0,-1 3 165,1 13 0,0 3-210,-12-4-14,3 8-143,4 8 183,4 10 19,4 7 0,5-4 0,4-1 0</inkml:trace>
  <inkml:trace contextRef="#ctx0" brushRef="#br0" timeOffset="1917">22397 3268 6966,'-21'26'31,"-1"0"0,1 0 1,1-1-1,2 0 1,5-2-21,8 2 0,4-1-503,-1 0 1,1 0 491,1 0 0,0-2 0,4-1 0,0-1 0,6 16-11,9-7 0,1-8 316,2-7-305,1-7 0,1-5-11,0-12 0,-1-6-98,-12 1 1,-1-1 102,-1-3 1,-1-1-1,0-2 1,-3-1-355,0-1 0,-3 0 360,1-2 0,-2 1 5,-3-1 1,-1 1-12,-3 0 1,-3 1 5,-1 0 0,-3 2 5,-2 2 1,-2 2 15,-6 1 0,-1 2-111,-6-1-179,-7 9-280,21 21 631,4 7 1,5-5 0,4-1 0</inkml:trace>
  <inkml:trace contextRef="#ctx0" brushRef="#br0" timeOffset="2750">22847 3215 6742,'4'36'44,"-1"0"1,0 1 0,-1 0-34,-2-4 1,-1 0-1112,-1 3 0,1 0 1111,-1 0 0,1-1-11,0-3 0,0 0 0,0-5 0,1-1 230,0-5 1,0-1-242,0 8 398,0-14-420,2-9-35,2-17 57,1-9 11,-2 3 0,-1-2 67,0-4 1,0 0-68,-1-4 0,0-1 0,-1-1 0,0-1 0,0-1 0,0 1 0,1 1 0,-1-1 0,1 3 0,1 1-175,1 2 0,0 2 175,2 3 0,0 1 0,8-9 11,3 10 1,2 9 32,3 6 980,2 10-979,1 9-34,-12-2 1,0 1-3,0 4 0,-1 2-9,-1 2 0,0 0 5,-1 2 1,-2 1-3,-2-2 1,-1 3 0,-1-2-4,1 3 0,-2 1-389,0 8 1,-1-2 388,-3-11 0,-2-2 5,0-1 1,-2-2-76,-3-1 0,-1-2 70,-14 10 11,-3-8 0,-3-9-11,-2-5-34,-2-8-67,17-2 1,0-3 100,-11-10 0,3-3 0,1 0 0,7 5 0,0 1 0</inkml:trace>
  <inkml:trace contextRef="#ctx0" brushRef="#br0" timeOffset="3795">22172 4352 6910,'-5'23'52,"0"0"0,0 3 1,1 1-14,1 3 0,2 2-1132,-1-7 1,1 0 0,0 2 1073,0 2 1,0 1 0,0 1-485,0 2 0,0 1 0,0 0 503,0 2 0,0 1 0,-1 0 2,1-9 1,0 1 0,0-1 0,0 1-3,-1 0 0,1 0 0,0 0 0,0 0 4,0 8 0,0 0 0,0 0 4,1-3 0,-1-1 1,1 0-13,0-4 0,0 0 0,0-2-2,0 8 1,0-3 5,0-6 0,2-2-11,2 9 11,1-12 1205,-1-10-1216,-1-6 2185,-3-9-2208,-4-9 1,-5-12 16,1 7 0,0-1 266,-2-2 1,-1-1-278,0-2 0,-1-1-6,-1 0 1,0-1 10,1 1 1,-1 1-253,0 1 0,1 1 275,0 3 0,0 0 0,-7-10 11,4 8 0,5 8 12,5 7 924,2 3-936,3 6 619,2 10-607,6 10-18,-2-6 1,2 3 1,2 2 1,3 3-1,0-1-532,3 4 1,1 0 524,-3-2 0,2 0 0,-1-2 5,4 0 1,-1-2-6,0-3 0,1-1-319,0-4 1,1-2 318,1-3 0,0-4 5,2-2 1,0-4-1,2-8 1,1-4-6,1-5 0,0-3-502,-7 2 0,-1-2 0,0-1 498,0-2 0,0 0 1,0 0-50,-2-1 1,0 0 0,-1 0-540,5-8 0,-4 2 592,-5 6 0,-3 3 0,0-2 0,-9 15 0</inkml:trace>
  <inkml:trace contextRef="#ctx0" brushRef="#br0" timeOffset="4646">21604 6178 6495,'23'-22'69,"1"0"1,-1 0-1,-1 2 1,0 0 0,-2 6-14,14 2-12,-1 6 12,-4 11-474,-5 14 451,-9 14-643,-9-10 1,-3 3 620,0 1 1,-3 2-9,-3 1 1,-2 2 0,-1-1-4,-1 4 0,-3 1-274,1-5 1,-2 1 0,-1-3 278,-4 1 1,-1-3-6,0-2 0,-1 0-241,1-4 1,-1-1 240,1-3 0,1-1 11,-12 7 170,4-7-181,8-7 822,7-5-844,9-2 1361,14 1-1339,11 0 0,-7-1 0,2 1 37,2 0 1,0 0-44,2-1 1,1 0-40,0 0 0,1-1-84,-1-1 1,1 0-136,-1 0 1,0-1 263,-2-3 0,-2-1 0,4 2 0,-8-5 0</inkml:trace>
  <inkml:trace contextRef="#ctx0" brushRef="#br0" timeOffset="5328">22239 6271 6495,'0'30'29,"-1"0"0,1 0 0,0-1 1,0 0-1,0-2-12,-1 1 0,0-2-690,0 1 1,0 1 677,0-2 1,0-1-1,1-2 1,-1-1-6,1 14 408,-1-9-408,1-9 256,0-10-250,0-25 0,0-10-6,1 9 0,1-1-365,-1-7 1,0-4 0,1 2 364,2-4 0,0 1-11,1-3 0,0 0 5,0 1 1,0 1-1,1 2 0,1 0 24,-1 4 0,1 2-18,0 5 0,1 1 3,7-6-14,11 16 22,-5 18 12,8 14-318,-18-6 1,-1 2 299,1 2 1,-1 2-6,0 1 0,0 0 0,-1 2 0,-1 1 0,-1-1 0,-1 1 5,-2-1 1,-1 0 0,-1 0 0,0-1-6,-1 1 0,-2-2 11,-2 0 0,-1-1 22,-2-1 1,-1-2-17,-3-2 0,-2-1 305,-1-1 0,0-3-311,-16 9 461,0-11-472,-1-5-45,2-14-123,3-12 5,12 5 1,2-2-305,0-4 0,0 0 467,0 0 0,1 1 0,-2-2 0,2 7 0</inkml:trace>
  <inkml:trace contextRef="#ctx0" brushRef="#br0" timeOffset="13085">20797 11787 6563,'-11'33'280,"-1"1"-202,-2-4-748,6-13 1,-1 0 697,0 1 0,0 1 0,-1 0 0,0 1-6,-1 0 1,0 1-7,-1-1 1,1 1 0,-2 0 0,1 0 0,-2 1 0,1-1-6,-1 1 1,0 0-7,-1 0 1,0 0-1,-1 0 1,0-1-1,-1 1 1,-1 0 0,0 0 0,0-1-362,-2 1 0,0 0 361,-1 1 1,-1-1-6,0 0 0,-1 0-298,0-1 1,-1 0 313,1-1 1,-1 0-6,0-1 1,0 0-341,0-1 1,0 0 322,1-2 0,-1 0 12,2-2 0,0 0 10,2-2 1,0 0 104,1-2 1,0 0-122,-14 4 667,3-6-667,4-4 11,2-2 1152,3-1-1140,2 0 863,2 0-875,3 1 437,4 0-437,2 0 98,3-1-109,2 0 0,1-1 0,-1 0 0,2 0 0,-1 1 0,1-1 0,-1 1 0,1 0-11,0 0-539,0-1 237,4-4-236,2-3 549,3-6 0,-4 5 0,-2 1 0</inkml:trace>
  <inkml:trace contextRef="#ctx0" brushRef="#br0" timeOffset="13602">19871 12515 6563,'-11'25'61,"0"-1"1,1 1-1,-5 10 1,1-4-17,-2 0-445,1 0 412,1-2 10,0-1-11,4-3 0,1-5 154,3-5-143,2-3 62,1-6-73,2-2-22,1-3 11,0 0 218,0 2-218,0 2 12,0 2-12,5 3 0,2 2 0,7 3 0,3 0 0,4 0 11,4 0 0,5-2-415,5-1 404,-17-7 0,1-1 0,1 0 0,-1 0-6,2-1 1,-1-1-63,-1 0 1,0 0-358,14 0 425,-9 0 0,-12-1 0,-7 0 0</inkml:trace>
  <inkml:trace contextRef="#ctx0" brushRef="#br0" timeOffset="18930">21167 10491 6462,'4'28'56,"-1"5"-45,-2-14 0,-2 1-800,1 2 1,-1 1 799,-1 3 0,0 1-6,-1 3 1,0 1-573,-1 3 1,0 0 566,1-9 0,0 1 0,0 0-329,0 1 1,-1 1-1,0 0 333,1 3 0,-1-1 0,0 1-4,0 1 0,-1 1 0,1 0 3,0 1 1,-1 0 0,1 0-1,0 0 1,0 0 0,0-1-1,0 1 1,0 0 0,1-1-1,-1 0 1,1 1 0,-1-2-4,1 1 0,0-1 0,1 0 0,-1-1 0,1 0 0,0 0 0,0-1 0,0 0 0,0-1 0,1 1 0,0-1 0,0 1-339,-1-1 0,2 0 0,-1 1 342,0-1 1,0 0 0,1 0-4,-1 0 0,1-1 0,0 1 0,0 0 0,-1-1 0,1 1-4,0-1 1,0 1-1,0-1 7,-1-1 1,1 1 0,-1-1-4,1-2 0,-1 0 0,1 0 0,-1 9 0,0 0-53,1 3 1,0-1 58,-1-11 0,1-1-6,0 4 0,0-2 0,0 6 793,0-2-793,0-2 0,0-1 1514,0-4-1514,0-5 1427,0-5-1416,-1-6 961,1-4-983,0 0 112,0-1-168,0-1-157,0-11-247,0-2 471,-1-12 0,0 12 0,0 1 0</inkml:trace>
  <inkml:trace contextRef="#ctx0" brushRef="#br0" timeOffset="20490">21220 10557 6103,'31'-1'202,"0"0"-168,-8-3 10,6-1-10,3 1-660,3-1 660,1 2-12,-17 1 1,0 0-7,1 1 1,0 0-11,0 1 0,1-1 16,10-1 0,0 1-16,-6-1 0,0 0-404,7-1 1,1 0 402,-8-1 1,0 0-6,1 0 0,1-1 5,1-1 1,1-1-6,1 1 0,1-1 5,1 1 1,0-1-510,1 1 0,1 1 504,0 0 0,0 1 0,1 0 0,-1 1-197,0 1 1,2 0 196,-5 1 0,2 0 0,-1 1 0,4 0 0,-1-1-130,-6 1 0,2 0 1,-3 0 129,-1 0 0,-1 0 0,-2 0 0,0 0 0,-2 0 0,0 0 160,-1 0 1,-1 0-161,0 0 0,1 0 0,10 0 0,1 0 5,-7 0 1,0 0-6,9 1 0,2-2 0,-11 0 0,1 0 0,0-1 0,4 0 0,1 0 104,-4-1 0,1 0 0,-1 0-104,2-1 0,-1 0 0,0 1 0,0-1-62,-2 1 1,1 0 61,-2 0 0,0 1 0,-1 0 0,-1 1 0,-2 0 0,0 0 264,-1 0 0,-1 1-264,15 0 0,-3 0 0,-3 0 0,-4 0 0,-1 0 303,-3 0-303,0-3 1051,1-2-1051,-1-3 650,-1 0-650,-1 1 203,-3 1-203,-3 2-12,-3 1 24,-4 1-12,-2 1 33,-2 0-22,-1 13-11,0 2 0,0 13 0,0 4 0,0-13 0,0 2-334,0 2 0,0 1 334,0 3 0,0 1 5,0 2 1,0 1-552,0 2 0,-1 0 546,1 2 0,0 0 0,0-1 0,0 1 0,0 0 0,0 0 0,0-1 0,0 0 0,0 0 0,0 0 0,0-1 0,0 1 0,0-1 0,0 1 0,0-1 0,-1 1 0,1-1 0,-1 0 0,1 0 0,-1 1 0,-1-1 0,1 1 0,-1 0 0,1 0 0,-1-1 0,1 0 0,0-1 0,-1 1 0,1-1 0,0 0 0,0-1 0,0 1 0,1-1 0,-1 1 0,1-2 0,-1 0 0,1 2 0,0-1 0,-1 1 0,1 0 0,-1-1 0,1 1 0,-1-1 0,1 0 0,0 1 0,0-1 5,0-1 1,0-1-6,0-1 0,0-1-181,0-4 1,0 0 180,0-3 0,0 0-11,0 14-105,0-6 116,1-7 558,-1-4-569,2-2 1101,-1-4-1135,0-4 329,0-3-542,-1 0-63,0-2 321,-7 0 0,5-1 0,-4 0 0</inkml:trace>
  <inkml:trace contextRef="#ctx0" brushRef="#br0" timeOffset="22142">21035 12978 5969,'24'12'213,"-2"0"-146,-11-3-11,2 1-34,2 0 1,1-1-12,1 0 0,2-1 0,2-1 12,2 0-23,2 0 0,2 1 0,2-1 0,4-1-331,1 0 342,3 0-6,-18-4 1,1 0-6,0 1 0,0-1 11,2 0 1,0 0 4,0 0 1,-1 0-292,2 0 1,0 0 274,0 0 0,0 1 0,0-1 0,0 0 0,0-1 0,1 0 6,-1 1 0,0 0-6,0-1 0,0 0 0,1 1 0,-1 0 0,0-1 0,-1 1 0,1 0 0,1 0 5,-2 0 1,0 0-6,1 0 0,0 0 5,0 1 1,-1-1-6,1 0 0,0 0 0,-1 0 0,1 0 0,-1-1 0,0 0 0,0-1 0,1 1 0,-2-1 0,0 0 0,1 0 0,-1 0 0,0 0 0,-1 0 0,0 0 0,0 0 0,-1 0 0,0 0 0,17 0-139,-3 0 139,-5 0 0,-1-1-11,-3 0 22,11 0-11,-7-1-20,-10 2 0,1-1 32,11-1-12,3-1 0,2 0 0,0-1 0,-1 1 0,-1 1 0,-4 1 0,-2 1 537,-6 0-537,-2 0 158,-4 0-158,-2 0 0,1-1 0,0 0 374,5-3-374,5-2 34,4-2-23,5-1-252,-15 4 1,1 0 240,0-1 0,2 1 0,-1-1 0,0 1 0,0 0 0,-1 1 0,18-3 0,-6 2-58,-3 3 58,-6 0 0,-5 2 0,-2-1 0,-4 1 0,2 0 467,-1 0-467,3 0 61,0 0-61,3-2 0,3 1 11,2-2-11,1 0 0,2-1 0,0-1-34,1-2 23,-1 0-45,-2-1 34,-3 1-12,-3 1 23,-2 3 0,-3 1 11,-1 2 11,-2 0-33,-1 0-1,-3 0 1,0 0 11,-2 0 11,-2 0-56,-1 0 33,-4-5-33,-1-1 34,-4-6 11,2 1-1,0-1 12,0-1 0,0-2 0,1-1 0,1-1 0,0-3 0,3-1 0,-1-4 0,2-3 0,0-1 0,0-2-482,0-2 482,0-2 0,0-2 0,0 17 0,0 0 0,0-1 0,0 0 0,1-1 0,1 0 0,0-1 0,1 1-40,1 0 1,1 0-79,-1 2 1,1 0 117,1-15 0,-3 15 0,-3 7 0</inkml:trace>
  <inkml:trace contextRef="#ctx0" brushRef="#br0" timeOffset="23610">21246 10530 6014,'31'-6'347,"0"-4"-257,-3-5-723,-12 6 0,1 0 661,1-1 0,1 0 0,1-2 0,3 0 2,1-2 0,3-1 0,-1 0-23,-4 2 1,-1-1-1,2 0-512,0 0 0,1-1 1,1-1-1,-2 0 505,5-2 0,-2-1 0,2 0-281,-6 4 1,1-2-1,0 1 1,0-1 280,2 0 0,1-2 0,0 1 0,0 0 0,1-2 0,1 1 0,0-1 0,0 0 0,1 0 0,0 0 0,0 0 0,0 0-442,0 0 1,0 0-1,0 0 1,0 1 441,-1 1 0,0 0 0,-1 0 0,0 1 0,-2 1 0,0 0 0,-1 1 0,0 0-104,4-2 0,-1 0 0,-1 2 104,6-5 0,-2 2 408,-7 5 0,-3 1-397,6-2 1556,-14 6-1488,-7 5 2558,-4 1-2693,-1 2 1441,4 0-1385,0 0 292,5 0-292,0 0-11,1 0 22,0 0-11,0 1 0,2-1 0,0 2 0,4 1 0,3 1 0,7 1 0,6-1-335,-13-1 1,2-1 334,3-1 0,2 0 0,3 0 0,1 0-775,4-1 1,1 0 774,-10 1 0,1-1 0,0-1 0,1 0 0,0 0 0,1-1 0,0 0 0,0 1 0,0-2 0,0 0 0,0 0 0,-1 0 0,0-1 0,0 1 0,0 0 0,10 0 0,0-1 0,-3 2 0,-1 0-328,-3 1 0,0 0 328,-4 1 0,0 0 0,-2 0 0,0 0-178,-2 0 1,0 0 177,-1 0 0,1 0 0,-1 0 0,1 0 0,1 0 0,0 0 0,1 0 0,1 0-110,3 1 1,0-1 103,2 0 1,1 0-1,3 1 1,0-1 71,3 0 1,0 0-82,-11 0 0,0-1 0,0 0 7,0-1 1,1 0 0,-1-1-5,0 0 1,0 0 0,-1-1 5,12-3 1,0 0-1,-4 0 1,0 1-1,-4 0 1,-1 1 308,-4 1 1,-1 1-304,2 1 0,-2 0 0,6 1 394,2 1-394,-16 0 829,0 0-840,0 0 1484,2 0-1473,4 0 0,4 0 0,4-3 0,2-3-302,4-2 302,-2-2-101,0 0-123,-6 2-78,-7 0 302,-9 3 0,-8 2 0,-3 2 0</inkml:trace>
  <inkml:trace contextRef="#ctx0" brushRef="#br0" timeOffset="24184">23892 10358 6059,'30'-16'53,"0"-1"1,1 0 0,-1 0 0,0 0-1,-2 1-35,-6 2 1,-2 0 0,1 0-1112,2 0 1,0-1 0,1 0 882,0 0 1,0 0 0,0 0 216,0 0 1,1 0 0,-1 0-255,1 0 0,-1 0 0,1-1 247,-1 1 0,1-1 0,-1 1-62,1-1 0,-1 0 0,1 0 58,-1-1 1,1 0-1,-1 0-19,1-1 1,0-1 0,0 1-1,0-1 1,-1 0 0,1-1 18,0 0 0,0 0 1,-1 0-20,0 1 1,0 0-1,-1 0-15,-1 1 1,0 1 0,1-1-286,4-2 1,0 0 0,-1 2 238,1 0 1,-1 1 307,3-1 0,-3 3 0,-9 8 0,-8 5 0</inkml:trace>
  <inkml:trace contextRef="#ctx0" brushRef="#br0" timeOffset="25311">25149 9644 6697,'5'33'0,"-2"1"0,-3-1-562,0-13 0,0 0 562,0 2 0,0 1 0,0 1 0,0 2 5,0 2 1,0 0-649,0 2 0,0 1 643,0 2 0,0-1 0,0 3 0,0-1 0,0 0 0,0 0 0,0 0 0,0 0 0,0-1 0,0 0 0,0-1 0,0 0 0,0-2 0,0-1 184,0-1 0,0 0-184,0-3 0,0 1 0,0-1 0,0 3 0,0 0-344,0 9 0,0-1 344,0-11 0,0-1 0,0 1 0,0 0 0,0 1 0,0 0 0,0 1 0,0 0 0,0-1 0,0 0 0,0-1 0,0 0 0,0-1 0,0-1-6,0 1 1,0 0 221,0-2 1,1 2-212,1 8 1,1 0-12,-1-7 1,0 0 171,1 8 0,1-1-166,-2-7 0,0-2 6,1 1 0,0 0-6,-1-1 0,1-1-6,0 2 0,0 0-192,-1 1 0,-1 1 198,0 0 0,0 0 0,-1 0 0,0-1 0,0 0 0,0 1 0,0 1 0,0 1 0,-1 1 0,0 0 0,-1 0 0,0 0 0,-1-1 0,-1 0 0,1-2 0,-1 1 0,0 1 0,0 0-6,1-2 1,1-1 5,-1-2 0,1-2 710,1 13-867,1-12-88,0-8 65,0-19 412,0-16 0,0 6 1,1-3-1</inkml:trace>
  <inkml:trace contextRef="#ctx0" brushRef="#br0" timeOffset="26186">24078 12951 6148,'20'-23'43,"0"-1"0,1 0 0,-1 0 1,0 1-1,0 0 0,0 1 1,-2 1-11,1 2 1,-2 1-1,0-1-1033,3-1 0,0 0 0,0 0 1007,1-1 1,1 0-1,0 0-367,0 0 1,1 0 0,0 0 359,0 0 0,1 1 0,0-1 0,0 1 0,0-1 0,0 1 0,0 1 0,1-1 0,-1 1 0,0 0 0,0 0 0,-1 1 0,1 0 0,-1 0 0,0 0-101,-1 1 1,0 0 0,0 0 96,-1 1 1,0 0-1,-1 0-301,9-6 0,-1 0 299,-3 2 1,-1 1-6,-3 3 0,-1-1 395,1 0 1,-2 2-385,4-4 1413,-2 1-1413,-15 14 1450,-4 1-1450,-1 2 920,0 0-1245,-1 0 325,-2 0 0,0 0 0</inkml:trace>
  <inkml:trace contextRef="#ctx0" brushRef="#br0" timeOffset="30622">21855 12488 5980,'4'-13'235,"1"1"-145,3 2-34,1 2-3333,1 4 2370,1 2 1800,-3 2-860,0 4 1,-5 4-23,-1 6-11,-2 5 11,0 1 3265,-3-1-3137,-3-1-128,-3-4 23,-4-4-12,1-4-22,-1-3 0,-3-8 0,5-4 0,-1-7 0,8-3-11,1 2 11,3 1-11,0 3 11,1 4 0,4 3 0,2 3 22,3 3-11,-1 0 0,-2 6 23,-3 3-12,-2 6 1,-1 0 33,-1 0-34,-1-3 12,-3-3-12,-2-5-11,0-2-22,1-3 0,2-8-168,2-9-213,1 2 392,0 0 0,0 14 0,0 2 0</inkml:trace>
  <inkml:trace contextRef="#ctx0" brushRef="#br0" timeOffset="32083">22913 12211 6148,'23'-5'247,"-3"2"-203,-9 1-10,-2 1 11,-2 1 44,-2 0-33,-3 4-33,-1 3 10,-1 4-10,-4 2-1,-2 0 1,-5-2-12,-2-2 0,1-5-11,0-2 0,1-2 0,3-7 0,2-4 0,3-8 0,2-3 0,1 0 0,2 0 0,5 3-11,3 4 22,4 3 0,0 6-11,0 4 23,-3 1-23,-3 8 22,-4 4-22,-2 8 11,-2 2-11,-3 1 11,-4-3 1,-4-3 10,-3-4 0,2-6 12,0-2-23,3-3 0,2-2-11,3-5-11,2-6 0,2 3-123,4-1-158,1 11-402,2 13 694,-2 10 0,-4-6 0,-1 0 0</inkml:trace>
  <inkml:trace contextRef="#ctx0" brushRef="#br0" timeOffset="33176">21802 12779 6507,'-4'29'347,"-5"0"-269,-4-6 1,-2 1-57,1-1 0,-1 0-1025,2 1 1,-1 1 0,0 1 1005,1-1 1,0-1 0,0 1-453,-2 5 1,0 0 0,-1 1 451,3-6 0,0 0 0,0 1 0,0 0-221,-1 2 0,0 0 0,0 0 1,-1 1 228,0 0 0,0 1 0,0 0 0,-1 0-359,1 0 1,-1 1 0,0-1 0,0 1 347,0-1 0,1 0 0,-1 0 0,-1 1 0,0-1 0,-1 2 0,0 0 0,0-1 0,1-1 2,1-2 1,0-2 0,1 0 0,-1 0-3,-2 5 0,-1 0 0,0 0 0,3-5 221,-4 3 1,3-4-222,4-5 0,0-4 1117,-3 5-1173,9-13 1703,4-6-1770,3-16-191,2-8 28,-1 3 1,1-1 285,0-4 0,1 1 0,1-4 0,-2 3 0</inkml:trace>
  <inkml:trace contextRef="#ctx0" brushRef="#br0" timeOffset="33784">21657 12965 6406,'25'-25'26,"0"1"1,1-1 0,-4 3 0,0 1 0,-3 5 18,1 7 22,-6 5-11,0 11-33,-7 5-12,-1 11 11,-1 4 1,-1 2-23,-1 0 0,1-2-45,-2-2-426,0-4 471,-1 0 0,-1-11 0,0-1 0</inkml:trace>
  <inkml:trace contextRef="#ctx0" brushRef="#br0" timeOffset="34779">20241 14446 6574,'-21'17'44,"0"0"1,1 1 0,3 1-28,5-1 0,3 1-1,-1 1 1,1 1 5,-2 9 1,2 0-29,3-4 1,2-1-6,0 0 0,4-3-1,10 2 24,7-27-1,4-12-22,1-12-154,-11 9 1,-1 0 158,0-1 1,-1-1-18,-1 0 1,0 0-6,-1 2 0,-1 0-17,3-15-56,-4 1 90,-2 12 11,-3 3 0,0 13-11,0 3 11,0 1 329,0 6-296,0 5 12,2 10 0,1 7-12,2 4-437,2 1 404,3-1 0,1-5-23,2-6-66,2-7-113,0-7-134,-2-4 336,-2-4 0,-6 1 0,-2 0 0</inkml:trace>
  <inkml:trace contextRef="#ctx0" brushRef="#br0" timeOffset="35287">20506 14552 6137,'0'28'20,"0"1"1,0-1-1,1 1 1,-1 6 0,1 0-1,-1-4 2,0-4 1,0-3-825,0 1 0,0 0 802,0-2 0,0 0 5,0-3 1,0 0 405,1 12-411,0-7 285,1-10-285,0-8 11,-1-6-11,1-13 0,0-9 0,1-14 61,-1 13 1,0-1-62,0-2 0,0 0-6,1-3 1,1 0 5,-1 0 0,1 0-6,1 1 0,-1 0 0,2 3 1,-1 0 5,1 4 0,0 0 67,7-11-55,1 10-24,0 10 12,-2 6 12,0 7-12,-2 7 718,-1 7-707,-4 8-11,-2 3 11,-2 1 1,-1-3-12,-5-4 11,-3-4-22,-6-8-1,-1-3-77,0-5-102,-1-8-100,0-4 291,1-9 0,5 8 0,4 1 0</inkml:trace>
  <inkml:trace contextRef="#ctx0" brushRef="#br0" timeOffset="36045">20744 14367 6092,'11'22'314,"-1"3"-269,-8 0-1,1 8-654,-3-13 0,0 1 638,1 3 0,-1 1-6,0 2 0,0 1-396,0 2 1,0 0 389,0 1 1,0 1-6,0-1 1,0 1-7,0-1 1,0-1-6,0-2 0,0 0 0,0-4 0,0 0 463,0 13-474,1-11-12,1-9 23,-1-10 595,1-4-595,-2-12 987,0-6-998,0-13-12,0-9-400,0 15 1,0-2 394,0-2 0,0-1-6,0-2 1,0-1 5,2 1 0,0-1 22,1 1 0,1 2 6,1 1 0,2 2-6,-1 3 1,1 1 5,9-9 0,0 11 0,1 10 0,0 5 11,-1 10-11,-1 6 826,-4 9-815,-2 5 0,-4 0 22,-4-8 1,0 0 11,-4 7-34,-3 5-11,-5-15 0,-3-7-56,0-5-56,2-5-112,0-13-168,2-7 392,1-12 0,3 13 0,3 3 0</inkml:trace>
  <inkml:trace contextRef="#ctx0" brushRef="#br0" timeOffset="36386">21088 14433 6540,'1'28'42,"0"1"1,0-1 0,-1-1-1,1-1 1,-1-2-32,0-2 0,-1-2-11,0 17 0,-1-7-33,1-7-90,1-10-135,0-5-123,0-6 381,0-1 0,0-1 0</inkml:trace>
  <inkml:trace contextRef="#ctx0" brushRef="#br0" timeOffset="36738">21194 14711 6619,'29'-22'29,"1"1"0,-1-1 0,-1 0 0,-1 0 0,-8 2 16,-13-8 0,0 1-34,-8 9-11,-7 10 11,-5 4-11,-8 3 11,-2 1 1,-1 8-1,2 5 34,3 11-12,3 7-587,7 5 587,7-17 1,0 1-12,2 0 1,1 0-315,6 16 292,8-5-11,10-10 0,9-10-90,4-7-28,-18-7 0,0-2-140,-1-2 1,0-1 268,-1-4 0,-2-1 0,4-4 0,-8 4 0</inkml:trace>
  <inkml:trace contextRef="#ctx0" brushRef="#br0" timeOffset="38972">23006 12554 6372,'5'24'235,"-2"2"-167,-3 0-24,0 8-1521,2-13 1,1 2 1498,0 3 1,1 2-12,2 6 0,2 1-7,-3-8 0,1 0 0,0 2-475,1 3 1,0 1 0,0 1 470,-2-7 0,1 1 0,-1 1 0,0-1-221,0 3 1,1 0-1,-1 0 1,0 0 217,0 2 0,0 0 0,0 0 1,-1-1-4,1 1 0,-1 0 1,1 0-1,-1 0 0,0 0 1,0-1-1,-1-1 1,1 1 5,-1-3 0,1 1 0,-1-2 0,1 1-304,0 4 0,0 0 0,1-1 293,-2-5 0,1-1 0,0-1 258,2 5 1,0-3-304,-1-7 0,0-3 1181,4 3-1282,-3-12 2097,-3-11-1940,-1-9 0,-2 5 0,0-3 0</inkml:trace>
  <inkml:trace contextRef="#ctx0" brushRef="#br0" timeOffset="39539">22900 12806 6417,'17'-23'50,"-1"0"0,1 0 1,0 0-1,3-5 1,0 1-1,-4 5-5,1-4-11,-2 8-23,-3 9 34,1 5 22,-1 14-22,3 7-34,3 14-450,-8-13 1,0 1 438,2 1 0,0-1 0,0 1 0,0-1-216,2-2 1,0-1 103,-1-1 0,0-1-269,12 8 381,-4-3 0,-11-9 0,-3-2 0</inkml:trace>
  <inkml:trace contextRef="#ctx0" brushRef="#br0" timeOffset="40256">22688 14407 6518,'-16'24'35,"0"0"1,0 0 0,2-1 0,0 0 0,4-1-25,6-2 0,2 0-377,1 0 1,0 0 365,2 15 0,6-6 227,5-7-239,4-8 133,3-8-109,-1-3-1,1-11-11,0-7 0,0-13-79,-10 11-1,-1-2 80,0 0 0,-1-2 0,-1 0 0,0 0 6,-2 1 0,-1 0-6,-1 0 0,-1 2-116,1-14 82,-7 5-67,-4 8-100,-6 7-90,-5 6 291,-2 4 0,9 2 0,2 0 0</inkml:trace>
  <inkml:trace contextRef="#ctx0" brushRef="#br0" timeOffset="40773">22926 14459 6327,'-2'33'38,"0"1"0,-1-1 0,1-3 0,0-1 1,0-3-6,2 8-33,0-5 0,0-8 12,0-6-12,0-8 11,0-4 0,0-4 23,2-9-23,0-7-11,4-11 0,2-5-599,2-3 599,-4 18 0,1 0 0,7-14-231,3 5 186,0 9-101,0 8-89,0 6 235,3 19 0,-10-11 0,1 11 0</inkml:trace>
  <inkml:trace contextRef="#ctx0" brushRef="#br0" timeOffset="41190">23191 14526 6764,'-15'27'20,"-1"0"0,1 0 0,1-2 1,1-1-1,3-4-20,6 1-11,2-3-12,1-4 12,1-6 0,5-2 11,2-11 0,5-7-22,3-9-23,0-8-476,0-4 487,-2 0 34,-3 2-20,-1-1 20,-4 12 11,-3 4-22,-1 12 22,-1 8-11,0 8 509,0 8-486,0 12-1,0 4-196,1-17 1,0-1 184,2 18-11,3-6-67,6-6-168,0-11-124,3-7 359,-4-16 0,-5 6 0,-3-6 0</inkml:trace>
  <inkml:trace contextRef="#ctx0" brushRef="#br0" timeOffset="41574">23363 14592 6092,'0'6'258,"1"-2"-225,-1 19 1,0 4-23,0-9-11,-1 11 0,2-4-11,1-18 11,2-3 11,3-11 0,3-7 1,2-10-12,3-8-344,0-2 332,1 1 12,-1 4 0,0 8 12,-2 8 21,-1 7 79,0 10-67,-3 11-12,0 9-21,1 11-191,-6-17 1,0 1 178,5 16 236,3 0-483,-2-18-122,3-2 369,-5-27 0,-4 9 0,0-8 0</inkml:trace>
  <inkml:trace contextRef="#ctx0" brushRef="#br0" timeOffset="42074">23747 14552 6820,'-11'29'11,"1"0"0,0-1 0,0-2 1,0 0-1,5-6-11,5-3-11,0-4-11,2-5 10,4-4-10,3-4-12,3-10-33,1-7 22,-1-12-22,-2-5-329,-2-2 362,-4 1 12,-1 2 10,-3 7 12,0 4 0,0 8 0,0 7 12,0 4-1,0 21 22,1 3-16,1-1 0,-1 1-227,1 1 1,0 0 248,1 2 1,-1 1-12,0 2 0,-1-1 0,1 2 0,-1 1-6,0-1 1,-1 1-1,0 0 0,1 0-5,-1 0 0,0-1 0,2 1 0,-5-5-533,-26-9 1,-4-9 515,12-7 0,-13-3 0,5-7 0,24-8 0</inkml:trace>
  <inkml:trace contextRef="#ctx0" brushRef="#br0" timeOffset="42508">24011 14698 6361,'24'2'37,"-1"0"0,-1 0 1,-5-5-16,-8-28-22,-5 8 23,-1-8 22,-4 14-12,-7 4 12,-5 5-11,-8 4-12,-2 2 90,-10 18-90,11 4-358,9-2 0,3 2 364,5 1 0,3 0 0,0 2 0,1 0-17,3 1 0,1-1-6,2-1 1,3-2-17,2-2 0,3-3 5,2-4 1,3-3-23,1-2 0,0-3-206,1-5 0,-1-3 38,0-2 0,-2-3 196,-1-2 0,-2-2 0,1-4 0,-6 4 0</inkml:trace>
  <inkml:trace contextRef="#ctx0" brushRef="#br0" timeOffset="47254">22318 9075 5958,'18'-18'425,"1"-1"-301,-3-4-57,1 3 0,2 3-22,0 5-23,-1 6 23,-1 3 0,-2 3-12,-1 7-10,-1 3-12,-4 10 0,-1 5 0,-5 3-11,-1 1 12,-2 1-12,-4-1 11,-5-2-11,-7-3 0,-3-5 0,-3-5-11,2-4 11,1-5-12,3-3 1,2-2-11,5 0 11,4-2-23,3-2 23,14-2 11,6 3 0,4 9 11,-1 7-11,-10 10 0,-3 2 0,-4 1-11,-3 0 0,-1-3 22,-2-2-11,-5-5 11,-4-3-11,-5-4 0,-1-4 0,-1-3 0,1-1-11,1-2-12,2-7-55,2-3-112,3-7-57,3-1-167,0 0 414,3 3 0,0 7 0,2 3 0</inkml:trace>
  <inkml:trace contextRef="#ctx0" brushRef="#br0" timeOffset="47754">22728 9102 6529,'-25'21'45,"5"2"-34,16 2-11,2 3 11,2 1-11,0 0-11,4-4 11,4-2 0,4-6 0,4-5-11,-1-4 11,0-5 11,-2-2-11,-1-2 11,-1-7-11,-1-5 0,-1-9 0,-1-5 0,-2-3-11,-3-2-256,-1-1 256,-2 0-67,-8 1-1,-2 5 23,-9 6 12,-2 7-80,2 8-32,-1 6-124,2 12 280,1 8 0,8-4 0,1-2 0</inkml:trace>
  <inkml:trace contextRef="#ctx0" brushRef="#br0" timeOffset="48187">22979 9141 6383,'-6'26'19,"0"0"1,0 0 0,-2 10 0,2-4-9,6-2-22,2-2 11,5-5 0,4-6 11,6-5-22,0-6 22,1-4-11,-1-5 11,0-9-11,-1-9 0,-1-10-208,-9 14 1,0-1 207,-2-2 0,-1 1 0,0-1 0,-1 0 0,-1-17 11,-6 3-33,-7 6-1,-7 6 1,-5 7-12,0 7-145,1 4-168,3 4 347,4 8 0,7-6 0,3 6 0</inkml:trace>
  <inkml:trace contextRef="#ctx0" brushRef="#br0" timeOffset="63550">23284 9062 6070,'8'23'78,"-2"4"-33,-6-4-28,0-4 0,0 1-6,0 15-11,0-11 0,0-2 0,-1 5 0,1 0 11,-1-14-11,1-2 0,-1 0-11,0-1 11,1-2 11,0-1-22,0-2 11,0-2 0,0-1 0,0 0-191,0-1 191,0-10 0,0 7 0,0-7 0</inkml:trace>
  <inkml:trace contextRef="#ctx0" brushRef="#br0" timeOffset="64550">23350 9062 5879,'19'0'90,"-2"-1"-56,-8 0-23,1 0 11,-1 0-11,0 1 45,5 0-22,-4 0-12,3 0 12,-4 3-34,0 2 11,-2 3-11,1 0 0,-2 0 11,0 4 1,-2-3-12,0 4 0,-2-3 0,-1-1 11,1 1-11,-1-1-11,0 0 11,0 0 11,-1-1-11,0 0 0,0 1 0,0-1 0,0 1 0,0 5 11,0-3-11,-1 3 0,-1-4 0,-1-2 0,-2 0 0,-1 0 0,1-1 0,-2 0 0,0 1 0,-4 3 0,-3 2 0,-1-1 0,0-1 0,4-5 0,0 0 0,1-2 0,0 1 11,0-2-11,3 0 0,0-1 0,1-1-11,2 0 11,2 0-67,0-1-146,0 0 213,-4 0 0,4 0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26:30.887"/>
    </inkml:context>
    <inkml:brush xml:id="br0">
      <inkml:brushProperty name="width" value="0.05292" units="cm"/>
      <inkml:brushProperty name="height" value="0.05292" units="cm"/>
      <inkml:brushProperty name="color" value="#0070C0"/>
    </inkml:brush>
  </inkml:definitions>
  <inkml:trace contextRef="#ctx0" brushRef="#br0">1905 15526 13609,'15'-30'-12,"-3"6"12,-5-1 6,-1 2-6,1-3 11,5-21 28,-2 10-39,4-12 0,-4 15 6,-1 3 22,-1 4-28,-1 3-6,2-2 34,-1-4-33,-1 5 5,1-3 0,-4 12 5,2-1 7,-2 1-12,2 0 0,-2 1 11,1 1-11,-2 2-11,1 3 11,-2 1 0,0 3 11,-1 1-11,0 0 0,1-1 0,-2 0 5,2-2 7,-1 3 21,-1-4-27,0 2-6,0-2 0,0-2 0,0-2-6,1-1 6,0 0 0,0 0 0,0-3 11,0 3-11,0 2 45,-1 4 95,0 6-151,0-1 207,1 10-140,1 1-50,2 10 33,3 1-39,3 7-39,2 3-68,1 3-16,9 13-67,5 6 66,-2-8-32,-3-10-63,-13-23 107,-4-8 62,-2-3 179,0-6-12,-1-1-72,0-8 28,-1-3-28,7-39-29,3-5-10,-2 14 0,1-1-4,-2 16 1,1 0-3,1-3 0,-1 3-5,1 2-18,2-1 18,-8 23 5,-1 3 33,-2 6 404,-1 0-263,1 3-85,0 4 46,3 18-12,4 18-123,2 6 142,-1-7 1,1 5 0,0-2 0,0 3-67,0 2 1,0 5 0,0-4-33,0 4 1,0 0 26,-2-5 0,1 4 1,-3-8 129,1 21-86,-3-25 0,-1-1 131,-2 8-123,0 8-123,-1-28-56,0 3-84,0-29 213,0-1-347,0-7-522,0-4 796,1-38 0,-1 29 0,2-22 0</inkml:trace>
  <inkml:trace contextRef="#ctx0" brushRef="#br0" timeOffset="768">2952 15216 14057,'-48'38'663,"22"-10"1,5 1-344,8 9-108,-1 17-206,9-16 5,3-3-11,6-1-78,4-5 78,6-4-73,4-6 6,3-5-359,12-5 241,-7-6 129,16-18 123,-14-17-67,-3-9 39,-9-25-39,-11 23 51,-3-10-12,-8 19-28,-2 4 0,-6 6 45,-1 3 45,0 7-101,1 4-28,7 5-78,2 12 190,17 15 5,22 34-81,-13-28 1,2 2-426,9 9 0,0-3-1258,6-2 1675,1-9 0,-29-26 0,1-2 0</inkml:trace>
  <inkml:trace contextRef="#ctx0" brushRef="#br0" timeOffset="1306">3333 15216 13149,'6'43'534,"-1"0"0,1-2 0,-1-3-360,5 13 5,-1-10-179,-4-19-392,1-6 392,-2-10 123,1-11-50,-1-12-40,-2-10 12,3-27-45,1-6-6,1 24 1,2 4 218,13-5 134,14 39-134,-7 23 3,-6 11 0,-2 3-127,0 4-36,-6-10 1,-2-1 69,-4-1-73,-2-3-50,-2-5 0,-2-5-1596,-2-7 1596,0-16 0,-1 4 0,0-10 0</inkml:trace>
  <inkml:trace contextRef="#ctx0" brushRef="#br0" timeOffset="2832">4309 15359 14202,'64'-14'611,"-10"1"-553,-10 9 1,2 0-26,-5-2 1,1-1-31,0 0 0,0 0 2,9-3 1,1 0-40,-3 4 1,-1 2-29,0-1 1,0 2 58,-4 3 0,-4 1 3,12 6 6,-19 2-6,-2-1-6,7 0 1,-12-4 5,2-1 0,-14-3-101,0 0 34,-7 0-23,-1 0 84,-4 0-10,-13-4 16,3 1-40,-11-5 40,4 1-5,-2-1-1,-2-2 6,-2-1 6,-24-11 100,-1 3 188,8 5 0,-1 1 99,-12-1-298,7 3-67,26 5-101,13 4 73,3-2-96,2 2 35,2 0 61,4 1 5,7 0-5,6 2 56,22 9-89,8 8 33,1 4-6,7 10 96,-22-6 157,1 17-51,-19-15-56,-9 5 56,-15-16 56,-4 0 73,-26 5-230,6-6-39,-13 2-28,14-11-140,2-2-476,12-2-7131,8-2 7719,14-1 0,0 0 0,0 0 0</inkml:trace>
  <inkml:trace contextRef="#ctx0" brushRef="#br0" timeOffset="4333">5761 14788 14981,'11'40'380,"2"0"-228,-1-8 2,0-2 0,2 2-3,8 22-50,-6-14 0,3 6 0,-2-4-96,0 2 1,0-3-6,3 11 0,-1-2-73,5 7 6,-14-36 185,-2-5-57,-5-12-16,-2-4-90,-1 0 6,0-8 84,0-5-40,0-14 1,1-15 5,2-17 6,0 1 0,0-3-219,0 17 1,0 0 201,2-18 0,0 2 6,4 2-129,-1 22 268,5 38-72,-2 21-11,6 26-6,-2-9 0,0 1-37,-2-7 1,0 0-12,6 12 1,0 0-9,-6-13 0,2-1-3,4 7 0,1 0-103,8 12-124,-8-18 1,1-10 827,4-31-436,-5-51-63,-14 5 0,-2-10 0,0 1-34,-1 9 1,0 2-1,-1-1-35,0-7 0,-1 0 0,2 6-11,1 4 1,2 9-20,-1 7 62,2-5-62,-5 26-1042,0 4-431,-2 21 1473,0 13 0,0-9 0,0 4 0</inkml:trace>
  <inkml:trace contextRef="#ctx0" brushRef="#br0" timeOffset="5459">6761 15169 15345,'-15'35'254,"-1"0"0,2-2 0,2-2-181,3 0-68,3 3 1,3 2-6,2 0-34,8-1 29,5-2-674,32 10 254,-3-22 442,20-9 229,-13-55-246,-21 4 56,-14-1 0,-5-2 28,-4-2-5,-8-13 39,-6 20-40,-9 5 23,-24-1-68,-8 15-173,1 3-1523,2 31 1663,32 9 0,3-1 0,11-5 0</inkml:trace>
  <inkml:trace contextRef="#ctx0" brushRef="#br0" timeOffset="6342">7166 15192 13838,'-1'45'360,"1"-1"0,3 1 1,1-2-199,3 18-38,7 2-343,-6-35 219,-1-5 67,-2-18 62,-3-13 0,1-8-62,1-12-56,4-32 14,-3 25 1,2-2-52,3-10 1,3 2 256,13-10-131,2 26-10,-4 45 16,-5 13-44,-3 7-51,-2 3 34,-4 1 45,-4-1-51,-3-6-39,-2-6-129,-1-9-101,0-11 298,0-27-29,0-4 0,0-42 23,8 7-62,0 3 112,19 15 128,-5 30-21,24 34-174,-17 7 16,-4 9 1,-3 5-62,0 16 0,-9-19 0,-2-1 0,-2 13-935,-1 1-1743,-1-30 2678,3-29 0,-5-5 0,0-17 0</inkml:trace>
  <inkml:trace contextRef="#ctx0" brushRef="#br0" timeOffset="7293">8046 15145 15339,'-44'47'589,"5"-3"-494,26-19-95,3 3 5,3 1 35,5 2-130,9 10-151,2-13 11,9 4 68,1-19 22,1-5-34,6-6 264,-5-19 218,1-40-283,-15 22 0,-3-3 23,-6-18 0,-1 2-15,-3-9 74,-7 9 184,8 44-291,1 5 6,3 11-6,3 9 84,11 21 0,5 7-45,0-2 0,2 2-62,5 9 1,2 1-113,1-5 1,0-6-841,10-3 673,-2-6 302,-3-76 0,-23 29 0,3-36 0</inkml:trace>
  <inkml:trace contextRef="#ctx0" brushRef="#br0" timeOffset="7742">8404 15169 15603,'9'34'257,"0"1"1,5 30-191,-11-3-212,4 2-180,5-15 325,2-20 45,10-57-40,-7-4-5,6-20 90,-7 9 173,0 2-123,0 5-134,-1 9 654,18 19-475,-13 16-45,12 21 23,-16 10-79,-7-6 0,1 3-34,-1 2 0,-1 0-78,0 0 0,0-1-706,1 0 1,0-6-3692,0-5 4425,3-5 0,-8-19 0,-1-2 0</inkml:trace>
  <inkml:trace contextRef="#ctx0" brushRef="#br0" timeOffset="9379">10403 15097 16706,'-38'45'549,"5"-2"-504,17 3-45,5-7 44,0 15-44,8-16-50,3-2-112,6-3-118,4-7-56,21-6 33,8-11 298,1-10-12,4-27 73,-20-19 16,-12 4 1,-4-2-67,0-17 30,-9 25 1,-2 3 8,-6 8 33,-1 7 23,-2 7-101,4 5-286,2 8 286,3 9 73,15 23-67,1 0-88,5 1 1,4 2-507,-1-7 0,0-1-90,-1 0 0,3-1 678,6-6 0,-1-5 0,-9-5 0,10-6 0</inkml:trace>
  <inkml:trace contextRef="#ctx0" brushRef="#br0" timeOffset="9776">10832 15097 16919,'-18'35'36,"1"-1"1,-11 27-43,19-36-168,5 3 29,20-7 94,32 2 51,11-5 0,5-2-33,-13 10 89,-29-8 325,-3 15-202,-16-13-123,-10 6-56,-8-7-62,-25 7-330,5-7-1286,1-4 1,0-1 1677,-2-2 0,-1-1 0,26-8 0</inkml:trace>
  <inkml:trace contextRef="#ctx0" brushRef="#br0" timeOffset="12228">12641 14621 15490,'10'46'538,"-2"1"-420,-7-10-26,0-4 1,1 3-26,-1 23-20,2-7 1,-1 2-29,-1-10 1,0-2 5,1 0 1,0-1-26,-1-2 0,0-3-6,0-3 85,1 2 21,-1-19-60,-1 0-1,0-2-34,0 22-5,0-14-72,0 13 4,0-25-4,1-2-68,-1-5 89,1-1 410,-1-1-287,0 0-72,0 1 6,0 1-51,0 9 51,0-5-6,0 8 33,-1-6-156,1 1 118,-1-6 49,1 1-38,0-5-275,0 1-3063,1-13-1346,1-3 4678,2-14 0,-1 13 0,-2 2 0</inkml:trace>
  <inkml:trace contextRef="#ctx0" brushRef="#br0" timeOffset="12793">12688 15169 15182,'47'-18'1087,"4"-14"-908,-15-7-101,-8 8 1,1 0-2336,8-5 2282,-12 11 0,0 2-44,9-6 25,-1 0 44,-4 4-50,-3 0 529,-4 4-523,-5 1-1,-3 3-72,-1 0 1111,-7 7-1823,0 1 938,-22 33 0,12-18 1,-12 19-1</inkml:trace>
  <inkml:trace contextRef="#ctx0" brushRef="#br0" timeOffset="13180">12736 15145 10483,'-3'-6'2476,"1"1"-186,2 5-1415,34 19-573,11 9-274,-14-9 0,4 2 5,10 8 1,0 0-17,-15-9 0,0-1-510,20 13 0,-1-1 493,5 2 85,-22-13 0,-1-2-152,0-1-403,-4-2-35,-13-7-570,-3-2 1075,-10-4 0,-1-2 0,-2 1 0</inkml:trace>
  <inkml:trace contextRef="#ctx0" brushRef="#br0" timeOffset="13932">13522 15145 15513,'7'46'694,"-1"-9"1,1 0-645,1 15-50,2 11-212,-3-13-444,-5-30-498,1-3-117,-2-13-73,-1-11 1344,1-12 0,-1 8 0,0-7 0</inkml:trace>
  <inkml:trace contextRef="#ctx0" brushRef="#br0" timeOffset="14227">13474 14907 13194,'11'0'1663,"-2"0"-1551,-9 0-72,0 0-298,7-18-705,-1 11-6246,16-11 7209,-8 16 0,1 2 0,-9 0 0</inkml:trace>
  <inkml:trace contextRef="#ctx0" brushRef="#br0" timeOffset="14828">13736 15169 13609,'10'33'322,"0"1"1,2 9 0,-1-3-177,-3-1-415,2 8 264,-8-30 16,-1-15 84,0-11 84,2-23-145,0-1-15,1 0 1,1-1 81,2-7-96,5-11 51,-3 27 56,9 10 118,-3 10 123,15 26-229,2 38-40,-6-6-79,-12-17 1,-3-1 55,-4 1-16,-2-4-45,0-5-341,-3-8-3413,0-9 2169,-2-7 0,0-5 0</inkml:trace>
  <inkml:trace contextRef="#ctx0" brushRef="#br0" timeOffset="16212">14379 15145 16577,'-22'36'336,"2"-3"-336,6-18-45,-4 14 40,5-6-1,-2 19 12,10-16-6,1 8-45,5-11-229,11 8-706,22-1 559,-5-6 1,12-7 241,-23-16 179,3-13 117,-8-4 12,0-14-34,-8-4 12,-3-3 195,-3-18-61,-3 17-56,-2-7-50,-2 24-74,0 6-296,3 8 330,1 12 57,6 6 49,7 28-111,0-4-45,6 20 33,-2 1-78,-6-22 0,-1 2-1228,0 8 1,-1 1 1188,-1 5 0,-1 2 16,0 2 1,-2-1 10,0-3 1,-1-2 11,0-8 0,0-1-50,-3 0 0,0-3 50,-1 12-241,-9 14 84,4-33 135,-9-18 89,9-23 2365,0-26-2252,7-10 55,10 1 0,6-9 0,-1 3-148,-2 6 0,1 0-61,5-9 0,4-5 0,0 10-1331,16-2-504,0 20 1809,2 30 0,-23 5 0,1 7 0</inkml:trace>
  <inkml:trace contextRef="#ctx0" brushRef="#br0" timeOffset="17646">14998 15288 13105,'44'8'1355,"-1"-1"-874,-14-7-49,27 0-329,-22 0 1,1 0-84,1 0 0,0 0-204,12 0 0,-1 0 190,7 2 10,-9-1 1,-1 0-11,5 2 41,-8-1 1,-1-1-42,6 1 57,-9-1 0,1-1-57,16-2 44,-1-1-44,-2-6-62,-8 4 56,-10-1-6,0 4 6,-20 4 6,-2-1 319,-3 2-286,-1-1-45,-3 0-100,-1-2-225,1 0 180,-3 0-118,2 0 73,-1 0 17,-1 0 179,0-2 0,-3-2 0,-3-3-6,-5-2-33,-25-13 39,11 8 56,-17-8 39,21 14 140,-2 0-151,8 5 152,-2 1-24,8 1-324,3 0 62,13-2 44,1 2 6,10-2 0,-2 3 12,1 3-12,1 2 33,0 5 141,9 19 146,-10 3-231,2 8 18,-17 7-40,-16-5 62,0-3 27,-21 3-156,12-24-67,-6 1-297,14-12-924,6-2 1288,3-2 0,5-1 0,0-1 0</inkml:trace>
  <inkml:trace contextRef="#ctx0" brushRef="#br0" timeOffset="18711">16735 14621 14953,'30'-27'801,"-3"2"-577,-10 8 17,2-1-56,13-2-141,-6 8-44,10 0 0,-10 9 6,19 15 240,-13 9-83,7 7 100,-20 17-140,-13 0-117,-3 3 16,-8-15 1,-3 1-23,-5 8 0,-13 14 0,5-19 78,0-4 17,-4-2-89,10-13-62,1-3-45,11-9 101,4 0 84,13 9-73,9 7-50,25 13 0,-13-12-23,5-1-50,-21-19-3176,7-11-1366,-11 2 4654,3-6 0,-14 8 0,-3 3 0</inkml:trace>
  <inkml:trace contextRef="#ctx0" brushRef="#br0" timeOffset="19193">17021 15526 16157,'20'-30'-241,"0"6"454,-14 25 11,-1 12-224,-3 2 6,-6 9-12,2-14-72,-3-2 11,4-6-34,0-17-6,4 8-448,2-9-1141,4 13-4852,0 9 6548,-1 5 0,-4-2 0,-2-1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28:04.942"/>
    </inkml:context>
    <inkml:brush xml:id="br0">
      <inkml:brushProperty name="width" value="0.05292" units="cm"/>
      <inkml:brushProperty name="height" value="0.05292" units="cm"/>
      <inkml:brushProperty name="color" value="#0070C0"/>
    </inkml:brush>
  </inkml:definitions>
  <inkml:trace contextRef="#ctx0" brushRef="#br0">6285 5262 13015,'-31'-2'773,"6"0"-672,19 3 190,-5 1-78,1-1 201,-14 0 73,0 0-481,0 0-40,1 1-27,12 0 49,-5 4 12,7-1 0,-2 3 45,4-2-6,0 1-39,1-2 6,0 2 39,-3 1-45,2-1 0,-7 7-6,-2 2 12,-14 21-6,0 3-6,0 3 6,10-11 0,2 0 0,-2 2 3,2 0 0,-1 2-42,-5 13 39,0 0 0,11-18 0,0 2 2,-1 1 1,1 2-3,0 2 0,0 0-3,1 0 1,0-1 2,-5 20-51,6-17 76,-1-2 1,0 0-26,-3 9 0,2-10 0,0-1 0,-3 2-23,1-4 1,-1 2 44,3-4 1,-1 1-57,-8 24 0,0 3 45,5-13 1,2-1-871,0 0 0,1-1 850,4-8 1,0-2-948,-4 18 956,2 1 0,-2 2-5,2 0-1,1-1 0,1 0 6,2 0 0,0-3-17,4-16 1,0 3 16,-1-1 0,1 3-23,-2 20 1,0 2 22,0-8 0,0-1-305,1-2 0,0-1 285,-1 0 1,1-3 19,-1 11 3,0-8 0,0 1-65,-2 11 62,3-21 0,-1 0 39,-3 18-39,-1 1-118,3-17 1,-1 3 33,-1 2 0,-1 1 31,1-1 0,0 1-96,-2 10 1,1-1 731,3-11 0,0-2-667,0 1 0,1 0-70,0 10 0,0-3-348,0 11 502,2-22 0,0-1 0,-1 24-892,2-14 1,-1 8 0,2-4 888,-1-2 1,1 2-397,0 4 1,-1 6 0,1-8 328,1-11 0,1-3-637,0 16 0,0-1 572,0-16 1,0 0 274,1 1 1,0 4-1,0-2-197,2 9 1,1-2 137,1 6 1,1-1-62,-1-9 0,2-4-20,-2-8 0,1-4 0,4 18 5,-2-17 1,0 0 78,5 17 1776,4 12-1893,-4-21 27,0-4 2192,0 0-2180,1-1-6,2 0 2432,6 20-2295,-6-12 0,0 4-34,1 1 1,0 0-519,0 2 1,1-1 445,1-2 0,1-3-20,7 7-11,-9-20 0,0-2-45,11 8 40,1-5-68,1-4 67,1-4-5,23 8 22,-10-9 73,8 5 124,-8-1-102,-10 0-50,-1 2-39,9 8-17,-17-17-79,9 6 23,-10-12 986,15 5-885,-9-7-11,12 5-34,-12-8-51,0 1 74,16 3-23,-13-3 16,25 5-4,4-1-52,-30-9 1,1 0-14,6-1 0,-1-1 19,11 0 28,-13-7 1,-2-2 5,-1-2 6,16-7 5,-30 2 34,4-6-40,-7 2 12,11-14 45,3-20-40,3-5-22,-17 24 0,0 0-3,1 0 0,-1 2 3,4-6 0,8-8 0,-10 14-11,0 0 11,-1 2-11,0-2 39,5-15-28,-6 9 0,10-27 0,-12 24 3,-3 4 0,0-2 2,7-25 6,0-2-11,-8 22 0,-1 0-1080,2-10 1133,-3 17 0,-1 0-2,4-17-46,0 0 1,0-1 11,-2 4-12,2 1-452,-2 3 481,0 3 11,3-18-12,-4 14 45,-1 6 1,0-2-4,-2 5 1,0-1 11,4-22 0,1 1-26,-5 16 1,1 2-34,1-7 0,-1 2-22,1 0 50,0-17-26,-3 27 1,-1-1-28,1 2 0,-1-1 532,0 0 0,-1 1-530,3-17 1,-1-2 547,1-1-548,-4 17 1,1-4-3,-1-10 0,1-2-1,-1-1 1,-1-1 0,1-7 0,-1 3-813,0 20 0,-1 2 810,1 0 0,0 2 0,1-16-6,1-3 6,1-2-1162,1 0 1162,0-1-78,1 7 0,0-4-1,-2 11 1,-1-2-48,3-19 0,-1 0 89,-3 24 1,0 2-29,-1-9 1,0 2 64,-1-7 0,1 7 0,0 1 340,0-7-340,0-16 1160,0 21-1109,1-19-51,-1 15 121,-1-15-121,0 20 5,-2 0-5,-4-23 6,-1 16-6,0 9 0,-1-2 0,-2-20 17,2 20 0,-1 0 588,3 9 1,0 1-606,-5-26 0,4 18 56,-2-1-23,2 10 23,-2-11-11,2 11-45,1 0 50,1-2-44,0 0 33,0-20-3,2 14 1,1-2 36,-1-1 0,0 1-54,1-1 1,-1 3 69,-4-15-77,0 24 44,-1 1-56,-1 3 0,-2 2 5,0 1 1,0 1-6,0 0 0,2 0 5,-1 1-5,1-1 0,-4-10 0,-2-6 0,0-1 6,-4-12 0,-1-5-6,3 9 5,-2-7 1,8 26-1,0 0-5,0 0 6,-4-10 5,4 10-5,-3-7 33,0 7-33,2 8 5,-7-11 28,4 7 11,-11-16 34,1 4-11,-1 2-22,-6 1-51,13 15 0,-6-5-6,8 9 6,1-1 0,0 1 0,2 0 6,0 0-6,-4-5-6,-3-4 12,0-1-6,3 3 5,6 8-5,3 5 11,-6-2-11,3 3-67,-4 1 62,5 3-51,-1 1-28,-17-5-112,-1 1 33,-20-4 158,12 5 10,-12-1-5,23 4-638,-16-1-320,22 3-706,-5 0-1215,11 2 2879,1 3 0,7-3 0,1 3 0</inkml:trace>
  <inkml:trace contextRef="#ctx0" brushRef="#br0" timeOffset="1720">5404 12668 10382,'36'14'1182,"-6"-3"-728,-20-11 61,2 0-16,-2-1-79,1-3 190,4-6-464,-4 0-6,3-5-51,-5 4 124,0-7-151,-1 4-17,-1-5-40,-2 6 51,-2-1 17,0 2 45,-2 0 10,1 2 152,-2-6-212,-10 0-63,2-1 34,-17-1-44,3 6 56,-10 1-46,12 5-5,0 4 0,12 2 0,0 2-62,-2 6 62,2 3 51,-6 20 89,3 11-134,0 3 33,3 21-45,5 1-117,8-3 78,4-8 45,10-25-45,2-13-39,3-4-146,13 0 230,-9-7 12,7-1 32,-12-6-44,-3-2-1400,8-12 1400,-4-7 0,-5 4 0,-7 2 0</inkml:trace>
  <inkml:trace contextRef="#ctx0" brushRef="#br0" timeOffset="2565">5880 12787 13508,'9'42'1047,"-2"5"-1013,-7-20-180,0 0-179,3-9 236,5-13 212,10 0-84,-3-2 56,4 4 45,-8 3 17,6 21-62,-8-10-78,3 16 95,-11-19 67,-1 6-72,-3-7 117,-8 4-68,-16-12-979,-2-10-274,-1-7-875,8-12-1630,12 1 3602,1-2 0,5 10 0,2 3 0</inkml:trace>
  <inkml:trace contextRef="#ctx0" brushRef="#br0" timeOffset="2766">5856 12835 10237,'5'1'2033,"-1"0"-1652,-4-1-235,37 2-62,-17 0-572,45 3 488,-28-3 0,-8 0 0,-10-2 0</inkml:trace>
  <inkml:trace contextRef="#ctx0" brushRef="#br0" timeOffset="5457">6237 12906 13866,'8'-19'11,"0"3"-55,0 7-102,1 3-5,-1 4 319,9 10 95,-5 10-218,3 4 61,-10 14-95,-8-6 45,-1-1-95,-8-2-134,4-18-79,-3 0 246,5-8 0,0-1-94,-1-6 44,4 1-124,0-7-144,12 8 178,-1-1 140,14 11-33,2 18 28,-6-4 11,-1 11 6,-15-14 61,0-1-62,-2-1 51,-5-2-140,-8 2 84,-2-8 342,-9 1-174,4-7-106,-2-1-57,-6-3-1153,7-4 1148,12-10 0,4 9 0,13-5 0</inkml:trace>
  <inkml:trace contextRef="#ctx0" brushRef="#br0" timeOffset="6269">6547 12859 13502,'-26'62'443,"5"-9"-679,28-23-452,9-9 324,3 3 95,4-16 89,-6-7 253,4-13 73,-7 0-40,1-12-27,-9 1 10,-3 1 382,-6-13-337,-8 11-100,-2-5-639,1 19 431,6 7 466,8 11-85,4 1-90,3 10-83,4 1 5,0 2-5,1 2-29,-1 1-5,-1 0 45,1 9 90,-6-2-1,-1-1 101,-6-3-201,-9-12-141,-21-3-128,4-5-571,-11-6-1396,17-4 2202,6 0 0,6-1 0,4 1 0</inkml:trace>
  <inkml:trace contextRef="#ctx0" brushRef="#br0" timeOffset="6973">6856 12954 13592,'21'-42'1053,"-2"5"-891,-10 23-50,0 2-62,-2 1-10,-1 3 49,0 3 331,-3 6-106,1 7-151,-2 8-90,1 7 16,1 22-50,-1-7-39,2 15-5,-3-16-40,1 0 39,1-5-33,-2-4-50,1-6-410,-1-6-789,-1-8 1288,0-12 0,-1 2 0,0-7 0</inkml:trace>
  <inkml:trace contextRef="#ctx0" brushRef="#br0" timeOffset="9306">5428 13906 15513,'26'-11'101,"4"3"-95,1 8-1,3-2 74,9-11-46,-5-7 18,-4-5 44,-10-14-50,-17 14 67,-3-16-23,-18 15-89,1 1-45,-21 1 6,-6 7-11,1 2-73,3 5 33,14 8 0,10 5 18,1 3 72,2 7 56,1 8-56,1 4 84,2 22-135,2-8 54,4-4 0,5 2 42,14 24-161,1-18 1,3-3-2,12 11 117,8-9 67,-23-36 34,1-4-95,-2-5-6,1-4-516,-1-6-1567,4-6-4554,-1 0 6637,1 2 0,-11 8 0,-5 5 0</inkml:trace>
  <inkml:trace contextRef="#ctx0" brushRef="#br0" timeOffset="10237">5999 13930 11362,'12'38'170,"0"-1"0,-1 3 0,-2-4 166,-6-9 141,-1 6-119,-2-16-358,0-6-235,0-6 50,0-3 185,0-2 168,1-5 28,3-25-34,2-8-106,6-19-56,-2 18-196,4 11 196,-5 19 118,3 7 50,-3 11-84,0 6-174,2 18-38,-4-5-7,2 16 90,-6-20-369,-1-4 285,1-14 947,5-36-482,0 7 67,5-21 23,-3 17-191,2 5-151,0 6 649,13 18-609,-10 11-124,9 17-5,-15 6-1088,-4-2 1,-1 0 1092,3 8 0,-2 9 0,-2-38 0</inkml:trace>
  <inkml:trace contextRef="#ctx0" brushRef="#br0" timeOffset="10837">6428 14049 14079,'-24'41'470,"1"18"-470,16-32-72,1 15-124,13-24-140,4-4 44,7-6-402,19-11 694,-15-6 56,11-11-6,-23-2-10,-4-4 60,-4-9-32,-8 4-68,-12-4-174,2 17-196,-4 7-319,13 11 493,4 3 157,4 12 78,5 1 11,14 20-246,10-1-548,7 0 744,14 1 0,-29-23 0,3-1 0</inkml:trace>
  <inkml:trace contextRef="#ctx0" brushRef="#br0" timeOffset="11305">6713 14049 12623,'16'52'45,"-3"-9"-79,-12-34-207,0-3 112,2-4 438,2-9-220,1-2 46,5-19-68,2-2 6,2 7 33,-2 4 185,-3 23-128,-3 5-91,0 7 35,4 10-107,-3-5-73,3 6-56,-4-8 124,0 0-247,0-1-342,-3 0 594,0 6 0,-2-13 0,-1 4 0</inkml:trace>
  <inkml:trace contextRef="#ctx0" brushRef="#br0" timeOffset="18896">9118 5286 12528,'-30'-13'397,"6"2"-290,21 11 145,-2 0-174,2 0 23,-1-1-23,1 1 34,-4 0-168,1 0-28,-2 0 84,2 0 45,-5 5-6,3 0 40,-10 7 38,-4 3-61,6-4-56,-3 3 56,12-10-50,1 1-6,1-2-22,-7 8-40,4-3 56,-8 8 1,4-3-6,-19 23 11,2-2 33,3-2 1,-2 1 11,-11 16-40,2-4-5,7-7 0,14-17-5,-2 6 5,5-8 0,0 3 44,-1 3-38,-2 2 0,-2 2-1,-9 18-10,-2 5 5,-1 3 8,12-20 0,1 1-5,3-4 0,-1 1 14,-6 18 0,1 1-15,6-16 1,0-1-3,-1 7 0,2-3 0,1 2-5,0 2 5,1-1 5,0 1-5,-1 1 0,1 1 0,0 1 0,3-11 0,-1 0-33,-2 20 10,2-9 1,1 2 24,2-9 1,2 2 5,-1 22 1,1 0-9,1-19 0,1-1 0,0 8 0,1-4 17,1 5-17,0 0 0,0-15 0,0 1 6,0 21-1,0-21 1,0 0 39,0 15-26,-1-16 1,1 1-20,-1 20 0,1-12 0,-2 4 8,0 2 1,0 0-9,0 2 0,0 1-3,0-3 0,0 0-22,1-3 0,0-4 30,0 9 12,1-9 0,0 0-84,2 8 67,0-18 0,0 0-34,4 15-44,2 1-135,-2-15 0,0 4 59,1 0 0,0 2 129,1 22 0,1 1-1,-2-11 1,0 0 28,-1-6 1,1 2 0,-1-4-4,-1-5 0,1-2 3,1 8 0,0-3-3,1 5-78,0 0 72,1 2-100,1 2-34,0 3-26,-2-15 1,0 4 89,1 1 1,-1 1 30,0-1 0,0 0 22,1 6 1,0-3 11,-3-14 0,2 1 11,3 15 0,1 1 84,-3-19 0,-1 0-84,3 5 0,-1-3 84,1 0-42,0-3 0,0 1-8,2 9-29,9 22 35,-11-30 32,6 15-66,-2-10 11,-3-8 0,2 2 5,0 3 0,1 1-2,0 3 0,0 0 19,0-1 0,-1-1 73,4 21-112,-5-18 90,5 14 89,-4-12-78,5 10-62,-5-17 39,-1-1 57,4 13-57,-3-11 118,6 27-123,-8-30 0,0 1-51,0-1 0,1 2 65,5 9 0,0-2-48,4 4 51,3 1-90,-12-25 5,0 1 57,0-1-56,-1-1-12,6 8-56,-4-10-16,11 10 78,-10-15 11,10 6 96,-6-5-51,11 7-40,-2 0-16,0-2 6,-3-1 0,6 1-96,-7-5 84,10 4-5,-9-7-140,14 4 101,-8-5-6,22 4 72,5-6-10,1-4-6,-3-2 0,-17-4 0,-12 0 73,11-2-73,-9 0 0,7-2 0,-6-2-6,-11 3 6,7-6 51,-9 0 72,14-12-118,-1-2 29,2-2 0,2-9-51,-12 12 17,8-11 5,-8 6-5,0-1 0,-1-3 0,-1 1 12,1-1-7,-2-1 1,-1 0-1,8-18 1,-9 13 0,0-3-4,0-2 1,0-4 55,-2 3 0,0-4 0,-1 1-14,1-10 1,-1 1-6,0 0 1,-1 2 2,-3 10 0,0 3-9,6-17-27,0-2 30,-4 16 1,1 0-37,-3 11 0,0-2 0,6-21 0,1-1 0,1-7 8,-4 11 1,1-3 10,-4 12 1,-1-4-15,2-6 1,1-7 0,-2 5-1385,1-1 1,0 2 1365,-3 6 0,1-1 0,-2 7 13,4-15-112,-4 18 1,-1 1 128,5-18-26,-5 18 1,0-1-14,1-16 16,-1-2-1285,-2 12 0,-1-1 1246,-1 7 0,0-2-67,2-6 0,0-7 0,1 2-99,0 7 0,1 1 0,0-1 188,0-3 1,1-2 0,0 0-150,3-5 1,0-1 0,0 5 126,-2 6 1,-1 3 44,2-12 0,-2 3-503,-3-2 508,-3-2-5,-1-2 6,-1-2-1,-2-2 1,-2-1 0,-4-1 886,2 21 1,0-3-859,-2-8 0,0-3 66,-1 0 1,0-3-60,2 7 0,0-2 0,-1 3 193,0-10 0,-1 4-184,0-2 1,1 3-12,0 13 0,1 5 45,-5-15 11,-2 3-5,5 15 0,-1 0 33,-6-18-62,2 9 1,-1 0 28,-2-8 1499,1 10 1,0-1-1489,3 8 0,0-1-39,-6-18 0,1-3-12,2 9 0,2 1-47,0 1 0,1 2 596,-1 3 0,1 3-593,-5-6 44,-7-13-83,-4 4 38,-2-1 1,-1 2 0,-4-3 5,-2 2 8,18 25 1,-1-1-20,-19-24 0,10 9 0,7 12 39,-1 1-39,0-1 0,0 1 0,0 0 6,0 2-6,0 0 361,0 1-355,0 2-6,2 1 6,-7-8-1,-10-11-10,-2-2-15,11 14 0,1 2 15,-7-5-62,-6-3 67,18 19 5,-10-7 1,8 7 39,-17-12-45,20 13 0,-15-12 33,17 11-44,-13-12-263,4 7 27,-17-6 196,13 11 40,-4 4-146,16 10-89,-10 3 246,6 1-101,-7 0 95,11 3 6,1 3-140,-10 5 23,8 0-1390,-17 9-4100,-3 10 5607,3-2 0,8-2 0,19-13 0</inkml:trace>
  <inkml:trace contextRef="#ctx0" brushRef="#br0" timeOffset="20979">8546 13597 13989,'42'7'107,"-7"-2"-102,-16-9 40,-2-2 0,2-4 39,10-11-84,-8 3 252,9-14-140,-16 3-112,-1 0 6,-7-9 162,-11-5-84,-11 2-51,-2 4-33,-8 18 39,7 11-22,0 4 22,-7 6-134,7 6 90,-4 8 5,9 6 67,2 5-62,1 16-49,6 7 16,4 1 28,17 13-668,1-27 663,11 9-102,-4-21 18,3-5-74,17-6 163,-9-7-255,12-3 255,-18-6-1876,8-7-1272,-14 2 3148,3-6 0,-18 9 0,-3 1 0</inkml:trace>
  <inkml:trace contextRef="#ctx0" brushRef="#br0" timeOffset="21708">8999 13692 13301,'9'41'672,"6"7"-672,-3-25-196,8 10-146,-9-22 96,1-2 246,-5-15 100,-1-6 29,1-23-34,-2-4-61,0 0 5,-3 10 28,-1 20-67,0 4-56,0 9 135,3 13-74,0 1-94,7 17-202,0-10-213,6-2 884,-6-14-66,1-16-101,-6-9-146,1-8-487,3-15-622,-1 10-1131,3-6 2173,-5 19 0,-3 7 0,-1 6 0</inkml:trace>
  <inkml:trace contextRef="#ctx0" brushRef="#br0" timeOffset="22109">9308 13668 13833,'-13'34'109,"0"-1"0,-7 26-199,21-28-50,6-9-50,4 5-96,6-15 124,1-4-51,0-4 17,-1-3 202,4-14 167,-6-9-77,-1-6 83,-9-14-73,-14 11-1254,-15-3-521,2 17 1669,-4 7 0,19 10 0,4 0 0</inkml:trace>
  <inkml:trace contextRef="#ctx0" brushRef="#br0" timeOffset="22725">9499 13740 10097,'6'7'442,"-1"-1"-375,2 28 6,-4-17 17,5 26 263,-5-28-303,-1-4-11,-1-5 45,0-4 163,1-6-1,1-5-28,2-17-22,2-9-27,-1 2-63,3 2 113,0 21 358,7 27-717,-5 1-129,1 21 90,-8-15-12,-1 6-571,-1-16 700,-1 2 62,0-23 185,4-17-129,0-1 488,6-23-348,5 15 297,2 8-381,0 19-639,1 31-582,-9 4 1109,5 21 0,-9-27 0,-1 1 0</inkml:trace>
  <inkml:trace contextRef="#ctx0" brushRef="#br0" timeOffset="23225">9903 13740 14499,'-22'35'-137,"0"0"0,-13 20-239,34-26-144,7-12-309,11-3 520,0-7 326,13-7 152,-14-10 374,6-17-280,-14 2 258,0-19-107,-8 14-246,-10-1-291,4 16-258,-5 8 219,9 14 44,2 3-123,8 20-134,2-5 28,8 11-454,1-11-1815,12 2 2616,-11-10 0,2-3 0,-15-11 0</inkml:trace>
  <inkml:trace contextRef="#ctx0" brushRef="#br0" timeOffset="23576">10094 13740 10746,'3'12'1524,"0"-1"-57,9 44-1108,-5-30-460,8 35 213,-5-51 6,-4-17-40,3-8-28,-1-6-44,-1-4 11,2 1-17,1 1-146,7 2 146,-3 11 207,10 13-89,-8 10-28,8 24-303,-8 3 213,0 16 0,-8-25 0,-5-5 0</inkml:trace>
  <inkml:trace contextRef="#ctx0" brushRef="#br0" timeOffset="28124">12403 5144 10998,'-32'7'572,"4"0"-281,16 0 50,-1 1 287,-14 13-533,9-5-61,-12 9 168,12-9 503,-11 5-397,7-5-5,-16 8-242,7-1-27,-2 5-1,5 1-27,-3 14-6,10-13 62,-7 12-57,7-10-5,2-1 0,2 0 51,0 0-29,-8 24 23,4-6-40,-3 12 1,13-29 0,0 0 30,0 2 0,0 0-33,0 0 0,0 2 22,-6 15 0,1-1-1676,-4 13 1654,8-21 0,0-1-1070,-3 16 1067,3-1 36,5-15 1,1 1-37,-3 24-106,2-9 1,1 3 122,0-10 0,1 0-17,0 0 0,0 1-6,-1 7 1,0 3 33,2 2 0,0 2-28,1-16 0,-1 1 0,1 0 0,0-2 0,1-1 0,-1-2 36,-1 14 0,0-4-36,2-20 0,0 0-59,0 22 1,1 0 58,0-20 0,1-1-40,0 19 1,0-1 39,1 8 40,1 0-35,0 6 12,-1-32 0,-1 3-12,1 3 1,-1 4 0,0 2-25,-2 9 0,-1 2 1,0 0 329,2-4 0,0 0 1,0-2-311,-2-5 1,0-1 0,1-3 23,1 3 1,1-5-60,1 12 39,0-18 1,1 2-45,1 19 78,1 1-39,0 2 0,-1 1 0,-2 1 8,0-17 1,-1 2 578,-1 1 1,-1 1-560,0 14 0,-1-1-28,0-14 0,0 0 17,-1 11 0,0-3 5,2 12-290,0-10 0,1 1 268,1-24 0,0-1-3,0 12 0,0-1-3,0 18-10,-2-2-18,0 1 28,-1-2 587,2 0-584,0-20 0,0 1-22,2 1 0,0-1 44,0-1 1,2 0 5,1 4 0,1-2 75,7 22-56,-2-14 1,1-1-5,4 17-40,-7-27 0,1-3 928,2 5-906,0-6 1,0 0-23,3 10-20,-3-12 0,1-1 15,1-2-6,6 8 11,-3-10 5,8 12-195,3-6 195,4 1 7,12 7-7,-10-13 34,15 13-39,-16-15-5,10 9-102,-12-12 35,1 0 72,-1-1 28,11 8 117,1 1-139,11 6-79,-14-11 73,9-1-67,-19-13 22,21 6 45,-21-9 6,9 1-1,-11-3-5,-2-1 0,-1-1-56,-1-1-28,-3-1-28,5-1 107,1-2 5,0 0-34,12-9 34,1-4 3,-3-1 0,1-2-3,15-5 2,-18 7 1,-2 1-3,3-1 0,-4 0 0,1-2 6,8-3-6,19-12 5,-32 14-5,-3-1 68,-5 2-68,-1-1 5,1-10 96,7-26-59,-11 21 0,0 0-39,1-2 0,-1 0 47,12-22-50,-6 18 56,7-15-45,-7 12 40,6-10-46,-10 13-5,2-1 51,-2-1 55,5-13 1,-4-2-76,-7 21 0,0 0-31,4-20-3,-6 20 0,0 0-3,3-10 34,1-4 0,0-1-28,0-1 0,-2 9 0,0 2 34,0-2-34,-1 1 6,1-1-1,-2-1 6,5-24-11,-6 30 0,0-2-3,-1 1 1,1-2-1,2-7 0,-1-1 6,-1 10 0,-1-2-31,2-18 0,1-2 25,-4 19 0,0 0-14,0-6 1,0 2 10,0-6 0,1-1-19,0 11 0,1-1 19,6-22-48,-5 20 1,1 1-81,6-16 56,-1 0 5,0 5 39,-1 1-25,-5 19 1,0-2 35,0-11 1,1-2 2,1-3 1,-1 1-834,-1 1 0,0 2 853,-2 9 0,-1 3-229,4-16 231,-3 15 1,-1 0-3,4-19-17,-5 18 1,0 2 16,1-14 0,-1-1 19,-1 1 1,0-5-1,0 5 1,0-2-9,0 2 0,0-3 1,1 3-12,0-3 0,0 2 2,2-9 1,1 2 3,3-4-6,-5 23 0,0 1 6,1-10-6,-1 4 0,-3-1-28,-1 0 28,-1-3 33,-1-4-33,0-9 0,-2-3 17,0 14 0,1-3-12,0 5 1,-1-2 58,1-18 1,-1 1 7,1 16 1,-1 1 25,-3-10 1,-1 4-99,-4-7 824,2 26 0,-1 2-829,-1-8 10,0-2-10,1-1 10,0 1 12,-1-15-17,4 16 6,-4-24-6,6 30 331,-5-23-197,0 9-47,-1 9 0,-1 0-87,-4-17 3,4 24 0,1 1 41,-2-1 119,-5-9-40,-1 1-117,-7-11 22,-5 1-28,5 11 5,-12-13-42,18 25 1,0 0 36,0 1 0,1 0 6,-16-24-6,15 22 0,7 12 0,0 0 0,-1 1-62,0-2 57,-1 0-68,-2 0-84,-2 1 40,-3 0-96,-13-4 213,-5 2 89,-12-4-128,13 6 39,-7-4 101,-1-5-101,6 5 34,-6-3-40,19 15 51,-9-1-45,9 4 0,-5 0 33,12 3 18,2-1-18,-9-3-27,5 2-6,-22-5-140,3 4 62,-25 0 78,20 3-90,-1 2 56,27 2 23,-5 3 73,9-1-62,-4 2 61,8-1-49,1-1-68,-6 2-152,3 0 124,-16 6 140,0 2 12,-1 2-18,-5 3-50,17-9 0,-1 1 39,10-5 28,-2-2-67,4-1 28,-3-1-28,4 0 0,-2 0 0,2 0 45,-7 0-101,-3 0-297,-12 3 218,4 6-3729,1 19-1311,14-5 5175,6 9 0,4-22 0,0-2 0</inkml:trace>
  <inkml:trace contextRef="#ctx0" brushRef="#br0" timeOffset="30191">12046 13525 11491,'23'-10'852,"13"-3"-774,-18 7 6,12-3-11,-13 0-28,-2-1-39,0 0-1,-1-2 85,2-4-12,-5 4-5,2-13-17,-8 9 90,-1-15-23,-3 4 0,-13-16-28,0 10-89,-7 3 100,-2 8-100,8 14 212,-10-2-179,10 8-33,-4 3 117,6 5 107,-4 12-118,4 0 50,-7 34-67,7-8-73,5-10 1,1 1-23,1 11 0,7 12 0,3-23-5,6 9-35,3-15 1,1-4-45,4-2 11,2-6 23,1-3 44,2-5 1,-1-2-197,10-2-5,-9-3-1642,15-4 1849,-11-7 0,-6 5 0,-8-5 0</inkml:trace>
  <inkml:trace contextRef="#ctx0" brushRef="#br0" timeOffset="31407">12522 13597 11222,'5'34'298,"0"1"1,1 3 0,0-3 66,3 5-147,-1 2-134,1-5-78,-5-14-6,0-4-6,-2-5-206,0-5-282,0-5 584,-1-8 22,-1 0 28,0-4-100,0 3 10,0 1 12,0 2-130,0 1-88,-1 5 184,0-2-511,0 2 657,0-12-51,1-1-50,1-10 68,5-12 4,1 3 90,5-9 90,4 0-269,1 6-56,-1 3-56,-4 10 275,-7 13-124,-2 3-230,-2 5-184,-4 2-39,0 4-332,-12 12 690,6-7 68,-5 7 94,9-11-56,3-3 97,1 2-58,9-1 12,17 4-673,3-2-481,5-2 997,-9-4 0,-15-3 0,-1-1 0</inkml:trace>
  <inkml:trace contextRef="#ctx0" brushRef="#br0" timeOffset="32040">12855 13764 13547,'11'45'885,"-1"-5"-885,-7-22 0,-1 0-146,3 6-643,-2-7-242,2 2-823,-3-12-1607,1-3 3461,-2-6 0,0 0 0</inkml:trace>
  <inkml:trace contextRef="#ctx0" brushRef="#br0" timeOffset="32223">12831 13621 10595,'2'10'947,"-2"-3"-1149,0-7-32,0 0 1,0 0 0</inkml:trace>
  <inkml:trace contextRef="#ctx0" brushRef="#br0" timeOffset="32907">13022 13787 13121,'9'60'264,"-2"-8"-343,-7-33 68,0-3-790,3-3 611,2-17 263,3-18 11,0-8-51,1-11 118,-2 9 101,3-7-252,-2 14-33,3-1-85,-4 20-16,0 3 369,6 19-112,-2 6-145,7 22-785,-9-11-812,-1-6 1619,-5-18 0,-1-8 0,-1-1 0</inkml:trace>
  <inkml:trace contextRef="#ctx0" brushRef="#br0" timeOffset="33608">13355 13716 11900,'7'1'2638,"-1"-1"-2145,-6 0-398,0 0-246,-26 9-235,16 5-169,-18 23-330,27-2 208,5-1-304,9-12 976,-4-16 5,3-4 218,-5-10-50,-2-7 393,0-18-231,-2 5 482,-1-19-420,-2 16 319,-2 2-621,1 22-6,-1 14-39,9 31-45,0-4-51,7 17-436,0-11 89,7 21-66,-6-14-35,3 10-616,-10-9 79,-4-7 454,-5-4 123,-10-11 1310,-8-19-230,-1-2 79,-6-15-548,14-1-7,-1-10 41,10 1 295,2-5 723,11-26-773,2 6-305,-1 12 0,1 1-47,11-18-60,-5 19 1,1 1-922,9-7 902,13-1 0,-26 30 0,0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30:57.66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16378 13121 13015,'39'5'67,"-6"-2"-56,-20-8-5,-2 1-6,5-2-45,-2 0-39,7-9 79,-5-1 5,-2-2 5,-5-2-5,-4 8 0,-1-2 0,-1 4-33,-1-2 33,0 2 0,0-1 11,-2 1 67,1-3-11,-5 1 62,-1 1 157,-11 2-107,-1 6-117,-2 0-23,-8 3 22,11 1-10,-7 2-51,8 4 11,-6 10 11,7-2 23,-4 9 11,8 7 0,4 5-56,2 2 28,8 6-67,11-3-34,5-1 68,3-5 5,-1-14 5,-7-10 29,13-1-34,-11-6-51,10-1-481,-13-9-4431,14-16 4963,-9 4 0,3-3 0,-14 13 0</inkml:trace>
  <inkml:trace contextRef="#ctx0" brushRef="#br0" timeOffset="1110">16735 13383 14001,'9'37'408,"-2"-3"-340,-7-16-12,-1 6-56,1-5 0,-1 2-68,0-10-133,1-2 162,0-5-113,0 0 40,0-5 56,5-11 56,-2 0-56,8-22 51,0 5-146,2-4 61,-3 14 45,-1 11 40,-3 14-119,1 5-66,2 15 5,-1-4 185,-1 7 6,-3-11 55,-1 0-234,-1-8 100,3-2 627,3-33-442,0 8-28,2-19 12,-4 17-46,0 4-16,-1 4-23,0 5 146,2 3 33,0 9-67,2 5-112,0 8 45,-1 4-201,4 12-124,0-1-1591,1 2 1860,-4-14 0,-3-11 0,-4-9 0</inkml:trace>
  <inkml:trace contextRef="#ctx0" brushRef="#br0" timeOffset="1678">17092 13478 15384,'-20'34'84,"5"8"-224,11-12-56,5-1-90,4-10 17,3-10 85,0-3 60,1-3 1,-2-2 50,0-1 73,-1-2 23,-1-5-23,0-12 0,-1 0 78,-1-17-67,-2 8-5,-1 1 89,-1 8-95,0 13-95,0 3 101,4 12 61,1 1-11,8 17-56,-3-7-23,5 6-167,-5-10-476,1-2-2219,7-4-252,-5-5 3137,3-3 0,-9-2 0,-3 0 0</inkml:trace>
  <inkml:trace contextRef="#ctx0" brushRef="#br0" timeOffset="2045">17259 13502 12875,'8'33'479,"0"-1"0,4 19-479,-12-30-12,0-14 12,1-3 28,2-4 79,2-8 22,5-5-62,1-9-56,3-1 34,0-1 67,0 3-39,0 5 139,2 5 63,1 17-197,-1 4 17,-1 24-526,-7 1-1260,1-1 1691,-2-7 0,-4-18 0,1-4 0</inkml:trace>
  <inkml:trace contextRef="#ctx0" brushRef="#br0" timeOffset="2912">17783 13216 15165,'25'-8'264,"0"2"-225,-3 10 34,-1-2-415,10-1-7426,10-9 7768,-10 3 0,-3-5 0,-21 8 0</inkml:trace>
  <inkml:trace contextRef="#ctx0" brushRef="#br0" timeOffset="4033">18497 13145 12225,'58'10'1512,"-1"-5"-1366,-40-10 28,7-4-40,-8-2 45,5-7-128,-6 4 55,5-9 236,-10 6-74,-2-1-200,-4 2-35,-4 4-27,0 1 190,-6-5 34,-1 6-107,-6-3 0,-1 7-33,-2 2-51,0 2 51,-1 1-62,0 1-34,-4 6 62,-4 18-11,3 13 22,6 7-67,9 22-1215,12-24 1198,5 16-655,9-19 672,6-5-33,6-4 27,3-7-78,29-3-986,-11-20-974,10-6 1947,-24-17 0,-24 11 0,-5 1 1</inkml:trace>
  <inkml:trace contextRef="#ctx0" brushRef="#br0" timeOffset="4996">19044 13359 12657,'12'42'632,"-2"-2"-419,-2-13-106,4 18-163,-4-20-34,3 6 45,-6-26 45,1-5 90,0-7-40,3-6 23,-1-10 56,4-17-112,-1 2 39,-1 1 123,-3 17-90,-1 27-21,9 40-124,-4-9-12,7 22 68,-8-33-72,5-4 324,-4-16 112,6-12-146,-6-19-44,7-28-174,-4 10-1272,6-22 1272,-5 42 0,-5-1 0,-2 23 0</inkml:trace>
  <inkml:trace contextRef="#ctx0" brushRef="#br0" timeOffset="5446">19520 13430 16404,'-18'30'64,"-1"0"0,-11 22-170,26-17-180,15-6-229,21-1 408,-3-15 102,11-16-46,-19-9 175,6-37-124,-12 14 90,3-22-23,-15 27 62,-7-4-129,-3 12-96,-10-2-2475,1 27 2571,3 16 0,7-3 0,6 6 0</inkml:trace>
  <inkml:trace contextRef="#ctx0" brushRef="#br0" timeOffset="6279">19830 13406 13614,'7'48'952,"-2"-11"-879,-5-7-39,0-13-34,0-1-129,0-4-101,1-6 85,2-2 145,2-6 67,5-16 22,7-23-66,3-3 251,0 4-33,-5 35-179,-7 19 5,1 25-17,-5-12-5,0 8-45,-2-16-6,0-5-330,0-5 303,1-6 94,5-18 18,3-13-68,1-6 107,7-8 470,3 24-341,-2 10-141,4 20-106,-10 14 0,-1 4-185,-1 1-437,-2 0-4413,4 6 5035,-5-14 0,0-2 0,-5-15 0</inkml:trace>
  <inkml:trace contextRef="#ctx0" brushRef="#br0" timeOffset="6928">20306 13406 15389,'-23'36'494,"6"-8"-511,8-4 11,6-6-78,3-1-16,2-2-47,4-2-49,4-4-5,2-4 78,2-3-40,3-8 158,-5-5 10,5-19 12,-9-7 145,0-13-156,-5 18 56,-2 8-62,-1 20-40,2 2 57,0 7 56,4 3 17,1 7-23,4 6-28,9 15-11,-3-8-330,13 16 302,-1-25 0,-10-2 0,0-12 0</inkml:trace>
  <inkml:trace contextRef="#ctx0" brushRef="#br0" timeOffset="7530">20639 13359 13435,'7'57'1221,"0"-5"-947,-4-25-117,1-1-157,-1-4-168,3-5-56,1-8 426,9-33-113,1-7-83,3-14 44,1 5 6,-9 24 23,3 2 240,-4 13-89,0 10-23,7 21-151,-6 1-5,7 30-287,-10-14-554,1-4 790,-2-13 0,-5-22 0,2-4 0</inkml:trace>
  <inkml:trace contextRef="#ctx0" brushRef="#br0" timeOffset="11499">22425 11763 15009,'-23'8'308,"-6"-4"-252,13-7 95,-14 1-72,12 1 94,-6 1 219,1 0-352,9 0-29,-5 0 73,12 0-79,-1 0-5,1 0-44,-2 0 44,2 1-6,-2 1 12,0 0-6,0 0 5,-1 0-89,0 1 84,-1 0 0,4-1-33,3 0-18,3-2-486,1 1 649,0 1-174,0 2 62,-1 0 0,1 2 17,-1-1 39,1 2-51,0 0 40,-1 0 0,0 0-39,-1-2-1,1 0 1,0-5-68,1 1 12,-2 0-6,2 1 56,-3 1-11,3 4 11,-1 1 33,1 4-22,-1 4 73,0 17-28,-2 13-50,0 3-1,1-11 1,-1 2-6,1-5 0,-1 3-149,0 21 1,-1 0 108,2-18 1,-1-1 36,1 7 1,0-4 2,0 1 11,-2-2 0,0 15-5,1-15 8,1-7 0,1 2-25,0 22 11,1 1 2,0-22 1,0 1 2,-1-1 1,0 2-129,-1 1 0,0-1 106,0-1 0,0-2 17,-4 15 28,2-17 34,-1-2-6,0 12-6,2-11 1,-1 9-46,2-14-5,-2 17 56,0-11 57,-3 30-94,3-31 1,0 2-17,0 0 0,0 1 42,-3 30-90,5-14 45,1-28 61,1 3-61,1-13 6,0-2 5,1-2 124,-1 20-85,0 1-5,-3 10-28,0 6-6,-1-7-11,-1 19 0,3-21 0,0-1 0,1-25 5,0-2-5,0 1 6,1-2 28,-1 3-34,0-4-40,0 1-32,0-6 60,1 1 12,-1-4 12,1 1 27,-1 1-6,1 1-27,1 2 0,0 0-1,0 6-33,2-3-56,0 1 129,-1-4 11,-1-3-6,0 4-10,3 16-35,-2-4 1,1 8-6,-1-14-112,2-1 112,-2-5 33,3 1 23,-4-5-16,-1 0-40,0 0 11,0 2-11,0 0-62,0 0-72,-1-2-40,1-2 236,8-7-73,-3 3-23,9-4 34,-4 4 34,4 1 16,4 2-50,5 0 0,3 0 0,4 0 62,4 4-57,19 3 1,-11 1 22,-8-3 0,1 0-28,17 0 5,10-1 68,-24-3-67,-12-1 27,-21 0-173,-5 0-3926,-1 1 4066,0 2 0,0-2 0,0 1 0</inkml:trace>
  <inkml:trace contextRef="#ctx0" brushRef="#br0" timeOffset="14315">23472 11859 13950,'38'-1'325,"-3"1"-146,-5-1-89,-8 1 50,14-1-56,-17 1-79,6 1 29,-4-1-34,2 1 0,8-5 11,-9 4-5,-4-4-1,-12 4 74,-3 1 94,-2 1-122,-1 1 22,1 1-34,-1 2 28,0 0-33,0 1-29,0 2 12,0 8-17,0-1 50,1 47-44,0-26-3,0-2 0,0 1 36,1 2-28,-1 3 62,0 1-5,1 0-7,-1 18-55,-1-15-1,0 13 29,0-20-23,0 0-5,0 1-6,-2 0 5,1 1 57,-3 20-68,3 6 6,-1 0 34,2-26 0,0-1 22,0 21-51,0-2 102,0 7-102,0-29 51,0 29-5,0-26-46,0-3 1,0 0-1,0 6 40,0 25-101,-1-18 56,-1-2 6,-2 4 22,-2-3-39,1 1 11,0-3 5,3-4 23,1-17-28,-1 17 6,1-18-6,-2 16 0,1-17 0,0 14-6,2-9 23,0 15-6,0-15-16,1 3 10,0-15 12,-1 2-6,0 0-11,0 2 0,0 0 0,0 1 39,0-1-33,-1 7-6,-1-6 0,-2 15-34,-1-2 46,2 1-35,1-2 23,2-16 0,-2-3 34,2-4-68,-2-1 34,0 3 6,1-2-6,-2 9 0,1-7-11,-1 6-241,1-8 285,1-2-33,1-5 34,0 0-29,0 1-5,0 2 0,0 0 12,0 1-12,0-1-45,0-2-414,0-2 571,-1-1-241,0 1 129,1 1 5,-1 2 35,1 2-40,0-2 0,0 1-6,0-5 0,0 0 326,-5-3-208,-4 0-73,-9 1 140,-13-1-101,8 2-33,-11 2-11,17-1-40,-11 1 6,12-7-5,-13-10-1,2-9 12,1 0 38,-4-2-284,9 16 77,4 1-83,3 10-147,9 3-447,1 4-1871,1-1 2711,1 2 0,1-5 0,0-1 0</inkml:trace>
  <inkml:trace contextRef="#ctx0" brushRef="#br1" timeOffset="31457">6832 5858 13553,'33'18'252,"-6"-4"-180,-19-14 40,0 0-106,3 1 72,3 1-66,0 2 83,5 1 28,-2 3-84,1-2 0,4 2-33,-8-4 0,2 0 94,-5 0-100,0-3 0,-1 1 40,5-2-24,2 1 1,15 3 28,0 0-39,-1 2 27,1-2-33,-14-3 0,5 1 0,-9-1 0,1 0 6,-2-1-6,0 0 0,4 0-6,-3 0 6,6 0 0,-8 0 6,4 0-1,-4 0-5,9-2 17,12-2-17,4 0 0,1 0-5,-10 3 5,-10 1 0,10 0 5,-7 0 1,7 1-6,-8-1 11,0 2-11,13-2-17,-6 0 12,16 0 10,-16 0-5,-3 0 6,-2 0-6,-9 0 56,4 0-56,-4 0-45,-1-1 34,1 0 11,7-1 17,3 1 27,11 0-38,-5 2 0,4-1-57,-2 1 46,-10 0 5,4-1 0,-13 0 39,0 0-28,-2 0-11,6-1 39,3 0-33,15 0-6,-2 1 11,2 0 0,0 0-5,-13 0 27,4 0-27,-8 0-6,6-1 6,-7 1 44,11-4-50,-13 2 6,3 0-6,-7 1 5,5 1-5,-2 0 6,11 0 39,-4 1-40,1 1-5,12 3 11,-8-1-11,4 1 0,-11-4-56,-10-1-156,-1 0-3972,-4 0 4184,-1 0 0,-2 0 0</inkml:trace>
  <inkml:trace contextRef="#ctx0" brushRef="#br1" timeOffset="33003">7213 7501 12741,'31'14'756,"1"0"-560,-12-8 56,19 1-84,0-2-6,0-2-61,-8-2-23,-9 0-67,0 1-5,1 0 0,0 0 33,0 0-34,1 1 23,0-2-22,1 2 22,12-1-22,3 1-1,20-1 12,-9-1-11,-7-1 5,-7 0-11,-18 0 5,12-1-5,-14 0 0,5-1 0,-5 1 62,19-3-62,-13 3 0,15-1 0,-17 1 6,9 0-51,-1 0 34,-1-1 11,2-1-28,-16 1 28,3-2 0,-9 2 0,-1 0 5,0 1-5,-2 1 6,-1 0-6,1 0 5,1 0 1,4 0 22,-2 0-22,5 0 5,-5 1 0,-1 0-5,0 1-6,-3-1 0,2-1 0,-1 1 5,5-1 6,-3 1 23,1-1-34,-6 1-207,-2-1-1378,0 5 1585,0 13 0,0-10 0,0 9 0</inkml:trace>
  <inkml:trace contextRef="#ctx0" brushRef="#br1" timeOffset="34510">7166 9192 9895,'40'6'2145,"1"-1"-1444,-6-4-388,3-1-150,2 1 139,-2-1-151,-16 0-61,7 0-45,-9 0-45,2 2 56,-1 0-51,2 3 1,0 0 5,10 2 28,7-1 0,-1-1-39,13-3-5,-8-2 5,0-2-6,6-1 1,-23 0-12,16 0 17,-21 2-6,16 1 1,-18 0 5,7 0 0,-8 0 0,6 0 16,-5 0-21,14 0 5,3 0 0,-7 0 33,6 0-66,-17 0 27,0 0 1,0 0-1,-1 0-16,5-2 22,-9 1 0,3-3 0,-11 2 22,-1 1 34,-3 0 50,-1 1-150,2 0 38,-1 0-89,2 0-336,-2 0-381,1 0-735,-2 0 522,1 0 0,0 0 0</inkml:trace>
  <inkml:trace contextRef="#ctx0" brushRef="#br1" timeOffset="36106">7166 11001 13805,'24'-13'302,"3"1"-106,13 6-112,7 1-78,1 1 44,-4 2-44,-14 2 44,-2 0-22,-1 0-17,0 0 28,-1 1-33,-1 0 5,1 1 0,1-1-5,13 1 0,5-2-1,21 1 1,-11-4 2,-20 0 1,-1 0-4,2-2-5,1-1 6,-19 4-6,-2 1 0,0 0 0,-1 0 0,1-1 0,-2 1 0,1-1 0,5 0 5,-4 0 1,10 0-17,-7 1-23,9 1 34,-4 0 6,-3 0-17,7 0-1,-14 0 1,7 0 6,-12-1 5,-2 0 0,-3 0 56,-1 0-56,-1 1 5,0 0 1,2-1-1,-1 1 1,3 0 0,-3 0-6,2 0 0,-3 0 5,0 0-117,0 0-1002,-1 0-248,0 0 1362,1 2 0,-1-2 0,-1 2 0</inkml:trace>
  <inkml:trace contextRef="#ctx0" brushRef="#br1" timeOffset="38562">22520 12311 14813,'36'0'44,"-1"0"1,-20 0-39,0 0-1,-5 0 1,-5 0-6,-1 0-6,-1 0 6,0 0 0,0 0 0,-1-2 0,1 1 12,3-3-7,1 0-5,1-1 0,2 1-5,-4 3 38,1 0-10,-2 1 27,0 0-11,-1 0 28,6 0-55,-4 1 44,3-1-51,-5 1 29,-1-1-225,-2 1-4228,-1 4 4419,0-2 0,0 3 0,0-4 0</inkml:trace>
  <inkml:trace contextRef="#ctx0" brushRef="#br1" timeOffset="39629">22948 12216 10926,'22'-23'1395,"0"2"-1104,-2 7-151,-4 6 241,-2 5-163,-7 7 6,2 1-50,-4 6 10,0 0 119,0 8-118,-3-4 279,1 14-161,-6-1-253,-4 2 51,-10 13 28,-10 1-45,3-4-44,2-5 16,14-20-17,6-10 67,0-2 68,2-2-57,-1-1-122,18 0 10,-3 0-5,16 0 17,-6 0 22,14 0-27,-11 0-12,6 0 5,-17 0 51,-5 0-56,-4 0 0,-3 0-157,-2 0-5377,-1 0 5534,0 0 0,1 0 0</inkml:trace>
  <inkml:trace contextRef="#ctx0" brushRef="#br1" timeOffset="40630">22972 12883 15676,'-20'11'280,"-2"0"-348,8-4 52,-8 17 16,6-5 0,0 13-28,9-11 16,3 1-60,1 8 66,2-7 0,0 5 1,2-9-40,5 7 39,2-8-241,11 10-285,15-11 314,4-4 201,12-6 12,-18-10-46,6-8 51,-21 1 0,7-8 45,-14 3 89,7-24-89,-5 1 58,-4 5 1,-3-1 59,-16-15-163,-4 6 11,-30 8-11,15 19 0,-11 1-190,13 12-309,1 7-671,1 7-1536,-2 18 2706,-5 26 0,14-24 0,1 8 0</inkml:trace>
  <inkml:trace contextRef="#ctx0" brushRef="#br1" timeOffset="41481">22877 13573 14969,'-54'20'847,"8"0"-724,36-2-62,-1 1-21,5 1-40,0 0-51,4 10 40,3-6-179,14 16-203,23-6 163,6-8 152,3-7 78,-14-17 6,-13-7-12,7-19 6,-12 4 39,5-14-39,-15 12 101,-2-22 17,-6 10-46,-19-17-122,-8 27-40,-7 8-1181,-7 12-420,17 3 1691,-14 7 0,26-5 0,-1 5 0</inkml:trace>
  <inkml:trace contextRef="#ctx0" brushRef="#br1" timeOffset="42331">22805 14145 14852,'-32'40'1372,"1"1"-1198,20-10-146,2 6-151,9 21 72,6-22 46,6 6-107,1-22-23,1-2 1,1-2 11,2-2-51,7 2 134,-5-5-111,13 3-39,-13-10-191,13-2 241,-9-18 50,5-25 163,-14-11-67,-4-4 50,-16 11 95,-13 6-56,0 12 28,-11-3 51,8 19-112,-12 6-62,8 9-594,-17 13 594,6 21 0,13-16 0,2 7 0</inkml:trace>
  <inkml:trace contextRef="#ctx0" brushRef="#br0" timeOffset="58910">21092 13168 14225,'9'-21'302,"0"2"-246,-5 11 0,0-1-50,1 2 27,-1 0 12,0 0-45,0 1 0,-1 1 11,2-2 0,2 2-5,1-1 39,4 0-45,0 2 0,0 0-6,2 1 6,-3 2 11,-1 1-11,-1 0 56,0 0 17,-3 3 73,6 1-101,-1 3-57,0 0 18,5 7 89,4 4-100,2 2-1,-2-2 6,-4-8 0,-6-5 45,5 1-40,-6-3 1,4 1 5,-7-2 0,1 0 1,-2-2-18,3 1 23,1-1-6,2 0-11,0-2 34,5-1-29,-5-3 68,3 0-34,-3 0-28,1-1 62,0-2 29,0-3 133,10-15-174,-7 4-27,4-3 11,-11 11-174,-6 11-762,-1 0 891,-1 9 0,0-3 0,0 3 0</inkml:trace>
  <inkml:trace contextRef="#ctx0" brushRef="#br0" timeOffset="60075">21139 13454 14482,'35'-14'51,"-5"2"-40,-15 9-6,-2 0 29,4 1-28,-5 1 50,3 0-23,1 1-27,3 1 78,-4 3-73,4 5-11,-8 2 73,7 8 16,-8-6-83,2 4 5,-4-5 0,0 0 17,-1-2-28,1-1-84,-1-2 12,5 0 83,2-4-6,-1 0 68,4-3 0,-4-7 179,11-15-140,-8 3-45,8-15-61,-9 19-68,-2 2 62,-4 9 0,-5 4 51,-1 0-40,0 0-11,1 1-969,4-1 969,2-11 0,-2 7 0,-2-6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33:01.839"/>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16592 16335 13631,'34'25'56,"2"-5"-56,-20-18 6,7 0 33,-7-4-28,9-10-11,-7-1-56,8-15 123,-12-3 17,-3 0-50,-7-4-34,-6 15 84,-2-5-79,-1 10 51,-1-3-56,1 6 101,-2 1 101,-6-1-113,4 5 74,-8 0-141,0 5-67,-1 11 152,-9 19-1,11-1-100,-4 13-6,12-13 5,0 1 12,3 1 39,2 1-11,1 12-45,2-10 78,10 20-44,0-25-28,18 16 22,2-16-68,19 3-32,-15-15-91,3-5-475,-18-11 638,26-25 0,-28 18 0,17-18 0</inkml:trace>
  <inkml:trace contextRef="#ctx0" brushRef="#br0" timeOffset="967">17045 16383 13205,'-1'44'1171,"0"-4"-690,0 4-335,-1-7-85,1-3 1,-1 0-51,1 6 45,-3 16-134,3-33-247,0 0 325,1-18-39,0-3-84,0-2 78,7-17 79,-1 3-34,9-16 0,-1 6 5,3-1 6,0-2 23,1 2-34,-2 2-39,-2 4 39,-4 6 151,-5 6-151,-21 30-45,0 5-11,-6 8-5,10-8 21,11-19 40,4 0 6,2-2 28,17 8-258,-7-6-1143,12 9-392,-14-9 1759,4 4 0,-11-7 0,0 0 0</inkml:trace>
  <inkml:trace contextRef="#ctx0" brushRef="#br0" timeOffset="1267">17330 16597 13407,'5'49'146,"-2"-7"-146,-2-26-521,1 2-2409,0-8 2930,0-4 0,-1-6 0,-1-2 0</inkml:trace>
  <inkml:trace contextRef="#ctx0" brushRef="#br0" timeOffset="1466">17330 16407 11150,'5'8'1619,"-2"-2"-1507,-3-6-925,0 0 813,15-26 0,-11 19 0,11-19 0</inkml:trace>
  <inkml:trace contextRef="#ctx0" brushRef="#br0" timeOffset="1867">17473 16550 10097,'5'5'2778,"-1"31"-2677,-4-20-101,0 27 0,0-24 33,1 2-184,1-8-134,5-3 173,4-15 162,0-5 101,4-20-67,3-15-45,-3 10-39,1-3 6,-9 28 67,-2 4 268,-1 5-173,-3 9-364,0 17-95,-1 1-1574,0 23 689,-1-20 1176,1 8 0,0-25 0,0-1 0</inkml:trace>
  <inkml:trace contextRef="#ctx0" brushRef="#br0" timeOffset="2454">17711 16574 13407,'-5'64'-207,"1"-9"-454,7-36 347,3-9 28,4-1 124,3-13 156,-1-7 6,2-9 28,-2-8 123,-1-6 320,1-14 67,-4 4-79,-1 4 549,-5 17-677,-4 18-331,1 9 44,-1 15-32,0 2 27,2 10 17,4-3-17,12 35-39,-5-20 0,-1-8 0,0 0 0,-3 5-45,-2 15-28,-3-17 34,-2 11-78,-10-31 105,0-4 7,-2-17 5,4-6 78,7-10-39,-1-8 40,9-29-23,2 7-56,-1 15 0,2 0-286,10-13-1114,9 5 1400,16 0 0,-19 21 0,4 2 0</inkml:trace>
  <inkml:trace contextRef="#ctx0" brushRef="#br0" timeOffset="2850">18402 16359 16633,'63'10'-840,"-23"-7"0,0 0-1432,-4-2 1,-1 0 2271,3-1 0,-4 0 0,-7 0 0,-9 0 0</inkml:trace>
  <inkml:trace contextRef="#ctx0" brushRef="#br0" timeOffset="3717">19068 16383 11396,'61'2'683,"-7"0"-385,-31-6 43,0-2-78,-2-7-78,-2-4-62,-1-5-5,-4-5 33,2-16-140,-6-3 174,-1-9-22,-12 17 369,-11 7 207,-18 19-638,6 8-51,-8 13-50,16 13 196,-8 29-39,9-6-101,7-13 0,1 2-17,5 1 1,5 0-60,8-1 1,3-1-21,12 29 37,7-36 1,6-8-178,-2-11 1,3-7 179,25-16 0,0-5 0,2 4 0,-29-4 0,0-1 0</inkml:trace>
  <inkml:trace contextRef="#ctx0" brushRef="#br0" timeOffset="4867">19663 16431 12595,'-17'33'280,"-1"1"0,0 6 0,5-6-308,8-12 22,2 9-660,23-21 543,-6-7 22,14-8 90,-13-8-28,0-16 78,-6 5-34,-2-6 180,-5 3 62,-4 7 83,0 3-100,-3 9-230,3 20 100,-1 3 12,9 30 0,1-8 23,5 17-130,-2-11 40,-3-1 28,-3 18-73,-2-19 11,-9 14-548,-3-36 408,-6-2 134,-9-31 1,-6-22-6,8 3-56,1-7 17,19 26 39,5 5 145,5 5-10,7 2 44,10 5-89,5 5-12,6 5-39,17 9-263,2-5-442,-1-3 666,-3-16 0,-32 0 0,0-6 0</inkml:trace>
  <inkml:trace contextRef="#ctx0" brushRef="#br0" timeOffset="5483">19996 16502 14219,'-21'31'123,"3"-1"-44,18-4-79,0 0-112,2-5-140,1-4-415,5-7 370,4-12 180,1-8 16,5-24 101,-1-15 11,-2 5 51,-3 6 117,-7 27-67,-4 9-22,1 7 100,2 11-151,-1 2-39,3 8-73,-2-7-33,1-1-583,2 2-2615,2-6 3304,0-3 0,-2-6 0,-5-4 0</inkml:trace>
  <inkml:trace contextRef="#ctx0" brushRef="#br0" timeOffset="5936">20187 16550 9453,'11'1'1501,"-2"0"-1087,-9-1 23,0 0-437,28 17-56,-14-13 56,21 8 5,-22-19 141,-1-4-79,-2-1 12,-2-1 179,-2-2 5,-3 0-78,-2 2 324,-8 1-156,-12 8-62,-4 3-235,-2 7-16,9 9-7,8 2 40,3 24-39,3-16-6,7 14-28,6-23 0,6-3 0,13-3-1591,4-5 1591,10-17 0,-21 8 0,-3-11 0</inkml:trace>
  <inkml:trace contextRef="#ctx0" brushRef="#br0" timeOffset="6536">20473 16526 11928,'37'11'101,"-6"-5"-56,-20-16-40,-1 0-5,0-5 34,-4 4-34,-1-4 134,-4 7-44,-4-2-84,-3 3 0,-11-2-164,-6 7 225,-1 12-61,4 1 51,10 13-57,6-5 100,3 18-44,4-16 12,2 11-63,5-21-537,15-1-2291,5-5 2823,3-4 0,-11-1 0,-14-3 0</inkml:trace>
  <inkml:trace contextRef="#ctx0" brushRef="#br0" timeOffset="7050">20782 16478 11334,'4'59'1054,"0"-10"-785,-4-28-269,0-9-410,3-5 461,3-13-45,4-7 67,2-6-34,8-14 106,-4 8 85,11-8 733,1 28-750,0 20-174,-3 12-632,-7 33-702,-10-32-2967,0 11 4262,-6-29 0,-2-5 0,0-3 0</inkml:trace>
  <inkml:trace contextRef="#ctx0" brushRef="#br0" timeOffset="8054">21211 16359 14107,'27'-47'146,"1"5"-146,-4 21 112,24-1-107,-19 12 46,17 0-1,-26 16 23,-2 6-45,-2 9-28,-3 6-151,2 18 111,-4-13-105,7 13-34,-7-31 33,13-9 34,-1-30-655,0-1-2431,3-15 946,-15 23 2252,0 2 0,-8 14 0,-2 2 0</inkml:trace>
  <inkml:trace contextRef="#ctx0" brushRef="#br0" timeOffset="8586">21306 16645 11379,'-7'-32'1748,"6"4"-1339,15 16-152,5 1 23,17-7-240,7 3-35,23 3 79,-22 13-5,2 11-46,-26 9-27,-2 1-6,4 7-34,-6-10-72,3-1-96,-6-14-240,9-16-1004,-2-5 1446,14-21 0,-19 19 0,1-3 0</inkml:trace>
  <inkml:trace contextRef="#ctx0" brushRef="#br0" timeOffset="10871">22282 15240 13547,'-25'13'594,"-3"-2"-516,14-11 79,-16 0 22,2 0-84,-1 0 84,-8 2-72,14 0-1,-18 2-61,18-3-95,-14 1-1,19-2 51,-4 0 56,15 0-56,1 0 39,5 0-27,1 0-57,-2 3 34,1 6 11,-1 1 50,2 12-44,0-5-6,0 8 5,0-2 6,0 19-3,3-4 1,-1 2 2,2 26-8,0-21 0,1-1 47,1 8-1356,1 1 1306,-1-2-881,0-2 881,1-4-473,-3-3 479,0-4-1,-3 10-5,0-13-185,-1 27 126,0-25 1,0 1 58,0 1 0,0 3 553,-1 9 1,1-2-554,-2 16 36,0-24 1,0-1 918,-3 8-969,2-8 0,0-1 14,-1 6 620,0 10-620,1-20 0,1-1 12,0 18-12,1-17 0,-1 3 0,1-2 0,0 1 2,-2 4 1,1-2-3,0 6 34,0 5-34,2-18-6,0 8 6,0-10 28,0-2-50,0 6 22,0-9 45,0 17-40,0 0 1,-1 3 100,-1 16-83,-1-15-23,0-9-6,2-13 6,1-20 0,0-3 90,0 0-57,0 2-33,0 0 6,0 2-6,0-1-6,0 0-67,0-1-39,0-1 79,0-2 44,0 2 101,0 1-62,1 4-50,0-1 0,1 2-11,1-5-101,-1 0-67,0-2-51,-1 0 230,3-1 79,3-8-74,3 2-5,2-3 6,1 3 39,2 4-34,15-1-11,-2 1-101,28 0 45,-20 2 23,30 2 33,-26 3 16,-6 1 1,1 0-258,20 8 101,-3 0-1338,-4-5 1478,-31-6 0,-1-2 0,-15-1 0</inkml:trace>
  <inkml:trace contextRef="#ctx0" brushRef="#br0" timeOffset="12837">23377 15335 12236,'39'0'437,"-2"0"-341,-12-1-68,1-1-28,2 1 0,1-2 11,-1 0 62,-2 0-51,-1 0-173,3 1 151,-9 1 140,3 1 515,-14 2-353,-2 0-195,-5 2-18,-1-1 1,0 2-79,0 10 28,0-2-33,0 11 0,0-2-1,-1 4 1,0 24 39,0 17-48,0-10 0,0 3 3,1-5 0,-1 0-417,0-2 0,1 0 420,0-1 0,0-4 30,-1 10-30,0-10 0,0 0-3,-1 6 2,1-20 1,0 1-3,0 13 6,-1 0 0,0 3 75,-1-7 0,0-1-76,-1 11 1,-1-1 22,1-6 0,0-3-23,0-9 1,1-1-3,0-1 0,0 2 81,0 6 0,0-1-124,0 7 96,-1 12-612,3-25 567,1-3-11,0-4 6,0-1 33,0 1-22,-3 20 56,-2 9-6,0 1 870,-3 4-892,4-28 537,1 2-515,3-11-61,0-2-6,0 1 6,-2 3 10,0 16-10,0-11 0,-1 7-6,2-17-6,1-5-84,0-2 90,0-5 56,2 8-44,1 3 27,0 24-45,-1-13-33,-1 12 33,-1-30-94,0-2 49,0-9 12,0-1 117,1 2-72,0-1 11,2 4-23,-1-2-173,0-1 280,-1-3-68,-4-4 23,-1 0 17,-4-5-22,-3 2-7,-2 0 1,-15 2 39,-8 2-78,-2 0-1,-10 3-2827,10-2 2822,4-7 0,11 5 0,16-3 0</inkml:trace>
  <inkml:trace contextRef="#ctx0" brushRef="#br1" timeOffset="27327">15807 5096 11374,'-19'4'1591,"2"0"-1317,12-4 107,-2 1-168,-3 1 39,-1 1 5,-7 2-156,5-1-51,-4-1-10,6-1-40,-2 1 11,-1-1-6,0 1 29,0 0-28,1 0 50,0 1-23,3 0-27,1-1 39,3-1-45,-2 2-12,0 0 7,-2 0-1,-7 6 1,4-3-1,-4 3 6,4-1 6,0 0-1,1 0 1,0-1 33,0-1-28,1 1-5,1-2-1,0 1 1,2-1-6,-1 0-6,-4 5-33,-2 5 34,0 0 10,-6 10 1,8-10-1,-5 7 29,4-6 16,-7 9-44,5-5 50,-6 7-50,8-9 5,0-1-11,1-1 5,2 0 1,1 0-12,-5 10 12,-1 5 0,0 1 27,-7 10-33,9-16 34,-10 21-1,8-17-27,-6 11 0,6-9 100,0 1-106,1 1 0,0 1 11,-4 17 34,4-11 8,4-7 0,0 2 3,-8 21-50,1 0 11,7-22 0,0-3 27,-1 7-41,2-7 0,1 1 8,0 4 17,0 11-28,5-15 6,1 0-6,0 2 45,0 0-40,-1 4-5,-1 0-33,-2 2 27,-6 18 6,4-14 0,0-8 0,0 2-11,-3 26-15,4-16 1,2 1 0,2-9 0,1-1 22,0-2 0,1-2-847,2 12 856,0-15-6,2 2 11,-1 21-17,0-10 1,0 16 5,-1-18 16,0-1-16,1 19-5,-1 1 5,0-1-3,0-28 0,0 0-25,-2 21 31,2-12 0,-1 1 847,0 18-847,1-15 0,0-2 64,0 3-62,0-5 1,0 0-28,0 8 5,0-5 0,0 2 36,0-8 1,0-2-17,0 2 0,0 0-9,0 6 1,2 2-15,1-1 1,0-1 21,0-7 1,0 0-3,1 4 0,1-4-33,1 2 27,1 0 0,-1 0 6,0 1 0,0 2 0,-1 3 0,-1 3 0,-1-11 0,0 0 0,1 23-14,-2-9 0,0 3 14,-1-13 0,0 2 0,0 17 0,-1 1-6,1-14 1,1-2-12,-1-5 1,1-3-700,4 10 710,1-17-33,0 1 39,4 20 0,-5-10 5,1 15-5,-4-15 6,-1 0-6,-2 17 0,4 4-6,1 0 6,0-25 0,2 0 0,0-6 0,1 0-3,0-1 1,0 2-1,2 8 0,0-2 3,3 8 0,2 13 6,-3-20-1,0-3 711,1-1-716,0-2-61,2-1 16,8 10 34,2-1 11,0-3-6,5 3 12,-13-20-1,12 20-5,-11-17 6,5 9-6,-6-10-6,-1-1-5,9 8 0,-4-9-39,5 6 50,-5-12-112,22 12 106,-13-11 0,18 9 6,-20-14 40,-2 0-186,24 9 140,-19-10-78,17 6 79,-22-14 10,-2 0 46,0 0-46,0 0 7,0 1-7,0 1 68,-2 1-39,2-1-23,0 0-11,-1-1-79,12 0 91,13-4 27,5 1-28,9 2-17,4 5 6,-20-1-44,4-1-52,-25-5-60,-1-2 105,6-4 62,-9-1 45,3-3-16,-10 0-35,5-4-5,-5 3 90,14-5-118,1-1 28,-1 0 0,11-9 0,-17 8 0,6-5 50,-10 6-50,-2 0 11,0 1 40,-1 0-51,-1 0 5,2 1-5,-2-2-56,9-11 101,-6 5-39,11-17 5,-4-1 6,1 0-17,-3 4 5,-8 11 1,-3 6 0,12-25-12,-9 14 6,9-19-6,-10 20 6,-2-1 6,6-14 0,0-3-1,-4 9 1,1-1-9,-3 3 0,0 1 9,10-30-6,-3-1-11,-8 26 11,2-11 5,-4 15-5,-2-1-5,1 0-1,-1 1 0,1-2 12,6-13 0,2-5-6,1 2-3,-6 19 0,-1 1 3,5-24 0,-1 0 22,-6 20 1,0 2-898,1-8 875,2-13-524,-2 17 524,1 0-5,-1 2-29,1 0 34,-1 2-22,2-16-18,0-7 40,-1-2-20,-5 19 1,1-4-23,0-5 0,1-1 42,-1 1 0,0-1 0,0 2 0,-1 3 894,-1-10-894,-2 23 572,-1-14-572,0 10 0,0-14-6,0 12 6,0-3-5,0 0-34,3-15 22,2 2 17,-1 17 0,-1-1 5,2-23 29,-2 4-40,-3-5 1,0 21-6,2-16 11,1 15-6,2-1 0,2 2 6,1 3 51,0 4-40,1-7 62,-3 0-40,1 0-27,-2-14-12,2-3 6,0-3 3,-1 19 0,1 1-943,1-7 951,1-14-34,-4 25 23,-3-10 5,-1 14 6,-1-8-16,-3-3 5,-1-11 0,-1-3-3,4 18 0,0-2 0,0-1 1,1 0 38,0 0 0,0 0 433,0 3 0,0 2-503,-6-28 85,2 27-51,-2 4 0,-1-1 31,0-7-34,2 7 1,1-1 2,1-5 0,1-24 0,0 15 16,0 12 1,-1 1-17,-1-14-44,-3-6 44,3 30 16,0-12-21,-1 9-1,-4-22 6,3 21 6,-3-10-1,1 12 85,-11-26 0,0 5-88,2 7 1,-1 0 19,4 11 1,1 3-23,-12-28 50,5 14-50,10 22 34,-1-4-34,5 10 0,1 0 6,-1 1-6,1-4 0,-9-21 0,-2 0-23,-3-7 18,-4 2 5,4 14 44,-10-12 7,10 17 16,-3-2-67,10 14 34,-1-3-34,-5-7 5,5 4 29,-4-5 28,6 8 39,-5-7-96,4 5 119,-9-12-68,-2-1-6,-2 0 28,2 4-78,8 11 0,6 7-11,1 2-6,-3 0 23,2 1 39,-3 0-45,2 0 61,-13-7-167,-1 2 207,-24-6-28,8 6-17,1 4-51,3-1-5,17 3 0,-5-4 11,9 3 29,-1-2-35,2 1-5,-1 0 45,-12-4-45,5 2 0,-3 0 0,7 3-6,5 2-66,-8-2-12,6 4 11,-4-1 22,7 4 51,-1-1 6,0 1 0,0 0-1,-3 0 29,0 0-29,-2 0 40,-10-1-39,6-1 5,-16 0-73,7 1 6,3 0 0,4 1 45,14 0-28,2 0-73,2 0 78,0 2-16,-3 0 44,1 2-66,-4 1 16,-5 3-813,-4 0 869,-18 8 0,20-9 0,-5 3 0</inkml:trace>
  <inkml:trace contextRef="#ctx0" brushRef="#br1" timeOffset="29231">13688 5810 10987,'47'26'975,"0"-4"-903,-18-19-10,2 1-6,5 2-56,-8-1 6,8 3 27,-12 0-27,0 0-1,-1 0 46,-1 0-6,12 0 263,12-1-201,2-2-102,-4-3 46,-15-2 5,-10 0-23,2 0-27,0 0-6,2 0 0,1 0 5,0 0 46,2 0-46,-1 0-5,8 1 12,-1 1 21,5-1-27,-10 1-1,1-2 23,3 0-22,-8 0 0,4 0-1,-16 0 1,4 0-1,-4 0 7,11 0 27,-7 0-45,19 0 6,-10-1 6,22-4 39,-7 0-40,16-1-10,-20 3-96,-2 3 101,-19 0 61,-3 2-33,-1 1-22,-3 0 95,1 1-17,-4-2-28,2 1-56,-4-2-6,1-1-391,-1 1 397,1 0 0,-2-1 0,0 1 0</inkml:trace>
  <inkml:trace contextRef="#ctx0" brushRef="#br1" timeOffset="30573">13688 7548 11200,'37'-15'1255,"4"3"-1037,-22 13-72,8 0-56,-3 1 50,17 1-68,-7-1-27,11-1 17,-10-1 33,-1 0-50,15-3 22,-13 1-61,23-4-6,-15 3 0,-2 1 0,4 1 5,-12 3-5,1 0 0,7 3 0,-16-3 0,22 0-5,-18-2-63,22 0 7,-22 0-1,20 0 51,-12 0 0,0 0-28,6 0 27,0 0 12,-8 0 0,3 0 6,-22 0-6,-1 0 0,-1 0 45,1 0-45,0 0-6,2 2 1,-1 1-1,3 2 6,-1-2 84,8 1-56,-9-3-22,7 1 167,-15-2-66,-1 0 5,-5 0-616,-4 0-2224,1 0 1401,2 4-830,0 1 2157,4 4 0,-3-4 0,0-2 0</inkml:trace>
  <inkml:trace contextRef="#ctx0" brushRef="#br1" timeOffset="31989">13498 9215 12326,'19'-2'963,"3"0"-817,3 0-40,3 0 23,13-1-84,-9 1 11,9-1 17,-11 2-34,-1 1 0,26 0-44,-7 0 5,-13 0 0,-1 0 0,10 0-51,10-2-16,-21 1-202,26-3 163,-22 2 50,12-1 50,-14 2-61,-1-1 61,-1 0 6,0-2 0,-3 1 0,10-3-162,1 2-34,-2 1 118,5 1 27,-10 2 102,18 0-51,-17 0 33,5-2 12,-20-1 45,10-2-85,-8 2 29,17 0-29,-17 3 35,7 0-35,-10 0 1,-1 0 123,4 0 117,-4 0-140,3 0-27,-8 0 38,-1-1-55,-6 0 28,1 0-90,-3 0-6,0 0-33,-2 1 39,-2 0-403,2 0-1916,-1 6 2319,1 0 0,-1 1 0,-1-3 0</inkml:trace>
  <inkml:trace contextRef="#ctx0" brushRef="#br1" timeOffset="33758">13474 10906 10634,'37'2'1227,"-4"-1"-958,-19-1-56,1 0-123,2 0 83,0 0-72,0 0-23,2 0 6,0 0-5,12 3-68,4 0 45,15 1-56,-10-2-11,11-2-6,5 0 28,-10 0-11,11 3-17,-24 0 17,1 3-44,0-3 38,0-1 0,16-1 12,-14-1 0,22-3 61,-17 2-112,-2-2 6,3 3-56,-1-1 95,4-1 0,-4 0 5,-9 0-5,-12 1-5,1 0 10,4 1-5,-7 0 11,9-2-5,-13 0 106,10-2-11,0-2-96,18-3 12,-11 2 11,4-1-22,-17 6-6,-3-1 33,4 1-21,-6 0 77,3 1 18,-7 0-102,0 1 68,-1 0-23,1 0 23,2 0 106,1 0-128,0 0-46,2-1 18,-3 1-23,1 0 39,1 0-33,-7 0 38,5 0 18,-4 0 50,4 0-101,-4 0 23,1 0-34,-3 0 17,1 0-12,-3 1 68,-1 0-1719,-1-1-281,0 1 1927,-1 2 0,1-2 0,-1 1 0</inkml:trace>
  <inkml:trace contextRef="#ctx0" brushRef="#br1" timeOffset="44687">22330 15716 12948,'38'8'22,"-7"-2"17,-11-6-33,-5 0 0,-1-2 5,2 0-6,-5-1 1,0 0 0,-7 2-1,-1 0 118,-2 1-173,0 0-437,6 0-908,-1 0-1882,5-1 3277,-2 0 0,-3 0 0,-2 0 0</inkml:trace>
  <inkml:trace contextRef="#ctx0" brushRef="#br1" timeOffset="45607">22734 15597 11469,'-6'-35'1798,"6"0"-1686,9 22-28,1-1-28,3 4-17,-4 5-28,1 2 96,3 1-34,-2 2-68,2 0-5,-5 2 6,0 2-6,-1 3 179,-2 4 0,0 12 0,-3 8-111,-1 2 27,-9 16-11,-9 6 33,1-12 35,-2 2-152,12-32-101,3-5 11,2-4 23,1-3 123,4 0-22,3-1 55,15 0-83,-3 0 83,21 1 1,-4-1-56,0 1-18,-4 1-16,-14-2-61,-5 2-90,-1-2-208,-4 1-554,-2-1-5763,-1 0 6676,-3 0 0,0 0 0,-2 0 0</inkml:trace>
  <inkml:trace contextRef="#ctx0" brushRef="#br1" timeOffset="46756">22734 16193 14275,'-14'34'179,"3"-4"-179,8-7-50,2-5 89,0 15-39,3-12 11,4 15-5,5-8-12,2-1 1,9 1-46,-6-13 46,5 3-63,-4-10-21,-2-1 89,2-5-28,-2 0 28,-1-2 5,-2-2-5,1-2 0,-2-5 40,1-4-40,-1-4 39,6-13-34,-2-8 12,2-18-17,-8 18 0,-3 2 0,-6 22 51,-2-4-51,-1 4 44,-4-5 1,-2 5 28,-3 0 61,-12-5-78,1 7-61,-24-6-410,-9 10-576,6 2-325,6 4 1316,30 13 0,12-6 0,2 6 0</inkml:trace>
  <inkml:trace contextRef="#ctx0" brushRef="#br1" timeOffset="47603">22758 16835 13474,'-36'43'1316,"4"11"-1215,29-24-90,10 23-67,1-22 17,11 1-51,-4-18 6,0-2-50,2-1 16,-1-3-156,6-2 190,-7-3-22,9-4 106,-11-7-12,6-13 24,-5-10 77,5-20-89,-7 15 0,-2-3 6,-8 23 61,-2 1 45,-7-4-56,-2 5-50,-8-2 27,-3 7-184,-14 3-275,6 3-2469,-19 19 2895,16 8 0,7-2 0,10-3 0</inkml:trace>
  <inkml:trace contextRef="#ctx0" brushRef="#br1" timeOffset="48909">22710 17502 14023,'-19'15'358,"-2"11"-302,13-7-44,-6 19-12,6 2-45,1-7 39,3 1-5,4-18 5,2 0 1,2-1-46,2-1 12,3-2-17,2-1 56,2-2 0,8 2-89,-3-4-40,10 3 45,-5-2 73,8 2-68,-7-4 6,-2 0-235,3-21 308,-12 3 0,9-16 6,-6-8 44,-2 6-78,10-32 62,-12 24-28,1-7 38,-10 10 74,-11 4-73,-1 0 151,-18-8-112,7 17-23,-9-3 57,5 11 78,-1 3-62,-12 5-139,10 4-337,-16 10-2442,12 22 2784,6 10 0,8-7 0,13-10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31:30.974"/>
    </inkml:context>
    <inkml:brush xml:id="br0">
      <inkml:brushProperty name="width" value="0.09071" units="cm"/>
      <inkml:brushProperty name="height" value="0.09071" units="cm"/>
      <inkml:brushProperty name="color" value="#0070C0"/>
    </inkml:brush>
  </inkml:definitions>
  <inkml:trace contextRef="#ctx0" brushRef="#br0">3215 15915 5756,'21'4'-11,"-1"-1"11,-12-3 0,1 0 0,-5 0 0,-1 0-11,-1 0 11,-1 0 0,0 0 0</inkml:trace>
  <inkml:trace contextRef="#ctx0" brushRef="#br0" timeOffset="2563">2567 15968 5913,'22'5'0,"-3"-2"0,-9-3 0,-1 0 0,-1 0 0,5 0 0,0 0 0,2 0 0,-2 0-11,-4 0 22,-1 0-11,2 0 0,-3 0 0,3 0 0,-2 0 0,5 0-11,5 0 22,-1 0-22,0 0 22,-3 0-22,-1 1 11,0-1 0,0 0 0,1 0-34,-1 0 12,1 0 11,7 0 11,1 1 0,0 0 0,-2 0 0,0 0-12,-5 0-21,4-1 22,-7 0-1,-1 0 12,-1 0 0,0 0 0,-1 0 0,4 0 0,-3 0 0,4 0 0,-5 0 0,1 0 0,-1 0 12,0 0-12,0 0-12,2 0 12,-3 0 12,2 0-12,-1 0 0,-2 0 11,1 0 11,-2 0-11,-2 0 12,1 0-23,-2 0 11,1 0-11,0 0 0,4 0 0,1 0 0,1 0 0,-2 0 0,-4 0 11,0 0 23,-2 0 22,-1 0-56,2 0 0,2 0 0,3 0-11,-1 0 22,-1 0-11,-4 0 101,0 0-68,-7 0-22,-2 0-11,-6 0 23,-4 0 10,-3-3-21,0 0-12,1-2 11,7 0-11,-1 0 0,1 2 11,-2-3-11,1 1 22,0 0-22,2 2 0,3-1 12,-1 1-12,0-1 0,-1 0 11,1-1-11,-1 1 0,1-1 22,-7-1 1,0-1-1,0 0 0,2 1-22,6 2 12,1 0-12,2 1 0,0 0 0,0 1 11,1 1-11,0-1 0,-1-1 0,2 1 0,-1-1 0,2 1 0,0 1-45,1 0 34,8 0-12,9 1 1,11 0 0,-3 0-12,-1 0 0,-7 1 12,0 1-12,2 3 23,-1 1 0,2 1-56,1 2 33,2 0-67,9 4 45,-7-3 23,5 1 10,-11-4 1,-2-2 11,-3 0 11,-1-1 0,-3-1 0,0 1 0,-3 0 0,-1-1 0,-1-1 0,-1 0 0,-2-1 0,0 0 0</inkml:trace>
  <inkml:trace contextRef="#ctx0" brushRef="#br0" timeOffset="2785">3334 15994 5879,'-25'8'7,"0"0"1,1 0 0,4 0 3,2 4 11,1 1 34,-2 2-22,0 0-23,-1 1 68,-6 2-35,7-6-32,-2 2-12,10-9 0,4-2-12,3-1-32,1 0-113,2-1 157,-1 3 0,1-2 0,-1 0 0</inkml:trace>
  <inkml:trace contextRef="#ctx0" brushRef="#br0" timeOffset="7871">3361 17846 6339,'-14'6'89,"1"-1"-78,5-5 1,-1 2-24,-1 4 12,2 4 0,-1 3 0,0 4-11,1 2 22,0 4-11,0 2-11,0 4 22,0 3-382,-1 3 371,5-16 0,0 0 0,-1 1 0,0 0 5,1 0 1,-1 0-6,1 0 0,0 0 0,-1 15-156,2-4 156,2-4 0,1-6-12,13-2 12,0-8 0,12-1 344,-1-7-344,2-3 0,-5-2 0,0-3 0,12-5-109,-11 2 0,-1-2 109,7-10 0,-2-2 0,-2-2-12,-3-2 12,-10 6 0,0-1 12,3-12-18,-6 6 0,-3-1 12,-2 5 0,-2 1-6,-1 0 0,-3 0 0,-1 1 0,-1 2 0,-12-8 0,-6 1-1538,-2 1 1538,-3 3-18,-1 2 18,8 11 0,0 1 0,-8-1 322,-7 2-580,8 18-168,6 5 426,7 0 0,2 0 0,2 2 0,1-1 0</inkml:trace>
  <inkml:trace contextRef="#ctx0" brushRef="#br0" timeOffset="10052">3718 18203 6182,'-14'22'89,"2"-1"-77,3-4-12,5-5 0,3 2-23,1-4-44,3 0-45,3-1-56,11-1 101,5-5 56,3 0-12,-8-4 12,-6-2 11,-8-7 11,-2 0-11,-1-3 0,0 3 0,-4 2 0,0 1 11,-5-1-11,5 4 0,0 0 45,6 3 0,5 1 0,4 3-12,3 4 1,1 5-12,2 14 1,-6 9-35,-5-11 1,-2 0 5,-1-4 1,-2-1 5,-2 16-11,-10-8 0,2-11-23,-10-1 34,4-11-22,-8-4-45,3-14 67,1 4 0,9-5 0,7 8 0</inkml:trace>
  <inkml:trace contextRef="#ctx0" brushRef="#br0" timeOffset="10718">4009 18203 6159,'-11'17'23,"3"1"-23,8-6-67,12 5 33,-1-3 0,12-1 12,-4-5 22,0 1 0,1-1-11,4 6 0,-8-2-23,1 5 12,-11 4 10,-3-3-10,-2 6-34,-10 1 22,0-8 1,-9 3-1,0-12 34,-10-3 0,15-4 0,-6-1 0</inkml:trace>
  <inkml:trace contextRef="#ctx0" brushRef="#br0" timeOffset="10986">4088 18230 5879,'-3'-6'-22,"-15"4"0,-2 4 22,7 4 0,-23 1 0,32-3 0</inkml:trace>
  <inkml:trace contextRef="#ctx0" brushRef="#br0" timeOffset="12370">4049 18217 5767,'30'-5'0,"-4"2"0,-19 2 0,0 0 0,-3 1 0,0 0 0,-2 0 0,0 1 0,-1 4-11,0 2 11,-1 2 0,0 1 0,0-1 0,1 0-11,-1 0 11,0 0-11,0 0 11,0 2 0,0 0 0,0 1 0,-3 0 0,-1 1 0,-2 0 0,-2-1 0,1-1 0,0-2 0,1-2 22,-1-1 12,1-2-12,1-1 1,-1 0-1,1-1 23,0 1 0,-1 0-12,3 0-22,-1-1 1,3 0-12,1-1 0,-1 0 11,0 1 22,1 1 1,-1 2-34,1 1 0,0 0 0,0 0 0,3-1 0,1-2 0,3 1 11,1-1 0,2 2-11,8-2-22,-4 0-45,5-1-191,-10-2 258,-3 0 0,-4 0 0,-2 0 0</inkml:trace>
  <inkml:trace contextRef="#ctx0" brushRef="#br0" timeOffset="13387">4260 18203 5935,'3'26'23,"-1"-2"-23,-1-15 11,0 0-11,0-2 22,-1-1-10,1-2-12,0-1 0,0-1 0,2 0-12,1-1-32,1-1 21,1 0 23,1 0-11,1 0 22,0 0-11,0 0 0,3 0 0,-3 2 23,0 3-12,-3 4 0,-2 5-11,-2 1 11,0 2 12,-1 0-1,0-1-22,0 0 11,0-2 23,-1 2-1,-2-5-10,-3 2-12,-2-8 11,-2-3-10,0 0-35,0-2 1,1 0 11,1 0-79,1-4-67,1-1 157,0-4 0,3 4 0,1 0 0</inkml:trace>
  <inkml:trace contextRef="#ctx0" brushRef="#br0" timeOffset="13722">4260 18230 6014,'19'-6'-51,"0"1"1,12-3 50,-23 6 0,-5 2 0,-1 0 0</inkml:trace>
  <inkml:trace contextRef="#ctx0" brushRef="#br0" timeOffset="14588">4498 18203 5857,'36'7'22,"-9"2"-10,-25 3-12,-2 2 11,0 1-11,-1-1 0,-3 1 0,-1-2 0,-3-2 0,1-3 0,0-1 0,3-4-45,0-1 45,4-2 11,14 0 23,-1 3-34,7 2 33,-6 5 23,-7 8-33,-4-3 10,-1 5 46,-2-5 22,-7 0-12,-2-1 102,-16 3-102,-4-6-100,-1-1-34,3-8-548,-1-19 593,8 4 0,0-6 0,11 12 0</inkml:trace>
  <inkml:trace contextRef="#ctx0" brushRef="#br0" timeOffset="16881">3070 18071 6372,'-14'-3'11,"1"-1"-11,3-1-11,-1-2 11,0-1-11,-1-3 11,-1-1 0,-1-1 0,0-1 0,-5-8 0,-1-1 0,2 0-11,4 2-23,6 2 34,3 6 0,1-3 0,2 6-22,1-7 11,1-2-1,0-8 12,0 0-11,0 4 11,0 3 0,0 7 0,0 1 0,2 0 0,5-5 0,0 3 0,4-5 0,-3 7 0,0 0 0,0 0 0,0 0 11,0 1-22,1-1 11,-1-1 0,2 0 0,0-1 0,1 0 0,0 0 0,5-6 0,-4 6 0,3-4 0,-5 8 0,1 0 0,3-3 0,-2 4 0,2-2 0,-3 4 0,6-1 0,1 2-11,2-1 11,-2 2 0,-5 2 0,1 0 0,0 1 0,2 0-11,0-1-23,9-1 23,-6 1 0,6-2-23,-9 3 12,-2 0 11,-2 0-23,-3 1 12,-2 0 10,-3 0 24,-2 1 77,-1 0-89,-6 0 0,-2-1 0,-7 0 0,-1-1 0,-1-2 0,-2 0 0,0-1 0,1 0 0,1 0 0,3 0 11,-1 0-22,7 0 11,-2 0 0,6 2 0,1 0 0,0 1-11,2 0-11,-1 1 22,4 0 0,4 1 0,12 0 0,-3 1 11,7 3-22,-9 1 22,2 3-11,-3-2 11,-1 3 11,-2-1 12,1 8 0,-4-3-12,-2 9 12,-4-3-12,-1 4 17,-5-4 0,-1 2-39,-6 10-189,2-9 1,-2-1 199,-7 6-129,-2 4 107,7-13-12,-1 1-55,10-14-56,2-2-135,-1-2 269,-2-1 0,2 0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34:28.56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4166 17717 12578,'33'8'-5,"-5"-3"77,-16-9-4,0-2-29,-1-2-22,3-5-6,-1-2-11,0-1-6,-1-3 1,-5 0 5,-1 2 33,-2 1-33,-3 7 0,0 0 6,-1 0 106,0-12-67,-1 6 39,-2-12 156,0 14 46,-6-4 5,0 7-61,-5 0 55,1 6-128,0 1 56,2 4-157,3 2-56,-6 8-6,5 1 6,-3 7-33,3-3-6,1 3 78,-1 11-34,1 5-5,3 0-33,1 12 33,4-5 0,3 1-34,2-1 29,4-13-68,2-2 67,1-3-61,4-5 61,3-4-33,15-2 39,-5-6 0,24-2 23,-11-15-102,-3 0 79,-4-24 0,-24 22 0,1-10 0</inkml:trace>
  <inkml:trace contextRef="#ctx0" brushRef="#br0" timeOffset="1670">4571 17859 11626,'12'46'459,"-1"-8"-403,-9-14-56,1-5 0,2 1-39,-1-2-6,0-1-325,1-1-22,0-9 392,0 0 79,0-19 44,-2-8-118,0-5 292,1-12-185,-3 16-73,3-5-39,-2 13-128,1 4 184,4 4 112,-1 3-45,4 4-118,-2 5 1,4 15-129,-3-2 134,3 14 0,-5-9-302,-1-6 285,-4-7 6,-1-13 107,0-6 10,1-4 46,4-19 73,2 3 16,5-10-68,-2 13-184,2 3 460,8 7 83,2 14-571,10 32-616,-8 6 61,-5 9-2693,-8-19 3276,-6-18 0,-2-5 0,-2-5 0</inkml:trace>
  <inkml:trace contextRef="#ctx0" brushRef="#br0" timeOffset="2218">4999 17836 12242,'-8'38'123,"-1"1"0,2-3 1,1-4-130,3-1-106,8-5-152,2-12-88,15-2 139,-4-5 140,8-3 79,-4-19 38,-7 2 203,2-27 196,-12 2 279,-10-9-397,-6 19 17,-7 9-410,5 20-116,4 11 94,7 9 90,4 2-34,3 3-481,21 5-1585,3-13 2100,13 2 0,-19-17 0,-7-3 0</inkml:trace>
  <inkml:trace contextRef="#ctx0" brushRef="#br0" timeOffset="2602">5237 17836 10119,'9'7'1546,"11"39"-1350,-14-26-28,11 31 196,-9-28-442,-1-12 78,0 1 162,-1-14 34,0-3-28,1-6-61,1-5 419,4-9-117,7 3 369,2 9-638,1 14-140,-4 17-123,-6 6 123,7 24 0,-11-28 0,4 15 0</inkml:trace>
  <inkml:trace contextRef="#ctx0" brushRef="#br0" timeOffset="3150">5737 17764 14824,'32'-6'644,"0"2"-605,14 4-750,-7 1 711,19-1 0,-35 0 0,2 0 0</inkml:trace>
  <inkml:trace contextRef="#ctx0" brushRef="#br0" timeOffset="4234">6333 17669 11032,'59'-7'806,"-10"0"-554,-38 0-61,-1-3-23,0-2-22,-1-5-79,-1-4 34,-1-2 95,-2-1-112,-3 0 11,0 2 140,-2 4 309,-3-1-102,-8 4-291,-3 2-11,-14 5-22,8 5-29,-7 5-44,8 5 6,-7 14-46,7 1 6,-3 10-11,9-5 0,5 2-44,3 1 44,3 2-6,6-1 6,20 14 6,21 0-6,7-3-6,-13-23 0,2-4-212,-3-7 0,1-6 218,1-13 0,-1-2 0,14 4 0,-25-23 0</inkml:trace>
  <inkml:trace contextRef="#ctx0" brushRef="#br0" timeOffset="4903">6761 17693 12483,'22'43'192,"0"0"0,-1-3 1,0-4-535,8 10-140,-10-20 465,-2-11 17,-11-23 174,0-18-118,-2-2-22,2-25-34,-4 22 11,2-2 84,-2 19 628,1 8-656,-1 8-201,5 16-617,9 25 325,2 1 415,1-1 22,-6-21 39,-6-16 153,0-3 323,3-24-425,-2 0-101,4-20-79,-4 5-1047,3-2 1126,3-6 0,-6 21 0,0 1 0</inkml:trace>
  <inkml:trace contextRef="#ctx0" brushRef="#br0" timeOffset="5351">7237 17669 14824,'-12'42'-6,"1"1"0,-1-5 1,5-5-79,10-10-515,13 2 168,-1-11-454,18-1 862,-7-36 158,-4 5 55,-8-23 68,-12 14-12,-2 2 51,-4 2-123,-2 5-85,-15 4-722,3 8-487,-10 9-2072,10 8 3192,3 9 0,7-9 0,4-1 0</inkml:trace>
  <inkml:trace contextRef="#ctx0" brushRef="#br0" timeOffset="6216">7356 17788 13250,'17'33'31,"-1"1"0,12 22-59,-23-34-11,-1-7-247,0-6-106,-1-5 392,1-4 325,1-16-90,4-14-224,0-6 140,4-13-151,0 22 0,-1 4 639,5 20-639,-6 15-73,4 8-162,-3 5-45,-2 3-140,-1 7 364,-3-13-146,1 1-230,-3-18 579,4-9 54,-1-6 208,7-20-56,2-2 56,11 0-124,-6 15-285,5 21-358,-9 11-689,2 12 1047,4 11 0,-11-17 0,1 3 0</inkml:trace>
  <inkml:trace contextRef="#ctx0" brushRef="#br0" timeOffset="6632">7904 17740 15137,'-10'67'53,"4"-32"1,3-2-625,8 4-527,4-9 863,4-7 218,3-38 51,-8 0 22,0-16 50,-5 3 79,-1 0 16,-1 2-10,-1 5-6,0 5 44,-2 6 34,0 6 1,0 6-264,1 8-213,3 17-269,7 8-3142,15 13 3624,3-16 0,-4-9 0,-11-17 0</inkml:trace>
  <inkml:trace contextRef="#ctx0" brushRef="#br0" timeOffset="7015">8094 17740 9985,'9'9'1585,"-1"-2"-655,-8-7-678,0 0-157,8 39 23,-3-19-118,11 44-510,-8-47 611,5-3 44,-3-24 57,4-24 0,-4 7 212,6-17-380,-7 26 33,4 0 442,-5 16-167,2 12-342,2 7-34,1 14-442,2 6-515,0 8-2397,-2-3 3388,-2-3 0,-5-18 0,-3-9 0</inkml:trace>
  <inkml:trace contextRef="#ctx0" brushRef="#br0" timeOffset="7934">8999 17597 13765,'2'-42'1552,"8"-12"-1429,0 23-67,18-21 12,8 19-68,2 4 33,20 15 17,-25 26 1,-1 5-54,1-2 0,-1 3-25,0 5 0,-4 1-16,8 10-69,-15-21 29,-3-6 202,6-17 22,-6-8-28,3-15-56,-7-3-56,-3-1-437,2-4-2251,-6 20 2688,0 23 0,-6 4 0,-1 15 0</inkml:trace>
  <inkml:trace contextRef="#ctx0" brushRef="#br0" timeOffset="8500">9165 17835 13967,'44'-48'879,"-1"9"-806,-12 30-6,2 5 124,14 16-180,-2 15-56,-16-3 0,1 0-330,14 10 375,-8-10 129,-4-47-73,-11-1 28,5-17-84,-8 14-163,-1 6 135,0 9-50,3 6-6733,34 39 6811,-21-11 0,13 15 0,-34-24 0</inkml:trace>
  <inkml:trace contextRef="#ctx0" brushRef="#br0" timeOffset="11522">10498 17621 13603,'65'10'179,"-1"-10"-179,-20-8 11,-6-9 51,-17-1 61,1-19-39,-12 12-28,0-13 23,-10 21 5,-3 0 78,-13-3-72,-10 2 374,-26 3-217,4 23-51,13 14 0,4 7-106,-4 19-54,14-3 1,6 1-43,7 0-39,9 10-72,13-23 111,10-6-174,33-7 48,-21-15 1,4-6 131,25-14 0,0-4 0,-29 12 0,-3-1 0,5-11 0,0 0 0</inkml:trace>
  <inkml:trace contextRef="#ctx0" brushRef="#br0" timeOffset="12869">11117 17669 11715,'-7'-28'1843,"1"5"-1664,6 26-11,0 13-67,1 28-95,3 7-1,0 7 57,6-4-23,-4-24-39,1 4-5,-3-16-1,0-4 6,-1-5 0,-1-4 0,0-1 162,-2-1-106,1 7-56,-1-3-11,0 5-644,1-12 655,2-5 157,3-9-84,3-7 33,4-8 0,9-22-100,-4 12 28,7-13 22,-10 23-56,-1 3 50,-7 14-89,-1 5-1384,-17 35 796,-3 2 705,-11 19 219,8-20 140,3-6-437,10-15 6,1 1 151,9-5-152,10 5-38,2-1-1928,20 7 1961,-7-4 0,-6-2 0,-8-2 0</inkml:trace>
  <inkml:trace contextRef="#ctx0" brushRef="#br0" timeOffset="13151">11451 17740 14908,'7'37'86,"0"-1"1,4 21-1901,-8-14-1003,1-27 2817,3 0 0,-3-15 0,0-2 0</inkml:trace>
  <inkml:trace contextRef="#ctx0" brushRef="#br0" timeOffset="13322">11403 17574 12326,'0'6'207,"0"-1"-538,0-5 331,18 1 0,-14 0 0,14 0 0</inkml:trace>
  <inkml:trace contextRef="#ctx0" brushRef="#br0" timeOffset="13734">11593 17740 11827,'16'42'1944,"-8"-16"-1658,7 24-74,-10-26 46,0 5-258,-3-12-493,2 0 392,-3-13 174,5-22 11,-1-1 45,8-33-129,0 8-34,7 1 298,-2 31-264,-1 20 0,-5 23-734,-2 17 280,-3-11-55,1 7-533,-3-24-2879,6-17 3921,-2-10 0,1-4 0,-7 1 0</inkml:trace>
  <inkml:trace contextRef="#ctx0" brushRef="#br0" timeOffset="14334">11903 17740 14101,'0'39'54,"0"0"0,2-3 1,3-3-1987,10 4 1696,-1-16 236,4-16 0,-10-14 90,-1-8-51,0-6 6,-3-2 56,-1-2 168,-1 1 56,-1 2 235,-3-5-387,1 11 208,-3-3 28,3 16-202,4 34-207,10 19 0,4 16-289,1-8 1,2-2-249,-1 5 285,-4-12 0,-2-2 151,-6 0 101,-3-2 22,-5 5-78,-11-14 443,-8-6 223,-13-35-543,12-11 152,3-23-7,17 0-116,8-8-313,5-6 273,8-3-56,3 0-17,2 4-862,1 5-1362,-1 8 2241,-2 7 0,-11 17 0,-4 7 0</inkml:trace>
  <inkml:trace contextRef="#ctx0" brushRef="#br0" timeOffset="15983">12712 17574 14852,'49'7'425,"-1"-4"-419,-13-9 100,7-5-33,5-1-48,-2 0 1,3 0-1,-12 3 1,1 2-24,12-4 1,-2 2 3,-2 3 67,-18 5 106,-20 1 112,-2 0-3029,-5 0 1,0 1 0</inkml:trace>
  <inkml:trace contextRef="#ctx0" brushRef="#br0" timeOffset="17000">13950 17526 11978,'60'11'1334,"-7"-2"-1037,-24-9-152,1 0-61,2 0-22,0-2 5,0-1-56,-2-3 0,-3-4-11,-3-1 0,-4-4 68,0-12 16,-6-7 0,-2-3 28,-8-9 196,-15 13-185,-1 2 140,-24 5-190,10 16 324,-23 1-278,19 10 65,-22 18-77,21 2 7,5 4 1,3 4-14,-2 12-62,-3 18-33,19-15-12,11 20 6,10-32 0,6 0-120,17 7 0,5-4 117,-9-12 0,3-5-84,10-1 0,-1-7-378,3-15-565,-3-9 1030,0-17 0,-21 12 0,-1-3 0</inkml:trace>
  <inkml:trace contextRef="#ctx0" brushRef="#br0" timeOffset="18102">14664 17740 11850,'1'-36'851,"1"3"-537,7 16-314,4 0 28,14 0 34,-6 9 22,5 4-23,-12 8 298,2 6-57,-6 1-134,0 6 28,-6-4-95,-2 2-40,-1 9-27,-3-4-34,-7 16 6,-2-5-6,-1 1 0,3 5-34,6-15-22,1 4 6,7-9-18,2-1-38,16 0 50,-4-6 0,7-2-218,-7-6-331,-2-2-1725,2-7 2330,-9-2 0,-1 1 0,-8 1 0</inkml:trace>
  <inkml:trace contextRef="#ctx0" brushRef="#br0" timeOffset="18450">14783 18288 15244,'31'-22'-399,"-2"-4"0,-22 15 0,1-1 0</inkml:trace>
  <inkml:trace contextRef="#ctx0" brushRef="#br1" timeOffset="30613">15164 17931 13368,'38'3'229,"-3"0"-178,-14-3-6,-5 0 33,1 0-72,-6 0-1,5 0 68,-5 0-11,3 0 22,-2 0-45,3 0 17,12 0-23,7 0-27,0 1-6,10 0 62,-5 0-57,-6 0 1,1 0-1,-18 0-5,0 0-33,0 1 22,0 0 5,6 4 6,-5-1 34,5 2-29,-5-1 29,2 1 5,13 4-33,5 3-6,23 13 28,-19-7-17,4 5-6,-25-10 7,-2-2-7,0-1 1,-2-1 27,0-2 7,-2-1-35,-1 0 1,2 1 27,-3 0 1,4 12-40,-3 2 1,-1 1-34,3 3-62,-8-15 45,0 0 50,-4-7-5,-1 3-45,-1-1-157,1 6 107,-1-6-309,0 0-425,0-5-280,0-2 1120,0-11 0,-1 7 0,0-6 0</inkml:trace>
  <inkml:trace contextRef="#ctx0" brushRef="#br1" timeOffset="31897">15212 18121 13648,'-20'-24'89,"4"2"-89,10 6 0,1 0-5,1 1 10,3-1 1,-1-4 0,2-2 94,0 2 102,-2 0-73,1 10-135,-1 2-128,2 4 212,0 3 85,8 1-85,-1 0-11,8 0-11,-4-1 123,3-2-16,-5 0 363,1-3 141,-7 4-684,0 0-72,2 3 89,1 1 0,7 1-45,13 4 39,-2-1-44,9-1-17,-8-2-6,-2-2 34,1 0 28,-3 0-29,3 0-139,-5 0-180,-4-1-139,-8 0 498,-5 0 0,-2 0 0,0-1 0</inkml:trace>
  <inkml:trace contextRef="#ctx0" brushRef="#br1" timeOffset="33482">15164 17907 11368,'20'-14'330,"-3"3"-318,-15 9 60,3-1 63,1 1-1,2-2 17,0 0 35,2 0-46,0-1-28,2 0 78,10-6-111,-3 4-63,4-2 169,-2 4-118,-2-1 1,0 0-18,5-3-39,-12 3 28,4-2-33,-8 3 78,-1 0 134,-2 3 51,-2 0-11,-1 1-835,-2 1 577,5 0 0,-3 0 0,2 0 0</inkml:trace>
  <inkml:trace contextRef="#ctx0" brushRef="#br1" timeOffset="35029">15902 18574 13418,'-22'14'891,"1"0"-779,12-4-79,0 2 29,1 0-57,1 3-5,1 0-44,1 8-124,3 0 33,4 0-677,12 2 280,-1-14-11,8 2 61,-6-10 79,5-6 453,-9-4 124,4-7 5,-13-3 56,-1-13-123,-1 4 213,0-15-39,0 15-124,-1 3-83,0 11-152,0 10 185,1 2 286,2 3 44,0 3-207,2 6-140,1 2-11,3 20-44,-2-4-35,1 31-5,-4-20-140,-1-7 0,-1 1-106,-3 16 223,-8 10 23,3-25-16,-6-10 16,7-22 78,1-2-78,0-2 0,1-3 0,1-6 11,1-6-11,2-9-22,-1-21 78,4 8 5,6-22-189,4 24 128,0 5 50,3 16 79,0 16-560,-2 2 431,17 0 0,-22-1 0,11-2 0</inkml:trace>
  <inkml:trace contextRef="#ctx0" brushRef="#br1" timeOffset="35645">16212 18550 14096,'1'35'154,"1"1"0,1 26-154,-1-34-34,4-1-83,10 2-320,5-9 22,0-4 163,3-14 331,-10-21 33,-1 0 185,-3-22-163,-6 16 40,0-6 44,-2 19-33,0 3-135,0 8 73,-1 2 90,4 12-134,3 13-74,0 5-5,5 19-347,-1-12-2297,7-5 1647,-3-28 997,3-32 0,-12 7 0,0-6 0</inkml:trace>
  <inkml:trace contextRef="#ctx0" brushRef="#br1" timeOffset="36110">16545 18693 11850,'65'1'39,"-9"-17"421,-41-14-102,-5-2 185,-9 13 40,-5 10-91,-1 2 192,-11 3-416,3 2-66,-6 1 28,5 5-95,-2 3 83,-5 14-100,4 5-118,3 2-51,9 5 1,19-10-1,0 0-756,21-4 23,-12-13-470,7-2-1048,-11-10 2302,-3-2 0,-7 1 0,-4 1 0</inkml:trace>
  <inkml:trace contextRef="#ctx0" brushRef="#br1" timeOffset="36628">16807 18645 11962,'41'17'-454,"-8"-6"499,-14-21-40,-10 1 96,2-6-28,-7 7 89,-2 0 606,-1 1-124,-4 3-437,-3 1 62,-13 2 34,-5 4 44,-1 1 112,-3 12-364,15-3-5,1 8-57,9-5-33,2 2-5,13 11 38,0-7-33,12 8-285,-1-12-1328,13-1 352,-5-9 1261,14-17 0,-26 5 0,-1-11 0</inkml:trace>
  <inkml:trace contextRef="#ctx0" brushRef="#br1" timeOffset="37244">17069 18550 12472,'14'33'758,"0"-1"1,10 26-367,-19-32-67,1-1-62,-1-5-257,-1-4-6,0-7-252,0-4 157,1-4 184,5-16-55,0 2-28,11-22-1,-1 10 68,1 0 28,7 12-45,-11 10-23,7 2-27,-6 2 33,-1 1-39,0 2 6,-2 2 27,0 1-27,-3 2 95,-2 1-34,-2 8-369,-4-2-1121,-1 9-3921,-2-6 5344,-1-3 0,0-7 0,0-7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37:16.554"/>
    </inkml:context>
    <inkml:brush xml:id="br0">
      <inkml:brushProperty name="width" value="0.05292" units="cm"/>
      <inkml:brushProperty name="height" value="0.05292" units="cm"/>
      <inkml:brushProperty name="color" value="#0070C0"/>
    </inkml:brush>
  </inkml:definitions>
  <inkml:trace contextRef="#ctx0" brushRef="#br0">3047 12097 12567,'4'-30'-168,"1"7"168,4 21 0,0 1 6,1 2 22,-2 4-28,1 4-51,-1 5-207,0 12 219,-3-1 44,-1 5 220,-6-8-119,-1-10-16,-3-6 72,-1-6-61,-2 0-101,-6-5 0,5-1 0,-5-3-5,8 2-107,1-2 112,4 2-17,0-4-73,9-3 23,3 3 61,5-2-5,0 8-50,-4 4-40,0 1 61,2 5 40,-4 1 11,1 4 35,-6 2-46,-2 0 5,-2 0 1,0 1 67,-2 2 229,-10 0 68,-3-4-247,-4-4 0,-3-9-117,8-2 44,-3-4-22,7-1-28,4-1-6,2 0-33,2-1 34,1 0-96,6-7 34,8 1 22,2 2 0,11 2-235,-6 10 246,1 1-10,-2 13-12,-10-3 44,-1 9 12,-6-4 0,-2-1 51,-1 4 10,-2-6 40,-4 2-45,-1-7 179,-6-2-128,3-2-23,-6-4-202,8-14 68,1-3 44,10-5-50,4 8-117,4 7 117,-1 4-185,4 3 151,-5 1 90,2 5 45,-6 2-11,-2 3 128,0 5-50,-6 0-112,-17-4 0,12-3 0,-11-6 0</inkml:trace>
  <inkml:trace contextRef="#ctx0" brushRef="#br0" timeOffset="1437">2500 12668 14258,'5'55'185,"-1"-9"-179,-4-9-6,0-6 33,2 1-27,0-1-6,1-3 5,0 3-10,-2-13-85,1-1-11,-2-12-263,1-3 364,-1-13 73,0-9-62,0-5 45,0-6-56,2 6 0,1 0 6,3 0-6,2 1-6,0 3-100,2 3-23,-1 6-44,5 3 128,-3 5-45,10 9-291,3 22 40,-2 9 122,-2 8 29,-11-5 44,-7-10 101,-2 15 45,0-21-78,0 6-40,0-25 163,0-15 44,0-3 52,4-28 150,5-1-145,2-2-241,8 4 660,1 30-408,-3 10-157,2 18-134,-10 10-51,0 3-196,-1 2-45,-2-1 45,-1-2-1120,0 0-751,-2-13 2252,1-2 0,-3-12 0,0-2 0</inkml:trace>
  <inkml:trace contextRef="#ctx0" brushRef="#br0" timeOffset="2132">3000 12787 14633,'-9'37'258,"1"-4"-224,0-12-34,2 0 0,1-1-12,2 1-44,2-2-22,1-1 0,3-2-102,3-3-72,4-1-509,6-5 386,0-4 375,0-8 117,-2-15-10,-6-26-51,-3 10 5,-1-11-61,-4 27 56,0 3-17,-1 5-33,0 4-6,0 3-56,0 4-73,0 0 314,4 17-45,10 11-109,0 5 0,3 2-832,18 23-129,0 0 930,-1-30 0,-23-20 0,5-4 0</inkml:trace>
  <inkml:trace contextRef="#ctx0" brushRef="#br0" timeOffset="2764">3309 12859 13704,'11'40'78,"-2"8"-67,-6-22 1,1 15-68,0-18-1003,1-3 1014,0-12 45,1-14 79,0-8 94,2-22-128,-1 5 112,3-14-34,-4 16-44,2 3-79,-1 6 5,2 7 68,0 6 515,8 13-409,10 29-173,-2 5-12,2 19-61,-15-22-17,-5-8-207,-4-16-600,-1-3-974,-1-5-2291,-1-2 4156,0-1 0,0-2 0,0 1 0</inkml:trace>
  <inkml:trace contextRef="#ctx0" brushRef="#br0" timeOffset="6073">3167 12121 11721,'31'-18'11,"-4"1"56,-17 8-22,2-2 0,2-1-6,0-2-33,2-1 27,0-2-27,-1 1 33,0-2 0,-1 1 0,-1-1 17,1 1-5,-2 0 50,13-17-95,-9 12 44,10-14-44,-10 15 33,1-1-39,1-1 6,1 0-1,0-1 1,2 0-6,0-1 17,13-12-17,-7 8-3,-3 4 0,1 0-109,19-19 112,0 1 0,-16 15 0,0-1-29,-4 4 1,-1 0 3,0-1 0,0 0-6,7-8 0,-2 0-1057,5-7 1088,-11 14 0,0-1 0,9-10 0,1 1 0,12-12 5,-10 14-562,10-9 557,-14 16 0,13-12 0,-8 9 0,-7 4 0,2-3 2,1-5 1,0 0-3,-5 6 0,0-1 0,5-6 0,-3 1 0,6-4 0,-1-1 0,1 0 34,0 0 707,0-2-741,1 1 606,-1-3-606,2 0 0,-10 12 0,0-2 3,2-1 0,1-1-12,6-8 1,2-2 6,-9 9 0,2 0 0,-3 2 2,3-3 0,-2 2-3,5-6 1,-2 2 2,2-4-1276,1 0 1276,0 0 6,0 0-6,2 0-6,-1-1 6,0 0 0,-1 1 0,-1 0 0,-2 2 0,-11 14 0,2-2 0,0 1 0,0-1 0,-1 2 0,1-2 22,4-4 1,-1-1 124,-3 6 0,-2 0-144,1 0 0,0 0-3,5-7 0,-2 1-946,5-3 946,7-11 40,-13 20-35,-1 2 611,7-7-611,-8 10-96,6-6 91,-10 10-6,8-9 6,-7 8 39,12-13 85,-5 6 1187,-4 3-1126,-4 5 531,-11 11-665,-3 3 200,1 1-201,0-4-5,0 3 168,-1 0 17,-2 4 134,-1 1-359,-10 5-5,3 0-45,-18 9 51,9-3 11,-16 8 28,12-8 5,-17 7-50,16-9 6,-6 1 33,11-5-34,-3 0-5,8-3-308,0 1 185,9-2 118,3-1-1,8-4 6,0 0 0,8-2-6,-3 0 6,4 2 0,0-1 28,2 3-16,1-1 60,0 2-16,-2 0-16,-1 1-35,-2 0 1,-2 0 117,0 1-73,-3 0 1,-2 1 324,-3 8-285,-3 1-51,-1 10 6,1 9-45,0 3-56,-1 0-62,1-5-84,0-11-610,0-2 241,-1-4-1518,2 0 2089,-3-5 0,0-2 0,-1-1 0</inkml:trace>
  <inkml:trace contextRef="#ctx0" brushRef="#br0" timeOffset="7389">6285 8311 9414,'31'1'1220,"-4"0"-671,-19 5-134,0 3-208,-1 5-84,-1 3-61,-2 0 94,-2 5 304,-2-2-191,-3-1 0,-6-4 492,-11-8-430,4-1-180,-6-4-61,11-4-90,2-2 0,2-4-73,2-5-34,3-9 107,3 5-33,10-10-62,6 15 55,2 1 80,5 17-18,-9 26-162,-3-5 62,-5 13 83,-8-16 40,-2-8-6,-2 0-39,-3-11-134,-2-2 39,1-3 89,-2-2 0,1-5 1,-1-5-102,0-14-33,5-1-140,8-3 230,10 14 50,3 10 11,2 13 28,-6 2-33,-1 3 5,-2 0 28,-2-1 34,-3-3 106,-2-1-33,0-3-236,-1-2-430,0-1-3283,-6-10 3803,1 3 0,-3-3 0,5 6 0</inkml:trace>
  <inkml:trace contextRef="#ctx0" brushRef="#br0" timeOffset="17020">5880 7763 12275,'-4'32'522,"5"11"-472,6-20-44,2 7-1,0-10 1,-2-8-1,-2-2 1,-1-2-6,0 0 6,-1-2 33,0 0-34,-1-2 7,0-1-46,-1-1 73,-1-1-140,2 0 107,-2 0-6,3 1-6,-2-1-10,2 1-96,-3-1-269,1-1 504,3-6-45,0-3 85,6-18-29,1-5-22,7-22-39,-5 17 0,1-1-23,-9 23-39,-1 5 68,-1 4-79,-2 3 106,0 2-50,1 6-39,-1 0 33,4 12 12,4 13-62,3 3-45,0 2 12,-2-9-40,-3-11-67,0-1-62,2 1 118,-3-6-11,2-1-123,-5-6-18,1-1 169,0-1 62,-1 0 38,0-4 46,1-9 257,4-22-196,-2 4-28,3-12-28,-3 20-79,-2 2 46,0 3-51,0 4-129,-1 4-487,-2 5 616,1 4 0,-2 1 0,1 2 0</inkml:trace>
  <inkml:trace contextRef="#ctx0" brushRef="#br0" timeOffset="17701">6333 7858 10965,'-16'40'252,"3"-4"-263,13-15-45,9-1-17,11 0 179,0-10 40,4-7 55,-11-8 147,0-10-203,-5 0 130,1-7 212,-6-2-5,-2 0-336,-5 0-6,-10 0-241,-10 13-694,4 0-953,-1 11-2307,16 7 4055,1 2 0,3-3 0,0-1 0</inkml:trace>
  <inkml:trace contextRef="#ctx0" brushRef="#br0" timeOffset="18455">6547 7811 9839,'1'57'437,"0"-8"-112,-2-26-286,1-9 913,0-3-549,3-14-179,1-7-122,3-6-24,1-2 28,4-10-50,-1 7-11,1-3-45,-4 12 0,1 5 342,-3 4-34,4 15-280,-3 21-168,-2 7 134,-2 7-123,-3-23-319,2-12 448,0-12 140,3-8 6,1-4-51,2-7-56,5-10 29,-2 8 10,6-7 460,-2 21-281,-1 16-257,-3 6-1176,-4 23-622,-3-17-1647,0 5 3445,-1-15 0,0-5 0,-2-4 0</inkml:trace>
  <inkml:trace contextRef="#ctx0" brushRef="#br0" timeOffset="18888">6904 7811 14314,'-10'38'381,"3"-3"-381,6-18-224,1 5-874,9-1 522,-1-6 570,10-11 135,-7-13-6,4-19-78,-6 6-12,0-9 130,-4 11-6,-2 1 184,-2 1-122,0 8-1,-1 2-112,0 20-94,0 1 27,3 26-3730,23 1 3691,-7-9 0,10-6 0,-19-23 0</inkml:trace>
  <inkml:trace contextRef="#ctx0" brushRef="#br0" timeOffset="19299">7213 7811 10836,'10'22'1310,"2"33"-1259,-9-33-51,5 21-140,-1-29 504,4-20-134,14-29-219,0-1 101,2-6 0,-6 18 532,-11 17-101,1 10-167,-5 10-231,-2 13-145,-2 8 0,-1 7-465,0 3-6950,1 24 7415,0-24 0,0 2 0,0-31 0</inkml:trace>
  <inkml:trace contextRef="#ctx0" brushRef="#br0" timeOffset="24722">7332 12192 11334,'14'31'1138,"-1"-9"-1138,-20-19-39,5-3 33,1-1-28,-1-4 29,1-1-40,0-7 39,1 4-101,0-4-5,5 9 264,1 1-96,3 8-11,-3 2-11,-2 3-1,-2-1 57,-1 0-90,-1-1 89,0 0-83,0-2 39,0-2-6,-3 0 107,-1-2-107,-1-1 34,-4-1-68,-1-10-66,3-6-29,5-15 84,7 8-100,6 1 106,2 15 0,2 3 34,-1 2 44,0 2 180,0 8-135,-6-1 123,0 10-78,-7-6-28,-5 7-129,-6-6 23,-11 0-40,5-5-111,-3-4-34,12-6 50,1-2 39,2-3-5,2-3 28,2 1 39,2-1-6,4 2-123,9-2 124,-1 6 89,9 0 459,-7 17-381,-4 2-66,-4 6-91,-10-1 40,-3-7 11,-3 0 50,-2-3-50,0-2-56,-1-3 6,1-2 11,0-1-118,-2-9 62,4 0-101,-1-17 11,9-2-39,8 3 78,8 7 90,1 13 168,3 23-100,-12-6-29,0 14 34,-7-13 33,-3-1 0,-2-1 23,-2-3-56,-9-3-521,-2-4-364,0-8 812,3-40 0,9 28 0,3-24 0</inkml:trace>
  <inkml:trace contextRef="#ctx0" brushRef="#br0" timeOffset="27781">7404 12192 12107,'20'-19'712,"3"-6"-438,1-7-229,-4 4 28,8-10-67,-11 14 218,9-10-107,-7 7-5,6-6-73,-6 9 51,-3 2 0,1 0-34,0-1 84,14-21-140,-4 1 25,-6 10 0,-1-1-14,6-14-11,-8 15 0,-1 1 6,4-7-1,-4 8 1,1 0-6,0-1 6,6-7 5,-4 8 22,-5 7-33,5-7-5,-5 7-1,9-15 6,-5 8 0,2-3 5,2-2 1,2-1-28,4-9 0,0 1-1,-8 14 1,-1 1-186,2-5 0,0 2 129,2-3 74,4-10 5,-8 17-6,-2-2 6,3 0-5,-1-3 5,13-15 0,-8 10-23,-2 6 1,-1 0 33,4-6-8,-4 9 0,0-2 8,11-17-11,1 0 42,-13 19 0,0 0-944,4-6 907,10-11-5,-10 14 6,1-1-1,12-17-10,-10 14-1,7-14 6,-12 17 67,7-15-78,-7 12 172,-4 6 0,2-2-130,0-3 0,1 1 8,1-1 0,0 1-8,-1 0 0,-1 3 25,8-10 22,-11 16 6,-1 1-78,0 1 5,-1 0-5,0 0-6,0-1 5,2-2 7,12-18-12,-6 11 0,-4 5 0,1 0 11,11-11-6,-1 2 963,-3 1-968,-12 18 40,14-25-74,-12 19 34,12-16 0,-10 14 0,3 0 6,10-13-6,-8 11 44,5-7 52,-8 9-1,-7 8 45,4-9-51,-6 8-55,0-1 16,4-7-50,-4 8 0,6-6 0,0 3 6,1 0 28,8-7-34,-8 10 84,5-7 5,-15 15-33,-2 2 28,-3 1-89,3-6-1,-2 3 6,6-8 0,-3 6-6,1-1 6,1-2 0,0 1 6,-1 0 28,0 2-29,-3 2 1,-1 1 11,-1 3 50,-3 3-5,0 2 313,-2 1-336,-3 2-33,-1 1 33,-5 1-39,1 0 6,-3 3-6,-7 1 0,-7 1-51,-13 2-5,11-3 51,0-1 5,17-3 0,3-1-11,1 1-57,4-1 35,0 1-662,2-2 700,3-2 259,-2 1-85,3-1-106,-4 1-34,-7 3-44,1 2-1,-9 4 6,3 0-5,-1 2 5,1-2 16,0 3-10,4-5-124,2-1-33,4-4 100,5-1 147,9-4-34,0-1-57,9-4 40,5-4-39,-7 3-1,6-4 1,-9 7-1,-3 0 7,2-1-1,-2 2-6,7-2-5,-3 2 12,4-2-7,-8 4 6,0 0-5,-7 1 0,0 2 27,-1-2 40,-1 1 11,0-1 62,-1-1-96,0 1-50,-1 1-101,-1 1 68,0 1 33,1 0 0,1 0 0,-1 0 0,1 0-68,1 0 63,-1 0-62,1 1 67,-1 5 128,4 13-38,-1 2-34,6 23 6,0 7-57,1-3-5,-1-4 6,-4-20-6,-3-10 5,-1-2-5,1-2 0,-3-1-5,1-3 5,-2-1-51,0-2-413,1-2-713,-2 0 1177,2-6 0,-1 4 0,0-3 0</inkml:trace>
  <inkml:trace contextRef="#ctx0" brushRef="#br0" timeOffset="28842">9998 8334 13704,'31'-19'806,"0"3"-610,-18 23-67,1 0 106,-2 11-78,-7-7 78,-1 3-49,-3-7-52,-1-1-67,0-2-16,-3-1-152,-6-1 62,0 0 39,-7-7-23,7-2-94,0-13 66,6-1 6,1 0-6,11 0 51,-1 12-5,7 0-1,-2 6-22,0 1 34,3 2-1,-5 1 46,1 2-18,-5 1 203,-4 5-113,-1-2 12,-2 4-130,-8-1-5,0-1-162,-9-2-12,7-5 74,-4-3 26,7-3-15,0-4-35,3-11 68,2 3 56,2-4-39,5 7 6,2 4-23,4 3 56,0 2 229,5 6 321,3 21-410,-5 2-45,-3 15-90,-9-15 191,-9-4-252,-2-13 56,-4-1 34,0-7-224,-2-23-90,5 2-931,-2-12-732,9 16 1943,7 10 0,-3 5 0,3 2 0</inkml:trace>
  <inkml:trace contextRef="#ctx0" brushRef="#br0" timeOffset="30326">9522 7715 13077,'-44'49'1008,"5"-4"-796,27-18-150,0-2-62,5-1 0,3-2-62,3-5 29,3-1-124,2-5-117,7-2 234,3-4 203,9-15-118,-6-2 39,2-12-51,-8 2-27,0-2 33,-2-2 6,3-21 0,-6 18-45,1-11 0,-5 27-6,0 4-112,-2 4 34,1 5 734,6 33-443,2 16-173,4 15-15,-5-18 1,-2-1-37,1 11-151,-4-10 0,0-1 168,-6 4-5,-3 7 5,-5-27-23,-13 0-380,3-16 403,-5-7-28,5-29-11,10-2 39,0-13-6,7 9-111,13-6 117,2 12 5,11-1 74,1 17 117,3 3-51,0 6-22,0 5-67,0 4-5,5 13-533,-2-3-733,-1-4 1215,-3-8 0,-16-9 0,0 0 0</inkml:trace>
  <inkml:trace contextRef="#ctx0" brushRef="#br0" timeOffset="30891">9880 7811 13345,'-10'60'717,"2"-6"-661,4-21-22,2 9-73,2-12-51,0 3-140,4-21 180,0-5 50,4-5 62,2-4 66,2-7-38,2-6-84,1-9-6,0-3 44,4-14-55,-6 1 22,1 4-128,-8 11 72,-4 29 51,-2 5 78,1 15 11,0 1-45,2 2-33,0 0 22,1-3-453,3 2-734,-1-10-253,4-2-1612,-3-11 3013,0-3 0,-3 0 0,-2 0 0</inkml:trace>
  <inkml:trace contextRef="#ctx0" brushRef="#br0" timeOffset="31325">10118 7953 10074,'15'10'2156,"-3"-3"-2156,-12-7 550,35 14-141,-14-22-275,23 13-11,-22-35 6,-12 13 302,-2-6-112,-6 10-162,-3 1-78,-4 1-79,-3 2-17,-4 1 342,-7 3-185,-1 7-84,1 7 106,1 20-16,12 10-130,6 24-133,8-21-68,10 0 79,2-32-3272,40-28 3378,-23 2 0,15-10 0,-39 15 0</inkml:trace>
  <inkml:trace contextRef="#ctx0" brushRef="#br0" timeOffset="31814">10451 7930 12841,'29'-2'818,"-7"-2"-555,-20-5-156,-1 0-35,-1 1 96,-2-7-72,-3 3 38,-1-1 269,-7 7-358,0 6 84,-5 21-12,6-4-5,3 20-44,7-11-1,2 2-67,8 7-157,0-12-353,9-1-134,-1-15-2716,17-16 3360,-10-1 0,2-3 0,-16 5 0</inkml:trace>
  <inkml:trace contextRef="#ctx0" brushRef="#br0" timeOffset="32459">10665 7811 14286,'15'36'689,"-2"-1"-599,-12-11-46,1 1-4,0 5-40,0-10-140,1 2-51,5-19 309,6-16-68,8-13-44,-3-5-6,2 0-39,-4 8-62,-3 10 101,0 1 190,-6 13 337,-1 37-493,-3 9-975,-2-3 0,-1 1 941,2 11 0,-3-11 0,3-34 0</inkml:trace>
  <inkml:trace contextRef="#ctx0" brushRef="#br0" timeOffset="49161">6737 12549 15384,'-5'30'134,"3"36"-83,6-7-46,-2-13 1,1 0-6,1 12 6,-1-10-6,-2-22 0,0-6-6,0-5 6,-1-5 0,1-3 0,-1-4 40,1-2-12,-1 0-135,0 1 0,0 0 57,0 2 50,0-2-6,0 1 6,0 1-56,0 1 0,0 2 6,0 1-12,-2 2 57,2-3-57,-1 0 0,1-4-346,0-2 436,0-9 28,2-2 0,4-10 240,13-19-217,-1 4 5,9-17-3381,4-3 3347,-9 15-44,7-11 56,-16 28 129,-3 5-119,-7 13-38,-3 4-4263,0 1 3196,-3 0 1033,-1 2 0,0-1 0,1 2 0</inkml:trace>
  <inkml:trace contextRef="#ctx0" brushRef="#br0" timeOffset="49544">6761 12906 13625,'44'14'846,"-3"-1"-751,-19-4-11,1 1-11,-1 0-34,-2 0 12,-2 0-46,-2-1-5,-4 0 6,-3-2-1,0 1-346,-3-1-6952,-1 2 7293,-3-4 0,0-2 0,-2-3 0</inkml:trace>
  <inkml:trace contextRef="#ctx0" brushRef="#br0" timeOffset="49978">7094 12764 14701,'15'50'476,"-2"-4"-437,-8-20-34,0-1 1,4 5-40,-2-10-845,2 1-1709,-4-15 2588,-2-23 0,-1 12 0,-2-16 0</inkml:trace>
  <inkml:trace contextRef="#ctx0" brushRef="#br0" timeOffset="50179">7070 12644 10830,'7'-4'2969,"-2"0"-2969,-4-32-2173,5 24 185,1-23 1988,3 38 0,-6 1 0,-1 2 0</inkml:trace>
  <inkml:trace contextRef="#ctx0" brushRef="#br0" timeOffset="50762">7285 12811 14281,'14'51'733,"-2"-6"-677,-10-28 0,0-1-50,-1-3-1,0-3-5,-1-3 0,1-2 0,-1-1-128,1-3-214,-1 0 426,2-14-45,1-6-39,2-6 6,4-7-12,-1 14-5,1-2-67,-1 12 72,0 3 6,-1 3 50,2 1 124,1 6 11,5 15-146,4 14-39,-1 3-11,1 15-40,-10-24 12,0 5-34,-5-18-2559,-3-5-308,1-6 2940,-4-4 0,0-5 0</inkml:trace>
  <inkml:trace contextRef="#ctx0" brushRef="#br0" timeOffset="51716">7737 12764 14202,'-22'15'734,"4"0"-589,9-4-111,1 2 5,1 3-28,-1 4-11,2 1 0,2 1 0,2 0-72,1-2-231,7 1-346,7-7 581,1-3 24,7-14 144,-2-26-94,-5 5 84,0-19 38,-10 17 7,-2-1-40,-2 0 17,0 3 134,0-1 68,-1 11-202,1 2-56,-1 11-56,1 11 11,1 5 96,8 34-76,0-4 0,1 4-65,0 3 0,0 1-1075,1 3 0,-2-2 1013,-3-13 1,-2-3-744,-2 10 738,0-5 101,-2-7-151,-6 0-95,0-16 156,-5-2 90,-1-15 1954,-7-22-1943,0-20 135,10-1 0,4-4 50,4-21 352,5 26 1,4 5-431,13 7 79,13 9-80,-8 9-83,8 11-34,-12 6-404,-3 5-1377,-4-4-4794,-4-4 6575,-6-7 0,-2 2 0,-3-2 0</inkml:trace>
  <inkml:trace contextRef="#ctx0" brushRef="#br0" timeOffset="57123">5214 14645 13161,'14'-31'845,"1"6"-722,-4 19-39,8 1 17,9 1-90,-4 0 90,2 4 17,-14 0 44,-1 2 85,1 6-158,-5 0 6,0 6-5,-6-1-17,0 4-62,-1 3 51,-1 3-51,-5 14 34,-4 2-45,-3-1-6,-1-8 0,5-15-111,-4-3 117,3-6 67,-7-2-61,9-4-6,-1 0-34,5 0-72,3 0 16,0-2 79,3-1-34,11-5 39,0 1-72,18-1 44,-9 4-22,19 5-78,-7 13 134,0 1-34,-5 9 29,-15-3 5,-5 2 0,-4-1 5,-3 2 7,-3-2 66,-3-1-78,-3-1 0,-6-2 235,-10 6-50,-12-6-34,-2-2 46,-22-8-192,-4-27-408,13 8-779,2-18-958,38 12-3220,6 1 5360,7 1 0,-2 8 0,3 2 0</inkml:trace>
  <inkml:trace contextRef="#ctx0" brushRef="#br0" timeOffset="57996">5833 14621 14426,'-12'45'315,"1"0"1,1-8 0,2-2-188,5 15-37,3-15-41,1 14-50,4-13-50,3 6-7,4-19 12,2-6-44,1-4-18,2-6-16,1-4-73,9-2 196,1-13 39,-1 0-39,0-24 0,-14 11-67,0-10 61,-8 13 6,-2-10 6,-3 8 39,-5-8-12,-4 10-21,-5-2-7,-4 0 51,-1 0-11,-1 2 157,-6-1-146,3 7-62,2 4-476,3 8-5589,6 30 6071,3-10 0,2 11 0,6-18 0</inkml:trace>
  <inkml:trace contextRef="#ctx0" brushRef="#br0" timeOffset="58724">6237 14621 15115,'-10'37'908,"-2"9"-802,6-19 68,-2 29-124,6-18-50,1 12 0,3-15-5,5-3-163,10 6-6,1-15-56,7 2 0,-5-18-61,10-3 285,-7-9 1,13-14 5,-8-30 5,-7-6 57,-5-5 44,-14 17-72,-7 16 16,-5 1 13,-21-10-52,3 10 45,-11-6-45,9 15-11,3 4-365,-3 6-1830,9 9 2195,3 11 0,12-5 0,4 5 0</inkml:trace>
  <inkml:trace contextRef="#ctx0" brushRef="#br0" timeOffset="77187">6713 14549 15227,'5'41'17,"-2"0"-17,-2-5 0,-1 1 11,3 14 3,-2-8 0,0 0-14,3 7 6,-1-1-12,2 15-56,0-19-38,0 8 21,-1-27-44,0-6-67,-1-7-158,-2-6-508,0-3-399,-1-18 1255,0-7 0,0 2 0,0 1 0</inkml:trace>
  <inkml:trace contextRef="#ctx0" brushRef="#br0" timeOffset="77942">6618 14621 14169,'38'-12'425,"26"2"-296,-17 10-51,10 1-16,-19 3 0,-7 11 5,-8 1-62,2 9 40,-10-3-39,-3 2 39,-2 1-40,-2 1 1,0 12-1,-4 1 7,0 1-12,-4 8 0,-7-7 0,1 0 11,-9 7-6,6-23 35,-4 6 4,4-15 102,-1-3 84,-10 1-45,0-6 106,-20 7-140,0-3-151,1 0-313,-3 4 313,8-12 0,12 3 0,2-9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39:44.806"/>
    </inkml:context>
    <inkml:brush xml:id="br0">
      <inkml:brushProperty name="width" value="0.05292" units="cm"/>
      <inkml:brushProperty name="height" value="0.05292" units="cm"/>
      <inkml:brushProperty name="color" value="#0070C0"/>
    </inkml:brush>
  </inkml:definitions>
  <inkml:trace contextRef="#ctx0" brushRef="#br0">3619 16502 14527,'5'48'263,"-2"2"-257,-1-2 55,1 12-916,1 4 883,-2-28 0,0 0 127,0-1 0,0 0-71,1 30-5,0-1 118,0-10-163,2 8-40,-1-16 6,1-6 387,-2-23-521,-2-13-2157,-1-4 952,0-6-302,1-1 1641,0-7 0,-1 7 0,1 0 0</inkml:trace>
  <inkml:trace contextRef="#ctx0" brushRef="#br0" timeOffset="569">3500 16454 13609,'13'33'162,"2"-6"-106,8-20-56,5-3 196,7-1-78,5-3-29,23-5-16,-16 0-14,-9 0 0,1 0-71,13 1-940,13 7 34,-30 6 918,-7 10 0,-25-10 0,-2 2 0</inkml:trace>
  <inkml:trace contextRef="#ctx0" brushRef="#br0" timeOffset="851">3571 16788 11290,'-4'-2'1137,"1"1"-263,3 1-566,37 20-168,5-11-143,-1 2 0,1-1-1005,20-7 1008,-11-9 0,-3-2 0,-15 3 0,23-9 0</inkml:trace>
  <inkml:trace contextRef="#ctx0" brushRef="#br0" timeOffset="1287">4309 16978 13379,'7'36'394,"0"-1"0,0 3 0,0-2-159,0 4-403,0 5-672,-1-13 840,-1-11 0,-4-14 0,1-3 0</inkml:trace>
  <inkml:trace contextRef="#ctx0" brushRef="#br0" timeOffset="1483">4166 16716 11693,'10'4'941,"-3"-1"-493,-7-3-369,17-2-931,-3 2-1220,14-2 2072,-8 2 0,-10 1 0,-3-1 0</inkml:trace>
  <inkml:trace contextRef="#ctx0" brushRef="#br0" timeOffset="1980">4571 17002 12399,'2'37'532,"0"0"0,5 30-174,-2-33 1,3-1-146,0-1-213,0-5-17,-1-7-426,-1-8 399,0-7 44,1-10 162,1-10-16,0-11-40,0-12-61,2-6 44,1-20-128,2 13-11,-2 5-23,5 25 409,9 50-274,2 10-62,3 16 0,-10-8 39,-7-17-39,-2-5-857,0-4-975,-6-11-996,0-9 2828,-5-9 0,0 0 0,0 1 0</inkml:trace>
  <inkml:trace contextRef="#ctx0" brushRef="#br0" timeOffset="2480">5166 16931 14656,'-5'34'99,"-1"0"0,4 4 0,3-2-99,8-6-465,19 13 314,-4-27-6,20-3 151,-17-18 6,5-6 34,-15-9 145,-6-5 51,-5-3-29,-4-3 258,-12-13-319,-3 12-134,-13-9-6,-4 19-146,-2 3-710,-14 7 856,10 24 0,7-10 0,16 17 0</inkml:trace>
  <inkml:trace contextRef="#ctx0" brushRef="#br0" timeOffset="2764">5309 16478 15726,'5'36'295,"0"0"0,1 0 0,0-1-245,12 26 23,1 3-73,-8-28 0,0-1-525,0 0 1,1-2 277,10 30 56,1-2-1930,-8-24 1,1-2 2120,5 13 0,-1-4 0,-14-31 0</inkml:trace>
  <inkml:trace contextRef="#ctx0" brushRef="#br0" timeOffset="3681">6523 16954 14863,'29'46'465,"0"-1"-440,-9-10 0,-1-1-406,9 12-128,4 8 346,-18-38 163,-8-24 118,0-10 44,-1-35-117,-1 7-39,-1-19 106,0 12-185,1 21 23,6 9 363,19 62-324,-6-5-37,-5-2 1,0 1-93,2 5 140,6 7-314,-4-16 314,-1-3 112,-7-26 207,-4-16-67,-3-15-45,0-14 1,1-6-334,-1 11 0,1 0-448,-1-12 0,4 4 574,23 5 0,-23 31 0,13 14 0</inkml:trace>
  <inkml:trace contextRef="#ctx0" brushRef="#br0" timeOffset="4068">7309 16859 15894,'-14'35'138,"0"0"0,0 8 0,4-2-143,2 6-35,10-8 1,4-1-291,10 2-583,29 5 666,4-40 275,-2-14 196,-22-15 0,-5-7 149,-10-5 0,-5-3-219,4 1 0,-4-2-286,-10-7 1,-6 3 193,-8 2 92,-19-1-546,3 31-134,1 12-757,1 23-2033,8 8 3227,8 16 0,8-21 0,6-5 1</inkml:trace>
  <inkml:trace contextRef="#ctx0" brushRef="#br0" timeOffset="4848">7642 16931 14359,'10'38'689,"1"1"-527,-1-7-83,0 2-7,1 2-83,1 6-90,-4-15-324,0 0 402,-6-28 169,-1-11 0,1-34-96,-1 5 17,3-19-61,1 18-6,3 5-123,7 3 117,-1 17 0,6 4-408,-2 14-2924,18 14-1832,-7-3 5170,11 11 0,-24-14 0,-5-3 0</inkml:trace>
  <inkml:trace contextRef="#ctx0" brushRef="#br0" timeOffset="5233">8070 16931 15345,'-6'33'53,"0"1"0,-4 25-193,8-15-235,5-13-252,6 4-90,7-21 168,2-7 359,1-3 621,3-25-39,-7 2 353,0-41-426,-11 18 3,-1 6 0,-4 0 87,-14-6-1613,-16 5-325,4 26 1529,-9 26 0,27-5 0,1 6 0</inkml:trace>
  <inkml:trace contextRef="#ctx0" brushRef="#br0" timeOffset="5467">8142 16502 16280,'-3'51'224,"1"-1"0,1 5 0,2 0-157,4-4 1,1-1-18,3 7 1,2-1-1569,3 0 1,2-1 1517,-2-7 0,2-2-23,-2-7 1,3-2-914,3-4 1,2-4 1114,21 8 0,-11-11 0,-7-18 0</inkml:trace>
  <inkml:trace contextRef="#ctx0" brushRef="#br0" timeOffset="6418">9356 16621 16017,'9'65'723,"0"-3"-586,-1-17 0,0-1-137,5 14-59,-2-13 0,2-2-120,1-6-157,0-10-190,0-10 223,1-8 252,7-33 114,-6-3-38,-3-13 0,-2-3 53,1-19-19,-5 11 0,-1 0 70,0-5 380,3 18-380,-2 36-123,5 36-6,0 8 0,4 8-196,-2-14 0,0 0 67,10 15 112,-10-19 0,2-3-100,4-1-163,-2-11 280,-1-8 285,-1-19 309,4-36-519,-8-1 1,-1-3-732,2 6 1,-1 2-765,-2-4 1,1 6 1419,2 14 0,-8 21 0,-2 4 0</inkml:trace>
  <inkml:trace contextRef="#ctx0" brushRef="#br0" timeOffset="9711">10070 16716 15664,'4'-17'-3332,"0"2"3332,-1 10 0,0 2 0,-2 2 0</inkml:trace>
  <inkml:trace contextRef="#ctx0" brushRef="#br0" timeOffset="10046">10117 17026 10494,'-3'-3'2745,"0"1"-1127,3 2-1282,-4 7-257,2-7-12,-2 1 17,7-21-6654,12-23 6570,-6 11 0,5-4 0,-11 29 0</inkml:trace>
  <inkml:trace contextRef="#ctx0" brushRef="#br0" timeOffset="12049">11498 16502 15076,'-20'8'285,"3"0"-285,9-3-106,0 4-84,-2 3 94,-3 17 80,1 23 4,3 0-32,5 0-477,17-19 358,-1-22 113,11-2 50,-4-7 0,0-8 6,0-3 78,-1-8-12,0-19-16,-7 6 28,0-28-84,-8 23 157,-6-20 202,-3 25-91,-1 4-245,-3 16-90,7 17 67,0 7 50,2 11 34,4 7-78,12 26-23,-1-9-79,-1-16 1,0-1-241,7 14-1142,7 9-623,-8-24 2101,4-1 0,-15-25 0,-2-4 0</inkml:trace>
  <inkml:trace contextRef="#ctx0" brushRef="#br0" timeOffset="12636">11808 16550 12006,'12'35'300,"0"0"0,8 27-160,-11-32-45,-2-2 45,-1-2 96,-2 0-85,-1-11-112,-1-3 95,-2-14 174,-2-14-95,2-34-67,1 8 167,6-21-117,6 28-134,15-2-124,-5 17-352,8 3-700,-9 17-920,2 8 2034,4 8 0,-13-5 0,1 2 0</inkml:trace>
  <inkml:trace contextRef="#ctx0" brushRef="#br0" timeOffset="13339">12284 16478 14129,'-19'42'63,"1"0"1,1-1 0,5-3-367,10 10-688,10-6 689,3-29 660,9-37-83,-7-3 44,-1-33 134,-10 17 46,-1 0 201,-2-12-431,-1 21 112,-2-1-185,1 26-157,1 14-33,4 12 134,14 40-261,2-3 1,3 5-34,-1 4 0,1 1 126,-6-19 0,0-1 0,-2-1 28,1 6 0,-4-4 0,-1 12 0,-5-8-22,-2-12 16,-2-11-11,-4-11 17,-4-7 56,-6-6 11,-4-8 146,-15-22-11,3-23-124,2-6-56,18 25 1,5-3-18,11-14 1,5 1-45,5-11-820,0 13 1,2 3-95,7 11-1680,4 9-4139,-3 9 6772,-1 7 0,-11 4 0,-6 3 0</inkml:trace>
  <inkml:trace contextRef="#ctx0" brushRef="#br0" timeOffset="14083">12784 16431 14325,'-1'37'375,"0"-1"1,2 30-376,2-33 11,3 11-263,-1-21 0,-1 4 241,-2-26 11,0-10 67,0-9-28,3-9-22,2-9 33,0-4 74,7-14-113,-4 18-11,7-2 392,-3 33-95,10 42-297,-8 13-5,1 12 5,-11-14-12,-4-24-22,-1-7-263,-1-8-67,1-5 364,1-7 28,1-8 107,2-8-74,3-10-55,2-4 100,1-2 79,8-9-134,-5 18 336,14 5-152,-11 28-78,7 15-152,-5 13-290,5 27-466,-8-14-739,4 14-1383,-9-28 2873,-1-9 0,-5-13 0,-2-6 0</inkml:trace>
  <inkml:trace contextRef="#ctx0" brushRef="#br0" timeOffset="14571">13379 16454 15905,'-12'50'311,"2"-12"0,-2-3-350,1-1-96,-5 20-78,14-29-538,14 3-301,11-13 816,5-1 147,2-16 33,-10-7 56,-3-9 17,-4-7 313,-2-22-67,-6-6-78,-1-2 263,-12-3-179,-4 28-145,-3 5-215,1 16-21,10 17 28,1 6 84,6 8-33,4 4 33,6 3-219,5 1-100,3-1-1758,24 3 2077,4-13 0,-10-2 0,-10-14 0</inkml:trace>
  <inkml:trace contextRef="#ctx0" brushRef="#br0" timeOffset="15200">13855 16312 16056,'29'44'236,"1"0"-225,-3-11-11,3 4 56,2 2-51,-1-1-5,-2-4 0,-3-2-5,-5-7-522,0 0-296,-9-10-2891,-2-4 3714,-8-9 0,-2-2 0,-1 0 0</inkml:trace>
  <inkml:trace contextRef="#ctx0" brushRef="#br0" timeOffset="15434">13807 16740 13917,'24'-47'461,"-1"0"0,1 2 0,0 5-282,19-9-182,-10 20 0,1 1 3,15-8-174,-16 16 1,-1 3-1507,10 7-4492,-7 3 6172,-7 7 0,-14 0 0,-6 0 0</inkml:trace>
  <inkml:trace contextRef="#ctx0" brushRef="#br0" timeOffset="18786">12784 17336 12909,'-13'-14'1064,"4"2"-997,9 11 190,0 1-189,0 3 100,8 18-62,1 3-224,16 30 62,-6-18-212,9 18 105,-12-27-117,-2-5-173,-6-14 453,-5-16 67,-1-7-6,-2-12-27,0-6 184,0-21-78,1 15-84,0-8-50,1 27 196,6 9-74,-1 10 52,14 22-270,11 24 84,-6-5 6,5 7-61,-17-28-40,-3-6-95,-2-6 196,-2-4 840,3-24-414,-4 0-191,3-23-106,-3 4-62,2-3-67,4-8-1607,10 18 1607,9 6 0,-11 20 0,-2 9 0</inkml:trace>
  <inkml:trace contextRef="#ctx0" brushRef="#br0" timeOffset="34417">15212 16240 14230,'-29'22'1277,"4"-3"-1136,17-10-141,1 0-119,0 3 119,2 1 152,2 9-129,1 4-326,5-2 135,3-5 140,5-11 28,3-5 5,0 1 1,3 1-12,9 6-61,-6 0 67,5 6-56,-10-1 50,0 11 214,-6 5 95,-1 9-292,-10-8 62,-4-4-68,-5-11 102,-3-2-1,-11 1 0,5-8-94,-10-1-12,8-8-124,-1-4-4,1-2-416,3-4-391,3 2-2633,6-1 3568,5 5 0,3 0 0,4 4 0</inkml:trace>
  <inkml:trace contextRef="#ctx0" brushRef="#br0" timeOffset="34814">15545 16383 13698,'8'44'1059,"-2"8"-953,-6-12-100,0 0-6,1 11-275,1-25-397,0 6-879,1-19 1551,-1-6 0,-1-4 0,1-3 0</inkml:trace>
  <inkml:trace contextRef="#ctx0" brushRef="#br0" timeOffset="35066">15474 16145 12085,'9'0'1490,"-2"1"-1456,-7-1-1379,0 0 1345,11-21 0,-8 16 0,8-16 0</inkml:trace>
  <inkml:trace contextRef="#ctx0" brushRef="#br0" timeOffset="35713">15736 16431 14488,'8'35'364,"0"0"0,6 27-213,-9-35 46,0 1-197,0-2-29,-1-4-55,3-2-56,-4-8-414,1-4 554,-3-10 100,1-19-55,-1-2-39,1-17 5,0 3-5,2-2-1,0 2 34,2 2-39,4-1-56,-1 15 23,8 1 38,-6 18 236,11 21-22,-2 19-208,-7-1 0,0 3-50,3 16-84,-2 6 55,-11-39-44,-2-9-352,0-7 335,-1-5 129,1-11 11,1-6 23,4-13 38,8-25 52,-1 11-26,-1 8 0,3 4 333,17 9-235,-6 12-146,4 32-50,-16 16-5,-1 6-281,-3 5-336,-2 0-1562,-5-15 0,-1 0 2184,0 10 0,-1-1 0,-1-31 0</inkml:trace>
  <inkml:trace contextRef="#ctx0" brushRef="#br0" timeOffset="39768">16711 15931 15737,'-17'-1'661,"2"1"-527,7 3-78,-5 7-44,1 2 60,-5 7 1,2 1 11,-1 4-84,-2 5 0,-1 5 0,-1 7-219,0 4 219,2 4 0,1 3 3,7-14 0,2 3 25,2 12 0,1 1-28,0-9 0,2 0-3,3 5 0,4-3 3,5-1-5,8-1-34,2-4-51,4-3 40,1-5 10,1-3-38,14 3-73,-10-10-555,22 7 28,-23-17-2140,23 2-155,-23-10 2973,8 0 0,-23-4 0,-4 0 0</inkml:trace>
  <inkml:trace contextRef="#ctx0" brushRef="#br0" timeOffset="40585">16997 16359 13485,'43'15'6,"-4"-3"168,-2-18-85,-13-3-27,10-7 27,-15-10-55,-7 6 0,-1-8 16,-8 11 152,-1 2 50,-2 1 84,-8-3-241,0 4 101,-17-5 17,-4 10 179,-16 3-341,14 10 16,-1 8 73,17 6-84,0 5 101,2 4-34,1 3-22,3 2-101,2 0-12,4 1 12,3 0-5,7 0 5,4-1 5,17 9 1,9-4-90,3-4-129,14-7-947,-9-18-475,4-3 1635,0-12 0,-29 4 0,0-5 0</inkml:trace>
  <inkml:trace contextRef="#ctx0" brushRef="#br0" timeOffset="41355">17497 16502 13793,'19'54'936,"-1"-5"-858,-5-22-16,0 0-23,-2-2-39,-2-5-118,-2-3-750,0-8 851,-3-6 73,3-23 0,-3-19-50,1-8 78,1-19-84,-2 31-6,4-3 130,-2 27 83,4 13-90,-1 12-21,4 10-85,0 5 28,3 4-39,-1 0-17,0-2-22,0-4-107,3-3-33,-5-12 336,6-9 241,-4-31-370,10-27-532,-6 9-930,3 0-2655,-10 37 4089,-2 9 0,-4 1 0,-3 0 0</inkml:trace>
  <inkml:trace contextRef="#ctx0" brushRef="#br0" timeOffset="45292">18187 16788 15485,'7'43'443,"-1"12"-432,-6-10 22,1 0 7,-1 1-40,-1-23-280,-1 1-152,0-12-330,-2-4-912,0-3-2112,-1-2 3786,-1-2 0,3-1 0,1 0 0</inkml:trace>
  <inkml:trace contextRef="#ctx0" brushRef="#br0" timeOffset="46069">18568 16454 12785,'47'5'124,"-11"-2"-85,-4-2-34,-11-4 102,6-13 5,-9-2 28,7-24-23,-15-6 270,-1 2-320,-12 6 28,-5 19-84,-8 10 23,0 0 67,-12 1-62,7 6 84,-6-1-72,8 5-46,2 5 191,-10 15 157,0 16-51,8-2 1,3 4-278,4-3 0,4 1-2,-1-1 0,4 1-18,12-2 1,5-2-1,8 5-5,16 10-84,12-13 50,-10-13-16,12-1 16,-16-15-184,11-9-3389,-2-24 3607,-4 4 0,-14-5 0,-18 17 0</inkml:trace>
  <inkml:trace contextRef="#ctx0" brushRef="#br0" timeOffset="46968">19068 16574 13446,'-7'37'1092,"1"0"-733,6-9-57,0 4-67,-1 3-27,0 1-23,0 3-180,-1-2 124,1 11-129,0-16-33,1 6-730,0-25 674,3-6 94,1-13 1,5-7 28,0-6-1,3-4-33,0-3 0,4-4-61,0 0-12,2-1-95,-1 6-6,-2 3 45,-4 7 129,-3 6 185,-5 5-185,-14 23 34,-6 3 11,-4 11 39,1 1-84,13-16-40,1 3 35,11-9-1,3-1-61,8 0-168,4-3-3434,21 0 3669,-10-4 0,2-2 0,-20-2 0</inkml:trace>
  <inkml:trace contextRef="#ctx0" brushRef="#br0" timeOffset="47204">19354 16740 12976,'8'33'227,"0"0"1,1 4 0,0-1-519,0 4-734,-1-3-1143,-2-12 2168,-4-20 0,-1-3 0,-1-2 0</inkml:trace>
  <inkml:trace contextRef="#ctx0" brushRef="#br0" timeOffset="47369">19330 16597 12298,'2'5'1523,"0"-1"-3676,-2-4 1,0 0-1</inkml:trace>
  <inkml:trace contextRef="#ctx0" brushRef="#br0" timeOffset="47736">19497 16788 11530,'8'2'1563,"-1"0"-1193,-6 33 123,1-14-241,2 30 11,0-22 118,2 5-381,-1-12-230,4-1 236,0-18-12,8-28 23,-3 5-51,4-20 68,-8 17-28,0 2-46,2 3-72,-4 10 112,2 1 79,-3 9-79,-2 6-62,1 4-375,-2 7-1870,3 16 2307,0 1 0,-3-7 0,0-9 0</inkml:trace>
  <inkml:trace contextRef="#ctx0" brushRef="#br0" timeOffset="48287">19830 16788 14549,'-12'64'115,"6"-28"0,2-4-104,3-3-11,2 6-145,3-16-399,3-8 74,2-5 263,3-6 162,1-23 90,-3 1 0,2-35 44,-9 20 253,0-20-57,-10 27 91,0 12-376,0 22 78,3 22-78,4 12 34,4 8 27,3 6-33,0-12 0,2 3-23,0 0 1,1 1 28,0 10 0,1 0-51,-4-14 0,0-2-48,-2 2 1,-3-4-501,-9-5 565,-11-30 84,-4-24-45,-3-34-6,11 5 43,8 13 0,4 0 170,4-20-218,3 23 0,2 1-28,12-6-1333,10 5-4991,-2 7 6324,2 7 0,-14 12 0,-5 4 0</inkml:trace>
  <inkml:trace contextRef="#ctx0" brushRef="#br0" timeOffset="48836">20235 16454 16812,'38'19'17,"8"-3"-689,-1-5-734,4-5-2867,-17-9 4273,-2-1 0,-15 0 0,-5 1 0</inkml:trace>
  <inkml:trace contextRef="#ctx0" brushRef="#br0" timeOffset="49686">20901 16431 12377,'50'-4'235,"-4"0"6,-6-6-51,-12-2-22,6-10 6,-17-1-23,-3-4 6,-6-13 95,-5 1 67,-28-6-213,5 21 68,-20 10-135,13 20 51,0 7-23,-1 11-6,3 10 163,2 6-39,5 5-129,7 0 62,5 1-85,7 0-33,7-1-11,18 13-717,14-12-1002,6-7 1730,9-20 0,-31-18 0,2-1 0</inkml:trace>
  <inkml:trace contextRef="#ctx0" brushRef="#br0" timeOffset="50353">21234 16645 12040,'-3'65'56,"0"-9"-56,6-31 0,1-6-179,2-8 162,2-6 73,3-20-17,-2-5 51,3-17-34,-3 0-51,2-1-10,4-7-141,0 16 953,4 17-700,-8 20-63,-2 21-44,-7-2-44,0 0 44,-2 5-163,0-14-184,0-1 347,0-14 6,2-7 83,3-5 12,2-7-28,9-14 56,3 2 106,2 4 358,5 16-419,-12 18-174,3 7-95,-7 7-700,-3 0-774,0 0-1181,-2-4 2750,2-4 0,-5-8 0,1-4 0</inkml:trace>
  <inkml:trace contextRef="#ctx0" brushRef="#br0" timeOffset="50789">21663 16597 15104,'0'49'706,"-4"-3"-661,-12-3-264,5-1-924,8 4 931,9-21 38,10-14 129,-3-20 0,1-6 45,-4-11 73,-1-5 67,-3-3 6,-2 0-45,-1 3-1,-2 5-94,0 7 44,-1 7 46,1 10-24,0 23-72,0 3-50,3 38-538,2-1-302,3-1 890,17-12 0,-17-32 0,10-7 0</inkml:trace>
  <inkml:trace contextRef="#ctx0" brushRef="#br0" timeOffset="51327">21853 16645 14829,'-2'39'465,"2"-1"-364,8 1-174,1-9-235,5-5 308,-1-20-5,8-31 33,-6-2 28,12-27-101,-10 26-78,5-2 5,-7 23 118,1 4 90,-1 12 27,1 7-33,-1 11-201,1 25-1485,-7 6-577,-1-3 2087,-6-11 0,-2-30 1,0-5-1</inkml:trace>
  <inkml:trace contextRef="#ctx0" brushRef="#br0" timeOffset="54421">22306 16502 11250,'27'-33'2751,"5"8"-2404,-4 22-84,4 3-28,24 1-235,-18-1-50,23 2-169,-31-2-212,-2-3-526,-5-2-948,-7-5-3197,-6-2 5102,-6-1 0,-2 6 0,-2 3 0</inkml:trace>
  <inkml:trace contextRef="#ctx0" brushRef="#br0" timeOffset="54674">22401 16288 10366,'12'36'3495,"3"3"-3187,-8 20-107,7 4-234,-5-27 33,13 19 0,-15-37 0,7 4 0</inkml:trace>
  <inkml:trace contextRef="#ctx0" brushRef="#br0" timeOffset="55536">22972 16431 13043,'45'1'666,"6"-5"-593,-27-4 146,13-12-7,-15-8-83,-4-3-73,-8 0 0,-10 8-17,-3 6-33,-3 1 72,-5 0-72,-12-2 280,-5 7-74,1 0-66,-6 15-107,6 20 28,0 4 118,10 1 1,1 2-114,-1 10 18,-2 15-90,14-18 39,3 1 6,11-3-39,6 0-6,11-3-56,6-3 5,5-4-89,3-7-135,1-5-184,1-8-4346,17-25 4805,-20 0 0,0-6 0,-27 12 0</inkml:trace>
  <inkml:trace contextRef="#ctx0" brushRef="#br0" timeOffset="56424">23425 16574 13799,'28'48'428,"-10"-14"1,-2-2-379,-6-3-50,5 13-123,-10-30-370,-1-7 493,-2-2 107,1-15-74,0-1 23,5-25-56,-2 12-39,7-17 28,-3 23 11,1 3 201,1 22-105,-5 8-68,3 12-28,-2 0-68,0 0 63,-1-2-29,-1-5-184,-1-5-12,1-6 191,-1-4 84,5-17-45,0-3-997,9-33-2672,2-12 3669,-2 5 0,-5 14 0,-9 29 0</inkml:trace>
  <inkml:trace contextRef="#ctx0" brushRef="#br0" timeOffset="56902">23877 16597 13261,'-5'35'3,"1"0"0,-3 27-3,11-37-90,3-2-22,16-2 56,-4-11 56,8-3 6,-10-15 67,-2-4-40,-2-10-27,-5-3 0,-3-3 61,-3 1-22,-1 0-113,-14-6-318,1 10-975,-19-6-1821,6 19 3182,3 6 0,10 5 0,10 5 0</inkml:trace>
  <inkml:trace contextRef="#ctx0" brushRef="#br0" timeOffset="57437">24139 16669 11357,'7'4'1865,"-2"-1"-1848,1 33-17,-3-17 0,5 26-241,-4-31-425,1-4 604,-1-6 56,4-16 6,1-19-39,9-28 33,-5 13 6,3 0 56,-7 35 286,-2 6 207,2 14-409,-3 12-140,-1 2-45,-2 13-5,-3-19-656,0 0 510,1-17 202,7-15 28,0-1-34,7-9 112,-2 8-6,0 6 23,0 5 123,0 3-219,-1 10-33,-1 5-212,-2 9-366,-1 6-273,-1 3-840,-2-4 1691,-1-3 0,-1-11 0,-2-6 0</inkml:trace>
  <inkml:trace contextRef="#ctx0" brushRef="#br0" timeOffset="57820">24543 16574 13312,'-10'43'-60,"0"0"0,1-2 1,3-4-855,10 6 813,3-19-22,6-25 0,-4-17 28,1-8 89,-1-17 275,-4 3-151,0 2 263,-5 14-347,0 18-253,0 15-269,3 20-1332,9 23-2223,-2-12 4043,8-2 0,-13-33 0,-1-3 0</inkml:trace>
  <inkml:trace contextRef="#ctx0" brushRef="#br0" timeOffset="58176">24662 16645 9727,'6'8'1831,"7"32"-1831,-9-30 0,9 24 90,-7-35 224,4-19 117,7-9-162,-1-4 95,6 3-140,-11 20 118,3 3 55,-7 14-94,-1 4-124,-1 10 0,-1 15-308,-1-2-4603,-1-4 4732,0-13 0,-1-15 0,-1-2 0</inkml:trace>
  <inkml:trace contextRef="#ctx0" brushRef="#br0" timeOffset="59170">24781 15835 14432,'35'1'946,"-1"3"-413,17 26-203,-3 8-283,-18-14 1,0 1 36,-2 2 0,-3-1 6,1 2-51,4 7 73,-12-4-101,-6-6 29,-1 11-1,-8-5 22,-2 27-61,-2-23 0,1 2-25,-1 0 0,-1 2-23,0 10 1,-2 0 27,0-11 1,-1-2-9,0-1 0,0 0-325,-12 27 235,5-34 118,-4 4 39,4-11-50,-6 13-174,8-15-95,-3 6-6,9-20-447,-1-2 542,2-2-425,-5 4-756,-1 4-152,-1 1 1524,-2 2 0,6-8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3:16.020"/>
    </inkml:context>
    <inkml:brush xml:id="br0">
      <inkml:brushProperty name="width" value="0.05292" units="cm"/>
      <inkml:brushProperty name="height" value="0.05292" units="cm"/>
      <inkml:brushProperty name="color" value="#A020F0"/>
    </inkml:brush>
  </inkml:definitions>
  <inkml:trace contextRef="#ctx0" brushRef="#br0">23258 12430 11318,'34'47'378,"-8"-3"0,-1 2-356,-9-12 0,-1 1-22,4 7 0,0-1-72,4 10-455,-10-31 527,-2-20 0,-5 2 0,-1-12 0</inkml:trace>
  <inkml:trace contextRef="#ctx0" brushRef="#br0" timeOffset="535">23329 12383 13883,'25'60'106,"-12"-28"1,2-1-62,10 20-45,4 2 0,-16-29-84,2 1-191,-10-16-257,-2-4-1468,-1-3 2000,-2-8 0,-1 4 0,1-5 0</inkml:trace>
  <inkml:trace contextRef="#ctx0" brushRef="#br0" timeOffset="866">23282 12240 8606,'6'12'2230,"0"-1"-1597,-4-8 95,4 4-224,4 8-100,5 4-231,4 5 12,13 18-174,-8-8 0,8 9-11,-13-15-72,-3-4-679,1 1-1148,-7-10 1899,-2-3 0,-5-9 0,-3-3 0</inkml:trace>
  <inkml:trace contextRef="#ctx0" brushRef="#br0" timeOffset="1084">23353 12192 11026,'20'61'891,"0"-6"-762,7-11-129,-6-13-292,4 4-570,-10-17-236,-3-6-1887,-2-5 2985,-5-4 0,-1-2 0,-4-1 0</inkml:trace>
  <inkml:trace contextRef="#ctx0" brushRef="#br0" timeOffset="1265">23377 12168 10976,'22'37'50,"-1"-1"1,0-1-1,0-5-55,12-3-2203,19 11 2208,-18-14 0,2-1 0,-25-15 0</inkml:trace>
  <inkml:trace contextRef="#ctx0" brushRef="#br0" timeOffset="3031">23805 12549 14717,'7'49'146,"-1"-2"-101,4-14 0,1-1-45,1 10 22,-1-8 0,0-2-10,0-2-12,-2-4-28,0-6-28,-2-2 50,-1-10-117,-2-1 128,-2-6 96,0-8-22,0-2-46,5-21-33,-1 4 0,5-11 6,-1 8-6,0 2 5,2 1-5,0 4 0,-1 6 0,1 1-112,-3 9-5,-2 1 38,1 14 298,0 16-135,1 4 5,10 33-89,-7-22 6,8 15-34,-5-22 28,1-6-90,-1-7-111,-1-8 100,0-5 269,7-15 140,1-23-196,1-5-87,-9-1 0,-2-3-36,-1 1 0,-1 1-2251,9-22-1777,-6 19 4039,-7 46 0,-5 4 0,0-1 0</inkml:trace>
  <inkml:trace contextRef="#ctx0" brushRef="#br0" timeOffset="11101">23520 13168 15597,'2'37'286,"0"-2"-146,-2-1-45,0-2 0,0 3-44,0 22-51,0-18 0,0-1 0,0 6 0,0 0 67,2 14-67,0-16 5,2 8-5,-1-23-5,0 0-12,0-11-22,-1-2 16,-1-12 561,0 0-527,-6-4 28,-1 1-39,-6-2 12,0 2-7,-3 1 29,-1 0 11,-13 0 22,-9 3-62,-3 1 35,-21 5 7,20-6 1,0 0-23,7 0 0,0-1-3,-10-1 1,3-1 22,-6-5-45,2-2 5,0-4 46,3-1 5,-19-2-11,14 5 2,7 4 1,-1 1-3,-7 2-26,7 2 1,-2 0-15,7 0 1,-2 0-3,-21 0 0,-4 0 11,3 0 0,0 0 2,-3 0 1,1 0-14,4 0 0,0 0-1081,9 0 0,-2 0 1,3 0 1091,-9 0 0,1 0-13,8 0 1,-2 0 0,5 0 1,0 1 0,2 0 19,-17 0 1,0 1-18,15-1 1,-2 0-1,-2 0 1,-5-1 0,-1 0-476,-4-1 0,0 0 0,2-1 481,9 1 0,1 1 1,-1-1-12,-8-1 0,-2-1 0,7 1 5,8-1 1,5 0-14,-2 1 1,1-1 10,2 0 0,-2 0 19,-13 0 0,0 0-458,16 0 0,1 1 436,-10 0 0,3 0 1436,-5 1-1475,-5 1 6,-11 2 52,2 4 1,-7 2 496,25-2 0,-1 0 0,-1 1-477,-11 1 0,-3 1 0,2-1-24,10-2 0,1 0 0,2-1-15,-8 0 0,1-2 70,-5-1 0,2-2-683,20 0 1,2-1 612,-10 0 0,1-1 537,-11-4-531,2-3-6,2-1 45,0 0-40,1 0-5,0 2 0,1 1 39,-15 2-39,17 3 417,10 0 0,1 2-411,-20 0-6,3 0 0,-12 0 104,13 0-143,-2 0 33,7 1 6,-3-1 0,11 0 0,-12-2 0,13-1 0,2-3 0,-1-1 1543,-21 0-1548,8 3 964,-7 1-942,21 3-11,14 0-6,6 0 33,1 0-33,-2-2 0,0 1 0,0-2 68,1 0-63,1 1 1,2 1 27,1-1-33,1 2 0,-4-2-44,-5 1 44,0 0-6,-2 0 0,5 1 6,1 0-56,3 0 23,1 0-68,3 0 101,2 0-6,1 0-44,1 0 5,-2 2-5,-1 1 16,0 2-16,-1 2-1,1 4 51,1 0-5,-3 10-62,4 21 67,0-4 0,3 17 0,1-17 0,0 3 0,2 1 50,0 4-42,0-12 1,-1 1-9,1 20 2,0-8 1,0-1 3,0 6-6,0-12 0,1 0-11,1 16 5,0-1-55,-3 12-1075,-1-24 1136,0 14-828,0-15 828,0-1 5,0 1-597,0-2 637,0-1-45,0 0-12,0-3 7,0 15-1,0-13 51,2 23-34,-1 2 982,1 4-988,-1-3-5,-1-20 0,-1-18 0,0-6 860,-1-3-866,0-3 733,1-3-800,-2 7 68,-2 7 5,-1 2 0,-1 10-90,4-7 79,-1 1-6,4 7 6,0-15-6,0 0 17,0-15 6,0-5 5,0-2 34,0 1-45,0-2 11,0 8-11,0-1-45,0 13 56,0 4 34,-1 1-101,1 6 56,-1-14 56,1 6-50,0-7-6,0-1-6,0-3-28,0-3-44,0-3 78,0-3-319,0-2 397,-2-7-27,-4-4-51,-2-3 5,-4-2 34,2 3-33,-3-1-6,-1-2 0,0-1-6,-2-2 6,0 1 6,0 0-6,1 0 6,-3-5-6,2 4 0,2 1-12,4 5-38,5 1 5,1-1 40,2 1 5,2 2 0,0 3-6,0 0 6,0 0 0,0 3 11,0-1-5,0 3-589,0 0 337,3 13 302,3 0 28,6 13-45,4-2-39,2 2-5,2 1-51,0 1 22,0-1-39,0-1 34,-1-3 5,4 6 29,-8-9-6,4 3 50,-10-11-28,-3-1 23,-2-6-29,-4-2 6,1 0 51,-1-1-62,0 1 6,0-1 27,0 1-313,0-1 129,2 0-28,3-5 341,9-10-78,1-4 39,16-29-67,4-4-36,-8 13 0,0 0-15,10-11 40,-2 5-45,-25 33 34,-3 3-29,-3 4 74,-2 2 16,-1 1-375,0 1-308,5-2-225,-2 1-760,5-2-2023,-4 2 3596,-2 1 0,0 0 0,-2 0 0</inkml:trace>
  <inkml:trace contextRef="#ctx0" brushRef="#br0" timeOffset="17065">17021 17074 13928,'34'3'297,"-5"-1"-297,-19-2 44,2 0 1,-5 0-45,3 0 73,-5 0-6,2 0 28,1 0-89,-1 0 44,4 0-50,-3-1 6,0 1 44,-1-1-44,-4 1-6,2 0 0,-1 0-50,4 0 50,-1 0 0,2 0 11,-3 0-6,1 0 46,4 0-85,-2 0 40,6 0 33,-4-1-39,0 1 39,1-1-44,0 0 5,1-1 0,0 1 33,-2 0-27,-2 0-40,12 0-27,-8 0-7,8 1 57,-9 0 11,-2 0 67,6 0-61,0 0 145,11 0-145,-8 0-6,4 0-45,-10 0 45,7 0 11,-4 0 79,7 0-79,-7 0-11,0 0 0,-1 0 0,-3 0 6,-1 0 27,0 0-5,-2 2-28,-1-1-11,0 1 140,-3 0-129,1-1 45,-1 0-45,-1-1-45,-1 0 45,1 0 0,2 0 33,0 0 46,6 0-46,-3 0 18,5 0-12,-4 0-33,-2 0 5,-1 0 151,-4 0-100,-1 0-2157,0 0 2095,-1 0 0,0 0 0</inkml:trace>
  <inkml:trace contextRef="#ctx0" brushRef="#br0" timeOffset="21063">18664 17169 12533,'33'1'118,"-4"-1"-112,-16-2 61,5-3-11,6 0-11,-4 2 27,2-1-32,-11 4 32,-1 0 40,-1 0-5,0 0 55,0 0-89,1 0 73,1 1-6,5 0-140,-3-1 50,9 0 73,-1 0-117,-4 1 55,0 0-89,-3 0-95,-3-1 140,9 0 33,-2 0-50,0 0 34,-2 0-34,-6 0-34,5 0-16,-1 0 106,6 2-50,-3-1-102,5 0 102,-10-1 5,3 0 28,-7 0-27,4-2-1,-3 1-11,3 0 0,-3 1 0,2 0-146,5 0 146,-2 0 79,9 0-119,-2 0-38,14 0 78,-10 0 45,4 0-12,-14-1-27,-1 0 16,-1 0 12,-3 1-17,1 0-17,-3 0 5,2 0 124,3 0-123,-3 0-1,6 0 57,-3 0-112,3 0 50,-4 0 5,0 0 34,-4 0-39,1 0 17,9 0-11,-3 0-1,8 0 1,-5 0 0,4 1-6,2-1 33,2 1-66,14 0 27,4-1 12,-1 0-1,9 0 6,-10 0-5,1 0-40,15 1-10,-28-1 44,12 1 33,-22-1-33,-2 0 28,4 0-67,-4 0-28,0 0 16,-9 0-94,-4 0 38,-3 0 29,0 1 78,0 0 6,2 1 50,-1-1-56,2 0-6,-1 0 6,3-1 50,1 2-50,3-2-5,4 1-6,12 0 11,-3 0 28,24 1-152,-2-1 124,2 0 45,14 0-39,-24-1 27,11 0-33,-17 0 34,19 4-34,-21-1 0,14 2 6,-25-3-6,5 1-101,-7-1 106,8-1 29,-9 0 16,-2-1-44,-6 0-6,-6 0 11,-1 0 28,0 0-39,1 0-5,0 0-1,0 0 1,-1 0 5,1 0 5,2 0-16,2 0-107,4 1 219,2-1-157,9 3 67,14-3-16,-4 1 5,10-1 0,-16 0-6,2 0 6,0 0 6,0 0-6,11 0 0,-10 0 0,19 0-11,-20 0-85,14 0 85,-13-1-67,9 1 78,-11-1-23,-4 1-83,1 0 100,-9-1 1,7 0 5,-7-1-6,2 1 1,10 0 33,7 1-62,13 0-44,-6 0 78,13 0 0,-20 0 0,12-1-12,-11 1 52,16-1-40,-13 0-34,10 0 28,-17 0 6,-3 0-39,0 1-50,7 0 89,0 0-68,7 0 63,-12 0 5,4 0 0,-2 0 0,-6-1 0,1 1 0,-14-1 0,3 1 0,-3-1-6,6 0 1,-7 0-7,8-1-49,0 1 55,-1-1-5,10 2 5,7-1 1,-5 1-57,7 0 57,-15 0-29,13 0-39,-9 0 34,21 0 39,-20 0-22,7 0 22,-11 0 0,-1 0-51,9 1 18,3 0-225,19 1 208,-16 0 44,6 0-34,-21-1 7,0 0-23,-2 1 11,-1 0 45,-2 0-17,0 1-39,0-1 39,8 0 12,-5-1-35,14 0 29,-4-1 6,0 0-91,12 0-10,-5 0 95,2 0-28,15 0 33,-21 0 0,11 0-55,-13 0 16,0 0-140,13 0 152,-10 0 27,9 0 6,-14-2-50,11 0 50,-10 0 0,16 1-17,-3 0-22,-8 1 5,3 0-39,-19 0 34,0 0 33,-1 0 6,0 0-5,6 0-1,-5 0 1,28 0 5,-25 0 0,23 0-45,-12 0 39,-5 0 6,5 0-5,-14-1-1,-1 0-50,2-1 22,-1-1-22,1 1 23,0-1-23,1 1-51,8 0 107,-6 1-50,12 0 28,-11-1 22,-2 1-40,-1 0 40,-10 0 0,0 1 129,-5 0-22,-4 0-5,-1 0 1,0 0 0</inkml:trace>
  <inkml:trace contextRef="#ctx0" brushRef="#br0" timeOffset="25408">18806 16050 12197,'27'-25'185,"-3"3"-62,-8 5 213,8-4-268,-3 3-18,3 0-50,-10 8 6,1 0 38,8-4 29,-5 3-73,5-2 0,-8 5 67,4-2-55,-4 3 100,11-3-107,-1 3 57,17-3-68,-11 5 1,4-2 5,-18 5 5,13-1-5,-11 2 28,11 0-22,-13 1-1,0-1-5,2 0-50,-2 1-90,9-1 196,2 3-22,0 1 122,11 4-116,-5-1-24,2 0-16,-2-3 51,-10-2-46,0-1 79,-1 1-44,-1 0-40,0 0 0,-1 2 0,8 1 33,2 3 29,5 0-57,-10-1 1,1-2-180,-1-1 174,-4-2 40,3 0-1,-12-1-34,0 0-5,0 0 73,1 0-73,8 2 6,-6 1 89,15 5-95,-13-3-67,17 0 72,-3-4 51,22-4 6,-5-2-62,-2-2-39,5-3 39,-26 5 0,11-3 5,-19 5 35,1 1 4,-2 2 1,-1-1-34,-5 1 1,0 0-12,-4 0 0,7 0 5,-2-1 1,2-2-1,3 0 46,1-2-51,2-1 5,0 0-5,2-2 12,11-5-7,-6 2-5,9-2 0,-10 3-5,12-6 5,-9 5-6,13-10-44,-21 10 10,2-5 29,-13 7 11,-2-1 0,-1 1 0,-2-2 0,0 0 6,0-1 5,0-1-11,0-1 0,1 0 6,0 0-6,2-5 5,3 0-5,-1 1 6,1 1 39,-5 8-1,0 0 18,-4 6 543,-1 2-605,-2 7-51,0-3-66,-1 6 78,1-4 78,0 8 17,1 5-151,6 14 5,-3-10 79,5 0-96,-2-15 46,-1-2 61,-1-2-6,1 1-44,0-1 11,0 1-1,-1 0-32,2 0 21,0 0 51,1 1-313,9 1 273,7 0 96,5-1 40,18 0-85,3-2-6,2-1 1,2-1 0,-16-1-6,2 0 11,0 0 0,0 0 39,-1 0-50,0 0 6,-2 0-6,-4 0 50,9 0 18,-6 1-57,-4 1-6,-6 2 40,-14-1 0,-1 0-34,-5-2 34,0 0-34,-1-1-5,2 2 44,-1-1-11,1 1-27,0-1 60,-1 1-72,2 0 112,8 4-56,9 0-50,24 1-23,-12-3 17,11-1 0,-20-3 0,0 0 45,1 0-45,0 0 0,0 0 0,1 0 6,-1 0-6,0 0 5,-2 0 1,0 0-6,8 0 5,0 1 35,-1 0-40,0 3-84,-17-1-6,0 1 51,-9 0 39,-1-2 5,-3 1 79,0-2-78,-3 0 39,2-1-6,0 1-33,-1 0 5,4 0 0,1 1-95,0 1-34,10 1 180,15 0-51,10-1-11,4 0 6,14-1-6,-21-2 0,14 0 0,-15 0 0,1 0 0,15 0-6,-14 0-106,22 3 28,-21 1 6,9 4 67,-20-3 11,-6 1-45,-15-5 34,-2 1-23,-1-1 28,-2 0-33,-1-1 34,0 1 5,0-1 0,0 0-6,1 0-5,-1 0 5,2 1 6,1-1 6,-1 1-6,1 0 0,-2 0 0,0 0 5,0 0 7,3 1-12,0-1 5,2 1 34,-2-2-33,3 1 39,-1 0-28,10 2 27,4 0-49,3 1-34,11-2 83,0-2-38,0 0 0,11 0-1,-20 0-5,8 0 6,-15 0 33,-1 0-39,-2 0 0,-3 0-6,-1 0-83,-2 0 50,-1 0-23,-3 0 62,-3 0 45,-1 0-45,-1 0-90,-1 0 101,2 0-11,-2 0 6,3 0-6,0 0 0,0 0 0,1 0-11,1 0-23,1 0 34,8 0 0,-3 0 84,18 0-78,3 0-1,14 1-5,-6-1 6,13 2-6,-21-2 0,9 1-6,-14-1 6,0 1 0,-2-1 0,-1 0 0,-2 0 6,-2 2-6,2-2 6,-6 2-74,-2-1 18,-9 1 61,-2 0 34,0 1 28,3 0-73,0 0-39,1 0 33,-3-2-33,1 1 33,0-1 6,-1 0 6,2 3-17,4 3-107,2 2 112,0 2 6,5 3-72,-7-6-18,5 3 90,-5-4 39,-2 0 0,-1 0 1,-1-1-40,0-1-6,-1 1-50,0 0 28,-2-1 22,1 2 12,-1 0-40,1 3-10,0 1 60,3 8-234,1-2 56,-1 2 72,0-5 90,-4-3 6,1 0-6,-2 0-6,0 1 6,0-2 39,0 0-39,-1-1 0,0-2-11,-1-2-191,0-2-262,0-1-427,1-3 891,-1-4 0,1 3 0,-2-4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4:19.203"/>
    </inkml:context>
    <inkml:brush xml:id="br0">
      <inkml:brushProperty name="width" value="0.05292" units="cm"/>
      <inkml:brushProperty name="height" value="0.05292" units="cm"/>
      <inkml:brushProperty name="color" value="#00B050"/>
    </inkml:brush>
  </inkml:definitions>
  <inkml:trace contextRef="#ctx0" brushRef="#br0">14807 15359 13446,'3'45'342,"0"-3"-185,-3-17-45,0 3-34,0 3-78,0 3 0,1 1 11,1 3-5,-1 2 44,1 1-44,0 0 5,3 16 17,0-18 0,-1 1 22,3 27-25,-2-28 1,-1-3-26,-1 6 151,1 16-89,-3-14-62,1 12 67,-2-21 67,0-2-44,0 14-45,0-10-34,-1 26 0,1-7 45,-1-1-31,1-18 0,0-2 20,0 9-39,0 13 16,1-18-22,0 0 0,1-1 6,0-1-1,-1-2 79,1-2-78,-2 0 33,2-2-22,-2 12 33,1 1-44,-1 16 0,0-12 16,0 10-22,0-27 11,0 3-11,0-20 6,0-3-12,0-3-44,0-1 5,0-4 45,0-1-991,0-1-4751,0-22 5742,0 0 0,0-3 0,0 8 0</inkml:trace>
  <inkml:trace contextRef="#ctx0" brushRef="#br0" timeOffset="3593">14855 15454 11547,'35'9'493,"-4"-2"-426,-19-7 101,17-1 102,0-1 15,16-4-229,-13 1-50,0-2 67,2 5-34,-9 0 11,8 2 17,-10 0-22,0 0 73,12 1-1,5 1-77,25 0-35,-22-1 46,5 0-46,-24-1 1,-2-2-6,0 0 39,0-1-39,-1-1 0,0 1 0,-1 0 0,0 1 11,-1 2-11,2-1 17,10 1-17,5 1 6,1 1-6,11 2 0,-6-2 0,0 0 11,14-4-6,-21-1-5,30-5 0,-25 3-28,15-2 28,-17 4 0,2 0 0,18 0 0,5 1 6,1 0 11,-25 2 0,2 0-12,3 0 1,-2 0-4,-6 0 1,0 0-3,4 0 0,0 0 6,19-2-6,-14 0 0,12-2-6,-2 1 1,-14 0 2,-6 1 0,0 1 9,5 0-4,-6 0 1,1 0-8,22 0-4,-12 0 1,1 0 2,16-1 6,-25 2 0,-2 0 0,2 0 34,1 0-28,0 0-12,-2 0 12,1-2 22,-2 0-28,-3-3 5,1-2-5,-2 1 0,2-3-5,14-1 5,3 2-6,1 1 6,12 3-6,-11 7 1,1 0 16,13 2-11,-26-2 5,-5-2 1,-1 0-6,8-1-25,-5 0 0,-1-1 25,9 0 5,13-1-5,-17 0-5,20 1 5,-15 1 30,-9 0 1,2 0-28,0 2 0,0 0-3,27-1 3,-28 1 0,-1 0-3,7-1 0,0-1-6,2 0 6,1-2-252,-1-1 252,2 0 0,-1-1 3,-14 3 0,2 0-3,1 0 0,0 1 0,-1 0 0,1 0-20,7 2 1,0 0 16,2 2 0,-1 0 25,-8-1 1,0 1-20,5-1 0,-3 0-3,0-1 0,-2-2 257,-2 0-257,28-1 0,-22-2-6,22-2 6,-28 1 0,0 0-5,14 0-51,2 3 53,-12 0 0,2 0 6,-5 1 0,-2 0-9,33 0-39,2 0-1202,-26 1 1297,14 1-50,-13 1-5,1 1-850,4 1 872,1-2-17,-11-1 0,0 0 0,21-1-23,-8 0 1,0-1 22,9 0 5,-9 0 1,2-1-68,-9 1 0,-1 0 59,0-1 0,2 1 0,9-1 1,-1 2-1415,10-1 1417,-21 1 0,0 0 65,17 2-65,0 2-9,-17-1 1,0 0 8,22 3-3,-23-2 1,-1 1-38,12 1-22,-16-2 1,0 0 0,19 0 360,-10-1 1,4-2-477,4-4 1,-1-1 139,-7 1 1,-1 0 33,9-2 1,-2-1-77,5 1 88,1 0-59,0 2-6,0 1 50,-1 1 0,-1 0 1473,-2 0-1467,0 0 6,-1 0 1167,-2 0-1204,-16 0 0,2 0-23,-2 0 1,3-1 28,15 0 0,1-1 22,-9 1 0,-2 1 3,-2-2 0,-1 0 0,-3 2 0,-3 0 22,6 0-22,10 0 0,-18 1 0,0-1 0,-1 1 6,-1-1-6,2 0 0,1 0 11,2 0-11,19 2 6,-10 0-9,-4 1 0,3-1 3,-5-1 0,-1 0 0,0 0 0,2 0 0,8-2 0,-1-1-1219,7 0 1219,14-2 0,-21 2 0,-2 1-11,0 1-669,-2 0 680,0 0-329,-2 0 329,-2 0-28,11 0 22,-15 0 6,16 1-5,-12 1 1081,-8-1-1076,-3 2 741,-19-3-735,-1 0 528,-1 0-534,1 0 0,1 0 6,3 0-1,4 0-5,3 0 6,2 0-6,3 0 0,7 0 6,2-2-6,19 1 0,-14-1 0,9 2 0,-18 0 56,8 0-56,-11 0 5,1 0 23,-15 0 151,-5 0 185,-3 0-268,-2 1-85,0 1-6,-1 2 68,-2 2-50,-3 3-18,0-1-10,-3 6-158,3 4-10,0 2-259,3 19 365,2-9 67,1 16-5,-2 10 5,0-11 0,-3 15 5,-1-17 6,-2 21 56,5-30 1,-1 1-40,0 0 0,0 0 39,0 7 0,0-1 208,-3 26-63,2-1-131,2-25 1,1-2-878,1 6 840,0 14 18,3-22-56,1-1 61,2-3-17,-2-2 6,0-3 6,-2 0 27,-1 0 85,-4 15-135,0-7 68,-6 29-82,5-31 0,0-1-14,-2 32-5,1-7-1,4-26 12,1-11 22,-1 7 769,0-8-803,-1 5-5,1-12 6,-1-1 5,-1 2-5,1-3 78,-2 2 50,3-8-128,0 1-12,2-4 1,0 0 10,0 1 1,0 0 22,0 1-28,0-1-269,0 0-789,-1-2-2919,-2 1 3977,-4-1 0,3 0 0,0 0 0</inkml:trace>
  <inkml:trace contextRef="#ctx0" brushRef="#br0" timeOffset="6816">14879 17478 13485,'31'8'555,"-2"-3"-460,-15-3-56,3-2 23,2 1-51,18-1-5,16-6-4,-15 2 1,4-2 42,21-5 0,2 0-43,-18 2 1,0 1 0,13-3 0,-2 0-920,-22 5 0,-1 0 917,3 0 0,1 0 3,5-1 0,0 1-1,4 0 1,-1 0 28,-1 1 0,-1 0-31,-3 2 0,-3 0 0,23-1 0,-10 1-6,-6 2 12,6 0-6,-9-1 0,5 0 14,15-1 0,4 0-12,0 0 1,0 0-828,-4 0 1,-3 0 832,-18 1 1,-4 0 762,15-3-771,0 0 6,-1-2-1,0 0 1,0 1-6,-2 1-39,1 2 33,-1 0 6,0 1 0,-1-1 0,-13 2 0,1 0 3,4-1 0,-1 1-1,1-1 1,0 1-6,9 1 1,-1-1 2,6 1-3,-9 0 0,-1 0 785,5 0-782,15 2 50,-21 0-16,0 3-34,-1-1 11,1 0-11,-2-2 360,0 0-360,-2-2 0,17 0-17,-14 0 11,-9 0 1,2 0-6,22 0 8,-14 2 0,0 1-2,16 1 5,6 4 5,-30-2-5,-1-1 1094,1 0-1088,-1 0-6,1 0 0,-2-2 6,0 1-6,-1 0 33,1 1 539,0 0-578,17 5-19,-14-4 0,3 0 27,1 0 1,1-1-3,-1 1 0,0-2 0,20 1-39,-17-2 28,18 4 5,-13-2-33,16 2 39,-19-1-6,2-1-27,0-1 33,-14-3 0,2 0-3,-1 0 0,3-1 3,17-2 0,3 0 19,-9 0 1,-2 1-17,-2-2 0,-1 0-104,-2 2 0,-3 0 107,5 3-6,12 2 0,-18 1 0,0 2-79,20-1 79,-14-3 0,17 0-5,-18-3 5,21 0-6,-13-1 9,-8 0 0,2-1-3,-8 0 0,2 0-3,19-2 0,1 1 3,-19 1 0,0 0 0,5 0 0,-3 0 56,5 1-56,0 1 0,-12 0 0,0 0 0,19 0 0,-18 0 0,-1 0 0,15 0 0,0 1-61,0-1 61,1 0-9,-14-2 1,3-1 89,2-1 0,3-1-81,-1 1 0,4 0 0,-3 0 0,3-1 0,-3 2 0,9 0 0,-5 1 0,2 2 17,-15 0 0,1 0-17,19 0-6,-19 0 1,0 0-57,15 0 51,-1-1 11,-15 0 0,1 0 0,19-1-34,-11 0 1,3 0-12,-10 1 0,-1-1 11,0 1 1,1-1-34,7 0 0,-2-1 33,8-1-22,14-2 45,-23 0-28,-1-1 39,-2 0-6,-2 0 6,0 1 45,-3 0-45,2 0 0,-2 2-45,17-1-11,3 1 50,-19 2 1,-1 1-12,18 0 11,9 1 1,5 2 5,-10-2-34,9 2 34,-29-2 0,0-1 6,1-1-6,0-2 0,1 0 0,0 0 0,1 1 0,0 2 33,1 0-33,-2 1 0,13-2 6,-4 0-6,-12 0 0,-1 0 0,9-1-6,4-1 6,-24 3 0,8 0-5,-9 0-1,4 1-61,-10 0 33,1 0 23,6 0-50,-5 0 55,10 1 12,-8 0-18,0 1 7,2 2 5,-9-1-6,4 1 6,-5-3-5,0 1 5,0-1 0,0 0 0,1-1 0,0 0 0,1 0 0,1 0-6,1-1 6,1 0 6,10-1-1,3 1 1,1 0-1,9 1-5,-3 0-44,-7 0 10,-2 0-16,-19 0 50,-1 0-6,-2 0 6,1 0-11,2 0 11,-2 0 0,3 0 5,-3 0-5,-1 0 6,6 0 44,2 0-50,14 1 0,-9-1 6,5 1-6,-14-1 0,-3 0 0,-3 0-84,-2 0-840,-2 0-4089,-4 0 5013,-4-1 0,3 1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5:21.390"/>
    </inkml:context>
    <inkml:brush xml:id="br0">
      <inkml:brushProperty name="width" value="0.05292" units="cm"/>
      <inkml:brushProperty name="height" value="0.05292" units="cm"/>
      <inkml:brushProperty name="color" value="#0070C0"/>
    </inkml:brush>
  </inkml:definitions>
  <inkml:trace contextRef="#ctx0" brushRef="#br0">6452 8430 11850,'37'15'123,"-1"0"-106,-15-10 39,-3 0-6,-3-3-44,-1-1-6,-5-1 72,1 1-66,-4-1 84,2 0-85,-2 0 46,4 0 5,0 0 39,2 2-39,-1 0 28,0 0-50,-1 1-28,5-1-1,-4 0 46,2 0-18,-6-1-27,-2-1-6,-1 1 17,1-1 117,1 2-50,6-2-11,2 0-28,4 1-45,-5 0 5,1 0 1,-4 1 5,4 0 0,-3-1-11,3 1 6,-6 0-1,-1-2 7,0 1 21,3 0 102,8-1-79,3 1-56,2-1 56,3 0-56,-9 0 5,5 0-5,-6 0 6,-1 0 5,0 0-11,-1 0 6,1 0-6,-1 0 5,1 0 6,8 1-11,-5 0-11,13 1 6,-7-1 5,11 0 0,-12 0 0,1-1 0,-12 2 0,0-2 0,0 2 0,1-1 5,1 1-5,1 0 0,1 0 0,8-1 0,-5 0 0,13 0 0,-5-1 11,-1 0-5,8 0-6,-14 0 0,7 0 0,-7 0 0,10 0 0,-7 0 45,7 0-45,-10 0-34,-2 0 34,0 0 0,-2 0 0,0 0 17,6 0 22,1 1-28,0 1-11,5 0-11,-12 1 22,12-1-11,-11-2 12,3 1-7,-6-1 57,5 0-17,-5 0-40,3 0 57,-7 0-6,-2 0 45,4 0-29,-3 0 102,13 0-168,4-1 16,26-4-16,-14 1-6,9-2-28,-24 4 28,1-1 11,-3 2-11,-1 0 0,-2 1 0,-1 0 0,0 0 5,0 0-5,0-2 34,-1 2-28,5-2-6,7-1 0,4 0-6,-2 0 6,-6 1 0,-7 1 0,-1-1-6,7-1 1,-5 1 5,4-3 0,-5 3 0,1-2 0,1 0 5,2 0-5,13-3-5,-1-2-1,1 0 6,-1-1 0,-15 5 45,10-1-39,-11 3-6,5 1-45,-6 1 39,2 0 6,0 0-5,0-1 38,1 0-33,-1-1 6,2 1-6,7-4 0,-6 2-45,16-5 45,-7 3-56,20-2 50,-15 2 1,6-1 5,-19 3-6,0 0 1,-2 0-57,-3 1 51,-2 1 11,-3 0-6,-4 1 1,4 0 5,-3 1 0,15 0 0,4 0 0,27 0 5,-14 0-5,9 0 0,-23 0 0,-2 0-11,-2 0 5,0 0 1,-3 0-1,-1 0 1,-3-1 5,-1-1 0,-2 0-23,-2 0 23,0 1 51,1 1-57,1 0 6,-1 0 0,-3 0 0,-3 0 0,4 0 0,-3 1 6,2 1 5,-2 0-11,-1 1 0,0-1 0,1-1 0,-1 0-6,4 2-296,3-3 190,2 2-476,8-2 386,-7-1-874,5 0 63,-13 0 1013,-1 0 0,-7 1 0,0 0 0</inkml:trace>
  <inkml:trace contextRef="#ctx0" brushRef="#br0" timeOffset="3161">3285 12168 13245,'26'-2'67,"-1"1"-50,-9 1-12,6 0 12,-1 0-6,0 0 51,3 2-40,6 2 17,-5 0 34,7 0-62,-15-2 90,1 0-95,0 0 100,1-1-22,11 1-78,-6 0 78,8 0-79,-9-1 7,1 0 44,14 0-45,3-1 6,23-1-17,-14-2 0,-4 1 33,-20 0-33,-8 1 0,-3 1 0,1 0 6,0 0-6,1 0 5,0 0 1,2 0-6,1 0 11,13 1-11,4 2 0,1-1 0,13 5 11,-5-2-11,1 1 34,12-1-34,-11-3 6,9 0-6,-15-2 5,-7 0-5,-13 0 0,10 0 45,-3 0-39,1 0 50,4 0-17,4 4-34,-7-1 7,7 3 27,-17-2-39,0-1 0,1-1 0,0 0 0,0-1 5,1-1 1,1 0 50,0 0-45,-1 0-5,0-2 33,9-2-28,2-1 0,18-3-44,-8 4 83,-3 1-44,-10 2-1,-9 1-5,1 0 6,1 0-6,1 0 6,2 0-6,1 0 0,0 0 0,0-2-6,11-2 12,2-4-6,-1 0 5,7-1-5,-19 6 0,8-3 0,-10 3 0,-2-2 0,2 0 6,-3 0-6,1 0 5,-1 1-5,-1 1 51,-1 1-46,-2 0 7,0 2 66,5 0-72,1 0-6,0 0 44,5 0-27,7 0-6,-6 0-11,7 0 6,-17 0 22,1 0-22,-1-2-1,-1 1 6,9-1 1,-6 2-1,5-1-6,-7 1 46,11 0-46,-6 0 68,19 0-62,1 0-5,-9 0 0,2 1-6,-23 0 0,-2 2 0,-3-1 11,0 0-6,1 1 7,-2-2-12,0 1 0,-3-1 0,-2 0 5,5 0-5,0 0 6,12 0-6,-6 0 5,8 0-5,-7 0 0,1 0 0,2 0 0,1-1-11,1 0-28,9 0 39,-10 0 0,6 0 6,-13 0 5,-1 0 45,-4 0-67,0 0-1,0 2 24,-1 1-7,9 3 6,-1-1-5,1-1 0,-5 0-6,-3-3 5,-1 2-5,-1-1-5,3 1 5,0 0-34,0-2 34,2 2-6,1-2 1,-2 1-34,2 1 33,-5-1-67,0 1 73,0 1-5,1-1-40,4 1 0,-2-2-5,1 1 38,-4-3 7,0 2-46,1-2 51,-1 0 0,1 0 6,-3 0-12,-2 0 6,-2 0-803,-1 0 1,0 0-1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6:15.832"/>
    </inkml:context>
    <inkml:brush xml:id="br0">
      <inkml:brushProperty name="width" value="0.05292" units="cm"/>
      <inkml:brushProperty name="height" value="0.05292" units="cm"/>
      <inkml:brushProperty name="color" value="#00B050"/>
    </inkml:brush>
  </inkml:definitions>
  <inkml:trace contextRef="#ctx0" brushRef="#br0">1928 3381 14404,'-7'27'17,"1"2"-62,6 20 45,-1 14 86,-1-9 1,-2 2-84,2-16 0,0-1 22,-2 8 0,0-3-19,0 4 36,1-14 0,1 0-36,-1 19 38,0-9 1,1 0-45,-1 6 11,0 14-11,2-21 6,0-7 0,1 5 19,0 2 0,0 2-22,0 8 0,-1 1-3,-1 1 0,0-3 0,0-17 0,0-1 0,-2 6 0,0-2 11,-2 4-6,-1 17 1,3-30 5,-1 8-11,3-20 6,-3 7 5,2-3-11,-1 0-6,-1 8 12,1-3-6,2-6-6,0-4-61,2-14-504,0-1 728,8 0-96,2-1-66,16 0 5,-8 0 5,7 0-5,-10 0 0,1 0 6,2 2 5,0 0 6,10 1-17,-6 1 6,8-2-1,-9 0-5,0-1 6,6 1-1,-2 2 1,0 0 0,-2 3 10,-7-1 1,0 1-17,1-2-28,-6-2-22,8-1 55,-7-2 35,9 0-29,-7 0 50,8 0-10,-2 0-1,0 0-33,8 2-11,6 0 5,5 1-6,-1 1 1,-8-1 5,-8-1-5,-1 1-1,11 1 1,-7-1-6,21 1 0,7-2 6,5 0-26,-17-3 0,1-2 26,21-3-6,-3-3 11,-1-4-5,-24 5-6,11-3 5,-13 5 1,-1 0 22,2 2-28,-1 1 50,27 0-16,-6-1-34,10 1 50,-3-4-50,-8 2 6,-1-1-6,13-1-39,-25 3 39,-5 0 0,2-1 0,8-2 0,17-4 0,-17 2-20,-1 1 1,4 0 21,-7 3 1,2 0-3,7-2 0,1 1 3,-1 2 0,0 2-1,-11 1 1,2 0 39,20 0 0,0 1-42,-19 0 0,-2 0 3,8-1 0,-4 1-3,6-1 39,1-2-39,-13 2 0,0 0 6,20-1-6,-20 1 0,1 1-56,14 0 56,-13 0 0,1 0 0,22 0 8,-9 0 1,3 0-7,1 0 1,0 0-6,0 0 1,0 0-982,-3 0 1,-3 0 983,-15 0 0,-4 1-75,14 1 114,19 1-44,-15 0 10,15-1-5,0 2 0,-15-3-22,-8 2 0,2 0 24,-9-2 1,3 1 0,20 1 0,4 1-3,-9-1 0,-1 0 5,0 0 1,-2 0-1,-13 0 1,-3-1 1927,15 1-1927,-4 0 50,19 2-56,-15-2 0,15 2 11,-20-2 65,-3 1 1,2-1-80,-6 0 1,1 0 2,6 1 0,1 0-23,-1-1 1,-2 0 19,-7 0 0,2 0 6,22 0 0,1 0-3,-19 0 0,-1-1 0,8 0 0,-3 0 0,2 0-6,-7 0 1,0-1 5,11 1 22,-12-1 0,-2 0-16,3 1 0,18 0-1,-14 1-5,-9-1 0,4 1 5,-2 0 1,1 0-31,2-1 0,0 1 8,-1-1 0,-2 0 12,19 0-34,-14-2 22,0-2 0,2-1 51,13 0-34,-11-1 0,-1 1 5,3-2-2,-6 3 0,1 0 19,-8 1 1,1 0-12,25-1 0,0 0-11,-17 1 0,-1-1 14,20-1 0,-2 1-14,-25 0 0,0 0-6,18 0 1,-1 0 5,0 1 0,-18 0 0,0 0-6,17-1 3,-3 0 1,3 0-1,-8 0 0,-1 1 3,10-1 0,-1 1 0,-6 0 0,-2 1 17,-10-1 0,0 2-6,20-1 0,1 0-8,-18 0 0,-1 0-3,8 0 0,-3 0 0,6 0 0,1 0-28,-13 0 0,1 1 28,19 0 2,-7 1 1,2-1-3,-7 0 0,-2 0-105,1 0 1,0 0 104,10-1 0,1 0 0,-2 0 0,-1 0 0,-7 0 0,-1 0 25,5 0 0,-4 0-25,1 1 6,0 0-6,-1 2 33,0-1-33,21 3 6,-16-1-4,-6-1 1,-1 0-31,9 1 28,-10-2 0,2 0 6,-9 0 0,0 0 2,18 1 0,1 0-2,-8 1 0,-2-1-6,0 0 0,-4 1-12,16 0 7,-19-3-12,28 0-5,-23-1 55,23-2-10,-30-1 197,30-3-203,-11 3-12,-10 1 1,1 0-39,16 1 33,-5 3 0,-4-1 5,-21 1-5,10 0 6,-11 0-6,1 0 0,15 1-3,-11-1 0,2 0 0,2-1 1,0 0-1,0 1 0,-1-1-62,0-1 1,-3 0-42,20-2 78,-3-1-17,4-4 34,-28 2-101,8-1 112,-15 3 0,-1 1-62,8-1 57,-6 1-124,15-4 112,-4-2 17,-1 0 0,8-3-168,-1 1-39,2 1 134,-4 3-33,-9 4-107,-5 0 0,19-2 208,-13 0-23,15-1 28,-21 1-12,16-2-189,-9 2-242,16-1 91,-13 5 228,-4-1 80,7-3-209,-13 0 107,7-3 68,-9 1-62,-2 0 22,-1-2-10,-1 1 116,-1-2-122,4 0-129,-1 1 33,-2 2 90,-3 3-39,-5 2 0,3-5 179,-4 1 61,1-3 247,-5 4 73,-1 0 90,-1-2-292,-1 0-62,0-2-72,0-2 34,2-9-7,0 0-16,3-17 91,5-13-58,3-6-50,1 0 1,-2 9-35,-3 11 104,-3 0 1,-1-2-110,2-11-3,-2 9 0,-2 1 3,0-5 34,-2-14 240,0 16 331,-1-15-454,2 8-61,1-5-62,-2 10 0,1 0-23,2-14-5,-3 20 0,-1 2 0,1-5 67,-1 1-27,0 2 60,0 4 259,0-4-270,0 13-83,0-10-6,0 16 22,0-11 18,0 4 10,0-1-39,0-6-11,2 12 45,1-7-45,0 8 11,1-15 40,-2 12 223,1-18-106,-3 17-95,-2 0-12,-1 2-44,-2 8 6,2-4-23,2 3 0,1 0 50,0-8 35,3 2-35,-1-3 118,3 1-134,-3 12 223,1 0-134,-3 7-1411,0 2 1181,1 0-161,-1 0-1172,1-3-2609,-3-1 4049,-2-2 0,2 3 0,-2 1 0</inkml:trace>
  <inkml:trace contextRef="#ctx0" brushRef="#br0" timeOffset="3874">1952 3453 13407,'36'5'330,"-3"0"-318,-16-5 27,2 0-34,2-1 63,1 0-63,3 1 6,1-2 29,2 2 10,16 0-44,-10 0 55,26 0-10,-8 0-40,1-1 22,14-2 1,-27 1-28,13-2-6,-17 0 50,30-2-89,-10 1 39,-22 1 0,0 1 5,13-1 63,1 0-68,6 0 8,-11 2 0,2 0 6,-5 0 0,-1 1-14,0 0 0,-1 0 0,2 1 0,-3 0 6,9 0-6,12 0 6,-18 0-1,0-2 51,1-1-28,5-3 0,5 0-25,-14 2 0,1 0-3,13-2 0,0 0 5,-10 2 1,-3 1-51,26-2 45,-13 1 0,1 1 0,-15 1 0,-2-1 5,8 1 1,-3-1-6,6 0 0,-12 0 0,1 1 34,17-2-34,-18 1 0,0 1 0,10-1-6,-1 0 1,16 0 44,-14 0-36,-9 1 0,4-1 2,2 1 1,0-1-6,2 0 0,0 0 0,-1 1 0,-2-1 0,19 1 11,-19 1-34,-4 0 1,3 1 19,-5-1 1,-1 0 4,8 0 1,0 0-3,20 0-5,0 1 5,4 0-3,-17 0 0,2 0 0,-9 0 0,0-1 45,16 1 0,-3-1-42,10 1 0,-19-1 0,1 1-5,18 0 10,1 0-27,-24 0 0,0 0 16,9 0 3,-7 0 0,1 1-2,11-1 5,-8 1 0,4-1 0,-8 1 0,1-1 9,0 0 0,3 0 1,-2 0 6,3 0 1,-2 0-17,8 0 0,-3 0 0,5 0 0,-15 0 0,1 0 0,23 0 3,-24 0 0,2 1-28,0 1 0,0 0 22,3 1 0,1 1-180,0-1 1,1 0 182,10 2 0,2-1 0,1 0 0,0 1 0,3-1 0,-1 0 28,-3 0 0,-3-1-28,-15-1 0,-3 0 0,19-1-1636,-2 0 1,2 0 1635,-21-1 0,0 0-26,21 0 1,0 0 270,5 0-245,-17 0 0,1 0-3,-12-1 0,1 1 3,24-1 0,4 1 3,-3-1 0,0-1 25,1 2 0,1-1-27,-17 0 1,0 1 0,-3 0-2,-1 0 0,-2 0 3,22 0 0,1 1-29,-19 0 1,-1-1 758,11 1 1,-1 1-734,-14-1 0,-3 0 0,18 0 0,0 0 0,-17 0 0,4-1 0,11 0 0,3 0-3,0 1 1,0-1-294,-4 0 1,0 0 297,-4 0 1,-3-1-3,11 1 0,-20 0 0,-1-1-5,16 1 5,-16 0 0,1 0 0,18 0-31,1 0 0,2 0 31,-15 0 0,-1 0 751,8 0 0,1 0-751,0 1 0,0-2-3,-10 1 1,2-1-1,20 1 0,1 0 0,-21-1 1,-1 1 389,6 0 0,-3 0-342,3 0-45,-2 0 0,19 0-12,2 0 7,1 0-18,-27 1 1,-1-1 22,8 1 142,-8-1 0,3 0-148,1 0 1,1-1 5,2-1 0,0 1-3,7-2 1,-3 1 2,14-1-34,-23 1 0,-1 1-55,14 0 44,9-1-45,-6 0 90,-25 0-11,24-3-146,2-1 79,5 0 16,-19 2 1,-1 0 55,8 0-27,9-2 27,-26 3 6,-1 0-45,3 0-50,0 1-51,18-2 74,-12 1 18,-5 1 1,1-1 48,7-1-4,-7 2 1,0-2-59,23-3 19,-15 3 0,1-1-5,-7 1 0,-2-1 50,-1 1 0,0 1 3,-2-1 0,-2 0 0,6 0 0,10-1-5,-17 3-1,-2 0-50,5 2 51,-12 0-23,7 0-17,-13 0 106,0 1-38,0-1-23,-4 1 67,17-1-67,-9 0-6,13 0 6,-14 0 6,17 0 0,-4-1-12,24 6-22,-18-1 67,12 8-39,-25-6 0,4 1-5,-16-4 5,1-1 0,-1 0 0,0-1 0,1-1 5,-5 0-16,3 0 11,-5 0 11,4 0-11,2 0 0,8 0 0,-7 1 0,-1-1 6,-10 1-1,0-1 1,-1 0 5,1 2-11,-1-2-11,0 0 11,-1 0-835,-1 0 1,-1 0-1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7:06.873"/>
    </inkml:context>
    <inkml:brush xml:id="br0">
      <inkml:brushProperty name="width" value="0.05292" units="cm"/>
      <inkml:brushProperty name="height" value="0.05292" units="cm"/>
      <inkml:brushProperty name="color" value="#0070C0"/>
    </inkml:brush>
  </inkml:definitions>
  <inkml:trace contextRef="#ctx0" brushRef="#br0">1691 7453 11928,'-23'11'2308,"1"0"-2051,8-3-128,1 1 6,4-4-113,-6 10-72,0 8 83,-1 6-167,8 4 61,4-11-201,9 4 173,1-12 95,6 5-50,0-7 45,3 0 11,-1-2 0,2 0 34,0-1-34,11 4-23,8 4 57,1 2-157,-1 9 27,-19-5 175,-7 0 83,-9-4-11,-2-7-139,-3 0-12,-4-2 50,-3-1-44,-3-3 72,-15 0-78,5-4 39,-9 0 34,2-2-73,10-1-913,-8-7 224,19 3-795,-1-8-689,10 4 2173,2-3 0,0 6 0,0 1 0</inkml:trace>
  <inkml:trace contextRef="#ctx0" brushRef="#br0" timeOffset="451">1976 7549 14488,'1'48'381,"2"-2"-370,-1-15 39,2 2 6,4 18-728,2 9 101,-1-13-454,0-5-465,-7-34 1490,0-8 0,-1-1 0,0-2 0</inkml:trace>
  <inkml:trace contextRef="#ctx0" brushRef="#br0" timeOffset="655">1905 7239 12405,'5'8'179,"-2"-2"-235,-3-6-1065,0 0-396,17 10 1517,-7-4 0,7 5 0,-11-8 0</inkml:trace>
  <inkml:trace contextRef="#ctx0" brushRef="#br0" timeOffset="1318">2238 7644 13121,'4'35'196,"0"1"0,2 28-33,-6-28 72,0 1 179,2 18-509,1-26-134,3 7 229,0-32 72,5-11 124,1-15-112,6-33-39,-3-4-48,-5 22 1,0 1-105,1-1-16,2 12-51,-7 22 370,7 32-196,-4-6-106,5 26-90,-6-13 157,1 9 39,-2-16-370,2 3 264,-3-24 251,1-11 231,7-21-304,-4-1 24,6-11-91,-4 10-5,0 4-50,0 7 50,-2 7 78,2 6 370,5 27-381,2 18-67,1 10-476,-9-15 0,-1 3 476,1-3 0,-1-1 0,1 13 0,3-4 0</inkml:trace>
  <inkml:trace contextRef="#ctx0" brushRef="#br0" timeOffset="1917">3166 7144 14342,'-43'28'1681,"2"2"-1236,13 2 0,3 4-338,-7 18-312,7-5 1,4 3 204,13-12 0,5 5-1321,6 17 1,4 9 0,1-6 1269,0-2 1,2-1-415,2 3 0,1 3 1,0-9 256,-1-20 1,1-4-217,0 1 1,1-2 104,7 11-452,17 5-3720,25-51 4491,-15 0 0,4-19 0,-40 6 0</inkml:trace>
  <inkml:trace contextRef="#ctx0" brushRef="#br0" timeOffset="2682">3381 7525 13519,'0'35'344,"1"-1"1,2 32-289,7-4-168,8-4 22,2-4 6,3-20 28,-5-26 56,-2-5 90,0-13 89,3-21-112,-9-2 0,-2-4-47,-1-2 0,-1 0-20,-1 0 0,-2 0 95,-3-19-95,0 35-6,0 3-162,0 17 67,4 25 365,9 43-228,-5-22 0,1 1-154,1 3 1,1 0-678,-1-1 0,3-5 795,14 5 0,-11-10 0,3-20 0</inkml:trace>
  <inkml:trace contextRef="#ctx0" brushRef="#br0" timeOffset="3167">3952 7858 14303,'-1'43'345,"0"0"0,1-4 1,-2-2-200,-10 28-152,5-27-436,-3 18-919,9-38 1361,0-7 0,1-5 0,0-5 0</inkml:trace>
  <inkml:trace contextRef="#ctx0" brushRef="#br0" timeOffset="3950">4095 7596 14885,'13'33'166,"0"-1"0,-1 0 1,1-1-83,7 19-84,1 3-48,-2-10 1,1-1-9,3 6 11,-7-14 0,1-5-196,-6-15 247,0-7 207,-4-8 72,1-19-150,-2-37-96,0 23 1,2-2-32,2-14 0,2 1-5,-2 14 0,2 2-6,5-8 0,-1 3-204,4-3-314,2-5-963,-13 29-1457,-4 9 2941,-4 8 0,0 0 0,-1 2 0</inkml:trace>
  <inkml:trace contextRef="#ctx0" brushRef="#br0" timeOffset="4766">4523 7096 12819,'44'43'1775,"-6"-2"-1433,-18-15 39,1 5-118,3 5-100,-1 6-68,-5-9 0,-1 4-39,-1 4 0,-1 2-28,0-1 0,-1 2-23,-2 12 1,-4 2 28,-5 2 0,-4-1-20,-3 2 0,-2-1 5,0-3 1,-2-3-12,-3-17 1,-1-5-9,-6 12-90,-3-5 90,0-2-106,-1-6 72,0-2-190,-5 2-79,9-13-229,0-1-1092,13-13 1624,22-38 0,-12 25 0,14-25 0</inkml:trace>
  <inkml:trace contextRef="#ctx0" brushRef="#br0" timeOffset="5320">5118 7572 14062,'24'-3'706,"4"-2"-622,7-2-84,3-1-224,-2 1-717,-4 2-1081,-8 3 2022,-9 15 0,-10-8 0,-3 8 0</inkml:trace>
  <inkml:trace contextRef="#ctx0" brushRef="#br0" timeOffset="5520">5119 7834 11620,'24'0'3428,"39"-6"-3126,2 4-1111,-21-1 0,1 1 809,0 4 0,-4 1 0,-3-1 0,-16 3 0</inkml:trace>
  <inkml:trace contextRef="#ctx0" brushRef="#br0" timeOffset="6950">5999 7715 14073,'37'12'219,"-2"-1"-146,-15-8-62,3 1-11,3-1 134,3 0 1,34 0-79,-5-2-54,-15-1 1,-1 0-3,10 0 0,8-3 0,-27 0 6,23-6-6,-24 2 5,22-8 29,-22 5-28,9-1-6,-10 3 0,0 2 39,16-3-39,0 1 0,0 1-17,0 2 51,-14 4-34,-3 0 106,2 3-100,-14 0 89,12 1-67,-11 0-28,7-1 5,-7-1-5,2 1 40,9-1-29,6 0-11,0 0 33,15 0-27,6-1 0,-9 0-1,5 0-5,-26 0 45,-2 0-39,0 0-12,-1 0 6,10 0 0,-7 1 0,6-1 0,-10 0 6,-1 0-1,8 0-27,8 0 44,-4 0 1,1 1-124,15-1 84,14 1 17,-29-1 0,-1 0 0,0 0-6,-3 0 6,2 0-44,-2 0-1,1 0-56,11 0 95,-11 0-16,18-1 33,-7 0-11,-2 0 6,-1 1-191,-14 3 185,-11 1-6,2 6-145,-9-2-1361,2 1-616,-5-5 2128,-2-1 0,-2-3 0,-1 0 0</inkml:trace>
  <inkml:trace contextRef="#ctx0" brushRef="#br0" timeOffset="8674">6666 6906 11334,'4'35'1485,"-1"-2"-354,-4 15-929,1-14-29,2 21-27,1-23 16,9 15-162,-2-10-39,13 21 11,0-20 28,1-3-67,7-8 61,-8-16 29,0-2 10,-5-5-33,-6-3 73,-2-1-11,0-2 173,1-3-33,0-4-40,1-7-78,1-4-78,0-4 257,3-20-120,-7 9 0,-1-4-73,-2-2 0,-1-1-25,-1-10 0,-3 1-40,-5-15 23,-4 4-173,2 38-186,0 2-246,4 18-655,0 3-5775,0 7 7007,-2 0 0,1 2 0,0-4 0</inkml:trace>
  <inkml:trace contextRef="#ctx0" brushRef="#br0" timeOffset="9242">7070 6572 14510,'40'4'588,"-2"0"-341,8 0-141,3 0-61,15 1-997,-23-3-392,-12-1 1344,-33 1 0,2-2 0,-8 2 0</inkml:trace>
  <inkml:trace contextRef="#ctx0" brushRef="#br0" timeOffset="9476">7237 6620 11598,'-8'-7'2716,"1"2"-2139,7 5-101,0 0-33,0 44-107,0-15-241,0 38-50,0-25-45,0-3-347,0-2-1407,1 4-4054,6-6 5808,-1-6 0,1-12 0,-4-13 0</inkml:trace>
  <inkml:trace contextRef="#ctx0" brushRef="#br0" timeOffset="11459">7665 6977 12197,'-22'-34'2543,"0"4"-2325,18 26 62,-1 0-185,4 4 684,1 0-997,-1 2 319,3 21-34,9 12-67,2 9 6,7 2 44,-3-12-5,-1 0-51,6 10 6,-7-15-33,4 4 27,-10-18 6,-1-3 11,-2 0 56,-1-4-55,-2-1 21,-1-1-100,-1-4-308,2 1 364,-1-2-85,2-1 57,-1 0 6,1 0 55,2-1-16,-2-2 50,3-2-56,-2 0 11,-2 1 134,-1-1-105,-1 1-7,-1 0-27,0-11-17,0 1-23,0-10 34,0 3-56,2-15 56,-1 8 0,3-9 6,3 3-12,1 4-44,1 1 50,0 6 33,-5 13 51,0 3 17,-3 5-744,-1 2 1,0 0 0</inkml:trace>
  <inkml:trace contextRef="#ctx0" brushRef="#br0" timeOffset="13142">7856 6953 9660,'21'-18'941,"-5"3"-560,-16 11-17,0 2 319,0 2-644,-2 3-11,2 0-129,-2 1 157,2-2 157,0-2-213,0-6 0,0 1 51,1-5-45,2 3-6,0-1 5,1 1 46,-1 2 61,-2 0 117,0 2-801,-1 2 572,-1 13 0,1-10 0,-1 10 0</inkml:trace>
  <inkml:trace contextRef="#ctx0" brushRef="#br0" timeOffset="18787">5809 8168 13166,'4'28'555,"0"-5"-387,-4-22-12,0 1-116,0 0-35,0 0 29,0 3-29,0 4 68,0 5 11,0 8-17,1 27-61,2-6 44,0-2 1,1 4-43,-1 5 1,0-1 55,0 1 0,0-1-61,-2-1 0,0-5 59,-1 8-62,0-27-56,0-7-124,0-6-21,0-6-23,0-3-969,0-2-3703,0-12 4896,0 2 0,0-5 0,0 9 0</inkml:trace>
  <inkml:trace contextRef="#ctx0" brushRef="#br0" timeOffset="19260">5976 8239 14141,'0'37'408,"1"-1"1,0 25-398,1 1 34,-1-12-417,0 4 377,-1 2 198,0 0-203,0-3 0,0-4-348,-1 3-206,1-20-2217,-1-3-2018,1-38 4789,0-3 0,0-7 0,0 8 0</inkml:trace>
  <inkml:trace contextRef="#ctx0" brushRef="#br0" timeOffset="19955">6642 8215 12713,'-2'56'753,"2"-19"0,2 1-624,1-4 0,0 0-110,1 10 1,0 1-40,-1-10 1,0-1-278,-1 4 0,0-2-773,1 15 437,-1-11-179,-1-13-230,1-24 230,-1-1 72,3-6-755,-1-2 1495,2-5 0,-2 4 0,-2 1 0</inkml:trace>
  <inkml:trace contextRef="#ctx0" brushRef="#br0" timeOffset="20306">6785 8144 10786,'8'10'2408,"-1"-2"-1697,-7-8-39,-1 29-431,0-10 45,-1 30-17,2-13-28,0 9-152,0-6 1,0 2-90,2 24 3,-1-20 0,1 0-3,3 19-180,-2-20 1,1 0-448,2 19 72,-2-25 1,0-2-1424,1-1 1978,0-12 0,-3-12 0,0-6 0</inkml:trace>
  <inkml:trace contextRef="#ctx0" brushRef="#br0" timeOffset="24712">7237 8144 14751,'7'44'319,"-1"-3"0,-1 3-319,-1-8 0,0 1-11,1 20 0,1 0-76,-1-18 0,0-1-316,0 5 0,0-3-403,1 0-303,0 3-342,-3-24-448,-1-7 1899,-1-4 0,-1-5 0,0-2 0</inkml:trace>
  <inkml:trace contextRef="#ctx0" brushRef="#br0" timeOffset="25044">7428 8120 11558,'7'4'1899,"-1"0"-1423,-6-4 560,0 0-823,0 29 39,0-6-89,0 28-112,0-9 5,3 6-45,0 4-11,2 4 0,-1 1-230,0-2-263,-3-19 0,0 0-168,1 13-2447,3 10 3108,0-39 0,-1-6 0,-1-12 0</inkml:trace>
  <inkml:trace contextRef="#ctx0" brushRef="#br0" timeOffset="25696">7618 8311 14051,'26'40'1154,"-1"0"-930,-8-10-28,11 19-145,-2 2-51,1-1-56,-5-5-35,-12-26-105,0-3 163,-5-13 22,-2-1 145,-1-5-44,-1-3-11,1-6-68,1-5-6,0-5 57,4-4-62,0-3 6,10-17-1,4-5-5,1 1-482,2-1-358,-13 28-4700,-2-3 5540,-7 19 0,-2 1 0,0 5 0</inkml:trace>
  <inkml:trace contextRef="#ctx0" brushRef="#br0" timeOffset="26297">8094 8144 13928,'-2'55'1467,"2"-1"-1242,4-9-1933,1 4 1775,-1 6 174,-1-13 1,-1 3-682,0 11 1,-1 2 91,2-7 1,-1-1-79,-1-4 1,1-6-1742,4-11 1456,-1-33-914,3-10 1625,0-13 0,-3 11 0,-2 3 0</inkml:trace>
  <inkml:trace contextRef="#ctx0" brushRef="#br0" timeOffset="26613">8237 8072 12163,'13'9'2482,"-3"-2"-2247,-10-7-50,0 0 134,-3 40 12,0-8-180,1 1 0,-1 4 20,2 6 0,0 0-138,0-9 1,1 1-48,1 26 0,1 2-350,1-15 0,0-2 8,0 0 0,1-2 356,4 1 0,-1-6 0,-2-13 0,3 3 0</inkml:trace>
  <inkml:trace contextRef="#ctx0" brushRef="#br0" timeOffset="27347">8451 8715 13877,'41'-33'482,"-5"8"-482,-20 22 666,6 25-509,-12-2-90,3 22 29,-13-6-24,-5 2-38,-1 0 67,-6-3-101,1-4 101,0-7-11,3-6-90,3-7-208,3-4 23,6-5 387,6-1-73,21-2-1311,21-1-2879,-9 1 4061,5 3 0,-36-1 0,-6 1 0</inkml:trace>
  <inkml:trace contextRef="#ctx0" brushRef="#br0" timeOffset="28478">6928 8834 14695,'22'-26'62,"-3"7"-62,0 5-51,-5 7-111,-1 4 128,-2 1 73,-1 10 152,-5 4-12,-1 25-179,-7-6-11,-7 28 61,-3-17 17,-3 2-223,7-20-7,4-12 163,7-12 235,5 0-89,5 0-17,7 2-6,4 0-112,2 3-11,1 1-196,-1 3-4979,5 8 5175,-12-4 0,-1 0 0,-14-8 0</inkml:trace>
  <inkml:trace contextRef="#ctx0" brushRef="#br0" timeOffset="40069">6142 8287 13463,'4'38'134,"-1"2"-134,-1-23 79,0 6-74,2-7 1,-2 1 0,1 5 33,-2-6-28,1 11-22,2-9-28,-2 1-51,4 0-11,1-7-22,1-1 106,5-2 17,-4-4 62,3-1-62,-4-1 33,-2-2-27,1 3-6,-2-3 6,1 3-275,3-2 235,0 0 73,0-1-33,0-3-6,-2-1 11,3-5 62,0-2-67,1-3 72,-3 0 6,1-4-78,-4 5 100,4-11 17,0-4-67,-1-5-50,6-17-6,-6 19 5,2-5 23,-6 19-22,0 3-6,-1 3 0,0 1 6,-1-1 10,0 3-10,-1-2 72,1 2-72,-2 1 190,2-2 347,-1 5-257,-1 1-286,0 11 61,-1 2-16,0 17-45,0-6-22,0 10-45,1-7-40,1 1-78,4 14 51,-2-9 134,5 21-6,-3-13-94,1-2 27,7-3-73,-2-19 113,5 1-18,4-7 51,-8-4-274,5 0-426,-13-4-1894,3 2-1595,-3 0 4189,3 0 0,-5-1 0,1-2 0</inkml:trace>
  <inkml:trace contextRef="#ctx0" brushRef="#br0" timeOffset="42547">6999 7049 13553,'16'50'134,"-3"-10"-134,-3-14 6,-3-2-6,-2-5 5,0 4 6,-3-7 34,0-1-45,0-1-17,1-1 12,0-2-51,3 3-123,3-3 134,0 0-6,5-3 96,-2-4-39,0-1 33,0 1-168,-7-3-50,0 2 95,-3-1-6,-1 0-408,1 2-242,0-1-4692,8-1 5432,-4-2 0,1 0 0,-4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48:34.001"/>
    </inkml:context>
    <inkml:brush xml:id="br0">
      <inkml:brushProperty name="width" value="0.05292" units="cm"/>
      <inkml:brushProperty name="height" value="0.05292" units="cm"/>
      <inkml:brushProperty name="color" value="#0070C0"/>
    </inkml:brush>
  </inkml:definitions>
  <inkml:trace contextRef="#ctx0" brushRef="#br0">2643 11906 14521,'37'0'213,"-4"-3"90,-10-12-141,-2 2-162,9-9 90,10-5-90,-8 5 25,-4 3 0,3-2 6,5 0 0,1 0-29,-6 2 1,0 1 30,8-3 1,-1 1-34,9-3 68,2-2-63,1-1-5,-2-2-245,-3 1 245,-3 0 0,-2 2 5,16-10 7,-12 9-12,-7 3 0,3-1 5,-5 5 1,2-2-5,2-3 1,4-1 0,-3 0 1,4-1 0,0 0-3,9-6 0,-2 1-23,-20 14 1,-3 1-1460,32-16 1479,-30 16 0,1 1 0,-1 0 0,1 0-34,14-8 1,1 1 36,-12 5 0,1-1-1299,22-12 1,1-1 1295,-24 13 0,-1 0 3,22-11 0,2-2-552,-10 5 1,-2 1 551,1 0 0,1-1-40,9-9 0,-1 0 54,-8 5 0,-1 0-14,-1 0 0,2 0-17,9-2 0,-2 3-236,-22 13 0,-2 2 253,11-3 0,-2 1 1466,12-3-1448,-4 3-18,14-6 22,-16 5 782,10-5-810,-19 5 6,14-8 39,-14 6 85,19-11-12,-8 2-72,-10 6 2064,2-3-2071,-22 14-33,-3 2 894,-4 3-821,-4 2 634,-3 3-1066,-2 1-5840,-13 4 6199,2-1 0,-4 2 0,7-3 0</inkml:trace>
  <inkml:trace contextRef="#ctx0" brushRef="#br0" timeOffset="2747">2714 11930 14611,'45'6'297,"12"4"-224,-15-3-34,12 3 28,-18-2-33,-3-1-1,-9-2 29,-1-1-51,2 0-11,2-2 39,3-1-28,19-1 29,-9 0-40,-4 0 0,2 0-6,24 0 56,0 0-47,-26 1 0,1 1-6,2 2 0,0 1-19,2-2 0,0 1 16,0 1 0,-1-1-10,18-1 16,-18-3 0,17 0 44,-15 0-38,13 0-6,-7-1-11,-11 0-28,22 1 33,-7 0 9,-8 0 0,1 0-3,18 0 0,-25-1 0,0 2 89,29 4-89,-26-2-5,21 4 5,-31-6-62,0 0 62,0-1 0,2 0 0,29 0 0,-5 0-34,9 0 34,-5 0 51,-13 0-49,-10 1 1,0 0-3,12 2 0,8 3 0,-28-1 0,0 3-5,13 3-29,-9-4 34,12 2 51,-13-6 16,17-2-67,-12 0 61,22-1-49,-5-6 32,1 1-38,-7-4 39,-14 3-45,-10 1 0,2 0 0,0 0 0,3-1-5,0 0 10,1 0-5,-2 2 23,-1 0-23,11 0 5,0 0 1,20-1 33,-14 1-39,-5 0 28,-19 1-22,-12 2 39,-3 0-29,-1 1 46,-2 0-62,0 0 0,1 0-22,0 0 22,2 0 16,2 0-10,4 0 50,3 1-56,-2 1 50,-2 0-50,-5 1 0,-3-2-50,1 0-28,-1 0-18,-1 0-67,0-1-721,-1 1 340,2-1 371,0 2-46,5 0 107,0 1 112,1 0 146,2 1-68,-5-3 135,3 2-22,-4-2 223,2 2-274,-2-1 84,3 1-140,-5-1-84,0-1 45,-1 0 50,-2-1-39,-5 1 6,-4-4-57,-8-3 40,-15-15-51,4 2 6,-10-10-5,11 7-6,-3-6 67,4 5 50,3 2 63,3 6-80,10 7 1,-2 0-57,6 2-33,-1 1 34,2 0-28,1 2-6,1-1 89,1 2-89,1 1-403,1 0 403,3 3 62,14 10-1,13 9-72,3 3 5,14 10 62,-20-13-56,6 5 45,-14-9 0,-2-2-11,0 0-23,-6-4-11,1 1 280,-9-4-157,0 1-61,-12 7-1,-19 15-50,-13 7-5,-4 1 39,-9 1 5,12-12-352,9-6-511,10-8 96,21-13 34,1-1-5837,1-3 6520,-1 1 0,1-2 0,0 3 0</inkml:trace>
  <inkml:trace contextRef="#ctx0" brushRef="#br0" timeOffset="4250">5690 10120 16426,'36'13'45,"-2"-2"-17,-10-13-23,-1 2 18,1 0-18,-1 0-5,0 0 0,-1 1 23,-1 0-29,-1 2 6,3 0 0,-6-1 0,2 0 6,-9-2 16,-1 1 51,-5 0 0,0 2-6,-5 1 0,-7 6-67,1 0-56,-7 5 56,3 1 11,-9 17 79,4-4-45,-14 31-40,4-11-5,1-1-67,5-12-252,11-21-207,3-6-601,0-3-1942,1-3 3069,0 1 0,2-3 0,0 0 0</inkml:trace>
  <inkml:trace contextRef="#ctx0" brushRef="#br0" timeOffset="5455">5047 9668 15177,'13'41'274,"-4"2"-122,-10 15-102,0-10-73,2-10 1,1-1 17,3 1-102,6 4 34,0-26 73,1-5 6,0-7 140,0-2-57,0-9-16,2-5-17,-1-10-50,7-24 27,-6 7-5,-2 2 0,-1-2-6,-2 1 1,-1 1 89,5-24 0,-5 11 11,-7 38-50,-1 11-73,0 3-61,-1 3 61,-1 6 39,0 6-6,-1 6 23,2 6-50,0 6 50,6 22-22,6 1-177,4-21 0,2-3 143,11 7 0,12-14-370,7-40-425,-15-3 795,19-18 0,-36 18 0,-1 0 0</inkml:trace>
  <inkml:trace contextRef="#ctx0" brushRef="#br0" timeOffset="7128">5428 12478 16185,'30'46'381,"-3"-1"-319,-13-8-29,1 2-33,-1-2 0,0-3-11,1 8-39,-4-14-219,5 5-45,-1-21 404,2-13-51,-2-9-28,-3-14 51,-3-2-62,0-5 33,0-6-27,0-4 89,3-22-39,-4 18 258,3-18-29,-7 40-296,-1 2 90,-2 20-57,-1 1-89,4 2 67,1 1 0,5 1 5,3 1-66,25 8-40,-3-4-101,10 1-1260,-12-6 1462,-19-4 0,-3 0 0,-9 0 0</inkml:trace>
  <inkml:trace contextRef="#ctx0" brushRef="#br0" timeOffset="14908">3952 11240 14376,'43'20'-51,"-11"-5"68,-11-5 62,-9-3-79,-2 0 5,2 2 1,-1 1-1,1 2 46,5 10 139,8 12-190,-1 1-5,7 13 5,-15-21 78,5 11-50,-11-19-28,6 12 0,1 2 78,-3 2-33,-2-1-11,-8 4 5,-2-15-33,-2 7-51,-1 10 45,-1-15 0,-2 15-11,1-21 11,-1 0 0,1-2 5,-1-2 34,1-1-33,1-4-6,0-1 6,0 0 27,0-3 6,-2 6 73,-3 0-112,0 2 28,-2 2-28,4-7-50,2-3-56,2-5-1406,1 0 27,-1-11-2251,1 0 3736,0-8 0,0 9 0,0 2 0</inkml:trace>
  <inkml:trace contextRef="#ctx0" brushRef="#br0" timeOffset="18741">4761 11287 15417,'-25'9'90,"2"1"-96,1 11-27,9-4 33,-3 11-73,13-8 79,3 10-1,6-6-5,5 8-101,17-5-296,4-3 330,1-4 67,3-10 89,-1-16-50,-3-7 6,1-10-39,-17 2 72,-5 0-39,-6-4 1,-3 3-40,0-7 50,-2 7 62,-8-7-56,0 8-50,-15-6-639,-10 15-1579,-7 6 2212,-9 17 0,23-4 0,7 6 0</inkml:trace>
  <inkml:trace contextRef="#ctx0" brushRef="#br0" timeOffset="19400">4642 11811 13329,'26'-51'1310,"-3"6"-1229,-6 11 0,0-2 137,4-9 1,0 0-135,-5 8 0,0-1-34,8-17 1,-1 2-40,0-2-1777,2-3 1642,-14 31 273,-3 8-832,-3 7-399,-3 6-1932,-1 4 3014,-1 2 0,0 0 0</inkml:trace>
  <inkml:trace contextRef="#ctx0" brushRef="#br0" timeOffset="20761">4857 11311 10310,'17'-18'364,"-2"0"-252,-12 13-23,-1-3-16,-2 2-73,0 1 6,0-1-6,0 1-6,0 0-5,0 0 5,0 1 6,3-8-5,1 1 10,1-3-5,0 2 6,-2 4 33,1-3-39,-1 3 56,4-5-50,-2 6 33,1-3 17,0 2 89,0 0-89,-1 1 28,-2 0 23,-1 4-107,-2 3 0,1 1 0</inkml:trace>
  <inkml:trace contextRef="#ctx0" brushRef="#br0" timeOffset="41686">3333 13502 9503,'12'-14'907,"-2"2"-559,-10 11 1467,0 1-1614,0 5 46,0 13-247,0 1 5,0 11 29,0-9 22,0 5 17,0 3 11,0 5-6,0 3 140,0 23-156,0-17 0,0 1-60,0-7 1,0-1 56,0 7 0,0-2 47,0 17-50,0-15-23,0-8 1,0 1 11,0 27 45,-2 2-34,1-30 0,0-2-202,-2 20 185,0 2-28,2-1 17,0-17 0,0 2-23,1 0 1,0 1-6,-1-1 0,1 1 31,0 8 0,0 1 13,-1 5 1,-1 0-42,1-9 0,-1 0 25,0 9 0,-1-3-28,-1 8 0,-1-1 0,0 2 6,1 0 19,1-18 0,1 1 14,-1 22-20,2-23 1,0-1 31,1 14 263,0 1-314,0-18 0,0 2 25,1 1 0,0 2 14,0 22 1,0 1-32,0-8 1,0-1-9,0-2 0,0-3 44,-1-12 1,0-1 30,0 9 1,-1-1-14,-2 13-43,1-14 1,0-1-9,-5 21 102,3-17-66,0-9 1,-1 1 75,-2 20 51,-1 0-68,2 3-94,3-31 32,2 7-38,1-18-6,0 0 0,0-3 0,0-2-134,0-5-46,0-5 74,0-3-124,0-3-739,0-11-7147,-2-23 8116,-1 3 0,1-4 0,-1 21 0</inkml:trace>
  <inkml:trace contextRef="#ctx0" brushRef="#br0" timeOffset="44996">1500 15740 13933,'40'5'90,"-3"0"-56,-16-6 22,1 1-23,1 0-27,0 0 55,0 0 12,0 2-73,0-1-84,10 5 235,2 0-50,1 0 39,8 1-140,-16-3-39,7-2 39,-9 0 78,12-2-44,-8 0 72,23 0-100,-20 0 56,25 0-34,-22 0 112,25-3-45,0-3-67,1 1-28,-6-1 22,-18 5 45,-13 1-61,12 0 33,-7 0-33,11 0 39,-10 0 11,18-4-45,-11 0-11,12-1 11,-2 1 107,15 3-118,4 4 109,-5-2 1,0 1-77,1 1-33,-12-2 0,-4-1 56,-10 0-5,13 0-35,-1 0-10,12 5 16,-16-2-5,10 7-11,-10-3-6,1-1 36,-4-3 1,-1-1-32,-2-2 34,-5 1 1,0-1-1,7-1 17,-10 0-51,9-1 35,-12 1 60,15-1-77,-11 1-29,23 0-39,-24 0 45,10 1-16,-14 0 60,11 0-16,3 0-28,0 0 0,-3 0-5,-11 1 5,1 0 0,0 0 5,26 0-5,-18 0 0,21 1-5,-26-2 5,0 0-6,30 0 1,-4 0-1,-1-1 0,-1 1 12,4 0-3,-16 1 0,-3 0 2,-13 1 1,16 2-6,-19-2 0,6-1 5,2 2 1,-6-1-6,7 1 0,3 0-11,5-1 20,6-2 0,10-1 1,-8-1-10,14-4 0,-17 1 0,7 0 0,-10 0 0,0-2 5,9-2 1,-21 6-6,-4 1 6,7 1-6,-12 0 5,14 1 34,-17 0 12,8 2 150,24 7-195,-15-2 33,26 5-33,-25-7-6,1-1 39,15-2-39,10-1 45,-11 0-40,1-2-5,-29-1 12,13-2 16,-13 1-28,10 0 0,-6 3-23,-4 0 23,8 0 6,-7-1-1,1-1 1,12-7 11,-8 0-17,10-3 0,-2 0 0,-1 2 5,8-1 1,0 6 44,-17 3-44,-1 2 0,1 6-1,-9-1-5,12 6 6,-11-5 61,3-1-67,1 0 0,3-1 0,2-1 6,-1-3-1,1 1 1,9-1-6,-10-1 5,19-4 7,-24 2 178,31-1-112,-12 4 1,11 1-71,-19 0 1,0 0-4,12 0 79,17 0-78,-17-1-1,2-3 1,-3-1-6,1-2 0,-3-1 6,16-3-1,-17 4 34,17-2 23,-30 6 84,-6 0 279,-15 2-414,-7 0-251,-1 0 167,-6 0-17,-2-2 23,-4 1 67,-10-5-6,12 2-38,-7-1 44,12 3 0,-2 0-6,0 0-44,-3-1-90,-5-2 33,2 1 57,-11-6 33,4 0-22,-7-5 39,9 5 17,2 1-17,10 6-213,3 2 174,1 0 55,2 1-60,7 3 206,8 5-95,4 1-22,13 8 61,-6-6-72,-1 0 72,-4-3-100,-13-4 50,2-1-50,-5-1 44,0 1-50,-2 0 45,2 1-12,-4 2 1,2 0 50,-3 17-84,-3-6-6,-3 12-72,-20 9-213,2-7-208,-5 5-542,7-15-2264,9-12 3305,-1-2 0,7-5 0,1 0 0</inkml:trace>
  <inkml:trace contextRef="#ctx0" brushRef="#br0" timeOffset="46483">3190 13764 13553,'15'-26'543,"0"1"-375,-10 6 5,2-4 135,4-14 191,4-10-326,-3 4-167,-2 7 84,-7 22-90,-2 10 51,-1 2-51,1 1 0,-1 0-68,1 0 1,0 0 67,1-1 16,-1 2-16,0-1 45,0 0 17,1-1-50,0-1 66,3-5 96,4-6-102,-3 4 52,2-3-29,-5 7 28,-1 3-50,-1-1-549,1 4 476,2 5 145,8 12 46,8 13-85,18 25-100,-10-14-6,5 4 0,-18-26-263,0 3-281,-4-8-2794,4 2-382,-8-9 3720,0-1 0,-4-4 0,-2-2 0</inkml:trace>
  <inkml:trace contextRef="#ctx0" brushRef="#br0" timeOffset="52270">3238 14168 14107,'30'-14'-302,"3"3"33,-23 8 358,3 3 102,-8 3-18,-2 4-83,-2 2 67,0 7-96,-1-6 23,-1 4-5,-1-7-46,-3-2-33,-1-3 202,-8-3-202,5-4 0,-5-3 0,6-2-62,-2-9 23,6 3 34,0-12-85,6 11 84,3-3-44,3 10-90,2 5 0,1 3 95,0 2 269,6 12-106,-6 3 11,3 5 44,-11 3-78,-4-7-72,-4 0-79,-6-6-140,-1-7 229,-11-4-27,6-4-6,-5-5-11,6-3-40,2-1-184,3-7 112,8-2 95,7 2 22,18 2-100,16 16 431,4 20-230,-9 0-84,-14 16 28,-17-13-95,-1 6 56,-2-8-5,-2 3-1,-3-13-156,-2-3 89,-7-3 123,-3-12-5,-5-10-224,10-5 173,7-1 23,19 9-17,1 10-78,8 1 67,-7 5 11,-3 4 100,-2 3 80,-3 2 144,-2 15-318,-3-6-230,-4 2-1658,-11-11 23,-5-18 1859,-14-14 0,17 8 0,-2-5 0</inkml:trace>
  <inkml:trace contextRef="#ctx0" brushRef="#br0" timeOffset="54787">3381 14168 13648,'15'-12'140,"3"2"-73,-10 9-61,3 0 100,-3-1 17,5 0-72,-3 0-12,8 0 11,-5 1-5,1 0 5,0-1 6,-4 1-56,4 1 0,-5 0 0,2 0 73,-4 0-62,-1 0 23,1 0 39,-1 0-68,0 0 113,4 0-118,1 1 6,0 1 38,6 2-38,-3-1 33,6 4-33,-7-3-6,2 1 0,-7-2-6,10 6 12,-7-3 27,11 7 35,-7-3-63,-1-2 46,3 3-7,-2-2-27,3 1-17,-1 0 0,-3-3-28,-4-2 23,1 0 5,5 1 50,0 0-44,0-1-6,0 0-28,-7-2-12,5 1 91,1 1-102,-2 0 68,3 3-6,-8-2 45,2 3 0,-2-3 34,0 2-40,0-1-44,0 1 33,2 1 0,-1-1 12,5 4-51,-6-5 45,5 5-45,-2-1 224,5 11-179,-5-7-17,0 5-22,-5-10-1,-2-1 34,2 0-39,0 1 84,2 0-78,-1 1 11,0-1-12,2 1 35,-4-4-35,3 1 62,-2 2-61,2 0 5,1 6 73,-2-4 123,5 11-207,-6-10-5,4 5 5,-4-9 11,0 1 28,1 1-5,0-1 5,0 3-67,-1 0 101,0 0 22,4 8-95,-4-6 50,4 7-83,-3-8 66,0 0-33,1-1 0,-1 0 6,3 5 0,-2-6-6,0 5 5,-3-10 1,-1 3 50,-1-1-23,2 8-33,-1-2 6,1 6 39,-2-4-28,3 17-17,-3-12 50,2 13-50,-3-18-11,1 4 11,-3-7-17,2 5 17,-1-6 6,1-2 5,0 9-11,0 1 0,0 1 33,1 14-33,-1-13 0,1 6 0,0-10 0,-1-5 0,2 12-16,0 7-18,-1-2 28,1-1-5,-4-9 11,1-8 0,0 9-28,-1-12 28,0 5 0,0-8-22,0 2 22,1-1 0,-1 1 0,1 1 5,-1 0-5,2 1 0,-2 8-33,2-4 33,0 17-6,0 1-44,0 0 50,0-4 0,-1-14 0,0-6-135,0 2 130,-1-5-146,0 1 50,0-6 202,0 0-45,0 1-40,0 1 18,0 1-34,0 1-73,0-3-3511,0 0 3584,0 5 0,0-5 0,0 5 0</inkml:trace>
  <inkml:trace contextRef="#ctx0" brushRef="#br0" timeOffset="55356">4547 15883 11945,'8'-31'313,"-1"8"-413,-4 21-12,0 3 112,2 2 387,-1 6-130,-2-1-94,0 3-1,-2-3-78,0 1 39,0-2-50,0-1 129,-6 0 66,-3-3-133,-12-18-158,5-3 68,1-10 129,9 0-174,8 13 50,3-2-50,3 10-5,5 3 5,0 3-6,0 3 152,8 17-1,-9 1-139,3 7 39,-12-4-275,-6-10 219,-2-2 89,-10-7-72,2-7-1,-6-4 7,8-5-1,2-2-146,3-12-1645,8 13 1780,6 7 0,-1 7 0,1 11 0</inkml:trace>
  <inkml:trace contextRef="#ctx0" brushRef="#br0" timeOffset="57483">4523 15907 11956,'13'35'790,"-3"5"-459,-7-21-203,-1 4-21,2 2-57,-2-11 57,5 11-102,-3-11 74,2 4-29,-2-7 258,2 13-196,0-2 62,3 18-102,-4-15-66,0 4 0,-2-13 38,1 7-4,-1-6 38,-1 6-11,0-8-28,0-1 29,0 0-68,-1-2 207,5 10-129,-2-5-72,3 4 5,1-3-17,1-5 6,-1 0 79,5 10 50,-6-9-45,4 13-34,-5-8 129,3 17 35,-2-9-108,5 17-117,-4-18-28,0-2-79,1-10 118,1-7 90,-3-1-85,2-1 6,-4-2 51,0 1-56,0 0 117,11 12-123,-5-3 45,7 10 5,-8-7-39,4 6-11,-3-7 51,0 3-51,-5-12 11,-1-1 39,-2-1-100,4 3 44,-2-2 12,3 2-6,-1 0 33,2 2-21,1 2 44,1 1 22,8 9-72,-6-6-6,3 3-84,-5-6-6,-2-5 84,0 0-50,4-2 90,-1 0-23,2 1 118,10 8-90,-8-3-11,7 5-28,-11-8-33,1 0 21,0 1 40,0-1-28,-1 0 23,-2-2-23,-4-2-6,5 3-5,-2-1 5,3 3 6,-1-2 0,5 4-16,-3-3 21,10 4 12,-1 2 33,-1-3-50,-3-1-5,-9-5-96,-5-3 11,5 1 102,0 1 21,4 0-33,1 1 0,2 1 34,1 2 22,11 5-56,-1 0 0,11 7-101,-10-7-67,-5-3-62,-5-6 230,-9-3 0,4-1 68,-2 0-68,-1 0 5,1 0 34,-1 0 23,-1 0-73,-1 0 11,3 0 17,0 0 27,12 3-38,-7-1-6,3 2 0,-13-2 67,0-2-67,-4 0-947,0 0 947,-8-5 0,4 3 0,-4-3 0</inkml:trace>
  <inkml:trace contextRef="#ctx0" brushRef="#br0" timeOffset="60926">5761 15883 15479,'-7'-27'-106,"3"5"22,12 11 72,-1 5 7,4 5 5,-5 4 56,-3 1 353,-1 10-403,-1-5 33,0 5 28,-3-8-173,-8-1 100,-2-5-22,-6-12-5,6-2 38,4-16-5,5 12-84,5-5 51,2 13 33,4 2 50,4 7-11,-1 5 34,1 3-73,-1 5 78,-2 4 29,-1 9-6,-4-2-96,-1-1-66,-6-7-7,-6-11 96,-15-10-28,7-2-95,-6-16 123,17-5-28,3 6 0,8-1 0,3 16 56,5 4-17,-2 2 17,5 8 208,-8 9-175,0 5-78,-6 1-11,-4-7-11,-2-6-202,-6-3 146,1-2 11,-2-2-78,3-6 72,2-4-22,4-28 79,11 6-23,14-9 196,3 27-34,-1 14 56,-12 20-72,-9-4-79,-2 6-5,-4-8-6,-2-3-28,-2-2-6,-3-3-123,0-2 129,-5-4-44,-2-12-1,2 0 0,2-18-61,8 5 117,18 6 34,-3 16-404,20 33-1893,-16-1 2252,1 13 0,-11-25 0,-3-6 0</inkml:trace>
  <inkml:trace contextRef="#ctx0" brushRef="#br0" timeOffset="62243">4499 15859 13883,'-18'-1'28,"2"0"-28,11-2-50,0-1-79,3-3 84,2-2 11,4 0-38,2 2 10,2 5-67,7 3 280,-6 3 29,5 4 49,-9 1-139,-2 2 39,-2 8-51,-1 1-72,-7 5-46,0-8-94,-12-6 453,-5-10-313,6-5 55,0-10-49,15-1 66,6-6-5,4 4-28,12-6-40,-5 8 34,8-2-39,-11 13-190,2 1 336,-7 7 139,-2 11-285,-2-2 39,-2 6-39,-2-9-156,-5-1 156,0-5 39,-3-1 6,-1-10-51,1-7-84,2-2 12,3-6 123,16 12-45,4 1 0,5 5 0,-2 7 0,-8 0-45,-3 3 45,-2 0 146,-2 0-34,-2 1-23,-1 0-89,-1 1-280,-5-2 275,-5-5-309,-2-20-1360,4 6 1674,12-6 0,0 14 0,7 6 0</inkml:trace>
  <inkml:trace contextRef="#ctx0" brushRef="#br0" timeOffset="68760">8594 15597 14561,'-20'4'980,"0"0"-655,4 2-241,3 2 78,-1 12-106,6-3-50,0 9-6,3-3 118,2 3-62,0 28 0,5-4-93,5-9 1,5-1-115,18 12 36,5-24 0,3-7 109,15-2-19,-19-12 0,0-3 25,4-6 0,-4-4 0,-1-5-39,-4-6 0,2-14-23,-10 4 28,2-25 29,-15 16 5,-3 3 0,-3-2 39,-4-27 17,-11 16 0,-4 1 0,-9-14-42,2 28 0,-4 7-14,-14 7-423,3 11 0,0 4-854,-7 6-236,9 4 1,5 6-2380,11 16 3892,4 8 0,8-18 0,4-4 0</inkml:trace>
  <inkml:trace contextRef="#ctx0" brushRef="#br0" timeOffset="69492">8523 16288 13620,'14'-52'887,"-4"10"1,1-3-714,0-2 0,2-2-2510,1-14 1,1-1 2483,-2 10 1,0 0-43,0 0 1,1 0 660,-1 3 0,1 2-736,-2 6 0,1 1-29,-2 5 1,0 3 31,7-19-28,-4 11 781,-3 10-742,5-7-17,-4 9-28,0 0 2897,-3 12-3059,-5 8 61,-1 1-257,1-4-51,-2 6-1008,2-5-62,-1 8 1479,1-1 0,-2 5 0,-1 0 0</inkml:trace>
  <inkml:trace contextRef="#ctx0" brushRef="#br0" timeOffset="70712">4761 14311 15995,'-22'23'593,"2"0"-593,6 2 0,5-2-78,0 22 78,6-16-45,10 19 6,2-22-101,10 4-34,-1-15-218,1-5-73,1-3-280,-1-4-537,-1-2-3888,10-3 5170,-11-1 0,2 0 0,-13 1 0</inkml:trace>
  <inkml:trace contextRef="#ctx0" brushRef="#br0" timeOffset="71213">4999 14359 12146,'2'3'2056,"0"0"-1412,-2-3-213,-20 46-431,21-3-45,-5-7 1,3-1-746,26 10 701,0-26 100,-4-10 134,-9-23-83,-7 0 128,-1-26-111,-2 13 78,-2-10 33,0 13 51,-3 3-90,-9 3-302,-9 8-370,-1 3-1674,-1 8 2195,14 14 0,1-8 0,8 7 0</inkml:trace>
  <inkml:trace contextRef="#ctx0" brushRef="#br0" timeOffset="71680">5261 14288 15726,'-31'57'123,"6"2"-543,24-33-353,16 2 722,5-15 74,7-7-12,-3-6-89,-12 1 78,0 3 22,-6 2 152,-2 6-46,-1 0 35,-2 3 16,0 1 225,-3 4-135,-5-3-269,-2-2-118,-12-4-919,-4-8 1037,-10 1 0,14-3 0,4 0 0</inkml:trace>
  <inkml:trace contextRef="#ctx0" brushRef="#br0" timeOffset="72378">5595 14240 14941,'-25'27'353,"1"1"1,-15 21-198,31-11-217,7-8-18,8 8-50,8-13 73,7-4-118,3-4-162,23-5 376,-20-6-29,22-13 62,-33-1-62,6-17 28,-11 3 28,-3-15-33,-4 10 72,-4-6 12,-4 13 269,-11-8-270,-3 8-117,-9-5-5,3 12-40,0 5-460,-5 3-49,8 11-2723,-8 18 3277,10 9 0,4-6 0,4-6 0</inkml:trace>
  <inkml:trace contextRef="#ctx0" brushRef="#br0" timeOffset="72880">5475 14787 13401,'15'-63'1669,"1"2"-1226,1 12-135,4-13-135,-8 23 1,0-2-65,2-5 1,-1 0-21,0 0 1,0 0 27,-1 4 1,-2 1-118,8-22 112,-1-2-101,-7 25 45,4-11-991,-9 41 296,0 16-307,-5 19 946,-2 19 0,1-25 0,-1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51:04.920"/>
    </inkml:context>
    <inkml:brush xml:id="br0">
      <inkml:brushProperty name="width" value="0.05292" units="cm"/>
      <inkml:brushProperty name="height" value="0.05292" units="cm"/>
      <inkml:brushProperty name="color" value="#0070C0"/>
    </inkml:brush>
  </inkml:definitions>
  <inkml:trace contextRef="#ctx0" brushRef="#br0">7808 9763 9150,'1'32'740,"-1"-4"-606,0-19 68,0 3-57,0-3 74,0 1-40,0-4 0,0 0 0,0 5 12,0 0 16,-1 6-6,0 3 23,-1 15-100,0-6-35,0 25-33,1-21-22,1 22-29,0-9 52,0-1-57,1-2 0,0-12 11,1 12 17,-2-9-28,0 11 0,0-12 6,0 2 5,0 2-11,0 18 6,0 8-6,0-22 0,0 1 0,0 24 0,-1-25 0,0 1-9,1 3 1,-1-1 5,1-7 0,-1 0 3,1 16 0,0-2 0,1-2 0,2 14 0,0-21 0,2-1 0,0 0-5,-1-1-15,-1 0 0,-1 1 20,0 13 0,-1-12 0,0 3-3,-2-7 1,0-1-4,-1 21 0,-1-8 1,0 1-1,0 7 3,1-20 0,1-1-2,0 13-23,1 0 28,0-14 0,0 0 5,0 19 23,0-10 1,0 3-27,0-9 1,0-1-3,0 0 0,0 1 6,0 8 0,-1-1 10,1-8 1,-1-1-17,0-1 0,0 1-1083,-1 30 1083,2-22-791,-2 0 785,1 0-162,0 0 174,-2 19-6,2-16 0,-1 15-6,1-5 6,1-14 3,0-9 0,0 1-3,0 24 523,0-12 1,0 2-524,0-7 0,-1-1 0,1 0 0,-1 0 320,0-3 1,-1-2-343,-1 8 22,1-7 0,0 0 22,-1 7-16,0 17-6,0-17 166,1 2-166,0 0 0,0 2 33,0-3 1,0 4-26,0-8 1,0 2 27,-1 19 1,0 0-363,1-23 0,0-1 326,-1 7 0,0-2 51,1 8-51,-1 14 73,2-21-34,0-1-28,0-1 95,1 0-44,0-1 0,0 23-43,0-28 1,0 1 10,0 0 1,0 1-9,0 10 1,0 1-18,0-8 1,0-1 78,0 0 0,0 1-113,0 9 1,0-1 33,0 8 45,-1-19 1,1 0 128,-2 14-157,0-15 1,0-1 5,-1 20-25,1-21 0,0-1 81,-1 12 5,0-3-89,1 13 6,0-16 665,0 24-655,0 1-10,1-29 0,0 0-6,0-1 0,-1-1 0,2 21 0,-2-13 28,2 3 0,-1 2-23,0 15-5,0-11 0,1-1 0,0 9 11,0-15 1,0 2 288,0-11 1,1 1-307,0 24 1,0 4-35,1-3 1,-1 0 33,0 0 1,0 0-374,0-5 1,0-3 392,-3-7 0,0-5-3,0 5 11,-2-8 1,-1 0-23,-1 7 5,-2 13 40,2-16 50,0-1-33,1 2-62,0 0 11,1-11 0,1 2 28,-1 19 17,0-8 0,1 2-3,1-10 1,0 1-49,-2 18 1,0 0-6,2-19 0,0-2-6,-1 10 1,-1-5-191,0-9 595,0-6-1211,1-17-1378,3-29 2190,-1-22 0,1 12 0,-1-6 0</inkml:trace>
  <inkml:trace contextRef="#ctx0" brushRef="#br0" timeOffset="40810">8475 16693 14208,'-19'31'1204,"2"-4"-940,10-20 94,-5 7-291,3-3-67,-7 15 34,8 18-85,0-6 51,9 13 0,16-14-308,24-4 84,-6-8 17,11-10-6,-22-15-274,12-18 481,-15 6 6,7-17 6,-20 8 50,-3-3-51,-4-5 62,-1-3 51,-5-3-28,-4-1 61,-23-21-95,-1 21-56,-9-5-213,9 30-453,9 9 666,-10 7 0,19-3 0,-6 3 0</inkml:trace>
  <inkml:trace contextRef="#ctx0" brushRef="#br0" timeOffset="41193">8546 16288 14174,'9'35'214,"0"1"1,0 2 0,-1-2-103,5 28-452,-6-29 0,0 2 396,4 15 0,0 0-56,-3-16 0,0-1-17,3 10 1,0-3 10,5 6-386,10 6-364,-6-21-1612,11-9 2368,-12-39 0,-4 7 0,-7-12 0</inkml:trace>
  <inkml:trace contextRef="#ctx0" brushRef="#br0" timeOffset="41513">8927 16597 14292,'3'40'229,"0"0"1,3 6 0,2-2-79,12 10-401,-5-20 1,2-2-3486,8 0 3735,-4-30 0,-14-10 0,-5-13 0</inkml:trace>
  <inkml:trace contextRef="#ctx0" brushRef="#br0" timeOffset="41692">8832 16359 13239,'8'-8'532,"-1"2"-1266,-7 6-789,21-4-2185,-5 7 3708,17 0 0,-21 2 0,-2 1 0</inkml:trace>
  <inkml:trace contextRef="#ctx0" brushRef="#br0" timeOffset="42124">9213 16550 12410,'4'9'2610,"-2"-2"-2106,-2-7-201,0 0-34,-22 41 117,6-11-397,1 3 0,1 0-197,10-1 7,27-5 167,-1-17-5,15-1 39,-17-2 45,4 8 5,-9-1-39,3 18 29,-13-7-1,-2 21 6,-8-14-12,-5 10 18,-6-12-51,-12 4-2555,-18-18 2555,5-20 0,5-2 0,21-15 0</inkml:trace>
  <inkml:trace contextRef="#ctx0" brushRef="#br0" timeOffset="42826">9356 16335 11990,'11'-56'3327,"-1"11"-2263,-9 56-812,6 31-215,2 2 1,3 9-1,0-2-37,-1 3 0,1 2-177,1-1 1,2 4 0,-2-8 176,5 14-852,-3-16 852,-3-14-6,2-4-302,7 3-106,-3-16-52,4 0 41,-5-17-253,-2-2-1879,3-17 2557,-7-8 0,-1 4 0,-8 2 0</inkml:trace>
  <inkml:trace contextRef="#ctx0" brushRef="#br0" timeOffset="43023">9403 16621 12225,'-7'-11'3367,"1"1"-3418,6 10 45,1 0 46,33-1-1127,16-3 0,7 0-1733,-12 0 0,2 1 2605,-1 0 0,3-1 0,-8 1 0,1-1 0,-12 3 0</inkml:trace>
  <inkml:trace contextRef="#ctx0" brushRef="#br0" timeOffset="43722">10022 16121 15597,'-22'39'851,"0"0"-579,5 4 0,1 3-230,5-11 0,1 3-648,-5 26 1,1 4 608,9-15 0,3-1-1458,5 5 1,2 0 1454,2-3 0,2-2-3,3-7 0,3-2-109,5-1 1,2-3 10,13 12-314,-3-17 1,1-4-303,10-3-339,-7-10 1,1-8 1055,10-21 0,-10 6 0,-17-11 0</inkml:trace>
  <inkml:trace contextRef="#ctx0" brushRef="#br0" timeOffset="44255">10356 16550 15070,'-7'42'226,"1"1"0,1 0 0,4 1-223,9 4 0,5-2-320,-1-12 1,2-4-110,19 22 174,-6-39 157,-10-22 11,-1-9 84,1-34 5,-7 6 155,-2 3 0,-2 1-155,-1-5 174,2-10 673,-3 38-247,9 35-599,2 28-107,4 14-454,-8-21 0,2-2-1360,3 1 1915,10 10 0,-16-33 0,1-1 0</inkml:trace>
  <inkml:trace contextRef="#ctx0" brushRef="#br0" timeOffset="44557">10927 16931 14365,'0'64'459,"-1"-25"0,-1-2-414,-5 13-219,0 0 174,4-8 0,2-28 0,1-4 0</inkml:trace>
  <inkml:trace contextRef="#ctx0" brushRef="#br0" timeOffset="45670">11070 16597 14801,'-8'37'443,"17"16"-432,25-3 0,2 2-11,-14-26 0,1-2-337,0 0 326,4 1-12,-14-15-111,-3-3 61,-4-4-22,-3-2 61,-1-1 34,-1-14 241,-1-16-79,1-8 54,-1 5 1,0-2-32,2-23-179,2 3 5,4 7-11,-2 30 0,3 2 0,-5 10-112,2 2 106,-4 2-44,1 1 139,-3 1-83,2 6 5,3 7-11,0-2-39,6 4 39,0-10 0,3-1 5,4-1 58,27-1-63,-15-2-12,18-3-22,-26-1-2379,2-10 2413,-12 4 0,0-1 0,-12 7 0</inkml:trace>
  <inkml:trace contextRef="#ctx0" brushRef="#br0" timeOffset="46202">11641 16026 13093,'27'25'681,"0"0"1,0 0-1,-4 0-243,2 14-10,1 15 1,0 6-906,-10-16 1,-1 2 504,1 3 0,2 4 0,-5-2-28,-4 1 0,-5 1 20,-2 2 1,-1 4 0,-2-4 132,-2 3 1,-2-2-193,-3-2 0,-1 2 0,-2-8-45,-11 14-23,-8-10-139,14-32-1256,2-7-1315,7-7 3016,1-16 0,6 6 0,0-9 0</inkml:trace>
  <inkml:trace contextRef="#ctx0" brushRef="#br0" timeOffset="46568">12212 16478 14555,'31'15'-6,"-1"0"1,21 10-505,-34-26-946,-4-3 1456,-4-3 0,-4 2 0,-4-1 0</inkml:trace>
  <inkml:trace contextRef="#ctx0" brushRef="#br0" timeOffset="46771">12165 16645 13429,'3'15'1490,"43"8"-880,11-16-758,-15 0 0,0-2-2115,23-2 2263,-26-5 0,-26 1 0,-6-1 0</inkml:trace>
  <inkml:trace contextRef="#ctx0" brushRef="#br0" timeOffset="47591">12736 16050 15199,'6'44'330,"0"0"1,0 1 0,1 2-197,1 15 1,1 1-116,-2-15 1,0 1-9,0 0 0,0 3 0,0-6-11,2 20-179,1 0-78,-4-31-264,0-3-2291,2-4 2812,-3-28 0,0 7 0,-4-22 0</inkml:trace>
  <inkml:trace contextRef="#ctx0" brushRef="#br0" timeOffset="47872">12998 16026 13441,'7'0'2223,"-1"0"-1136,-6 33-858,-1-6-67,1 16 1,0 6-118,1-14 0,1 1-43,1 17 1,1 3-483,1-8 0,2 2 480,-1-5 0,1 3 0,0-3-37,-1 2 1,1-1-40,2 9 1,-2-5-261,0-6-3016,3 7 3352,-6-29 0,3 8 0,-6-30 0</inkml:trace>
  <inkml:trace contextRef="#ctx0" brushRef="#br0" timeOffset="48656">13426 16264 15423,'-22'53'378,"12"-16"1,4 1-318,11 13-61,-1-16 0,1-1 6,11 12-6,13 9-34,-5-21-145,9-1 73,-9-25 38,0-14 35,-2-12 38,4-41 40,-15 19 0,-3-5 3,-2 1 1,0-4 0,-1 2 29,-1-5 0,-1 2 12,-2 3 0,0 7 72,-1 14 62,0 21-157,0 5-39,0 6-28,0 6 0,0 24-20,1-4 1,1 3-60,0 1 1,2 0-65,-2 0 1,2-2-2250,5 13 2392,-5-33 0,-1-3 0,-2-11 0</inkml:trace>
  <inkml:trace contextRef="#ctx0" brushRef="#br0" timeOffset="49139">14045 16311 16415,'25'33'369,"15"-9"-716,8-26-801,8-7 1148,-21-1 0,-2-1 0,-3-2 0,2 0 0</inkml:trace>
  <inkml:trace contextRef="#ctx0" brushRef="#br0" timeOffset="50003">14426 16193 15093,'19'64'622,"1"-1"-519,-3-16 1,1-1-98,6 15 13,-4-10 1,0-3-20,1-3-56,-1-6-101,4-9 101,-6-15 56,3-9 0,-8-19 0,1-31 28,-6-3 17,-3-1 0,-2-5 19,-1-3 0,-2 0-58,0 7 0,0 1 24,0 3 1,0 6-20,0 15 90,0 19-67,3 10-34,3 3 0,6 5 5,26 13-55,-1-12-7204,19-6 7254,-29-13 0,-7-7 0,-19 7 0</inkml:trace>
  <inkml:trace contextRef="#ctx0" brushRef="#br0" timeOffset="50434">15117 15954 14348,'3'39'393,"0"-1"1,0 4 0,-2-1-234,-2-2 0,0 0 8,-1 9 0,1 1-56,-2 3 0,1 3-10,1-1 1,0 4 0,0-6-72,0-5 0,0-2-15,0 18 1,0-7-17,1-23-1613,8 0-689,3-36 2302,4-21 0,-6-3 0,-4-9 0</inkml:trace>
  <inkml:trace contextRef="#ctx0" brushRef="#br0" timeOffset="50735">15283 15883 12931,'4'-13'2661,"-7"38"-2359,-1 9-196,0 4 1,-1 5-428,3 0 1,1 4 359,-1 7 1,1 6-1,1-2-1295,-1-12 1,1-2-1,0 3 1258,1 12 0,0 2 0,1-5 56,0-5 1,1-4 390,2-7 0,-1-2-446,1-3 0,-1-3-65,3 7-1798,0-13 1860,-4-44 0,0 10 0,-3-17 0</inkml:trace>
  <inkml:trace contextRef="#ctx0" brushRef="#br0" timeOffset="51483">15521 16931 13833,'12'-34'571,"2"10"-487,-9 7-79,7 9 175,15 3 4,-8 8 85,10 6 34,-14 8-112,-5 8-46,-3 5-78,-3 4 45,-7 23 39,-8-21 1,-2 0 178,2-3 1,-1-1-242,-16 20-89,14-35-11,12-14 45,18-19-6,-1 8-23,17-13-5,-5 14 11,3 3 12,14 2-152,3 3-1535,7-1-2111,-18 0 3775,-13-1 0,-17 1 0,-4-1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33:46.827"/>
    </inkml:context>
    <inkml:brush xml:id="br0">
      <inkml:brushProperty name="width" value="0.09071" units="cm"/>
      <inkml:brushProperty name="height" value="0.09071" units="cm"/>
      <inkml:brushProperty name="color" value="#0070C0"/>
    </inkml:brush>
  </inkml:definitions>
  <inkml:trace contextRef="#ctx0" brushRef="#br0">6337 17859 6518,'7'36'42,"-2"-10"1,2 9 0,0 4 0,1 1 0,-1-3 0,-1-6-258,-2-5 0,0-3 1,2 4 215,-1 1 1,2 6-1,1 3 1,0 1 0,-1-2-1,0-5 1,-1-8 208,5 11-255,-1-9 1,0-4 139,-5-13-128,0-2-23,-5-6-314,0 0 238,-4-4 132,-3 0 0,2-2 0,-1 3 0</inkml:trace>
  <inkml:trace contextRef="#ctx0" brushRef="#br0" timeOffset="1007">6218 18124 6115,'12'-30'145,"-1"2"-100,-7 12-23,0-1 12,1-1-34,0 2 0,1 1 11,-1 2-11,-1 1 23,0 3-23,-1 1 11,0 1 22,1 1-33,-1 0 12,1 1-12,-1 0 11,0 0 0,-1 2 34,-1 1 179,0 0-213,-1 2 11,2-1-10,1 1 21,4 0-10,1 0-1,4 4-11,4 2 0,2 5-11,3 2 0,0-1 0,1 1 0,-2-2 0,-2-2 0,-2-1 0,-3-2 0,-2 0-11,-2-3-11,1 0-101,3-2-12,-2 0-22,2 0-100,-5 1 257,-2 2 0,-3 0 0,-2-1 0</inkml:trace>
  <inkml:trace contextRef="#ctx0" brushRef="#br0" timeOffset="2423">8639 17886 6103,'13'26'157,"-2"-4"-112,-9-19 45,0 0-34,0-2 0,-1-1-45,-1 3 67,0 12 23,0 12-67,0 5-199,0-13 1,0 1 198,0 16-18,0-16 1,0 1 0,0 2 0,0 0-12,0 1 1,0 1 11,0 9 0,0-1-12,0-9 1,0-1-6,0 9 0,1-3-11,-1-7-1,1-4-21,-1-15-102,0-2-89,2-7 224,-1-3 0,1 1 0,-2 1 0</inkml:trace>
  <inkml:trace contextRef="#ctx0" brushRef="#br0" timeOffset="3142">8520 18045 6283,'13'-27'70,"0"0"1,0-3 0,0 2 8,-1-2-57,0 1 57,-3 6-1,-4 13 12,3 3 22,8 9-101,0 5-11,7 6 0,-3 1 0,1 1 0,1-2 0,8 1 0,-1-3 0,0 0 0,-5-3 0,-11-4-23,-1-1-21,-3-1-35,-2-1-66,-3-1-158,-2 3-335,-1 1 638,-1 7 0,0-5 0,0 1 0</inkml:trace>
  <inkml:trace contextRef="#ctx0" brushRef="#br0" timeOffset="4369">11047 17820 6697,'0'27'95,"1"1"0,-1-1 0,-1 3 1,0-2-85,0 3 0,-2 1-440,2-5 1,-1 2 0,0-4 433,1-2 1,-1-3-6,1 1 0,0-1 0,-2 17 19,2-15 0,1-2-19,-1 8 294,0 1-282,1-13-12,0-7-12,0 0 646,0-7-723,0-1 352,0 0-442,0 1-131,0-1 0,0 1 0</inkml:trace>
  <inkml:trace contextRef="#ctx0" brushRef="#br0" timeOffset="5103">10888 18005 6451,'2'-23'134,"4"1"-100,10 4-1,1-3-33,1-3 11,-1 0 1,-3 0 55,2-2-34,-8 10 1,1 0 0,-7 12 66,0 3-55,1 0-22,1 1-12,2 4-11,2 3 11,3 5-11,2 4 0,9 6 0,1-1 0,0-1 0,-4-7 0,-9-6 0,-2-3-22,-2 0-135,0-1-146,-1 0 303,1 4 0,-3-4 0,0 3 0</inkml:trace>
  <inkml:trace contextRef="#ctx0" brushRef="#br0" timeOffset="6040">13481 17780 6596,'7'33'202,"-1"0"-135,-3-7 0,0 5-11,1 6-631,-3-17 0,0 1 580,0 2 1,0 1 5,0 0 0,0 1-11,-1-1 0,0 1 6,0-2 0,0 0 181,0-2 1,0-1-188,0 2 0,0-2 0,0 6 193,0-1-193,0-18 0,0-3-11,0-2-262,0-1 1,0 0-1</inkml:trace>
  <inkml:trace contextRef="#ctx0" brushRef="#br0" timeOffset="6722">13335 17939 6641,'17'-17'78,"0"1"1,-3 2-1,0 0-33,9-12-23,-10 10 1,1-1-23,1 0 0,-1-1 5,0 0 1,0 2-6,8-12 0,-11 16 0,-3 5 34,-1 3-1,-1 3 12,5 10-45,-1 2 5,0 4 1,1 1-6,5 8 0,-6-8 0,1-1 0,5 5 0,2-3 0,0-2-11,1-3-23,-1-2-134,6-2-537,-6 0 705,-3 0 0,-8-4 0,-7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53:31.558"/>
    </inkml:context>
    <inkml:brush xml:id="br0">
      <inkml:brushProperty name="width" value="0.05292" units="cm"/>
      <inkml:brushProperty name="height" value="0.05292" units="cm"/>
      <inkml:brushProperty name="color" value="#0070C0"/>
    </inkml:brush>
  </inkml:definitions>
  <inkml:trace contextRef="#ctx0" brushRef="#br0">2333 3643 13217,'-18'-7'481,"2"2"-335,9 4 559,-17 1-318,-4-1-314,-7 1-68,6 0 29,10 0-34,2 0 5,1 0-5,2 0 12,1-1 32,-5-2-44,3-1 0,-7-2-5,4 3 5,-6 0 5,5 2-10,4 1 5,7 0 61,4 0-55,0 0-6,1 0-90,2 0-128,0 0 252,1 8 22,1 6-23,2 6-33,4 12 34,5 4-34,-1 2 5,6 21 74,-8-20-68,4 16-5,-5-15-6,-1 1 5,-1 1-5,-1-1 6,-1 2-1,-1 18 1,-2-19 0,0 2 2,-1-1 0,0 3-8,0 16 0,0-1 14,0-15 0,0-2-14,0-1 0,0-1 0,0 21-5,0-19-40,0 22 45,-1-15 0,-2 17 0,-1-34 0,-1 0 0,-3 19-6,0-7 1,0 2-4,1-10 1,1 2-45,-2 18 0,-1 2 33,2-10 0,1-1 20,1-2 0,0-1-261,0 0 1,1-4 260,-1 12 0,2-18 0,0 0 0,-1 15-22,1-13 0,-1 0 22,-2 22 28,2-21 0,0 1-26,-1 1 1,0 0-37,1 1 1,0-1 33,0 1 0,0-1-487,1-5 1,1-1 486,0 10 419,-1 19-394,3-17 1,-1 1-54,1-8 0,-1 1 28,0 8 0,0-1 0,0 10 5,-2 2-22,0-17 1,1 1 13,-1-11 0,1 2-48,-2 20 1,-1 3-6,0-11 0,1-1-17,-1 0 1,1 0-588,0-2 1,1-2 659,-2 16 260,3-7 1,1 3-261,0-10 0,0 0-98,1 9 0,-1-1 78,1-15 0,0-4 20,0 13 31,0-3 0,0 1-42,-1 13 11,1-12 0,-1-1 0,-1 4 1219,-2 2-1281,1-14 1,0 2 13,0 2 1,-1 2 203,0 1 0,-1 4 0,0-2-178,-1 16 0,0-2 19,0 1 0,1-4-830,0-11 1,2-4 832,-2 18 39,2-1-34,-1 1 1,2 1 67,0 1-68,1 2 1,-1 0 13,1-4 1,-1 4-1128,0-9 0,0 0 1108,0 9 0,0 2 0,0-7 0,0-2 33,0-11 1,1-3-34,0 1 0,0 0 17,-1 6 0,1-2-17,0 7-20,0-20 0,0 0 20,1 9 0,0-3 0,0-2 0,0-5 1234,0-2-1234,0-7-45,0-5-246,0-4 2900,0-6-2620,0-3-6,0-4 17,1 1 6,0 0-6,-1-1 252,0 0-264,13-9 12,2 2 0,9-3 6,11 1-12,20 3 12,-7 1-6,15 0 0,-26 2 0,-1 1-6,17 0-44,-1 0-3,-16 4 0,-1 0-216,16 4-5926,-2 6 6195,-29-5 0,-7-3 0,-11-3 0</inkml:trace>
  <inkml:trace contextRef="#ctx0" brushRef="#br0" timeOffset="7223">14759 3429 12668,'40'7'213,"-4"-1"-157,-13-6-23,11 0 85,11 0-17,-1 0-68,-3 2-10,-10 2-18,-14 0 34,1 2-39,-7-3 0,-2 0 12,4 1-7,-6-1 74,1 1 94,-6-1 191,0 3-241,1 8-55,5 23-63,-2-7 1,3 15-1,-5-15 46,0 4-40,-3 25-5,1-10 5,-2 18-6,0-17 1,-2-2 0,1-1-6,-2-2 0,-2 19 28,2-20 0,-1 2-28,0 2 0,-1 0 2,1-1 1,0-1 2,1-10 1,0-3-6,0 15 6,1-13 0,0 1-6,-1 18-59,1-19 0,0 1-62,0 1 1,0-2 75,-2 22-59,1-10 1,-1 2 52,1-9 1,-1 1 5,-2 21 1,-1 4 44,2-10 0,-1-1-3,1-3 0,0 0-288,-1-2 0,2-5 291,-1 9 0,2-19 0,0-1 0,0 12 6,0 0-6,-1 1-20,1-12 1,-1 0 58,-1 19-39,0-18 0,1 1 3,-1 1 0,0 0 97,-3 22-47,1-10 1,0 2-18,2-12 1,0 1-15,-2 21 0,0 0 40,3-20 0,0-1-12,-1 16 0,0 2-19,1-8 0,0-1-12,1-9 1,0 0-20,0 8 0,-1-4 571,1 2-605,0-12 1,0 0 27,-2 19-19,1-8 0,0 1 25,-1 8-197,2-9 1,-1 2 218,2-9 1,-1-1-23,1 0 0,-1 1 0,1-2 0,0-2 11,-2 14 23,1-3 0,0 1-29,-1 11-8,0-4 1,1-2-4,-1-5-11,2-9 0,-1 1-5,-3 26 307,2-14 1,-1 2-286,0-7 0,1-1 0,0-1 0,0 0-276,1 0 0,1-3 282,-1 10 8,2-17 0,0 0-9,1 16-2,-1-15 0,2 0-3,-1 18 28,0-19 0,0 0-45,0 33 39,0-32 1,0 1-23,0 0 0,0 1-17,0 8 0,0 0 20,0-8 0,0 1-1,-1 18 1,1 0-6,0-18 1,-1-1-15,1 4 0,-1-2 570,1 2-562,-1-5 1,1 0 2,-1 10 3,1-10 1,0-2 2,-2-2 0,1 11 0,-1-10 72,1 20-72,0-6 6,0-9 0,1 0-1,-1 16 1,0 6-6,1-31 5,0-4-49,0-3 32,0-5 12,0-2 6,0-2-6,0-1 0,1 5 0,1-4-90,0 5-178,2-8 234,-2-3 34,0-4 84,-1-3-84,-1 1 0,1 1 0,0 2 0,0 0 0,1 1 0,0-3 0,0 1 6,0 1 10,0-1-10,0 0 5,-1 2 0,0-1 6,1 3-11,-1-2-6,1 2 0,0-2 0,-1-2 0,1 2 5,-1-1 46,1 8-51,0 7 0,0 2 0,-1 4 0,0-7 0,-1-4-11,1-4 11,-1-4 5,0-2 68,0-2-67,0 0 44,0-1 0,0 2-50,0 2-5,0 1 5,0 0-6,0-3 174,0-2-117,-2-1 27,-1 0-22,-1 0 28,-3 0 39,1 0-28,-3 0 101,-4 0-145,-2 0 83,-16 3-33,0-2-67,-2 2 73,-9-3-29,11 0-67,-12 0 28,7 0 45,-17 0-78,11 0 0,-10 2 55,5 4-61,14-1-56,-8 2-264,16-3-4586,-15-3 4906,11-3 0,-2 2 0,19-3 0</inkml:trace>
  <inkml:trace contextRef="#ctx0" brushRef="#br0" timeOffset="12253">2928 3167 12018,'-17'-2'-90,"3"3"124,9 6-34,0 5 0,0 2 0,-1 3 5,0 15 6,1-5 29,1 10-40,2-10-6,2 0-39,2 7 12,7-3 33,1-4 5,12-6-50,-2-15 180,11-14-62,-10-4-12,4-25-27,-16 12 73,2-21-74,-8 20-27,-1-6 50,-4 13-17,-5-4 34,1 8-73,-6-5 123,4 12-11,2 2-358,2 4 167,4 5 68,0 11 101,4 3-51,2 10-11,5-1-28,1 0 6,19 18-18,-3-15-156,12 7-454,-13-21 622,-1-5 0,-16-5 0,1 0 0</inkml:trace>
  <inkml:trace contextRef="#ctx0" brushRef="#br0" timeOffset="13388">3904 3191 12287,'-18'18'672,"3"-1"-566,7-7-44,2 4-51,0 1-39,1 14 28,3 5-56,5 21-341,6-12 223,3-6-191,5-21 287,-6-11 11,2-7 67,-3-5 0,-2-7 56,1-6-6,-1-3 118,-1-30-10,-4 9-69,-1-9 326,-5 19 77,0 21-492,-1 3-285,2 10 285,1 6 5,1 5 46,1 8 5,7 20-56,0-5-34,7 16-330,1-2-185,3-7 123,0-6-1618,7-20 2044,-11-18 0,1-1 0,-10-3 0</inkml:trace>
  <inkml:trace contextRef="#ctx0" brushRef="#br0" timeOffset="14089">4285 3262 13273,'-44'32'397,"9"-3"-318,28-12-79,2 1-6,3 13 0,2-7-10,4 9-18,3-12-168,3-2-83,7 0 190,-4-9 5,5-1 90,-5-16 0,-3-1 6,-1-8-6,-6 0 5,2-2 6,-1-2 51,3-23-28,-4 15 44,1-14-72,-4 23-1,0 3 270,-1 1 178,-1 6-654,1 3 139,0 14 168,14 24-106,-4-2-44,18 28-371,-13-30-72,6 8-342,-5-17 829,2-1 0,-7-9 0,-1-1 0</inkml:trace>
  <inkml:trace contextRef="#ctx0" brushRef="#br0" timeOffset="14608">4476 3262 12001,'10'41'471,"-2"-4"-466,-8-12 46,5 14-46,3 8 1,1-8-6,0-10 67,-6-22 135,-1-9 251,1-13-352,-1-2-22,2-13-68,1 4-11,8-25-129,2 16-2128,15-8 2257,-6 33 0,-4 6 0,-10 9 0</inkml:trace>
  <inkml:trace contextRef="#ctx0" brushRef="#br0" timeOffset="14989">4761 3262 11200,'2'7'1535,"-13"40"-1473,8-9-62,-10 25-6,18-20-201,10-11-281,7-13 382,1-3 201,4-21 712,-6-29-264,-4-7-39,-5-18-414,-12 21-74,-7 7-340,-13 14-197,2 8-291,-8 2-947,10 9 1759,2 4 0,7-2 0,3 1 0</inkml:trace>
  <inkml:trace contextRef="#ctx0" brushRef="#br0" timeOffset="15508">5047 3215 11150,'13'63'750,"-2"-5"-621,-9-26-6,1-2-78,1-6-45,-1-5 124,4-7-46,-1-7 314,4-17-207,5-26-163,3-7 12,7-13-29,-8 25 578,12 11-365,-13 20-67,8 10 40,-12 10-146,5 40 22,-7-5-1188,-4-12 1,-1-2 1120,-2 0 0,-3-12 0,0-23 0</inkml:trace>
  <inkml:trace contextRef="#ctx0" brushRef="#br0" timeOffset="18488">6451 3357 13407,'18'-5'-616,"-1"0"616,11 5 0,-18 0 0,12 0 0</inkml:trace>
  <inkml:trace contextRef="#ctx0" brushRef="#br0" timeOffset="18766">6832 3334 12270,'33'4'-1708,"-1"0"-1463,-23-5 3171,4 1 0,-7 0 0,-3 0 0</inkml:trace>
  <inkml:trace contextRef="#ctx0" brushRef="#br0" timeOffset="18999">7094 3334 8326,'5'1'2415,"-1"0"-729,-4-1-1613,21 0-1250,-8 0-996,14 0 2173,-14 0 0,-9 0 0,0 0 0</inkml:trace>
  <inkml:trace contextRef="#ctx0" brushRef="#br0" timeOffset="19238">7404 3358 13329,'30'0'-730,"-6"0"0,-21 0 1,-1-1-1</inkml:trace>
  <inkml:trace contextRef="#ctx0" brushRef="#br0" timeOffset="19487">7737 3381 11642,'12'5'1255,"-3"-2"-1092,-9-3-169,0 0-621,7-1 627,-2 0 0,3-1 0,-5 2 0</inkml:trace>
  <inkml:trace contextRef="#ctx0" brushRef="#br0" timeOffset="20513">8332 3191 12802,'-18'56'79,"4"5"-113,13-34-5,7 6-17,3-14-90,6-3-286,10 0 371,1-9 291,12-11-73,-9-17 425,-5-27-369,-14 11-11,-10-19-113,-7 30-61,-6-5-28,-3 13-980,-14 0-2257,8 11 3237,-4 3 0,16 5 0,8 3 0</inkml:trace>
  <inkml:trace contextRef="#ctx0" brushRef="#br0" timeOffset="21128">8665 3119 11990,'7'38'248,"-1"0"1,3 8-1,-1-1-209,0 17-39,2-5 39,-4-30 376,-4-20-141,0-3-83,-2-16-191,0 0 0,0-14 28,0 0-112,5-16 78,3 10 0,7-9-44,11 12-174,3 7-302,1 6-1569,3 14 2095,-18 9 0,1 0 0,-13-2 0</inkml:trace>
  <inkml:trace contextRef="#ctx0" brushRef="#br0" timeOffset="21631">9022 3191 14919,'-17'31'11,"0"-1"0,1 6 1,5-3-270,9-5-380,12 4-3586,10-45 4224,-1-2 0,3-27 865,-12 13-859,0-2 5,-1 0 79,1-4 27,-4 11 589,-2 2-443,-3 20-196,-1 9 34,-3 27 3291,2 12-3476,-2 2-1618,7 5-326,4-32 2028,9-1 0,-8-18 0,2-2 0</inkml:trace>
  <inkml:trace contextRef="#ctx0" brushRef="#br0" timeOffset="22296">9261 3096 12388,'4'34'173,"1"1"1,4 25-118,-5-21-140,0-18 84,0 3 34,-2-21 145,4-7-11,-1-4 11,9-17-112,8-20-33,1 4-34,1 3 246,-8 24-5,-6 15 129,6 33-370,-6-8-90,3 28-285,-9-20-2896,-1 24 3271,-1-28 0,0 9 0,-2-34 0</inkml:trace>
  <inkml:trace contextRef="#ctx0" brushRef="#br0" timeOffset="22912">9641 3191 14269,'-28'39'79,"6"-1"-79,18-13-471,4 10-240,4-11-342,9 3 778,5-23 354,9-33-74,-9 3 1,-1-23 140,-12 22 325,-1-13-348,-2 18-67,-1-7 364,-1 22-325,0 5-89,0 3 341,0 31-39,1 30-280,-1-19 0,0 2-9,0-1 1,1-1-20,-1-6 0,0-3 0,-4 16-218,-5 13 38,-1-18 18,-4 7-96,2-25-117,-1-6-230,-10-4-1831,7-40 2436,-3 3 0,12-16 0,5 17 0</inkml:trace>
  <inkml:trace contextRef="#ctx0" brushRef="#br0" timeOffset="23462">9903 3310 10371,'51'-3'527,"-8"-3"-387,-33-12 140,0-9 95,-5 8-11,-1-5-72,-4 11-80,-3 3 1200,-16 0-897,-3 8-353,-17 31-89,19 18-26,12 2 1,7 2-165,8 13 35,1-27 1,4-5-204,8-14-1401,17-17-1378,-9-11 3064,9-12 0,-24 9 0,-5 2 0</inkml:trace>
  <inkml:trace contextRef="#ctx0" brushRef="#br0" timeOffset="24262">10427 3310 13004,'50'6'-387,"-19"0"0,-15-8 1</inkml:trace>
  <inkml:trace contextRef="#ctx0" brushRef="#br0" timeOffset="24463">10760 3262 9750,'6'11'2722,"-2"-2"-2392,-4-9-78,0 0-1708,51 2-1295,-31-1 2751,41 0 0,-51-1 0,-3 0 0</inkml:trace>
  <inkml:trace contextRef="#ctx0" brushRef="#br0" timeOffset="24679">11117 3286 12500,'59'8'-3473,"-11"-1"3473,-35-5 0,-6-1 0,-2 1 0</inkml:trace>
  <inkml:trace contextRef="#ctx0" brushRef="#br0" timeOffset="24862">11403 3286 10147,'10'9'1977,"-2"-2"-1752,-8-7-85,0 0-595,26-1-2687,-13 0 3142,17 1 0,-24 1 0,-3 0 0</inkml:trace>
  <inkml:trace contextRef="#ctx0" brushRef="#br0" timeOffset="25028">11593 3310 6131,'0'0'0</inkml:trace>
  <inkml:trace contextRef="#ctx0" brushRef="#br0" timeOffset="28385">11903 3072 13497,'35'12'56,"-3"0"0,-13-4-17,-2 1 0,-2 3 174,-5 12-180,-4-2 40,-6 13-73,-6-6-224,-18 25 224,1-12-185,-4 13 107,17-28 72,12-11-5,16-10 11,-1-4 0,8-2-5,-6 0-7,1 0 1,0 0-437,-2 0-5349,8 0 5797,-14 0 0,3 0 0,-15-1 0</inkml:trace>
  <inkml:trace contextRef="#ctx0" brushRef="#br0" timeOffset="28838">11927 3215 11043,'55'7'146,"-6"-2"-146,-27-2 0,-2-2-1820,8-1 1820,-10 0 0,0 0 0,-13 0 0</inkml:trace>
  <inkml:trace contextRef="#ctx0" brushRef="#br0" timeOffset="29519">12236 3167 9738,'12'11'1899,"-2"-1"-1395,-10-10-28,0 10-134,0 7-292,0 8-16,0 4-28,2-3-1,2 1-128,11 15-185,-1-16 202,6 3 100,-8-23-44,2-21 106,3-22-28,-2 4-28,3-12 0,-10 23 61,-2 5-61,-1 5 235,-2 4-22,-2 5-213,0 1 112,0 13-78,0-1 27,5 24-105,3 4-147,2 2-1803,8 15-1456,-7-26 3450,4 5 0,-10-23 0,-2-4 0</inkml:trace>
  <inkml:trace contextRef="#ctx0" brushRef="#br0" timeOffset="29919">12593 2929 12225,'2'41'263,"0"-1"1,0-1-1,-1-2-151,-4 6 0,2 5-95,0-14 0,0 0-96,1 17-470,0-15 0,2-3-593,3-4 1142,13-9 0,-10-16 0,7-9 0</inkml:trace>
  <inkml:trace contextRef="#ctx0" brushRef="#br0" timeOffset="30340">12760 3191 11357,'4'1'2739,"-1"0"-2605,-3-1 1,0 42-130,0-18 37,-1 13 0,1 1-148,0-3-40,4 8-83,2-19 44,3-7-319,9-7 470,1-23 85,14-29-29,-8-9 12,-2-2 27,-8 20 62,-10 22 219,0 15-230,-4 29-78,-1 3-34,0 15-1479,2 1 1479,6-11 0,-5-6 0,4-19 0</inkml:trace>
  <inkml:trace contextRef="#ctx0" brushRef="#br0" timeOffset="31585">13807 2810 13827,'-46'47'745,"3"-4"-633,16-19 123,-14 16-185,10-8-30,7-4 0,1 1-20,-1 4 0,-4 8 5,14-16-5,3-4-78,2-3 5,4-7 67,2-4 6,3-6 62,0-1-62,3 1-6,10 7 6,2 2 62,12 8-23,12 15-39,7 5-165,-14-9 0,2-1-1538,-4-5 0,0-3 1703,18 12 0,-22-20 0,-16-11 0</inkml:trace>
  <inkml:trace contextRef="#ctx0" brushRef="#br0" timeOffset="32237">13902 3072 7408,'0'0'0</inkml:trace>
  <inkml:trace contextRef="#ctx0" brushRef="#br0" timeOffset="34688">13855 3143 11850,'-6'40'459,"2"-3"-425,4-12 5,1 3-33,3 1 27,2-1-33,5 0 6,1-5-6,0-3 45,6-4 218,-1-8 409,8-23-566,-10-2-33,1-20-22,-10 10-51,-1-3-34,-3 2-95,-1 1-1002,-1-3-544,0 11 1675,0-1 0,0 15 0,0 3 0</inkml:trace>
  <inkml:trace contextRef="#ctx0" brushRef="#br0" timeOffset="35234">14093 3215 10898,'6'0'1389,"-2"1"-1238,-4-1 230,0 44-224,-2-19-73,1 11 0,-1 1-84,-2-8-95,0 7-96,4-24 23,-1-3 168,2-12 34,8-20 5,0-1-28,10-37 73,-5 0 0,-1 10-39,-4 12 22,-5 31 140,-1 15 1,1 4 44,6 26-219,-3-5-44,8 28-45,-7-27-6,6 9 270,-2-28 38,6-24-246,-2-9-34,1-21-397,-5 5-442,2-4-1082,-3 5 1955,-1 4 0,-5 15 0,-2 6 0</inkml:trace>
  <inkml:trace contextRef="#ctx0" brushRef="#br0" timeOffset="35836">14426 3167 13329,'0'43'1024,"-1"-3"-917,-1-13-68,-2 2-28,2 1 34,-2 5-202,1-9 51,1-6 95,8-17 44,9-25-5,18-25-22,-8 7 5,5-7 11,-18 30 23,-2 4-39,-5 7 44,0 2 57,-5 8-1,-2 2-50,-3 7-6,-2 2-16,-4 4-28,0 8-152,6 9 135,13 0-1154,15-2-493,9-18 1658,7-14 0,-21-3 0,0-4 0</inkml:trace>
  <inkml:trace contextRef="#ctx0" brushRef="#br0" timeOffset="36453">14640 2905 14297,'40'38'164,"0"0"1,-1-1-1,-3-2-158,4 9-1,4 3 40,-18-20 6,-1 1 173,-13-14-12,-6-8 63,-6-5-196,0-1 50,0 5-101,-2 0-23,-8 14-5,-3 0 3,-11 13 0,-6 6 2,2-4 1,-1 2 1,0-2 1,-1 2-1,1-2-224,-3 1 1,1-3 36,1-2 0,3-4-1001,4-9 1181,2-2 0,17-15 0,1 0 0</inkml:trace>
  <inkml:trace contextRef="#ctx0" brushRef="#br0" timeOffset="43608">214 6453 12449,'9'-34'286,"1"6"11,2 21 11,1 3 134,7 1-95,4 13-151,-4 9-72,-4 7 77,-12 31-100,-12-14-95,1 11 61,-5-22-28,4-16 101,0-6-140,3-5-302,1-6 218,2-3-6,4-6-5,2 2-51,3 0 34,26 19 101,-14 4-79,17 15-94,-24-3 122,-3 2 62,-3-3 56,-4-1 11,-3 3-11,-9-6 196,1-4 39,-18-10-593,-10-20-807,2-7-605,5-8-1574,17 1 3288,15 10 0,-2 8 0,2 3 0</inkml:trace>
  <inkml:trace contextRef="#ctx0" brushRef="#br0" timeOffset="44204">619 6453 13530,'-9'45'35,"0"-1"1,2-6 0,4-2-160,15 21 68,2-24-414,16-9 274,-4-16 146,7-19 139,-13 0-10,-3-16 27,-13 9-11,0-2 12,-3-2 5,0-2-28,-1-3 84,-4-13-6,-8 4 28,-2 0 174,-13 12-834,-3 22-896,2 14-293,4 7 1659,14 15 0,9-20 0,1 2 0</inkml:trace>
  <inkml:trace contextRef="#ctx0" brushRef="#br0" timeOffset="44670">929 6453 13978,'-13'34'224,"1"0"0,-5 31-229,23-22-46,14 2 40,-2-23-241,8 3-297,-7-16 280,0-4 202,4-6 151,-1-15 28,-1 1 123,-3-27 230,-7-12-140,-8 1-370,-24-1-952,-15 31 997,1 20 0,0 4 0,1 1 0,-7 6 0</inkml:trace>
  <inkml:trace contextRef="#ctx0" brushRef="#br0" timeOffset="46407">643 3762 9430,'8'-19'1137,"-2"3"-672,-6 15 2677,0 0-3103,0 8 264,0 10-85,0 22-171,0-1 1,0 4-17,0 2 0,0 1-31,0 0 0,0 2-325,0 5 1,0-2 369,0 11-45,0-10 0,0 0 11,0 7-11,-1-22 0,1 0 56,-1 13-56,0-1-51,0-14 1,-1 2 56,1 2 0,-1 1-6,0-2 0,1 2 0,-2 9 0,1 0 0,0-9 0,-1 1-6,1 20 0,-1 1 6,1-21 0,0-1 3,0 14 0,0-3 25,1-7-28,-1-8 0,0 0-11,0 6 332,0-8 1,-1 1-372,-1 21 122,0-2-116,-1 9 4,-2 3 51,4-31 1,0 1-12,-2 29 11,4-18-5,1-16 5,0 6-11,0-13 33,0 5-33,0-15-95,0 0 90,0 20 122,0 2-19,-1-1 0,1 0-87,-1 19 34,-1-4-11,0-19-34,1-17 0,1 2 0,0-8-6,0-2 6,0-2-285,0-2-443,0-14 728,0-1 0,0-2 0,0 5 0</inkml:trace>
  <inkml:trace contextRef="#ctx0" brushRef="#br0" timeOffset="47544">476 4001 13581,'21'-23'5,"-2"0"113,2-20-23,-7 13-36,1-1 0,-1 0 47,-1 1 51,3-7-17,-9 19 336,-2 5-325,-2 7 213,-1 1-185,-2 5-162,0 0 45,4-5-56,-1 1 39,2-3-40,-3 3 68,1 2-67,-3 0 5,1 1-106,0 1-24,4 4 80,2 2 101,10 15 34,5 12-91,1 2 57,10 17-57,-14-22-5,4 8-56,-9-17-101,-2-2-269,0-3-419,-4-3-471,1 0 1316,0 3 0,-4-7 0,0 2 0</inkml:trace>
  <inkml:trace contextRef="#ctx0" brushRef="#br0" timeOffset="49413">596 7215 13502,'17'50'219,"-3"-2"-180,-11-12 17,-1 7-14,-1 9 0,0 5-42,0-16 0,-1 1 47,1 22 1,-2 3 92,0-11 0,-2-3-87,2-17 0,-1 0-31,-2 19 1,1 2 5,1-7 0,1 0-20,-1 5 1,1 0 10,0-4 1,1-2-15,0-10 1,0-4 0,0 15 61,0 2-31,0-15 1,0 1-31,0 21 19,0-20 0,0 0-19,0 15 27,1-6 1,0 3-1,-1-11 1,0 2 41,1 22 1,0 1-54,-1-22 1,1-4-23,-1-3 0,0-1-50,-1 27 33,0-25 17,0 13 5,0-14 1,0 0-6,1 1-17,0 1 17,0 28-28,0-8 28,0-23 0,0-1-11,0 26 5,0-17-33,0-1-45,0-1 84,0-18-5,0 9 5,0-6 5,0 24 1,0-18-6,0 15-28,0-26 117,0 6-83,0-8 67,0 7-68,1-15 102,-1-3 44,1-5-179,-1-3-6,0 3 29,0-1 5,0 4 61,0 5-21,0 1-35,0 11-5,0-9-78,0 0-146,0-11-711,0-3 593,0-9-1103,0-2-3120,0-9 4565,-2 3 0,1 7 0,-1 4 0</inkml:trace>
  <inkml:trace contextRef="#ctx0" brushRef="#br0" timeOffset="50267">405 9906 13485,'-3'-16'56,"-1"0"-16,3 10-18,0 1-44,1 3-46,0 2 68,0 7 56,2 1 124,8 18-180,0-6 5,13 19 23,8 5 28,1 2-45,-12-14 1,-2-1-12,3 3 0,-5 4 0,-10-21 11,-3 4-11,0-7 11,-1 4-5,-1-11 16,1 4-16,-2-6-1,2 3-173,-1-5 247,3-2 100,2-8-90,2-2 158,10-23-85,-6 10-39,9-17 17,-7 9 96,10-19-197,-6 11 28,11-23-661,-9 24-1433,-2 7 375,-6 14 1652,-4 17 0,-5-1 0,0 2 0</inkml:trace>
  <inkml:trace contextRef="#ctx0" brushRef="#br0" timeOffset="54704">6999 11073 12219,'40'-7'1356,"-3"-3"-1048,-18-5 28,1-3 28,11-12-146,3-4-218,-1 1 40,-1-1 55,-11 13-95,-6 5-6,-4 6 6,-9 9 213,-1 0 151,1 11-184,0 3-113,1 12 6,-1 5 11,-2 7-73,1 28-64,-1-29 0,0 3-250,0 13 0,0-2-2329,3 16 1052,2-19 1580,5-56 0,-5 3 0,2-12 0</inkml:trace>
  <inkml:trace contextRef="#ctx0" brushRef="#br0" timeOffset="55270">7594 10930 15104,'-23'25'403,"5"0"-397,13-5 61,1 32-218,13-5-185,-1-13 0,2-1-112,13 5-73,12-13 571,-2-31-44,-7-6 27,-1-16-33,-16-1 56,-3-1-22,-2-3 319,-9-19-241,-4 23-107,-8-13 68,-4 31-73,0 3-1036,-8 4-2044,8 12 3080,3 9 0,11-4 0,7 2 0</inkml:trace>
  <inkml:trace contextRef="#ctx0" brushRef="#br0" timeOffset="55838">7951 10954 13625,'-22'47'745,"5"-3"-672,15-12-67,7 13-107,3-15-498,12 9 509,-5-27 129,10-2 140,-10-25-16,1-25-107,-8-10 0,-4-4 0,-8 1-17,-3 26-39,-5-5-129,-2 17-268,-2 6-466,2 4-425,0 9 1288,2 15 0,6-10 0,2 9 0</inkml:trace>
  <inkml:trace contextRef="#ctx0" brushRef="#br0" timeOffset="56356">8189 10978 10063,'10'5'2280,"-3"-1"-1418,-7-4 762,0 0-1416,-19 21-164,10 7-44,-12 12-44,18 9-707,21-3 130,3-9 380,9-8 67,-6-22 96,-9-12 78,1-12 140,-5-2 11,0-11 23,-7 6-40,-2-2 107,-2-20-241,-11 12-947,-15-14-985,0 28 1932,0 8 0,15 11 0,10 2 0</inkml:trace>
  <inkml:trace contextRef="#ctx0" brushRef="#br0" timeOffset="56788">8404 10978 14460,'4'57'33,"2"-22"1,1-3-40,2-1-733,19 22-650,9-21 1311,1-8 106,-5-17 39,-16-20 51,-10-7-17,-2-4 139,-3-2 158,-2-2 28,-1 0-152,-5 1-128,-4 1-40,-8 0-56,-18-8-666,-6 9-4207,-3 15 4823,18 13 0,13 11 0,14-5 0</inkml:trace>
  <inkml:trace contextRef="#ctx0" brushRef="#br0" timeOffset="59302">8951 10978 12886,'37'6'442,"0"0"1,-1 0-1,-4-2-307,0-6 72,8-3-134,-8-3 0,14-4-73,-13 3 5,1 1 6,-15 5-16,11 1-1,-6 0 6,6 2 0,-8 0 51,0 0-46,1 1 34,3 1 73,2-1-22,22 0 0,11-3-85,3-2 23,-20 0 0,-2-1 67,10-3-55,15-2 21,-24 4-50,-1 1 1,12-1 21,-12 2-33,9 1-5,-16 2 5,-1 0-6,12 1 0,0 0 6,10 1 0,-15 0 6,5 1-6,-6 1-6,-5-2-167,-5 0 44,-18 0 28,-6 0 96,-1 2-96,3 4 90,-2-2 5,6 8 6,-4-6-6,11 5 46,7-3 55,37 0-62,-13-4-33,-13-3 0,0 0 0,11-1 25,1 1 1,0-1 7,14 1-30,-13 0 0,-2 0 3,2-2-4,-14 1 1,0 0-8,20-1 21,-10 0 1,3 1 2,-1 0 1,1-1-14,0 0 0,0 1-6,7-1 0,-3 0-90,12 0-50,-27 0 0,-2 0 146,8 0-1,-8 0 1,1 0 5,6 0-8,-8 0-1,0 0 10,6 0-12,26-1-95,-12 0 95,-1 0 5,13 0 3,-30 4 1,-1 0 2,25-1 20,-17 1 0,-1 0 8,16-3-6,-1-1-27,10-1-6,-30 1 0,24 0-50,-27 1 330,25 0-280,-9 0 28,-10 0 0,2 0-28,16 0 2,-23 0 1,-2 0-3,4 0 17,20-2-11,-14 0-6,14-2-6,3 1-16,7 1 19,-35 1 0,2 0 8,7 1 1,1 0 2,3 1 1,0-2-4,4 0 1,0-1 0,-1 1 0,-2-1-6,-9-1 0,-3 0 11,17-4-11,0 1-14,-15 1 0,1 0 11,-2 0 0,1 1 3,-1 0 0,0 0-34,4 1 1,-4 1 27,3 1-38,20 1 44,-17 4 0,-5-3-45,-6 3 45,-18-4-34,-4 0 34,-4 1 11,1-1-11,0 1 0,1-1-5,4 1-1,-3-1 1,5 0-119,-6 0 119,1 0-68,-2 0 39,-4 0 152,0 0-163,-13-3-16,3 0 27,-11-4 28,-4-6 12,5 2 33,-13-7 23,11 6-51,-3-4-5,11 7-1,5 1-5,6 5 0,1 1-5,0 0-141,0 1-95,4 0 174,1 1 67,5 5 50,2 1-10,8 14-40,2 2-23,0 0 18,-3 0 117,-10-8-45,-3 1 28,-5 2-33,-6-5-18,-4 6 24,-5-3-68,-2 1-224,-13 6-17,8-6-3053,-15 5 3294,18-12 0,1-2 0,11-5 0</inkml:trace>
  <inkml:trace contextRef="#ctx0" brushRef="#br0" timeOffset="62015">1929 11049 11676,'37'19'1109,"10"-1"-722,-22-15 442,25 0-622,-19-2-95,12 0 17,-16-1 67,11 0-163,-10 0 62,25-1-44,-16 2-46,7 1 79,0 4-22,-7 1 5,25 2-28,-20-3-5,8-1-23,-24-1-5,11 1-1,-8-1 1,7 1 39,-2 0-28,-1-1 22,-1 0-17,4 0-22,4 3 6,3 1-6,-1 0 5,-11-2 102,-8-5 106,28 1-235,-12-1 16,13 1 51,-11 2 11,-8 1-39,20 3-12,-6-1 6,-11-3 1,-1 0-12,8 1 11,23 0-11,-31-4 62,10-1-62,-13 0 0,30 0 50,-8 0-50,12-1-6,-5-2-10,-9 0 18,-11 1 1,0-1-48,17-1 45,8 1-44,-28 2-57,18 1 151,-11 1-39,15 1 23,-17-1 0,1 1 10,19-2-38,-14-1 13,-7-1 1,2-1-17,-8 0 0,3 0-3,6 0 0,6 0 0,-4 0 2,-3 0 1,0 1-3,18-1 0,-4 1 51,-6-3-49,-13 1 1,2-1-3,21-3 25,-9 0 1,3 0-35,-11 3 1,-2 0-34,0 0 0,1 1 42,4 1 0,0 1-9,-3 1 1,0 2 30,1 0 1,0 1 2,7-1 0,-2 0 43,12 2-10,-16-3 1,-2 1-59,1-1-28,-10 0 0,-1 0 28,2 0 6,0 0-6,0 0 0,-1 0 61,0 0-49,1 1 16,28 1-73,-10 0 70,-12-2 0,-2 1-14,2 0 1,-3-1-12,-26 0-12,-5 0 12,-3 0 90,-3 0 50,-2 0-358,1 0 83,0 0 29,4 0 106,2 2 39,5 1-39,-4 0 0,-1-1-123,-7-1-354,1-1 1,-1 1 0</inkml:trace>
  <inkml:trace contextRef="#ctx0" brushRef="#br0" timeOffset="63608">2262 10978 14947,'-25'26'414,"1"-3"-150,2-11-185,5-2 10,-14 9-83,14-6 117,-16 16-117,18-14-6,-4 6 39,14-12-39,1-2 5,3-2 85,0 0 156,0-4-66,0 1-147,0-2-27,-1 2 50,0 0-51,-2 1 46,2 0-6,0 0-40,1-2-111,1 0 16,2 2 85,4 2-57,15 8 124,1-2-57,22 11-5,-15-8 6,15 9-1,-3 0-5,-14-8 6,-1 0-6,-24-13 0,0-2-779,-2 1 1,1-1-1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55:51.886"/>
    </inkml:context>
    <inkml:brush xml:id="br0">
      <inkml:brushProperty name="width" value="0.05292" units="cm"/>
      <inkml:brushProperty name="height" value="0.05292" units="cm"/>
      <inkml:brushProperty name="color" value="#0070C0"/>
    </inkml:brush>
  </inkml:definitions>
  <inkml:trace contextRef="#ctx0" brushRef="#br0">10308 2167 13911,'-18'10'980,"2"-3"-582,6-7-95,-6-1-135,-1 1-96,-1 0 52,-12 2-113,3 5 84,-24 9-84,10 2-5,0 1 61,1 2-67,15-6-11,-9 4 5,10-4 6,-13 8 0,10-5-5,-9 7-7,11-7 12,1 1 6,-11 10 5,-4 3 23,-1 1-29,-10 7-21,1 1 16,9-6-59,14-10 0,2-1 20,-7 10 39,2-1-45,-4 5 39,16-19-10,-7 10-29,15-17 45,-3 4-67,8-8 61,-2 2-39,4-3-28,0-3-90,2-3-279,0-1 375,0-5 100,0 2 35,0-6-85,-1 3-291,1-3 117,-1 0 74,1-5 117,0-1-28,0-14 28,0 5 39,1-20-28,1 17-11,1-5 23,1 9-35,-1 10-223,-1 1 84,-1 10-252,-1 4 576,0 20-117,0-3-22,0 20-34,0-7-112,0 2 11,-2 3 51,0-2 16,-4 7 40,2-16-1,-1 2-5,3-21-28,1-2-72,0-3 290,13-2 303,38-8-415,16-1-75,-28 3 0,3-1-149,3 0 1,-2 1-774,9 1 919,-14 2 0,-4 0 0,-7 3 0,0-1 0</inkml:trace>
  <inkml:trace contextRef="#ctx0" brushRef="#br0" timeOffset="1044">10689 1810 12449,'-19'39'254,"-1"1"0,4 1 0,4 0-288,4 21-165,9-23 1,3-1-1399,19 23 1496,4-13 101,4-14 426,-3-36-230,-14-7-11,2-8-45,-8-4-6,-2-4 85,-3-1-12,-1-1 617,-20-16-1054,-4 17-302,-9-3-1025,-3 26 1557,15 16 0,4-6 0,8 5 0</inkml:trace>
  <inkml:trace contextRef="#ctx0" brushRef="#br0" timeOffset="1827">10903 1929 11637,'46'-41'565,"-5"9"-161,-26 30-79,0 8-62,-1 5 96,-1 26-410,-7 15-50,0 2 143,-10-18 0,-3-1 289,-12 21-135,-1-10-6,2-13 124,12-26-264,5-6-50,2-8 0,4 0 39,3-6-39,4 5-78,2 2 78,2 3 274,12 5-229,4 8-918,25 2 873,5-10 0,-20 2 0,-9-12 0</inkml:trace>
  <inkml:trace contextRef="#ctx0" brushRef="#br0" timeOffset="2530">11355 1857 15490,'1'44'320,"-2"-2"-326,-2-5 1,0-10-1,2 5-39,1-18-342,4-2 259,1-6 128,4-3 33,-1-3-27,3 0 27,6-4-33,-1 2-179,10-1 174,-6 16 10,-2-1-5,-5 26-201,-12 11 145,-3-9 50,-6 5-151,-4-26 0,0-4 68,-1-4-180,0-4-207,-5-7 11,7-8-1831,-8-19-1216,11 1 3512,-2-11 0,7 22 0,1 4 0</inkml:trace>
  <inkml:trace contextRef="#ctx0" brushRef="#br0" timeOffset="2778">11379 1834 13877,'39'13'-2067,"1"0"0,1-2 1,-3-5 2066,7-12 0,-12 1 0,-21 0 0</inkml:trace>
  <inkml:trace contextRef="#ctx0" brushRef="#br0" timeOffset="3376">11689 1881 10601,'6'0'1697,"-2"0"-745,-4 0-409,27-2-324,-13 2-79,23-2-11,-18 2-96,6 0-33,-7 2 39,4 3-5,-11 0 33,-3 2 146,-1 7-51,-4 6-150,-4 18 66,-3-2-67,-8 29-201,0-3 22,-1 1-314,4 3 17,6-37-1187,0 1 325,3-21 1327,0-6 0,0-4 0,0-1 0</inkml:trace>
  <inkml:trace contextRef="#ctx0" brushRef="#br0" timeOffset="3578">11784 2024 12455,'60'23'638,"-5"-4"-638,-18-11-490,-5-4 0,3-1 490,1-1 0,-1-1 0,22 2 0,-16-3 0</inkml:trace>
  <inkml:trace contextRef="#ctx0" brushRef="#br0" timeOffset="10207">17092 3357 14107,'-30'-10'1142,"4"2"-895,17 8-28,0 0-29,-1 0-44,1 1 50,-1 0 78,-6-1-61,-3 0-163,0-1 57,-7-2-96,2-1 17,-18 1-39,5 2 5,1 3-27,8 3 33,14-1 33,-1 2-27,8-4 5,2-1 45,1 1-56,2-2 11,1 0-207,-1 0-123,2 5 319,0-1 112,0 24-106,0-7 38,0 17-38,0-11 44,0 17-50,2-9 0,1 27 20,-1-28 0,-1 1-20,1 1 0,0 1 0,-2-2 0,1-1 0,0 17 0,-1-15 11,0 1 11,0-1-22,1 0-5,-1 0-1,0-1-84,0-1-66,0 17 150,0-11-19,-1-6 0,0 1-43,-1 5 46,-1-6 0,0 1-113,-2 20 115,0-9 1,1 0 19,-3 17 3,4-25 0,0-1-9,1 2 0,1 14-33,0-13 34,1 10-96,0-19-11,0-1 67,0 12 45,0-9-45,0 29 45,-3-23 0,-1 3-6,0 2 1,-1 2 2,-2 10 0,0-2 3,2-18 0,0-1-25,1 14 0,1-1 25,-1 0-1696,2-11 0,0-1 1662,1 1-319,-1 16 353,2-13 25,-1-7 0,0 2-48,0 2 1,-1 0 28,0 1 0,0 2-1,-1 13 1,0-2-12,0 9 1,-2 7-1,4-31 6,-2 2 0,1 3 6,0 1-6,1 1 0,0 0 3213,0 0-3213,0 16 0,0 3 0,0 1 291,0-25 1,0 3-290,-3 5 1,1 1 11,0-8 0,0 0-11,0 8 0,0-1-9,1 2 6,2 0 0,0-1 0,0-1 0,0-1 0,0 1 6,1 2-4,-1-13 1,0 1 3,0 20 2,0-9 1,0 1-4,0-11 1,0 2-3,0 18 0,-1 2-3,1-9 0,-1-2 5,0-1 1,1-1-197,-1 1 1,0-4 190,-1 12-6,1-18 1,0-1 5,-1 16-11,1 0 5,-1 0 1,1-1-1,1-15 1,0 0-29,0 17 31,0 0 0,0 2 6,0-18 0,0-1 0,0 8 0,0 0 53,0 20-56,0-17-6,0-12 0,0 1 6,0 19 3,0-18 0,0 0 42,0 13-45,0 0-263,0-2 263,0-2 370,0-2-375,0 17 10,0-21 1,0 3 13,0 0 1,0 2-20,0 16 0,0-3 0,0 8 0,1-29 0,-1-3 0,2-3 6,0 12-1,1-13 1,-2 8-6,0-13 5,-1 0-5,0 9 0,0-9 279,0 16-279,2-10 17,-1 12-17,1-10 5,-2-5-5,1-10 0,0-9 0,2 7 0,-2-6 0,0 6 0,-1-4 28,0-2-56,0-1 40,2-2-7,-2 0-5,2 1 0,-1-1 6,1 4-6,-2-4-45,1 2 34,0-7 16,1-1 1,-1-4-6,7 0-39,5-3 39,2 2 0,19 2 0,21 2 0,-9 0 0,13 0 0,-30 0 0,-1 0 0,-4 0-6,5 0 1,-9 2-1,1 0 0,-11 0 6,-2 1-123,-1-2-1574,-2 1 1697,-1-6 0,-2 3 0,-2-4 0</inkml:trace>
  <inkml:trace contextRef="#ctx0" brushRef="#br0" timeOffset="13240">18283 3334 11614,'36'8'476,"-4"-1"-375,-15-7 157,8-2-162,-6 0-52,7-1 12,-10 0 219,6-1 10,-3 1-49,1 0 38,-7 1 45,-6 2 387,-5 2-325,-2 8-376,0 10 1,0 6 11,1 23-12,3-12 20,0-1 1,2 2-4,3 11-22,0-6 0,0 2 6,1 8-4,-2-7 1,-1 1-3,-3-8 0,-1 1 3,0 21 0,0 0-3,-1-18 0,-1-1-3,0 7 0,-1-4-30,0 5 27,0-2-5,0 1-28,0 0 22,0-13 0,-1 1 17,-2 19 0,0-8 0,0 0 0,-2 9 3,2-11 0,1 2-29,1-12 1,1 2 16,-1 16 1,1 2 8,0-9 0,0-2 0,0-1 0,0-2-112,0 0 1,0-3 111,0 10 0,0 16 0,0-20 11,0-1-11,0 17 0,0-16 0,1-8 0,1 0 0,2 18-11,0 0 22,0 10 34,-3-9-17,-1-10 0,0 1 50,-1 17 36,1-24 1,0-4-109,-2 5 61,2 1-22,-2 19-39,1-15 19,1-8 0,0 2 14,0 23-28,0 1 23,0-26 0,0 2-9,0 1 1,0 0-21,0 27-2,0-30 0,0-3 8,0 2-5,0-1 27,0-1-22,0 2-11,0 17 12,0-10-7,0 12-5,0-14 6,-1 0-1,0 22 1,0-30 0,1 2-4,-1 18 1,1 1-9,-1-16 1,2-2 5,-1 6 0,0-1 0,0 5 5,0-11 1,0 1-6,0 23 3,0-8 0,0 2-3,0 12 2,0-11 1,0 1-3,0 9 0,0-13 0,0 1 0,1-10 0,0-2 0,0 0 0,1 2 0,-1 10 0,0 0-20,0-8 1,0 2 19,-1-1 0,0 4 0,0-4-3,0 4 1,0-2-1,0 7 0,0-3-14,0 1 12,0-2 2,0-15 0,0 1-3,0 18-11,0-19 1,0-1 16,0 12-6,0-5 1,0 2 5,0-7 0,0 1 0,0 6 0,0 1 0,0-1 0,-1-4-981,0 7 987,0 13-635,0-23 629,1-3 0,0-4 0,0-4-31,0 2 31,0-10 5,0 4 1,0-11 905,0 0-906,0 11 683,0 5-688,0 23 42,3-3-42,0-1 6,5 3-6,-2-19-6,6 29 6,-7-25 0,5 17-6,-7-29-285,1-2 285,-3-18 45,-1-7-22,-3-9 67,1 1-22,-2-1 5,3 8-16,-1 4 55,2 2-33,-5 0-39,2 0-29,-11 7 68,-2 2-39,-2 3 33,-11 5-56,-8 1 39,5-5 12,-6 2-28,17-10 5,1-1 22,1-1-55,0-1 50,-3-1-6,6 0-50,1-1 45,8 1-50,2-1 5,3 0-129,1 2-1322,1 2 1451,0 0 0,0 1 0,0-2 0</inkml:trace>
  <inkml:trace contextRef="#ctx0" brushRef="#br0" timeOffset="17839">17021 1976 15126,'-25'45'123,"7"-7"-117,7-7 5,5 9-11,2-8 0,1 22-101,4-25-22,12 12 28,-1-20-146,21 6 6,0-12 145,2-2-33,-2-7 62,-12-5-124,9-6 190,-12 0 102,7-13-96,-16 4 62,1-7-68,-4 5 124,5-13-123,-2 6 291,4-20-57,-7 18 220,0-16 218,-12 11-129,-24-9-538,4 14-11,-16 3-45,18 15-969,-13 2 34,16 3-1109,-8 9-2331,20 4 4420,2 9 0,3-10 0,3-1 0</inkml:trace>
  <inkml:trace contextRef="#ctx0" brushRef="#br0" timeOffset="18729">17449 2310 13144,'-25'22'761,"3"0"-593,11-5-67,2 4-6,-2 15-95,5 8-286,6-9 1,3 0-398,4 11 11,10 1-152,4-32 779,2-10 135,-5-6 128,-2-13-55,-13 2 246,-1-11-274,-6 9 5,-8-11-998,-10 3 858,1 5 0,3 5 0,11 12 0</inkml:trace>
  <inkml:trace contextRef="#ctx0" brushRef="#br0" timeOffset="19477">17640 2429 12001,'28'-38'145,"-5"8"1010,-16 35-584,-4 17-493,-1 2 45,-11 27-72,-5-7 234,-9 10-329,6-22-29,5-11-6,11-19 102,5-2 66,2 0-38,6 0 5,4 1 22,10 2-78,-6 0-297,14 1-1215,-11-2-224,-1-4 1736,-6-2 0,-11 0 0,-1 1 0</inkml:trace>
  <inkml:trace contextRef="#ctx0" brushRef="#br0" timeOffset="20111">17878 2334 14118,'-6'59'286,"1"-8"-174,1-29-112,2-7-174,9-1 180,-1-9 78,9-5-62,6 6-11,-7 0 34,7 7 34,-12 1-1,-4 1-11,-1 4-28,-3 0 17,-1 2 6,-7 9-17,-3-2-45,-4-2-230,-3-9-1299,4-20-123,0-11 1652,1-22 0,7 15 0,0-4 0</inkml:trace>
  <inkml:trace contextRef="#ctx0" brushRef="#br0" timeOffset="20331">17854 2405 10170,'7'7'1808,"-1"-2"-1365,-6-5 420,0 0-718,36-2-699,-6 2-1513,22-2 2067,-19 2 0,-20 0 0,-5 0 0</inkml:trace>
  <inkml:trace contextRef="#ctx0" brushRef="#br0" timeOffset="20929">18140 2429 13273,'32'-8'756,"1"4"-723,-22 7 538,2 6-55,-9 10-315,-8 32-156,-7 6-45,-3 7-106,-3-5-57,9-29-268,0 3-431,5-20-488,2-6-756,1-5 2106,4-23 0,-3 16 0,3-17 0</inkml:trace>
  <inkml:trace contextRef="#ctx0" brushRef="#br0" timeOffset="21112">18116 2595 11469,'-4'-10'1792,"1"2"-1545,43 10-645,-2-2-818,25 2 1216,-10-3 0,-32 0 0,0 0 0</inkml:trace>
  <inkml:trace contextRef="#ctx0" brushRef="#br0" timeOffset="25775">17497 3524 14225,'-22'30'246,"6"-5"-201,5-2 0,6-2-45,2 13-34,2-7-72,11 17-1,1-20-94,22 7-107,1-18 201,20-9 236,-19-10-67,2-9-51,-24-1 67,-3-1 23,1-8 78,-4-2-72,0 0 212,-4-7-101,-2 14 23,-6-17 286,-10 1-101,-8 1-376,-3 6-50,1 16-62,6 9-1988,-20 12-5332,1 26 7382,-3-1 0,17 3 0,16-20 0</inkml:trace>
  <inkml:trace contextRef="#ctx0" brushRef="#br0" timeOffset="27577">17402 7906 12662,'23'-44'1333,"5"-6"-538,-2 6-638,-4 9-73,-2-3 6,-13 25 128,0 2-112,-5 6 337,1 1-73,-3 7-320,2 2-5,2 12-34,7 26-5,1 15-6,0 5-34,-5-5-38,-3-18-7,-2 9 18,-1-16-18,1 3-38,-2-22-63,0-6-5051,0-4 5231,0-12 0,0 5 0,0-6 0</inkml:trace>
  <inkml:trace contextRef="#ctx0" brushRef="#br0" timeOffset="28125">17497 7430 13301,'20'-32'-5154,"-5"6"5154,-14 21 0,0 3 0,-1 0 0</inkml:trace>
  <inkml:trace contextRef="#ctx0" brushRef="#br0" timeOffset="28342">17569 7120 11189,'0'5'1977,"0"-1"-1876,0-4-3854,0-20 3753,-2 12 0,2-13 0,-2 18 0</inkml:trace>
  <inkml:trace contextRef="#ctx0" brushRef="#br0" timeOffset="28547">17521 6834 9514,'14'-16'0,"-2"4"0</inkml:trace>
  <inkml:trace contextRef="#ctx0" brushRef="#br0" timeOffset="32479">17568 8525 12449,'10'35'-1280,"-3"-4"0,-8-25 0,0-1 1</inkml:trace>
  <inkml:trace contextRef="#ctx0" brushRef="#br0" timeOffset="32678">17569 8739 13088,'12'9'1579,"-1"-3"-1383,-11-6-22,0 0 5,0 17-728,0 5-2033,-2 30-902,0-9 3484,-2 8 0,2-31 0,0-4 0</inkml:trace>
  <inkml:trace contextRef="#ctx0" brushRef="#br0" timeOffset="32879">17569 9096 12466,'-8'42'-65,"1"0"1,-3 22-1067,3-33-1698,5-15 2829,2-5 0,0-5 0,0-3 0</inkml:trace>
  <inkml:trace contextRef="#ctx0" brushRef="#br0" timeOffset="33832">17521 9835 12909,'-37'25'952,"5"-1"-728,23-6-51,0 3-83,0 15-57,3-7-33,2 11 6,3-11-12,10 14-145,1-12-274,20 17 212,-5-25 50,9 1 18,-9-15 72,1-4 79,16-11 89,-11-15 11,11-19 1,-22-3 19,-10 10 0,-2-2 198,-4-3 1,-4 0 0,-6 2 0,-3 1-96,-11-26-94,-21 36-46,5 19-89,-2 6-739,-10 20-700,15 2 1439,-4 23 0,25-24 0,4 1 0</inkml:trace>
  <inkml:trace contextRef="#ctx0" brushRef="#br0" timeOffset="35678">17545 4120 12410,'-17'14'1176,"4"-1"-1075,9-7-67,0 2-23,0 3 28,0 14-50,1 17-96,9 3-61,1-2-207,13-10 246,-5-18 90,7 4-62,-4-10 90,2-1-56,1-2 28,1-1 39,-1-3 67,9-1 107,6-15-90,1-5 89,-5-9 12,-13 1 84,-11 7 806,-3-22-907,-7 14-6,-6-17-5,-7 19-73,-14-8-11,5 11-73,-16-3-442,10 17-253,1 11 695,-13 34 0,28-21 0,-10 21 0</inkml:trace>
  <inkml:trace contextRef="#ctx0" brushRef="#br0" timeOffset="36366">17688 4715 13205,'-22'30'142,"1"1"0,-1 2 0,6 1-495,14 23 28,4-10 1,14 6 44,5-31-96,1-5 191,8-3 185,-8-8 6,5-2 50,-11-8 112,6-9 44,-7-2 545,9-20 693,-9-11-974,-3 7-140,-5-5-190,-14 23-146,-4 3-90,-9 2-1203,-19 0-146,-1 9-668,-10 4 2107,9 10 0,20-1 0,5 0 0</inkml:trace>
  <inkml:trace contextRef="#ctx0" brushRef="#br0" timeOffset="37194">17568 5572 6479,'0'0'0</inkml:trace>
  <inkml:trace contextRef="#ctx0" brushRef="#br0" timeOffset="38198">17497 5667 9951,'0'0'0</inkml:trace>
  <inkml:trace contextRef="#ctx0" brushRef="#br0" timeOffset="38432">17545 6001 13004,'2'2'2189,"-1"1"-1186,-1-3-1978,1 0-710,2 4-511,1 2 2196,1 5 0,-3-5 0,0 1 0</inkml:trace>
  <inkml:trace contextRef="#ctx0" brushRef="#br0" timeOffset="38650">17545 6310 8657,'0'0'0</inkml:trace>
  <inkml:trace contextRef="#ctx0" brushRef="#br0" timeOffset="47832">18211 7858 14348,'42'-21'448,"-7"3"-398,4 3 6,-10 3-17,1-1 1,0 1-7,-1 0-27,0 2-1,-1 1 7,-1 0 32,0 1-44,0-1 45,29-10 0,-1-2-23,-7 0 1,2-3 16,-12 5 0,0-1-34,-2-1 1,0 1-6,-3 1 0,-2 1 28,3 0-22,16-7-6,-27 14 6,3-1-6,-13 6 5,-1-1 96,-2-1 40,-3 2-1536,-5 1 1395,-9 3 0,2 2 0,-2 0 0</inkml:trace>
  <inkml:trace contextRef="#ctx0" brushRef="#br0" timeOffset="48728">18235 7715 14684,'2'36'145,"-3"-4"-139,-6-14 100,-2 1-106,-1 0 6,0-2 67,0 0-6,1-3 118,-2 2-68,4-6 69,-1 2-130,5-9-62,1 0-33,2-2 39,12-1 0,-1 0 0,13 0 11,-3 0-11,2 0 6,1 0-6,8 0-208,1 2-5381,15 1 5589,-19 1 0,-4 0 0,-19-3 0</inkml:trace>
  <inkml:trace contextRef="#ctx0" brushRef="#br0" timeOffset="49765">19401 7120 14701,'-30'60'638,"3"-5"-571,13-27-28,2 5-16,-3 23-138,10-19 0,2 1-747,6 28 313,25-9 510,-2-41 0,10-20 39,-19-11 5,-3-4 1,-4-2 50,-3 1 123,-3-5-39,-3 9 62,-13-4-202,0 12-835,-19 2-1484,5 6 2319,2 6 0,9-2 0,11 2 0</inkml:trace>
  <inkml:trace contextRef="#ctx0" brushRef="#br0" timeOffset="50536">19616 7191 12326,'25'-26'851,"-3"10"-503,-8 23 391,0 13-274,-5 7-286,-1 3 34,-13 13-157,-10-1-17,-1-10 0,-1-1 157,-8 9 57,-4 0-287,22-31-118,2-4 152,9-7 6,10-4-1,9 1 1,4-1 0,9 6-29,-7 6-279,-2-1-4397,0 1 4699,-16-3 0,0-3 0,-8 0 0</inkml:trace>
  <inkml:trace contextRef="#ctx0" brushRef="#br0" timeOffset="51299">19878 7168 15042,'-3'36'482,"0"-4"-431,-1-7-46,0-3-162,1 0 0,2-11-16,4-6 105,9-5 63,4 3-6,2 0 5,2 10-28,-10-3 18,3 12 16,-9-6 67,-1 4-62,-3-5 46,0 0 55,-5 4-72,-5 0-85,-9-1-341,2-7-537,0-9 929,5-23 0,9 13 0,-3-12 0</inkml:trace>
  <inkml:trace contextRef="#ctx0" brushRef="#br0" timeOffset="51601">19854 7120 14017,'34'21'124,"13"-5"-589,-28-16-840,15-5-2353,-17-2 3658,0-2 0,-8 4 0,-4 1 0</inkml:trace>
  <inkml:trace contextRef="#ctx0" brushRef="#br0" timeOffset="52215">20092 7168 9531,'6'11'1400,"-1"-2"-969,-5-9 1065,0 0-723,21-3-471,-10 2 74,24-2-214,-17 4-100,-1 1 167,-2 3-10,-10 1 145,0 8-297,-3 15-62,-1-2 7,-4 25-96,-2-6 33,-1 0-223,-4 12-68,2-11-83,2-7 133,2-13-228,3-20-253,1-7-656,0-6 1429,-1-9 0,0 6 0,0-5 0</inkml:trace>
  <inkml:trace contextRef="#ctx0" brushRef="#br0" timeOffset="52417">20139 7358 11810,'35'11'555,"-1"-1"0,26 9-1844,-19-4 1289,-14-5 0,2 0 0,-20-7 0</inkml:trace>
  <inkml:trace contextRef="#ctx0" brushRef="#br0" timeOffset="75751">20663 6025 13928,'39'-33'123,"-4"2"-67,-11-3 45,-8 9 28,7-8 67,-14 18-84,-1 4 61,-6 7 124,-2 6-286,0 3 79,0 6-90,0 5-6,0 6 6,-2 7 0,0 6 11,-3 28 51,0-10-62,2-18 0,-1 1-11,-1 13 11,-1-4 28,0 4-207,3-15-1,0-3 130,2-20-157,0-6-140,-1-2-1014,0 3 363,1-1-704,0 0-1160,4-3 2862,1-2 0,-1 0 0,1 0 0</inkml:trace>
  <inkml:trace contextRef="#ctx0" brushRef="#br0" timeOffset="76336">21020 6001 14549,'-26'29'392,"4"1"-319,18-6-39,2 5-79,1 22-403,10 14 235,-2-13 68,10-4-7,-5-37-368,15-8 520,-10-9 56,11-8 56,-14-8 50,4-19 28,-5 6 85,1-25 44,-16 2-257,-13 3-146,-4 9 84,-6 25-1529,1 14 447,13 12-682,-4 3 1764,14 7 0,0-6 0,1-3 0</inkml:trace>
  <inkml:trace contextRef="#ctx0" brushRef="#br0" timeOffset="76885">21306 6001 13435,'-10'32'98,"0"1"0,-5 24-148,12-30-34,2-1-79,1-1-190,3-3 118,2-3-123,9-2 172,2-8 13,8-5 318,-5-16 30,-3-2 373,-4-18-296,-6 10-56,0-9-44,-4 7 4,-1 1-27,-3-3 90,-3 2 10,-17-14-324,1 17-381,-6-4-2123,10 31 2599,9 16 0,3-6 0,3 4 0</inkml:trace>
  <inkml:trace contextRef="#ctx0" brushRef="#br0" timeOffset="77355">21568 6025 14096,'-12'35'43,"1"1"0,1 3 0,2-3-144,5 6-1025,19 8 891,-4-22-28,21-10 263,-18-26 117,6-5 147,-9-8 385,2-16-391,-5 7 50,-1-23-241,-9 22-134,-16-19-639,1 23 57,-12-5-254,10 19 903,1 22 0,9-7 0,3 14 0</inkml:trace>
  <inkml:trace contextRef="#ctx0" brushRef="#br0" timeOffset="77768">21806 6024 12158,'-8'-3'2229,"3"0"-2229,-2 38-11,8 2-20,1-2 0,3 1-809,7-3 0,5-3 588,13 9 252,2-10 1406,-7-55-1014,-14 4 73,4-26-101,-11 15 22,-2 0-66,-4 2-298,-26-7-1982,-10 19 1960,-24 4 0,26 16 0,9 6 0</inkml:trace>
  <inkml:trace contextRef="#ctx0" brushRef="#br0" timeOffset="80655">21330 5691 14191,'0'-21'0,"1"0"39,-2 2-5,1-30-1,0 14 12,1-23-45,1 22 17,1-15-11,-1 13-1,0-10 1,0 21-1,0 0-5,-1 3 6,0-1-6,0 0 11,-1-14 34,0-5-12,0 8 1,0 0-34,0-13 0,0-4 0,0 27 0,0-10 0,0 7 6,0-9 27,0 9-33,0 2 6,0-1 0,0 3 5,-1-10-6,-1 11-44,-1-17 34,-1 18-7,0-19 7,2 16 5,1-10 5,1-14-5,0 18 17,0-31 78,0 33-95,0-8-11,-1 12 6,-1 1 5,-1-1 0,0 1 56,-1-9-56,3 9-28,-1-13 28,2 18 39,0-8-28,0 8-5,0-1-1,0-2 51,0-9-56,0 6 6,0-8-6,-2 9 39,-2 0-22,-2 0 39,-4-6-67,-1-1 55,4 1-38,1 3 5,6 12 96,0-6-46,-1 8-55,0-13 100,-1 11-44,0-10-17,1 11-12,-1-2 6,2 7-33,-1 2 22,1 0 22,0 1-33,0 0-17,0-2-5,0 0 61,0-6-56,0 4-6,0 0 6,0 5 0,0 0-6,0-1 6,0-2 0,0 0 46,1-2 27,-1 2-73,2 0 33,-1 1 130,0 4-158,-1 1 219,1 2-425,-4 10 33,-7 9 28,-1 6-130,-13 20 57,8-14-61,-14 26 207,13-22-17,-9 20 84,14-26-84,-1 4 39,7-16 56,1-2-5,1-7 134,0 0 56,2-6 106,0 0-744,1-1 274,2-8 173,3 0 141,9-19-112,-1 6 16,12-21 28,-9 14-33,4-8-39,-8 11 156,2-8-67,-4 11-16,3-9-74,-6 17-10,1 0 10,-3 7 1,3 0-6,-1 1-6,3 0 1,-3 2-51,0 0 56,0 3 5,0-1-5,0 2 96,1 3 27,1 4 29,14 28-203,-2 3-201,-2-6 0,1 1-1087,8 12 57,0-1 1282,-1-5 0,-15-22 0,1 4 0</inkml:trace>
  <inkml:trace contextRef="#ctx0" brushRef="#br0" timeOffset="82746">21353 6763 11956,'13'39'1109,"-4"-6"-761,-9-18-136,0 0 18,0 2 61,0 10-184,0-4-74,0 11-27,-1-7 39,-1 17-45,0-8 44,-2 32-38,1-25-3,0-5 0,0 4-3,0-6 0,0-1 2,1 2 1,0-1-3,-2 31-22,3-24 11,0-4-118,1 12 129,0-14-34,0 11 1,0-17-46,-2 36-72,-1-1 19,1-6 1,-1 2 100,1-22 0,1-1 31,-1 8 0,0-1-33,0 4 33,0 1-217,-2-1 217,0-1 6,-3-1-6,2 0 0,-2-2 0,1 2 6,-1-1-1,1 0 110,2-14 0,-1 2-31,2 0 0,0 0-59,-1 0 0,0-1 25,2 6 1,0-1-51,0 22 6,0 1 50,0-24 0,0-2-785,-2 10 774,-1 13-39,0-16 39,0 1-40,-3 20 34,3-13-39,-2 15-5,2-19-26,1-6 0,0 3 36,1-10 1,0 1-1,-2 18 1,2-1 0,0 0-6,0-3 0,2-30 0,-1-2 0,1-2-6,-2 1 970,1 0-964,-2 12 0,2-4-50,-1 10 193,-3 24-132,1-4 6,2-7 0,0-1-17,-1 7 0,3 2 0,1-31 0,0-3-6,0-8-5,0-2 11,0-9 34,0-1-29,0-8-397,0-5-3831,0-8 4223,0 4 0,0 6 0,0 7 0</inkml:trace>
  <inkml:trace contextRef="#ctx0" brushRef="#br0" timeOffset="83469">21020 10001 12640,'-3'24'969,"4"7"-891,3-9 101,3 8-22,-2-4 45,0 0-57,0 3-22,5 24-117,-3-21 61,3 16-61,-4-28 44,-1 0-11,-1-10-33,-1 0-12,-2-9 12,1-1 0,0 0 38,2 0-32,0 0-7,0 0-5,1-3 6,1 0 50,3-6 11,2-4 6,3-5 5,5-6 12,1-4 212,14-27-77,-6 8-57,-4 2 0,1-2-112,-6 9 0,-1 1-37,0 0 1,-2 2-14,12-24 83,-19 39 74,-2 5-46,-6 14-78,-1 7-39,0 4-95,-3 7-179,-2 4-382,-2 1-1226,0-1 1882,1-1 0,3-10 0,1-1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5:58:06.761"/>
    </inkml:context>
    <inkml:brush xml:id="br0">
      <inkml:brushProperty name="width" value="0.05292" units="cm"/>
      <inkml:brushProperty name="height" value="0.05292" units="cm"/>
      <inkml:brushProperty name="color" value="#0070C0"/>
    </inkml:brush>
  </inkml:definitions>
  <inkml:trace contextRef="#ctx0" brushRef="#br0">6094 6215 16068,'4'61'35,"0"-1"0,-2-4 0,1 4 0,-1-1-32,-1-5 1,-1-1 0,1 0-763,-1 1 1,1-1 0,-2-1 825,-1 19 1,-1-8 10,-2-4-25,0-22 1,0-2-49,1 1 717,-2 4-722,5-23 380,0-7-341,1-6-45,0-2-33,0-1 1285,6-5-1246,-2 3 0,7-4 0,-2 4 5,3 1-10,10 0 5,-4 3 0,11 2 0,-7 2 11,12 4-5,-7-2-6,17 0 11,-4-4-11,-7-2 0,0-2 0,-18-1 11,3 1-5,-4 0-6,2 0 11,-5 1-11,-1 0-84,5 1-79,-4-1-682,8 1 845,4-2 0,-10 0 0,4-1 0</inkml:trace>
  <inkml:trace contextRef="#ctx0" brushRef="#br0" timeOffset="515">6094 6739 14566,'49'13'230,"-4"-3"-225,-15-8 79,17-1-39,-11-4 0,20-4-163,-21-2-302,-2 1-767,-11 0-863,-12 4 2050,-2-1 0,-4 3 0,-2 0 0</inkml:trace>
  <inkml:trace contextRef="#ctx0" brushRef="#br0" timeOffset="867">6142 6310 15193,'62'-5'841,"-12"-1"-740,9 9-96,-13-4 35,20-8-40,-17 1-642,-13 2 1,0 0 641,3 2 0,-7 1 0,-17 3 0</inkml:trace>
  <inkml:trace contextRef="#ctx0" brushRef="#br0" timeOffset="2383">5214 12883 16432,'2'34'107,"1"-1"1,2 21 0,1 9 0,0-3-66,0 7 0,1-1-751,-1-8 0,0 2 1,0-5 733,0 1 0,-1-9-19,0-8 33,5 21-28,-4-28 659,1 3-631,-4-21 313,0-7-397,1-3 51,8-5-1,2-3 1150,26-6-1104,6-1-51,5 1 5,12 3-770,-27 6 765,7 0-45,-18 1-330,10 1 117,-16 0-100,6 1-276,-18-2-1953,-2 0-354,-3 0 2941,0 0 0,-2 0 0</inkml:trace>
  <inkml:trace contextRef="#ctx0" brushRef="#br0" timeOffset="2766">5237 13383 15104,'49'-14'168,"-2"3"-112,2 6-51,-15 4 1,0-1-129,20 0-1384,9 0 1507,-43 1 0,-4 0 0,-11 0 0</inkml:trace>
  <inkml:trace contextRef="#ctx0" brushRef="#br0" timeOffset="3085">5166 13002 16465,'46'4'297,"-11"-4"0,3-4-272,12-8 0,1-4-25,-9 5 0,-1-1-121,8-5 1,-4 1-507,-9 0-801,-6 7-2622,-7 3 4050,-5 5 0,-9 1 0,-4 0 0</inkml:trace>
  <inkml:trace contextRef="#ctx0" brushRef="#br0" timeOffset="7028">5952 13359 9027,'0'0'0</inkml:trace>
  <inkml:trace contextRef="#ctx0" brushRef="#br0" timeOffset="7944">6570 13192 15698,'-57'5'1103,"7"6"-935,25 23-162,9-8-1,-2 13 1,11-15 5,1 3 23,1-1-73,2 22 5,2-18-16,3 15-23,3-22 0,5-4-112,8 5 56,6-3-111,19 2 105,1-10 102,-1-5-12,1-11 39,-18-4-33,5-8 33,-13-3 6,-2-6 96,-3-4-63,-3-4 107,-5-2 0,-1-2 90,-1-25-135,-2 24 0,-4 1 264,-18-22-63,-13 26-156,-27 4-140,18 14-638,-8 13-432,35 9-2195,2 3 3265,10 5 0,2-8 0,2-2 0</inkml:trace>
  <inkml:trace contextRef="#ctx0" brushRef="#br0" timeOffset="8952">6999 13668 14762,'-19'25'1731,"3"-1"-1171,-1 14-549,7 1 1,-2 10-12,8-7-51,6-13-61,3 1-308,9 5 196,1-11 28,4 0-89,-2-15 223,-2-4 62,1-11 84,-5-13-50,-6-1 5,-1-6 11,-4 10-16,-2 0-34,-3 1 11,-3 0-11,-3 4-174,-1 1-347,-1 5-1663,-3 1-561,6 3 2745,0 3 0,7-1 0,3 2 0</inkml:trace>
  <inkml:trace contextRef="#ctx0" brushRef="#br0" timeOffset="9684">7189 13764 14521,'26'-28'516,"-7"6"-214,-3 28-77,-7 5-24,-3 5 23,-3 18-151,-4 6 0,-3 2 140,-4-3 16,-1-17 34,-1-1-263,3-10-201,3-3 134,2-6 72,12-4 34,7-1-39,17 0-5,-8-1-68,1 3-442,-16 1-656,-2 0-1591,0-3-2894,-4 0 5656,-1-4 0,-3 3 0,0 1 0</inkml:trace>
  <inkml:trace contextRef="#ctx0" brushRef="#br0" timeOffset="10251">7451 13692 15429,'5'65'493,"-2"-3"-835,0-35 107,7-6 229,1-17-28,12-9 29,-9 1 5,4-3 0,-7 4 50,0 2 101,2 7-49,-5 1-24,2 14-61,-7 2-11,-1 0 27,-5 3-201,-12-7-68,3-6-44,-12-4-403,8-11-734,-4-9-784,1-5 2201,0-8 0,9 11 0,4 3 0</inkml:trace>
  <inkml:trace contextRef="#ctx0" brushRef="#br0" timeOffset="10436">7380 13740 12819,'13'8'1294,"-2"-2"-628,-11-6-554,0 0 50,42 0-162,-20 0-380,33 0-1373,-30-3 1753,3-4 0,-13 2 0,1-1 0</inkml:trace>
  <inkml:trace contextRef="#ctx0" brushRef="#br0" timeOffset="10906">7737 13668 14001,'35'-1'649,"-2"1"634,-22 17-997,-3 11-219,-2 10-22,-9 23-40,0-23-5,-2 11-5,2-18-57,2-5-291,0-6-246,1-4-4056,0-7 920,0-4 3735,0-6 0,0-2 0</inkml:trace>
  <inkml:trace contextRef="#ctx0" brushRef="#br0" timeOffset="11100">7737 13859 10769,'8'-3'2599,"-2"1"-2134,23 0-465,-9 1-3725,45-1 3725,-31 2 0,2 1 0,-23-1 0</inkml:trace>
  <inkml:trace contextRef="#ctx0" brushRef="#br0" timeOffset="11819">8237 13097 14673,'60'12'263,"-9"-3"-263,-27-11-163,-4-1-2233,3 1 2396,-10 1 0,-2 1 0,-9 1 0</inkml:trace>
  <inkml:trace contextRef="#ctx0" brushRef="#br0" timeOffset="12039">8284 13287 15866,'56'7'235,"-1"0"0,-9-1 1,-6-3-2247,4-12-3372,-23 0 5383,1-1 0,-16 6 0,-2 2 0</inkml:trace>
  <inkml:trace contextRef="#ctx0" brushRef="#br0" timeOffset="35371">9356 11573 15608,'-36'9'180,"11"-2"-180,0-7 16,3 0-4,4 0-7,-4 0 1,7 0-1,3 0 1,1 0-6,2 0 6,2 0-6,2 0 0,1 0 0,1 0-6,1 0 6,0 0 11,1 0 0,-1 0-16,1 0 10,-1 0-38,1 2-34,-2 1 11,2-1-68,-1 3 68,1 0 67,0 0 0,1 0-5,0-1-6,0-2 12,0 3-7,0 2 6,3 10 1,-1-1-12,2 7 5,-2-3-5,1 11-45,0 2-39,0 8 45,0-10 27,-2 2 12,1-15-84,-1 5-22,1-6 56,-1 2 5,0 1-6,0 2 40,-1 2 6,1 1 5,-1 1-12,0 0 7,0 0-57,0 0-106,0 11 67,0-9 23,0 20 72,0-9 12,2 20 22,1-18-28,2 1 6,1-13-6,-2-7 0,1 6 5,-2-9 1,-1 11-12,-1 6 6,-1 1-5,0 15-1,0 7 0,0 4-33,0-3 39,0-18 6,0-12-1,0-2 29,0 1 16,0-1-50,1 0 6,1 11-6,0-8 11,3 22 62,-4-6-59,0-9 0,0 2-14,-1 27 0,0-2 0,0-20 0,0 1 34,0-11-23,0 11-11,0-15 5,0-1 29,0 2 0,0 0 50,0 16-73,-2 2-6,1 1 40,-1 5-39,0-11-6,-1 20-11,2-20 11,0 2-6,1-22 6,0 1 0,-1 1 0,0 0 6,1-1-1,0 14-5,0 4 0,0 1-5,0 10-12,0-5 17,1 1-6,0-9 1,1-12 5,-1-9-17,0 2 17,0 2-34,-1 1 34,2 1-5,-2-2 5,1-1-6,0 9 12,0-7-6,1 4 5,0-1-5,-1-10 6,1 9-6,0-5 5,-1 4 63,0-2-63,0 2 1,-1-2-6,1-1 11,-1-2 28,0 4-39,0-9-5,0 5 44,0-7-45,0 3 6,0-4 0,0-1-5,0-8 5,0-2-6,0-3 6,0 1 17,0 1-17,0 1-6,1 1 6,0 3 0,0-1 11,1 0-16,-2-2 66,1-3-21,-1-1-24,1 8 46,3 15-101,1 15 89,1 9-44,-2-14-6,-2-7-56,-2-21 22,0 0 40,0-5 44,0 2-50,0 0 45,0 2-45,0-2 0,0-1 6,-1 1-6,1-1-90,-1 5 34,1-4 56,-1 2 0,1 0-6,0 2-50,0 9 34,0-1 22,0-1-6,0-8 6,0-5 0,0 0 34,0 3-45,0 1 5,0 2 1,0 2-1,0 0-67,0 0 68,0-1 5,0 1-6,0-2-89,0 2 39,-1-3 50,1 0 1,-2-2-163,2-3 173,0 3 1,-1 0-1,1 3-33,0 11-5,0-7-6,0 8-29,0-11 29,0 0 28,0 2-23,-1-5 68,1 1-90,0-5-45,2 0 101,17 0 6,1 0 11,23-1-12,-14 3-5,-3 0 17,-8 2-56,-11-2 39,-1 0 0,-4-2 50,0 1-50,1 0-50,4 2 39,-2-2 11,8 2-6,-5-2 12,8 0-1,-8-1-5,6-1-3646,-1 1 3646,-3 0 0,0 1 0,-9 0 0</inkml:trace>
  <inkml:trace contextRef="#ctx0" brushRef="#br0" timeOffset="38307">10308 11621 13693,'36'5'173,"2"0"-128,-17-5 5,0 1-10,-3-1 38,-4 0-78,1-1 6,8-3 27,-7 1-27,6-3-6,-10 4 5,-3 1 102,-1 1 386,-4 0-45,-1 0-398,-3 1-44,0 1-1,0 1-5,0 0 6,0 1-1,0 0-5,0 2 0,0 2-11,0 2-134,1 10 61,2-2 50,4 24-16,2 3 16,0 2 23,1 19-62,-4-28-39,1 12 56,-3-17 45,0 12 11,-2-10 0,1 9 0,-3-13 0,0 11 33,0-9 7,0 9-35,0-13 85,0 2 33,0 18-45,0-9-58,0-4 0,0 3 5,0 4 0,1 1-22,0 2 0,1 0-3,-1-1 0,1-2 5,2 19 6,-1-20-11,0 0 6,0 15-6,-1-15-6,0 25 6,-1-30 6,0 26 56,0-10-6,-1-18 0,0 0-45,1 21 14,-1-20 0,0 2-20,0 2 1,0 1-6,0 26 3,0-28 0,0-3-9,0 1 6,0-1 0,0-1 0,0-1 6,0-2-6,0 14 0,0 3 6,0 1-1,0 12 12,0-9-17,0 2 19,-1-19 1,0-1-613,-1 10 599,-2 15 11,3-17 16,-2 0-21,2 14-7,-1-15-5,1 24 6,1-16-6,-1-2 0,1 6 0,0-25 0,0 16 0,-1-19 0,0 7 0,0-9 0,0 2 598,-1 2-603,-1 20 5,-1-7 0,1 15-12,-2 1 7,1-15 5,0 22-6,2-20 12,1 21-1,-1-20 1,2-4 0,-1-23-1,1-9-5,0-2 0,0 0-5,-1 12 5,1-5 0,-1 13-12,0 2-10,0 12-51,1 2 73,0-6 0,0-11-5,0-18 5,0 0-6,0-7 6,0 1-6,0 0 203,0-1-203,-2 2 1,2 3 10,-1-1 1,1 4 0,0-1-6,0 0 0,0-1-6,0-3 6,0-1 0,0-1 56,0-1 28,-3-1-78,1 0-6,-4 0 0,1 0 0,-2 0 5,0 0 6,-11 0-5,0 0 33,-7 0 17,-18 2-50,17 0-6,-13 0 0,26-1-73,3-1-499,5 0-1601,3-4-3456,1-4 5629,1-6 0,0 5 0,0 2 0</inkml:trace>
  <inkml:trace contextRef="#ctx0" brushRef="#br0" timeOffset="44181">5952 13383 12018,'28'15'252,"-5"-1"-173,-21-7-29,0 1 23,-2 0 22,0-1 342,0 0-112,-1-3 151,-4 0-398,1-3-61,-3-1-12,2-1-5,-1-2 0,1-2-5,1-4-6,2-2 5,0-1-22,2-1 28,3-4-28,0 6-78,5-3 50,2 9 67,0 4 22,-2 5 23,-4 3-22,-3 2 11,-1-1 39,0 2-11,0-4 156,-4 2-156,1-6-73,-6-1-73,3-6-2783,3-7 2856,5 2 0,1 0 0,1 8 0</inkml:trace>
  <inkml:trace contextRef="#ctx0" brushRef="#br0" timeOffset="117399">4809 14192 13082,'21'-23'45,"7"-9"-39,-18 18-1,7-5 107,-3 15-22,-4 2-1,7 1-83,-5 6 302,-1 9-263,-5 0-45,-3 6 11,-3-5 67,-7 11-66,3-12-1,-4 7 22,3-17-201,2-2-67,1-2 151,1-3 84,12-8 0,0 3 0,10-3 0,-6 12-162,1 17 156,-9-3 6,0 12 0,-6-10 11,-4 10 1,-4-5-12,-5 5 44,-1-14 63,-4-5-113,6-6-223,-5-2-186,8-4-381,0 0-721,6-3 1517,0-2 0,2 5 0,0 0 0</inkml:trace>
  <inkml:trace contextRef="#ctx0" brushRef="#br0" timeOffset="117935">5166 14168 14465,'-13'37'129,"3"-3"-185,15-8-73,2-7-459,12 11-492,3-16 1057,-2-4 135,-2-29-56,-13 3-5,-1-16-46,-4 12 51,0 2 45,-3 1 22,-3 1 101,-12-1-213,2 7-16,-12 0-320,14 8-1781,-2 15 2106,15 5 0,0 0 0,5-4 0</inkml:trace>
  <inkml:trace contextRef="#ctx0" brushRef="#br0" timeOffset="118314">5333 14192 11273,'-2'14'1367,"19"50"-1367,2-40-101,11 34 23,-4-46 106,-14-11 190,2-16 129,-9-11-44,-2-7 245,-5-14-217,-17 3-331,4 10-51,-14 6-576,11 23-549,-2 15-2790,2 5 3966,1 13 0,8-12 0,4-1 0</inkml:trace>
  <inkml:trace contextRef="#ctx0" brushRef="#br0" timeOffset="118847">5118 14597 13446,'26'32'110,"1"-1"0,-4-2 1,-2-6-111,-4-10-667,4-2 141,-8-5 526,3-3 0,-12-3 0,-1-2 0</inkml:trace>
  <inkml:trace contextRef="#ctx0" brushRef="#br0" timeOffset="119064">5095 14740 12191,'3'8'1216,"-1"-1"-454,33-27-432,-14 3-193,15-15 0,1-2-1279,-5 2-614,-9 5 0,-1 3 1756,-5 14 0,-9 5 0,-3 5 0</inkml:trace>
  <inkml:trace contextRef="#ctx0" brushRef="#br0" timeOffset="119955">4714 15121 13620,'14'-35'509,"2"2"-313,11 7-145,0 0-51,-1 1 11,-4 7 308,-15 13 90,-2 9-353,-4 5-50,-1 10-12,0 2-274,1 16 118,1-8-18,2 11-4,0-14 111,0-3-174,0-5-559,-1-5-667,0-6 1473,0-7 0,-1 0 0,-1-3 0</inkml:trace>
  <inkml:trace contextRef="#ctx0" brushRef="#br0" timeOffset="120368">4976 14978 11978,'5'11'1989,"-1"-3"-1832,-4 31-28,0-20-68,3 31-61,5-21-101,0-11-319,9 5 314,-7-17 5,4-1 101,-6-11 0,-1-4 11,1-20 51,-4-6 190,-4-11-241,-10 17-442,-2 9-476,-5 18-533,7 9-2212,2 3 3652,4 5 0,2-6 0,2-1 0</inkml:trace>
  <inkml:trace contextRef="#ctx0" brushRef="#br0" timeOffset="120787">5166 15073 13457,'7'51'-868,"2"-8"319,-3-32-5,3-3 279,3-3 275,-5-3 319,3-9-235,-7-3 129,-1-17 45,-2 7 224,-3-13-297,-6 14-476,-10 2-1312,2 10-161,1 8 1764,11 3 0,4-1 0,1 0 0</inkml:trace>
  <inkml:trace contextRef="#ctx0" brushRef="#br0" timeOffset="121206">5333 15073 10668,'6'1'1148,"-1"0"-1366,-5-1-734,12 41 5,2-20 611,10 26 336,-6-37 308,0-12-151,-10-7 431,2-17-274,-8 3 990,1-24-441,-13 22-790,-9-6-190,-4 21-376,-11 6-2834,16 23 3327,3-8 0,11 9 0,6-14 0</inkml:trace>
  <inkml:trace contextRef="#ctx0" brushRef="#br0" timeOffset="121569">5499 15026 12191,'20'40'86,"-1"0"0,-4-6 0,0-7-41,7-14-6,-8-11 146,0-12 498,-5-21 90,-2-8-286,-14-12-330,-19 13-196,3 18-2083,-10 20-1542,24 16 3664,2 13 0,7-14 0,0-2 0</inkml:trace>
  <inkml:trace contextRef="#ctx0" brushRef="#br0" timeOffset="123016">6285 14311 13004,'40'-45'1081,"-7"5"-958,-24 24-34,0-2-83,-3 9 123,0 0-40,-5 7 63,0 2 184,3 9-275,0 3 6,6 23-27,-3-6-40,1 11-84,-3-13-62,-1-2-963,2 0-1288,3-11 2397,2-7 0,-3-6 0,-3-5 0</inkml:trace>
  <inkml:trace contextRef="#ctx0" brushRef="#br0" timeOffset="123404">6571 14288 10774,'10'5'2247,"-1"-1"-1671,-9-4-217,0 0-107,3 31-196,0-15-51,2 25-5,1-24-84,0-2-414,6 1 274,-2-8-207,6-2 347,-6-18 84,-1-1 89,-4-20 499,-3-6-369,-5 9-74,-3 1-33,-5 22-112,-1 3-112,0 3-358,1 3-2062,3 13-857,3-2 3389,3 10 0,2-14 0,0-2 0</inkml:trace>
  <inkml:trace contextRef="#ctx0" brushRef="#br0" timeOffset="123800">6737 14335 13513,'23'56'140,"-3"-8"-179,-14-34-196,1-4-90,-1-3 56,3-5 264,-3 0-1,2-7 6,-4 0 11,1-13 23,-3 5 67,0-12-12,-3 5-77,-2 0-192,-7 2-839,-1 9-286,0 1 1305,5 7 0,5 1 0,1 2 0</inkml:trace>
  <inkml:trace contextRef="#ctx0" brushRef="#br0" timeOffset="124168">6904 14383 10270,'13'12'1070,"-3"-2"-1361,10 30-146,-5-28 471,19 27 50,-19-44 89,-3-6 107,-10-4 191,-1-8-259,-2 5 7,-4-5-96,-2 11-123,-3 3-549,-6 2-358,5 5 907,-2 11 0,9-6 0,2 7 0</inkml:trace>
  <inkml:trace contextRef="#ctx0" brushRef="#br0" timeOffset="124537">7118 14406 12780,'25'46'-555,"-3"-8"0,-9-27 287,-1-4 245,-1-4 214,1-7 329,-6-12-155,-1-2 682,-6-17-240,-7 9-869,-17 0-1534,-2 17 1596,-20 25 0,28-6 0,-3 10 0</inkml:trace>
  <inkml:trace contextRef="#ctx0" brushRef="#br0" timeOffset="125035">6690 14716 13581,'42'30'-36,"0"0"1,-3-3-1,-4-4-972,1-3-756,-10-8 1764,-14-9 0,-7-2 0,-2-1 0</inkml:trace>
  <inkml:trace contextRef="#ctx0" brushRef="#br0" timeOffset="125286">6713 14859 11967,'-6'-5'1614,"2"1"-926,4 4-100,0 0-95,35-20 281,-1-6-704,-1 1 0,-1-2-126,8-13 56,2-7 0,-29 31 0,3-1 0</inkml:trace>
  <inkml:trace contextRef="#ctx0" brushRef="#br0" timeOffset="126217">6761 15121 14566,'15'-26'739,"0"0"-582,8-5-157,-6 10-11,7-6 22,-14 18 320,-1 2 61,-7 6-56,-2 1-330,0 5 5,0-3 0,0 4-5,0-4-628,-1 0 622,1-1 45,4 9-45,-1 3 0,6 25 0,-1 8-149,-3-12 1,0 2 137,1 16 5,-1-9-44,-4-28 78,-1-12 22,0-2-78,0 1-11,0 4 90,0 2-57,0 1 6,0 2 6,0-5-18,-1 0-783,0-3-835,-3-1 1630,-2-4 0,2 2 0,-1-1 0</inkml:trace>
  <inkml:trace contextRef="#ctx0" brushRef="#br0" timeOffset="142548">8880 16312 14617,'26'-24'44,"-5"6"-44,-2 11-44,-7 6 44,4 4 28,-6 3-17,2 12 28,-9 17 23,-2 2-57,-4 1 130,-4-9-12,1-15-50,-1-2-73,5-8-146,0-3-280,1-1 186,14 0 223,1 4 17,10 4 73,-10 4 257,-4 13-224,-7-11-10,-2 8 77,-5-6-66,-1-4-29,-4 3 96,-8-6-208,-4-4-128,1-2-1462,1-10 1624,16-13 0,-1 8 0,8-6 0</inkml:trace>
  <inkml:trace contextRef="#ctx0" brushRef="#br0" timeOffset="143111">9213 16383 14309,'-11'52'274,"3"-7"-268,7-28-6,1 0-527,14 11 12,-4-12 28,12 6 145,-8-16 29,3-4 245,-4-5 108,2-14 44,-11-22 274,-4-1 6,-11-8-291,-3 23 112,-16 7-185,15 12-465,-6 3-516,16 7-2604,2 7 3585,2-1 0,1 0 0,0-6 0</inkml:trace>
  <inkml:trace contextRef="#ctx0" brushRef="#br0" timeOffset="143512">9403 16383 11334,'1'6'2325,"-1"-1"-1776,0-5-488,3 52-139,4-30-135,4 39-224,3-43-78,1-5 218,0-4 85,1-5 189,-2-2 18,1-4 10,-3-5 281,0-13-96,-4-1 314,-3-14 146,-7 10-381,-21-6-269,3 13-1171,-25 3 1171,10 16 0,9-2 0,8 6 0</inkml:trace>
  <inkml:trace contextRef="#ctx0" brushRef="#br0" timeOffset="144147">9903 16478 15518,'8'25'6,"4"-2"-348,18-3-201,-8-6-426,4 2-471,-15-11-1550,-3 0 2990,-5-3 0,-1-2 0,-2 1 0</inkml:trace>
  <inkml:trace contextRef="#ctx0" brushRef="#br0" timeOffset="144363">9832 16573 12903,'-7'-1'1086,"2"0"130,5 1-857,34-13-359,-3-5-258,-2 2 0,2-2 258,-2-6 0,-4 0 0,3 0 0,0-4 0</inkml:trace>
  <inkml:trace contextRef="#ctx0" brushRef="#br0" timeOffset="145228">10284 16431 13575,'10'-37'762,"-2"5"-449,3 6-307,-4 7 100,4-7 57,-6 14 212,0 3 1,-2 12-292,1 15-45,0 3-39,5 23 5,-4-13-5,5 22 6,-6-23-6,3 12-123,-4-20-91,-1-3 125,-1-10-90,-1-7 100,-1 1 46,-1-1-12,-1 3 90,-2-2-34,0 1-11,-2 0 89,3-2 91,-1 1-74,3-3 18,1 1-63,1 1-61,0 2-16,0-1-24,1 1 46,4-2 0,10 0-1,0-1-5,17-1-286,-12 0-4374,13 0 4660,-18-1 0,0 1 0,-11-1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1:27.429"/>
    </inkml:context>
    <inkml:brush xml:id="br0">
      <inkml:brushProperty name="width" value="0.05292" units="cm"/>
      <inkml:brushProperty name="height" value="0.05292" units="cm"/>
      <inkml:brushProperty name="color" value="#A020F0"/>
    </inkml:brush>
  </inkml:definitions>
  <inkml:trace contextRef="#ctx0" brushRef="#br0">2428 3953 14264,'-11'28'39,"1"12"-33,10-12 38,0 12-38,-1-9 0,-1 14-6,0-11 5,1 16-61,0-18 56,1-6 23,0-10 184,0-13-1299,0-3 991,2 1 112,0 4 40,1-2-46,-1 3 1,-1-4-1,0 0 1,0 1 0,1 1-1,0-1 1,1 0 67,-2 1-40,0-3 158,0 2 201,-1 0-258,1 7-134,-1-1 0,0 7 0,0-5 0,0 6-6,0-5-122,0 1-80,0-9-122,0-2-857,0-2-3171,0-19 4358,0 9 0,0-11 0,0 15 0</inkml:trace>
  <inkml:trace contextRef="#ctx0" brushRef="#br0" timeOffset="4569">2476 3929 12455,'17'11'353,"-3"-3"-348,-9-4 180,1 1-185,0-1 34,2 1 55,-2-1-10,3 0 111,-2 0-55,2 0-12,-3-2-118,0 0 191,2 0-190,-2-1 95,3 0 0,-4-1-96,2 1 6,-3-1 23,2 1 50,-1-1-84,3 0 6,-1 0-6,1 0 67,10 0-67,-6 0 28,8 0-28,-9 0 78,10-1-78,-1-1 62,18-5-12,-6 0-44,2-2 50,12 1-56,-22 3 5,16 1-5,-20 3 6,1 0-6,0 1 11,7 0-11,-7 0 0,12 0 0,-15 0 0,10 1 6,-7 0-6,0 0 5,2 0 1,-12-1-6,3 0 0,-5 0 0,4 0 6,-4 0-6,3 0 50,-1-1-50,4 0 6,-1-1-40,4 2 34,1 0 6,-3 0-6,3 0 0,-9 1 16,4 3 24,6 1-40,-4 0-40,8 1 80,-13-3-40,9 4 0,-3-1 5,9 3 1,-3-2 5,-2-2-5,-1-5-6,-10 1-34,3-1 34,-9 0 0,-1 0 0,-1 0-6,2 0 12,2 0-12,0 0 6,2 0-5,0 0 5,-2 0 0,1 0 5,-2 0 35,1 0-40,4 0-17,0 0 17,9 0 0,2 0-6,3 0 6,13 0-5,16 4 5,-8-1 5,12 3-5,-24-3 6,2-1-6,-1 0 0,31-1 0,-24 0 0,-2 0 0,-1 0 0,-3 0 0,21 2 0,-17-1 11,12 1-11,-19-2 0,-7-1 6,-15 0-6,-6 0 0,-1 0 5,-2 0 1,1 0-1,0 0 1,0 0-6,4 0 56,-1 0-62,1 0 6,1 0 0,-2 0 0,1 0 0,0 1 0,0-1-5,0 0 5,2 0 45,8 0-45,3 0 0,2 0 5,11 0 1,2 0-12,2 1 12,17 1-1,-20 0-5,12 2 6,-11-2-20,-1 0 0,2 0 8,10 0 9,-2 0 0,3 0 3,17 1-6,2 0 14,-25 0 0,2 0-20,1 0 0,0 0 6,1 0 0,-1 0 0,-2 0 0,-2 0-5,27 2 5,-29-2-6,25 3 23,-25-3 17,12 0-18,-13-2-13,-1-1 0,2 0-48,29 0 42,-10 0 1,3-1 21,-14 1 1,-2 0-20,-1-1 0,-1 1-229,0 0 1,-2 1 228,10 2-11,14 1 11,-18 1 0,0 0 11,-2 0-11,0-1-6,-5-2 1,3 0 10,-8-1 1,2 0 11,5 0 0,1 0-15,-1-1 1,-2 0 9,26 0-12,-14 0 0,1 0-23,-17 0 1,0 0 250,6 0 0,-4-1-228,3 0 12,17-2-12,-14 0 0,13-1 0,-17 2 0,1-1 0,16-1 0,-12 0 2,-8 2 1,1-1-6,-1-1 1,-1-1 2,1 1 0,0 0 0,30-5 0,-20 3 22,-11 2-22,-1 1-6,18-2 18,-10 1-12,13-1 5,-13 0-5,1 1 0,2 0-5,1-1 2,-12 2 0,4-1 0,15 0 0,3 0 0,2 0 1,3 1 2,-6 0 0,3 0 0,-4 1-1053,-4 0 1,-2 0 1052,7 0 0,-3 1-1009,4-2 1009,-1 2 0,2-2 45,-1 1-116,-2 0 1,3-1 67,-8 2 0,2 0 3,8 0 0,2-1 3,1 2 0,0 0-3,-9-2 0,-1 1 0,0 0 0,0 0 500,12-1 0,-4 0-494,6 1 420,-10 0 0,4 1-404,-1 0 1,0 0-23,-10 0 0,0 0-6,8 0 0,-4 0-27,5 0 36,-15 0 0,0 0-3,22 0 0,-8 0 0,2 0 0,-12 0 0,2 0 0,-3 0 0,3 0 0,-1 0-3,13 0 0,-2 1 3,-5-1 0,0 0 25,10 2 0,-4 0-14,3 0-11,-12 0 0,-2 1-50,2-1 47,-14 0 1,-1-1 2,19 1 67,-11-1 1,4 0-63,1-1 1,2 0-6,0 0 0,1 0-6,9 0 1,-3-1 5,-20 0 0,-2 0 0,7-1 0,-2-1 39,8-1-33,15-1-6,-19 1 11,1 2 446,-5 1 0,4 0-485,-8 1 0,2 1 25,18 1 0,-1 1 6,-19 0 0,0-1-1,9 3 1,2-1-3,6-1 0,-1-1 0,-8 0 0,-1-1 151,8 0 1,-3-1-152,0 0-3398,14 0 3398,-16 0-5,11 0 5,-5 1 33,0-1-66,-3 1 33,1-1 5,-17 0-66,8-1 55,-17 1-5,-4-1 3397,-13 1-3391,0 0-6,2 0-57,-1 0 63,1 0-62,-2 0 55,3-2 7,-2 2-12,10-3-39,16 2-67,5-1 106,15 1-28,-15 0-224,10 0 135,-21-1-56,8 0 16,-13-1 118,-3 0 34,2-1 16,-8 1 0,0-1 6,-7 2 0,0 0 0,4-1 0,-2 1 0,9-1 0,-6 2 0,1 0 0,-5 1 0,-2 0-5,0 0-68,1 2-213,3 6 96,-1 0 145,9 6 40,-7-7-158,9 3-212,-4-7 184,8 1 141,-8-4 50,8 0-364,0 0 112,-5 0 112,2 0 67,-13 0 17,-1 0 11,-3 0 39,1 0 23,-2 0-6,0 0 34,-2 0 84,1 0 364,-1 0 67,0 1-459,1 5 28,0 11-123,2 16-1,0 2 1,-1 24 2,-2-21 1,0 0 69,-1 26-50,0-18 0,0-3-28,0-8-28,0 6-45,0-22 17,0-6 51,2-4-1,-2-3-11,3-1 124,-1-3-57,-1 0-569,0-2 0,0 0 0</inkml:trace>
  <inkml:trace contextRef="#ctx0" brushRef="#br0" timeOffset="15384">17188 3405 14953,'6'55'78,"-2"5"-72,-7-14-1,0 3 34,-1-13-27,-2 15-1,1-14 28,-3 25 23,4-28-29,-1 9 34,1 2-27,0 1-18,1-8 0,0 3 45,0-5 1,0 1-34,-2 18 0,-1-1-34,3-20 0,0-1 2,-2 8 1,1-3 3,1 2-1,-2 0 7,1-2-12,-1-3 5,1-1 57,-1 9-57,1 3-5,1-1 23,1 13-29,1-8 1,1 2 10,0 13-1031,-1-25 981,-1 11-507,1-15 552,0-1 0,-1 0-313,0-1 285,-1 0 28,2-1 39,-2 1-44,0 14 5,0-11 0,-3 29 0,2-29 0,-1 1-3,-1 1 0,1 1 486,-1 7 1,-1-2-484,0 12-73,1 10 73,2-27 579,0 15-579,-1-15 0,1 2-33,-4 20-35,3-16 246,-1-9 0,1 2-181,0-2 1,0-1 2,0 2 0,0 0-3,1-2 0,0-1 0,1 2 1,1-3-4,0 10 6,0 15-6,0-17 1,0 0 5,-1 1-6,1 0 6,0 1 6,-1-1-1,0 0-16,-1 19 11,1-15-6,0-9 1,1 0 5,-2 21 0,0-1-6,-1 8-1082,3-27 1094,-1 14-6,2-15 11,-1 3-5,0 21-1,-1-15-10,1 15 5,-1-19 0,-2 20-6,1-15 6,0-8 0,0 2 6,-2 24-6,0 1 2,3-28 1,0 0-3,0 26 6,-1 1-6,1-15 0,1 2 0,0-15 0,1 1-3,-1 8 0,0-1 0,0-10 1,1-2-1,0 2 0,0 0 536,1 2 0,-1 2-542,1 20 1,-1 3 5,1-10 0,0 0-10,0-8 0,0 2 0,0-3-24,0 3 1,0-4 30,0-1 1,0-3-68,0 24 23,1-28 5,2 20 40,1-23-12,0 23-22,-3-21 22,0 27 17,-1-7-6,0-9 1,0 1 5,0 19-3,0-26 0,0-2 3,0 5 0,1 0 0,1-1-6,2-3 1,3 12 5,-1-15-6,6 22 6,-4-25 6,5 21-1,-3-9 1,-3-11 0,0 0 66,3 10-66,0 2-6,-4-28 0,1 0 6,-2-5-1,2 5 1,-5-8-1,1 6-5,-1-8 0,1 6-5,2-3-1,0 3 6,2 1 0,-2-3 0,-1 3 0,0-7 6,3 5-6,0-6-6,8 2-5,-3-5 5,5 0-27,-4-3 33,14-1 33,-1 0-27,24-1-6,-20 2-6,6 0 6,-18 0-5,0 0 5,0 0-11,9-2-29,-6 0 35,6-1-1,2-1 1,-8 0-12,13-2-17,-11 1 29,14-4 5,-5 2-6,-1 1 6,-7 3-6,-6 1-5,-2 0-218,4-4 128,-6 1 28,1-2 0,-7 1 68,-1 0-46,3-2 46,2-1 5,2 0-364,6-2-241,-4 1 454,0 0 111,-2-1 35,-8 4-1,2-1-33,-6 4 39,1 1 0,-2 1 6,1 0 5,1-5 0,0-2 6,4-14 61,4-21 85,-2 5-63,3-14-44,-7 20-16,0 0-12,0 0-28,-2 1 44,0-12 40,0 10 79,0-24-85,-1 22-33,-1 3 0,0-2-28,-1-29 89,0 13 0,1-2-75,-1 9 0,0 0-12,0 2 1,1 1-12,0 3 1,1 4 25,0-7-23,3-26 34,-4 28-34,1-12 28,0 13 0,-2-1 0,2-24-14,1 21 1,0-3-21,0 1 1,1 0 22,1-7 0,0 3-28,2-10 3,-2 15 0,-2 0 8,3-23-11,-3 26 0,-1 1-226,2-20 226,-1 17 0,-1 0 0,2-18-23,-3 20 1,1-1 19,-1 0 1,1-2-7,0-17 1,0 2 2,0 23 1,-1 1 2,0-7 0,1 0-2,0-9-51,2-1 56,-1-1 5,3 1-2,-2 14 0,1-1-3,3-19 0,-1 10 0,0-3 0,-1 9 0,-1 1 0,0 0 0,0-1 2,-1-6 1,-1-2 0,0-2 0,-1 1-3,0 8 0,0 1 99,0-8 0,0 4-99,2-3 0,0 2 5,0 3-2,-1 5 0,-1-1 2,1-10-5,0 2 0,-1-1 6,0 1-20,0 9 0,0-1 25,0-21 8,-1 15 1,0-1-17,0 7 0,-1 0 2,0-19 1,1 1-6,-1 22 0,0 1 0,0-20 0,0 3 0,0 0-11,0-12 11,1 23 0,2-26 0,0 26 11,-1-19-5,-2 33-12,0-15 6,1-8-39,1-1 33,3-16-807,0 26 819,1-12-6,-1 15 5,0-2-5,0-2 0,-2-1 6,-1 0-6,-1-20 0,-1 1 0,0 2 0,0-4-6,0 4 6,0 9 0,1-6-5,-1 23 5,2-2 858,1-4-856,-1-1 1,2-1-31,-1-11 28,0 2 0,-1 2 0,0 7 0,-1-21 6,-1 14 8,0 10 0,0-1-9,0 4 1,0 1-6,0-33 6,0 6-6,0 27 0,0-19 0,1 23 0,1-8 0,0 10-11,6-33 5,2 3 6,-4 23 0,0 0 0,2 0 0,0 3 50,2-12-10,-2 2-35,-4 10-5,-4 19 73,0-1-28,0 9-40,0 1 63,-1 3-68,0 0 50,-1 1-50,0-1 6,0 0 50,0 1-6,-2-1 168,-3-3-212,1 1 22,-3-4 6,2 2-29,-1-2 35,-1 1 218,-11-5-163,6 6-22,-8-2 11,7 6-45,1 1-22,-10 0 22,-2 4 0,-18 6-33,3 2-1,-22 9 1,24-9-6,-14 6-23,31-11 23,-8 2 17,11-3-11,0-2-6,-3 2-6,8-2-39,-16 5 29,0 1 10,-20 4 0,17-4-27,-5-3-40,22-6 67,0 0 6,2-1 0,1 0 51,-2 0-46,2-1 12,-8 1-17,7-1-61,-12 3-275,1 8-124,0 2 460,-22 14 0,31-16 0,-14 4 0</inkml:trace>
  <inkml:trace contextRef="#ctx0" brushRef="#br0" timeOffset="38194">17092 7668 11693,'7'-17'414,"-2"-2"-16,-5 11-230,0-1 140,0 5-168,0 2 958,0 2-863,0 14-84,0-2-61,0 28-28,7 23-60,-5-26 1,1 1-3,1 1 0,1 0 36,-2 0 1,0-2-37,1 4 0,0 7 67,-1-22-67,-1-3-5,0-5 5,-1-3 72,1-4-60,-2-1 105,1-3-44,-1-1 45,0 0-107,0 1-6,0 0 12,0 4-17,0-6 0,0 0 0,0-3-1215,0-2 45,1-14 1170,1-13 0,0 7 0,0-3 0</inkml:trace>
  <inkml:trace contextRef="#ctx0" brushRef="#br0" timeOffset="39814">17116 7644 15053,'25'-8'163,"-1"2"-12,16 6-151,-14-2 62,27-2-23,-26 0 45,19-4-67,-19 4 11,8-1-22,-12 2 78,8-2-51,-7 2-27,7-3 61,-10 2-5,17-2-51,-15 2-11,12-1 0,-19 3 34,-1 1-29,-1-1 12,12-2-17,-9 0 6,8-1-1,-15 1 12,5-1-11,-6 0-1,3 0 34,-8 3-27,-2 1 105,-2 1-111,2 0-6,-1 0 11,4 2-5,-1 2-6,0 2 44,-1 4 7,0 3-57,3 17 6,-2-6 0,2 9 6,-1-12-1,-1 2 1,1 12 0,-2-5-6,0 10 5,-2-7 29,0 16-34,-1-9 0,0 27 5,2-1-5,-2-3 0,2-7 0,-1-27 0,1-15 6,0 5-6,-1-10 17,1 6-12,-2-11 7,0 0 21,0-2-22,0 2-11,0-1 0,0 5 6,0-3-6,-1 6 0,1-5 0,-2 0 6,2-3-1,-2-1-5,0-2 39,-2 1-33,-4-1 33,-3 0-33,-16 1-6,6-1 5,-9 2 7,11 1-7,-2 0 1,-12 2 50,5 0-51,-9-1 7,9-1 94,-11-1-33,9-2-23,-22-5 129,1-7 1,-2 0-108,4-1-21,16 9 5,12 3 39,-8 0-95,9 1 6,-4 0-1,11-1-5,3 1-151,1 0-370,1 0-565,1 0 1086,-1 0 0,4 0 0,-1 0 0</inkml:trace>
  <inkml:trace contextRef="#ctx0" brushRef="#br0" timeOffset="43009">8784 4215 13861,'7'55'638,"0"-1"-560,-2-14-61,-1 27 6,-1-14-21,-2-19 1,0 0-3,-1 7 6,0 2-90,0-13-163,2-6 348,-2-15-39,3-8 11,-3-3 89,2-6-112,-1 0-50,0-8-5,0 2-1,-1-3-246,0-13 151,-2 6-27,-3-22-85,-5-9 140,-1 0 73,0 1 0,3 20-11,3 13 16,-1-5-5,3 8 0,-1-3-5,4 10-29,0 1 34,0 3 11,0 0-5,0 2 100,0-3 23,5-1 39,2 1 342,16 3-331,-5 4-106,10 3 5,-9 0 6,1 2 0,1-1-11,0-1 56,9 0-89,-7-1 10,6 0 6,-10-1-56,-1 0 17,8 0 22,1 2 34,19 1-62,-15 0-11,6-2-6,-18-1 12,5 0 0,-7-1 38,1 0-38,-10-2 0,-1 2 5,0 0-17,2 1 6,4-1 0,0 1 6,1 0-1,-6 0 1,-3 0-6,-2 0-34,-2 0-94,0 0 128,1 0 106,3 2 40,0 5-40,1 0 34,2 15 78,-2 26-218,-1-6 0,1 20 0,-4-23 6,0-1-6,1-1 11,-2-2 0,3 7-11,-2-14-5,1 11 5,-1-22 0,-1 5 0,-1-9-62,0 7 12,0-5 50,0-1 0,0-8 0,0-2-6,0-2 1,0 0 55,0-1 51,0 1 95,-4-2-118,0 1-67,-10-1 107,1-1-62,-21-2-56,8 0-22,-14-1 22,6 2 50,-2 0 56,-17 1-92,19 1 0,0-1-8,-31-3 0,1-4-1,31-1 57,2-9-29,14 7-21,-12-5-7,13 8-22,-11 2-128,13 4-208,-3 1 76,11 1 1,4 0 0</inkml:trace>
  <inkml:trace contextRef="#ctx0" brushRef="#br0" timeOffset="45077">8832 4429 10780,'29'37'171,"1"-1"1,7 8 0,-1-4-88,1-4-84,5 5 34,-16-20-29,-17-14 12,-1-1-17,-7-5-11,-9-8-79,-1-1-173,-19-19-426,-8-13 535,5 4 0,0-1 269,7 6 0,2 2-115,-1-1 0,4 3 0,6 6 101,14 17 319,9 3-123,5 9-124,9 4-111,2 10-62,3 5-107,2 5-441,0 2-505,10 13 1126,-2-5 823,-10-9-448,-11-13-314,-23-24-5,-7-6-40,-6-7 180,-19-21-230,5 3-39,9 9 0,-1-3-104,-1-5 1,1 0 92,-9-15-6,12 15 0,5 2 381,14 9 56,12 9-55,34 39-786,-10 3 1,1 4 95,-7-7 1,0 1 130,4 8 1,-4-3 87,-5-4 112,-3-1 503,-10-12-391,-2-3 134,-10-11 112,-14-15-235,-12-16-124,-5-7-5,8 6 0,-1-3-3,3 2 1,2-1-312,-14-18 314,11 9 414,30 46-139,5 11-160,14 16 0,3 4-597,7 12 81,-4-7 1,-1 1-1244,1 2 1448,-1-5 157,0 0 39,-8-13 890,-4-9-694,-23-28-134,-6-7-23,-26-31-28,8 11 517,8 10 0,0 1-500,-8-18-22,3 1 27,7 6-33,6 9 0,16 15 578,21 36-578,7 7-390,-2 9 1,0 5-485,-4-5 1,-2-1 747,0-1 0,0 0 126,-2-1 0,-2-5 95,-4-4 106,-2-4 270,-10-17-34,-3-10-90,-7-5 11,-3-11-106,-9-5-123,-3-6-96,3 3 1,0-1 95,-11-17 106,8 10 1,1 1-432,4 1 414,15 13-61,13 27-157,15 21-33,-1 3-631,-3 4 0,0 0 305,5 7 311,-7-9 1,-2-1 47,-6-8 90,-5-6-62,-3-7 17,-3-12 627,-24-34-538,-9-16-131,13 22 0,-2-1 69,-4-5 1,3 2-73,1-2-151,0-2 151,16 30 151,8 10 242,6 14-242,8 8-151,5 14-418,-3-6 1,0 3-205,-1-2 1,-1 1 567,1-1 1,-1-1 53,9 16 73,-18-32 246,-1-4-145,-6-15 162,-3-16-218,-4-2-51,-12-32-67,1 19 285,-9-20-285,14 32-179,1 2 179,10 20 230,12 23-180,0-1-50,16 29-123,1-10-90,-4-8 381,-5-14-5,-12-25-40,-5-6 34,-1-18-146,-1 6-6,-3-11-5,0 13 0,-3 4-308,1 7-22,2 17 330,8 25 0,-4-11 0,6 10 0</inkml:trace>
  <inkml:trace contextRef="#ctx0" brushRef="#br0" timeOffset="74012">9522 11859 14561,'4'38'112,"0"-1"-34,5 17-78,-4-17 39,5 19-33,-7-27-1,2 8 1,-2-11 33,0 3-39,-2-16 6,0-3 83,0-5 57,-1-1-45,0-2-45,0 2-45,0 1 28,0 5-112,0-3-5,0-2 128,0-4-50,0 0-28,0 0-33,0 2-85,0 0-459,0 0-1427,0-1 32,4-27 2000,-3 6 0,2-10 0,-3 17 0</inkml:trace>
  <inkml:trace contextRef="#ctx0" brushRef="#br0" timeOffset="75849">9522 11811 14275,'34'8'409,"-5"-2"-336,-21-5-1,5 1 80,8 1-63,3 0-22,0-1 79,3-2-112,-12 0-29,7 0 1,-8-1 5,1 0 34,-1 0-40,0 0 1,1 1 39,6 0-23,10 0-5,1 0-17,-1 0 0,-10 0 0,-7 0-157,3-2 124,-6 1 27,7-4 0,-10 4-134,2-1 28,-4 2 45,1 0 67,1 0 0,1 1-45,3 1 12,0-2 33,-3 1 5,-1-1-5,-7 0-128,0 1 32,1-1 91,0 2-34,2-1 33,1 0 0,0-1 6,1 1-22,-3-1-107,-1 0 280,-1 0 325,-1 2-352,0 2-91,0 4-27,0 2-6,0 4 11,0 13 6,1 19-17,3 6 5,2 9-5,0-23 40,1 3-35,-5-20 1,1 10-6,-2-16 5,0 2-5,-1-8 12,0-2-12,0 1 5,0-3-5,0 3 0,0-3-5,0 2-7,0-3 18,0 0 0,0-1 10,0 0-10,0 2 5,0 1-11,0-1 34,0 0-1,0-2 914,0-2-941,-4-3-6,1 2 90,-4-2-29,-8 2-16,4 0 56,-8 0-56,5 0-6,-7 1-28,4 0 112,-14 2-56,-8 0-27,-1 0 100,-10-1-84,22-2-23,1 0-33,15 0 0,-1 0 0,2 0 6,-2 0-1,-4 0-5,3 0-84,-8-3 79,7 1-40,-11-6 84,3 1-84,-10 0 34,12 3 11,2 2-5,13 2-7,-3 0 7,4 1-40,-3 0 90,3 2-68,1-1 18,-1 1-1,2-1-61,-2 0-1888,4-1 1955,11-18 0,-7 12 0,9-13 0</inkml:trace>
  <inkml:trace contextRef="#ctx0" brushRef="#br0" timeOffset="78117">9594 11930 13021,'21'-15'408,"-2"5"-66,-15 15-163,-3 20-173,-5-3-6,-5 14 5,0-16 1,-1 0 39,1-3 117,1-5-459,2-2 17,4-8 364,19-22-78,7-7-40,9-8-22,4 4 56,-19 17 6,2 3 0,-13 9 134,-3 2-28,-3 3-12,-4 13-94,-2 1 5,-5 9-61,-10 8 39,4-9 11,-10 13-392,12-20-628,7-7 1015,16-24 44,4-5 0,9-11 196,0-3 40,-5 8-79,4-4-56,-10 14 11,-3 5 207,-3 4 270,-2 3-63,-3 10-559,-19 29-180,-2 9 137,4-12 1,-1-1 36,-5 12-313,7-8-236,11-26 191,4-3 302,7-10 56,4-6 106,24-32 17,-2-6 50,-5 8 1,-1 0-39,5-6 610,-7 14-734,-20 33-6,-8 16 1,-6 6-6,-5 4-45,-2 3-11,-12 17 56,8-12 6,-5 7-225,12-19-335,7-13 268,10-9 331,17-25-9,2-4 1,2-3-31,13-19 108,-13 17 1,-2 0-8,1-1 21,10-5-38,-17 18 128,3 0-55,-17 22-40,-2 15-112,-4 1-5,-9 30-1,-13 10-10,1-3-443,2-6-370,13-30 499,16-29 386,3-5-28,8-16-33,1 2 336,13-25-214,-8 15 304,4-6 49,-18 39-402,-15 44-79,-3-2 5,-10 23 1,4-24-1,-1-4 51,3-4-56,1-8-935,5-7 650,4-8 251,14-23 129,-2-2-39,21-37 28,-3-2 25,-8 16 1,0 1-110,5-10 44,-3 8 186,-17 38-90,-2 21-140,-2 3 0,-4 19-6,-1 0 1,-2 1-40,-2 13 39,3-17-72,-1 7-577,6-30 778,2-15-117,2-10 55,3-14-27,2 2 123,2-14-152,-2 12 34,1-4-39,-4 20 269,-3 6-202,-2 32-167,-8 12 13,0 0 0,0 2 87,-7 18-353,1-9 353,12-37 34,6-18 61,4-13-84,4-8 140,1-6-33,2-3 173,7-16-224,-6 16-61,6-5 386,-14 34-336,-1 12-134,-7 34-578,-8 24-441,4-13 1097,-4 2 0,8-41 0,0-4 0</inkml:trace>
  <inkml:trace contextRef="#ctx0" brushRef="#br0" timeOffset="104160">16140 7763 16185,'36'14'79,"-6"-3"-18,-16-11-61,-4 0 28,9 2 73,-3 1-51,3 1 90,6 0-134,-9-1-6,5-1 90,-5-1-46,-1-1-38,0 1 56,0-1-57,-1 2 40,0-1-45,0 1-28,8 2 84,-6-1-17,13 3 40,-1 0-68,-6-1 56,8 1-28,-12-2-39,0 0 11,5 0-5,-10-1 0,8 2-6,-9-1 50,7 3-44,-4-1-6,5 2 5,2-1-5,-3-2 0,-1 0 6,-6-2-1,3 2-5,-3-2 6,2 1-6,-7-1 6,1 0-1,1 1 1,2 0-6,0 0 0,3 1 0,-5-2 5,2 1-5,-4-2 0,1 0 0,-4 0 0,0 0 0,2 0 0,-2 0 6,3 1-6,-3-2 0,3 3 0,-1-2-28,4 2 39,-1 0-5,-1-3-6,-2 3-6,-2-4 6,-3 1 0,1 0 0,0-1 6,0 1-6,0 0-51,0 0 46,0-1-74,0 1 46,0-1 61,0 1-34,-1-1-83,1 0 27,0 0 90,0 0-28,1 0-67,-2 0 224,0 0-152,-8-5-5,2 0-45,-10-8 45,5 4 62,-6-7-56,8 7-1,-4-3-5,4 6 11,-4-4-50,4 3 39,-2-2 39,3 2-27,3 2-12,-1 0-51,0-1 51,2 4 45,-1-2-45,1 2 22,-1-2-22,2 2 0,-1-1-117,2 3 134,10 10 39,10 7-51,-1 1-5,5 2-5,-13-10 5,-1-3 28,1 2-17,-2-2-11,-1-1 0,0 0 0,-5-4 5,2 1-5,-3-2 0,1 1 0,0 0 0,0 0 0,-1-1 0,1 1 6,0 0-6,1 0-11,1 2 61,-3-1-50,2 0-39,-2 0 145,-1 1-100,0 1 44,-2 5-44,-2-2-12,-7 10 6,1-6 45,-7 6-45,2-5 0,-2 0 73,-8 3-56,-1-3-12,1-3 7,2-4 88,9-6-88,3 0-12,5 0 0,3 0-73,1 0-280,0 1-3416,-2-1 3769,1 1 0,1-1 0,1 0 0</inkml:trace>
  <inkml:trace contextRef="#ctx0" brushRef="#br0" timeOffset="119328">3119 4262 16588,'-4'32'-22,"0"-5"-62,3-23 78,1 0 202,0-4-431,0-7-678,2 5-1081,2-5 1994,2 7 0,-1 0 0,-1 1 0</inkml:trace>
  <inkml:trace contextRef="#ctx0" brushRef="#br0" timeOffset="119992">3690 4310 6714,'0'0'0</inkml:trace>
  <inkml:trace contextRef="#ctx0" brushRef="#br0" timeOffset="120624">4214 4358 17423,'32'-20'39,"-5"3"-173,-17 6-236,-3 6 6,-2 0 162,-4 10 202,-1 1 34,0 10-12,-2-3-173,1-1-22,0-6-382,1-6-263,0-5 818,0-5 0,0 3 0,0-1 0</inkml:trace>
  <inkml:trace contextRef="#ctx0" brushRef="#br0" timeOffset="121497">3785 4358 14516,'-2'-34'28,"-1"7"-107,2 29 79,-2 2 6,-1 5 44,0-2 62,0 2 353,3-6-90,0 0 85,1-3-858,0-6-789,0 3 1187,2-7 0,-1 7 0,1-1 0</inkml:trace>
  <inkml:trace contextRef="#ctx0" brushRef="#br0" timeOffset="122310">5142 4239 14633,'0'31'12,"0"-5"156,-2-23-392,2-1 44,0-8-492,2 1-846,6-7-1927,2 4 3445,4-1 0,-7 5 0,-2 1 0</inkml:trace>
  <inkml:trace contextRef="#ctx0" brushRef="#br0" timeOffset="123590">12046 4334 9598,'31'5'0,"-5"-1"0</inkml:trace>
  <inkml:trace contextRef="#ctx0" brushRef="#br0" timeOffset="124189">12522 4358 15440,'23'14'-1143,"-4"-4"1143,-17-9 247,-1-1-96,-1-5-145,0 2-186,0-5-2687,0 4-337,1 1 3204,1 3 0,-1 0 0,2 0 0</inkml:trace>
  <inkml:trace contextRef="#ctx0" brushRef="#br0" timeOffset="124657">13236 4429 13721,'21'-21'240,"-4"4"-150,-10 12-34,-2 3-45,-3 0 370,-1 3-269,-1 8-1019,-6 8 907,4-4 0,-4-1 0,6-11 0</inkml:trace>
  <inkml:trace contextRef="#ctx0" brushRef="#br0" timeOffset="124958">13736 4405 10130,'0'0'0</inkml:trace>
  <inkml:trace contextRef="#ctx0" brushRef="#br0" timeOffset="138774">2452 4477 11956,'11'31'622,"-3"-4"-409,-8-20-6,0 2-28,2 1 17,-1 2 292,1 17-348,-1-6-90,0 11-5,-1-18 56,0-3 123,0-6-124,0 0-32,0-1 16,0 2-73,0-1 6,0 7 16,0 0-33,0-1 11,0 2-22,0-9-112,0 0-6,0-4 96,0-2 105,2 0 119,1-1 10,3-1-61,1-2 0,0-1-67,1 0-34,0 1-33,-1 0 33,2 2 17,-2 1-45,6 0 51,1 1-23,1 0 96,14 0-34,-4 0-56,5 1-40,-6-1 40,-6 2-45,8 0 6,-6-1-1,15 3-5,-15-2-5,13 2-29,-8 0 34,14 4 28,-13-3 11,5 1-39,-13-3 6,2-1 11,10-2-6,-7 1 45,18-1-90,-8 0 1,-1 0 27,6 0 51,3 4-39,-8-2 27,5 3-27,-19-2-1,0 1-5,-1-1 0,5 1-5,-6-1 5,6 1 0,-9-3 0,1 2 5,1-2-5,4 3 6,2-2-6,10 3 11,-5-1-11,-3-1 0,-6 0 0,-5-2-101,14 0 96,-10 0-1,11-1 6,-14 0-5,0 0-1,4 0-39,1-1 17,12 1 17,-3-1-73,17 1 22,-16 1 62,5 0 0,-13 2 6,1 0 28,1 0-1,2-1-22,28-1 29,-1-1-40,12-1 5,0 0-5,-26-1 0,10 1 0,-16 1-5,12 0 5,-14 0 5,11 0-5,-16 0 6,2 0-1,-1 0 35,0 0-40,0 0-6,11-2-50,-1 2-56,0-2 28,0 2 27,-3 1 97,3 0 27,-2 1-67,-6-1 0,-7-1 68,22 0-63,-13 0-5,17 0 51,-20 0-35,16 0-16,-9 0 12,29 0-10,-25-1 1,0-1 0,4 1 0,0-1-3,-1 1 0,1 0-3,-1-1 0,-2 1 3,8 0-20,-10 1 1,0-1 19,5 1 0,13 0 6,-17 0 5,-3 0 0,2 0 0,26 0-11,-25 0 0,0 0 17,-3 1 0,-2-1-28,22 1 11,-1 1 39,13 1-1167,-28-2 1133,12 1-28,-14-1 28,14 0 7,-10 0-12,11 0 5,-17-1 1,-1 1-68,22 1 57,-20 1 5,16 0-6,-4 3 51,-5-2-45,8 2 5,-13-4 1130,-12-1-1057,23 2-78,-17-2 1,30 4-1,-9 1 0,3 1 2,-18-2 1,0 0-8,18 4-4,-17-2 1,-1 0 2,7 2 6,-10-4 0,-2 1 34,0-2-34,12 1 5,-14-2 18,25 3-23,-11 1-6,10 0 12,-9 0-1,-20-5-5,7 1 6,-10-2 11,9-1-12,-7 1-5,6 0 6,-9 1 0,-1-2-6,0 2 5,0-2 1,0 1-1,11 0 12,2 0-17,1-1 0,7 0-39,-7 1 33,23 2 1,-18-1 5,7 1 11,-19-1-5,28-1-6,-19-1 0,22 0 0,-26-2 0,1-1 5,-1 0-5,1-1 0,14 2 6,16-1-6,2 2 0,-5 0-11,-19 1-29,-13 0 29,27 0 0,-19 0 11,19 0 6,-25 0 83,27-2-89,-9 0-28,-5 0 0,0 0 28,22-1 11,-2-1-5,2-5-1053,-27 3 1047,14-3-699,-15 2 705,-1 2-12,3-2 6,-1 2-22,-5 0 0,2 0 10,24-4 6,-24 5 1,0-1-6,28-6 0,-11 2 461,-12 3 0,0 0-456,14-2-3,-17 4 1,0 2-25,11 1 27,2-1 6,-3 2 0,-15 0 0,2 0 11,16-1-11,-10 0 389,-8 0 1,4 0-390,2 1 0,1-1 2,1 1 1,2 0-11,7 0 0,-2 0 2,14 0-3,-16 0 1,-2-1 3,4 0 2,-11 0 0,0 0-3,4 0-55,15-3 55,-13 3-22,-9 0 0,2 1-17,1-1 0,1 2 42,2-1 0,0 0 3,-1 0 0,0 0 0,4 0 0,-4 0 0,12-2-3,-6 0 1,-1 0 2,8-2-6,15-1 6,-24 2-33,-3 1-12,13 1 11,1 0 34,-1 1 0,11 0 6,-11 0 2,-11-1 1,1-1 35,14 0-44,8-2-5,-32 3-158,23 0 163,-20 1 0,18 0 6,-25 0 0,16 1-6,-10 0 5,26 0 1,5 2-4,-32-2 1,1 0-3,7 1 0,-3-1 0,12 2 6,-13-3 0,-2 1-6,3 0-17,-4 0 0,3 0 23,29 2-4,-33-1 1,2 1-3,5-2 0,-1 1 0,13 0-84,13 1 79,-25-2 2,-4 1 0,-1-1-943,8 0 946,16 0-56,-19-1 44,1 0-690,-1 0 669,-2 0 5,-3-2 0,1 0-202,21 0 104,-12 1 0,1-1-98,12 1-341,6 1 380,-32 0 772,-3 0-699,-22 0 848,-1 0-730,-3 0-12,-1 0-83,1 0 89,-1 0-6,1 0-179,-1 0-482,2 0 662,-2 0 5,1 0 33,-1 0-167,1 0 128,-1 0 6,0 0 0,-2 0 28,-1-4-28,0 0-5,-2-6-796,-2 0 499,0 1 78,-2-1 224,4 4 0,-1-2-56,1 3 5,1-8 46,0 5-35,0-6 35,1 6-29,0-1-1007,0-5 144,-1-3 953,-5-9-95,0 3-2929,-6-11 2968,7 14 0,-1 2 0,4 13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4:10.169"/>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C000"/>
    </inkml:brush>
  </inkml:definitions>
  <inkml:trace contextRef="#ctx0" brushRef="#br0">2429 5048 14247,'29'9'67,"-5"-2"-22,-19-7 39,4 0-11,0 0-73,1 0 0,-2 0-6,-1 0 6,4 0 6,-2 0-6,4 0 73,0 0-73,-3 0 5,7 0 51,-3 0 84,8 0-140,-2-1 6,-2 0 67,0 0-73,-9 0 11,6 1 22,-7 0-33,2 0 0,-4 0 0,0 0 6,3 0 5,1-1 40,-1 0-46,3 0 34,-2 0-33,7 0 0,-5 0 5,2 0 28,-5 1-39,0 0 34,6 0-29,-3 0 51,3-1-45,-4-1 29,5 2-35,-4-1 1,11 0-1,2-1 1,1 1-6,0-2 0,-10 3 0,-5 0 0,5 0 28,-4 0-28,4 0-11,-1-1 5,-3 0 17,6 0 23,-4 0-34,5 1 11,-2 0-11,-1 0 6,3-1-6,-8 1 0,5-1-6,-4 1-39,0 0-11,1 0 51,0 0-1,0 0 1,7 2 33,12 2-17,3 0-6,1 0 1,-7-2 5,-8 0 23,10 1-12,-7 1-22,18 3-28,-17-3 28,9 2 39,-11-2-39,21 3 40,-7-1-40,8 2-56,-8 0 50,-7-1 12,-2 0-6,5 3 0,-14-5 0,6 1 0,-9-2 0,1 0 0,8 0 0,-5-1-6,15 1-5,-7-2 11,2 0 0,4-1 0,0 1 0,-5-2 0,3 2 0,-15 0-23,7 0 29,-4 0 5,13 1-11,-12-1-5,12 0-7,-14 0 1,11-1-39,-6 0 39,14-1 5,-3 0 0,-3 0-5,0 0-28,-14 0-6,12 1 12,-13 0 33,5 2 0,-6-1 5,5 2-5,-5-2 0,12 2 0,-11-3 11,11 0 1,-6 0-7,1-1 1,2 0-1,-11 0 1,5 0 0,-7 0-1,8 0-5,-4 0 0,4 0 0,-5 0 51,-1 0-51,8-1 0,-5 0 5,13-2 12,7-1-17,-7 1 6,7 0-6,-17 2 5,11 0-5,-6 1 6,21 0-6,-18-1 5,9-1-5,-9 1 6,-1 0-6,11-1-6,1 1 1,18 1-1,-20 0 6,4 0 6,-20 0-1,18 0-5,-5 0 0,6 0 0,-11 0 0,-8 0 62,17 0-28,-5 0-34,7 0-34,-6 0 68,-6 0-62,0 0 28,5 0 5,-12 0-5,6 0 6,-8 0-1,1 0 7,10 0-7,-7 0 1,19 0-6,-7 0 5,1 1-5,10 2 0,4 0-5,5 1 5,-2 0 0,-13-3 0,-13 0 0,20 0 0,-17-1 0,15 0 0,-23 0 0,0 0-6,9 3-5,3 0-28,17 4 44,-9-2 1,12 2-6,-23-3 0,3 0 0,-17-2 0,-1 1-6,0-1 6,0-2 62,12 2-90,-4-1 39,16 0 0,2 1-11,-13-2 6,3 3-6,-19-2 0,-1 0 0,2 0 6,0 0-6,16-1 0,-2 1 5,6-1 6,1 0-11,-4 0 0,-1 0 6,9 0-12,-15 0 6,9 0 0,-8-1 6,20-2-12,-16 2 6,16-3 0,-23 3-11,10-1 6,-7 2 5,17-1 0,3 1 50,2 0-84,9 0 34,-21 0-11,18 0 11,-25 0 0,15-1 0,-20 1 0,21-4 0,-7 1 11,26-1-11,-19 2 0,-3 1 6,-3 1-12,-16 0 6,15 0 6,-13 0-6,7 0 0,-8 0 0,21 0-6,-3 0 6,8 0 0,-1 0 0,-11 0-11,18-3 11,-19 1-5,4-1 5,-20 1-6,19 1 0,-15 0 6,14 1 0,-18 0 6,8 0-6,-6 0-6,15-1 34,0-2-39,2 0 11,4-1 0,-16 1 0,12 0 0,-18 0 0,10 1 11,-15 0-5,12-2-6,-2 2-6,18-2 12,-12 4-12,13-2-5,-18 2 11,3 0 0,-13 0-67,1 0 67,0 0-56,1 0 101,18 0-51,11 0-5,10 0 11,1 0 11,4 0-11,-20 0 0,7 0 0,-22 0 0,25-2 17,-18 1-23,31-1 6,-19-2 51,-1 2-102,12-3 57,2 1 28,3-1-40,-4 2 6,-16 2 0,-12-1 0,29 0 0,-21 0 0,21-2 6,-27 2-6,0-2-12,1 1 12,-2 0 6,12-2-6,12-1 0,2-1 0,-5 1-34,-17 2 34,-12 2-5,9 1-1,-8 1-5,7 0 5,-10 0 6,-1 0 17,15 0-17,-4 0-17,13 0 17,-18 0 6,7 0-6,-15 0 11,15 0-11,-15 0 0,7 0 0,-10 0 6,9 0-12,-7 0-5,12 0 5,-12 0-5,13 1 11,-12 0 6,15 2-6,-4-2 5,2 1 35,10-1-40,-16-1 0,8 1 0,-8-1-12,20 1 7,-16 0 5,15 2 0,-21-1 0,10-1 0,-7 0 0,19 0 11,7-1-5,4 0 2,-23 0 0,0 0-8,11 0-5,9 0 5,-21 0-6,9 0 6,-11 0 0,-1 0 11,30 0-11,-4 3-3,-7-1 1,1 0 7,-12 1 1,0-1-6,16 0 0,-2 0 6,9 0-6,-25-2 0,-2 0 0,0 0-6,14 0 6,-11 0 0,24-1-6,-25 1 6,25-2 40,-25 1-80,23-1 80,-12 0-68,-12 1 0,1 1 22,21-1 6,-4 1 17,3 0-12,-28 0-5,16 0 0,-21 0 0,10 0 0,-8 0-5,16 0 16,0 0-11,0 0 0,5 0 0,-20 0-6,8 1 6,-15-1 0,6 0-28,-9 0 28,-1 0-11,4 0-235,-7 0 195,2 0 40,-9 0 6,0 2-7,0-1 7,0 0 5,0 0-6,-3-1 6,1 0-5,-1 2 5,2-2 5,0 2-16,3 0-28,1-1 0,0 1-12,0-1 1,-2-1 44,0 0 6,-3 0 308,-2 0-409,-1 3 68,0-1 27,0 7-72,1-3-185,1 1-6,1-3 140,1-2-56,2-2 135,-2 0 11,1 0 33,-2 0 6,0 0 6,1 0 5,-2 0 84,1 0-61,-2 0-141,0-1 320,1 1-101,-1 2-45,0 5-67,0 2 39,-1 10-44,0-3 5,1 16 0,2 0 0,1 1 45,2 8-79,-3 2 51,0-1 33,-1-4-50,-2-9-50,0-15 50,0 8 0,0-6 5,0 6 7,0-1-7,0 2 51,0 14-50,-3 0 44,-1 16-50,0-16-17,0-6 6,4-15-28,0-10 39,-1 2 0,1-2 0,-1 0 6,-1 10 33,-1-1 28,-3 17-28,-1 0-50,2-3 11,2-7-6,3-13 1,0-4 5,-1 1 0,1-1-6,-2 3 6,2-4 0,-2 1-95,2-3-460,0 0 1,0-2 0</inkml:trace>
  <inkml:trace contextRef="#ctx0" brushRef="#br0" timeOffset="5472">2428 5144 13228,'7'38'274,"-1"-3"-229,-6-17 638,1 24-565,-1-3-73,1 9-40,0-12 85,0-11-12,1 10 1,0-9-74,0 8 46,-1-14-18,1-1-89,1 5 62,0-3 179,-1 10-96,0-8-22,-2 14-22,0-13-34,0 13-11,0-19 0,0 2-39,0-11 34,0-2-1,2-2 0,-1-1 6,3 0 79,-3 2-62,1-1-6,-2-2-6,1-2 63,-1 0-35,0 1-27,0 0 33,1 5-45,-1-3-33,1 0-22,-1-2-18,1-2 102,1 0 49,2 0 29,1-2-62,1-1 45,1 0 12,7-5-63,-3 3-27,6-3 6,-6 5-7,4 1 23,-3 0-17,9 2 45,-2 0-44,0 1-7,7 1 1,-9 1-6,5 0 5,-5-2 12,9 0-17,-6-1 6,6 0 27,-7 0 18,-2 0-46,1 0 12,6-2 22,0 2 6,12-2-45,-7 2 6,9 0-6,-16 0 5,4 0 1,-12 0-6,0 0-6,1 0 6,0 0-50,8-1 50,-5-1 6,12-2 10,-12 1-16,10-1-16,-5 3 32,10 0-16,-10 1 6,1 0-6,-12 0 6,11 0-6,-8 0 5,8 0-5,-10 0-56,7 0 28,-4 0 23,12 2-1,7 0 6,5 0 0,0-1 0,-9-1-6,-7 0 12,23 0 0,-16 0-6,16 0 5,-22 0-5,23 1 0,-5-1 3,-5 0 0,1 1-9,17-1 6,-1 0 11,-1 3-5,-22-1 5,25 4-5,-22-3-1,11 0 1,-14-2 0,16 1 5,-13 0-6,11 0-5,-17-1 0,0 0-33,11-1 33,4 0 16,-11 0 1,1 0-22,12 0 5,6 0 0,-24 0 0,-1 0 0,14 0 0,-9 1 0,9 0 0,-12 0 5,12 2-5,-11-1 6,23 2 0,4-3-12,3 1 0,-2-1 6,-15-1 6,-13 0 0,15 0-12,-10 0 12,11 0-6,-14 0 11,-1 0-17,21 0 6,-6 0 3,-8 0 0,1 0-14,17 0-62,9 2 73,-22 1 0,-1 2 0,1 0 0,0 0 0,-4-1 0,0 1 45,12 0-45,-11-1 11,11 1-11,-14-1-9,-3-2 1,2 0 8,26 0 3,-8 0 0,-1-1 8,7-1-6,5 0-5,-34 0 0,-2 0-39,-2 0 45,-3 0-1,10 2-5,-9-1 0,17 4 0,-18-3 6,17 3-6,-8-2-11,20 0 11,-17-2 0,4 0 0,-17-1 0,9 0 0,-7 0 0,7 0 0,-8 1 0,-2-1 5,13 2 1,-9 1 0,20 0 10,7 1-32,4 0 21,-21-2 1,-1-1-17,12 0 5,13-1 12,-23 0-6,22-2 0,-26 1 0,18-1-6,-23 1 6,8 1 0,-12 0-11,24 0 5,-3 0 9,-6 0 0,1 0-3,7 0 0,9 1 5,-27 0-5,2 0-11,-1 0 6,1 0-1,30-1 12,-7-1-1,11 0 1,-1-3-6,-10-2 0,-11 3 0,1-1 0,17-2 0,-26 4 0,-2-1-6,3 1 6,-2 0-5,14 0 5,-12 0 0,12 1 5,-15-2-10,17 0-1,-11-1 3,-5 1 0,1 1-2,24-4 5,0 1 14,-22 1 0,0 1-48,26-3 40,1 0 10,-23 3 1,-1 0-17,8-2-3,-5 1 1,0 1 2,9-1 0,-18 1 0,1 0 0,31-2-6,-33 3 1,2-1-1,14 1 0,1-1 6,-9 1 0,1 1 0,13-1 0,-2 0-5,11 0 5,-27 1 0,-2-1 0,4 0 0,18-4 0,-14 2 0,-7 0 0,0-1 0,5 1 0,12-2-34,-16 4 34,-1 0 11,16 1-39,4 1 48,-13 0 0,1 0-20,14 0 5,5 0-5,-31 0-11,28 0 5,-20 0-44,21 0 22,-27 0 28,16 0 6,-11 2-6,-6-1 0,3 1-6,24 2 25,-11-2 1,3-1-20,-7 0 0,1 0-3,-2-1 1,1 0 4,13 1 1,-4 0 8,7 0-11,-14 0 0,-1 1 6,4 0-6,-3 0-6,-1 1 6,-5-1 0,2 1-6,-8-1 1,1 1 5,7-1 0,0 1-3,-3 0 1,-1 0 2,25 1 8,-17-1 0,1 0-8,16 1-6,-19-1 1,-3-1 5,-2 1 0,-5 1 0,-1-1 0,8 1 5,-7-1 1,2 1-6,21 1 0,-1-1 6,4 0 5,-9 0-5,-10-1-6,0 0 5,-22-1-5,-1-1 0,-1 0 0,-2 1-78,4 1 67,-6 0 0,7 1 11,-10 1 5,3 0 23,-7 0-22,2 0-6,-1-1 0,-2-1-6,3 1 12,-3-1-12,2 1 6,-1-1 0,2-1-5,1 1-40,19 3 45,1 0 0,7 2-11,7 0 5,-2 0 6,1-1-45,14 0 45,-21-3 0,11 0 6,-13-2-6,0 0-6,27 2 12,-10 0-6,-15-2 0,-2 1 0,6 0-11,-2 0-45,-12 0 44,-5-2-27,-6 0-29,-10-1 12,-1 0 6,1 0-6,-2 0-90,2 0-33,-3 0-2010,1 0 292,-2 0 0,-1-1 0</inkml:trace>
  <inkml:trace contextRef="#ctx0" brushRef="#br0" timeOffset="8455">8784 5358 16017,'1'42'6,"0"-4"-1,1-19 29,0 1-34,1 1 6,-1 0 27,1-1-27,1 8-1,-2-7 1,2 10 0,-3-5-1,0-3-5,-1-3 34,0-10-34,0-2 5,0 0-5,0-2 40,0 3-40,0-3 0,0 2-34,0-4 34,0-1-6,0 1-38,0-1 49,0 3 12,1 0-17,0-1 0,1 1-39,1-2-34,0 0-11,-1-3 50,0 0 29,0-1-40,1 0 101,2 0-6,-1 0-50,1 0-5,-2 2 44,-2 0 11,0 0-5,-1 1 78,0-3-128,2 1-1,-1 1 6,2 0-235,3 1 185,4-2 128,15 1-33,-5-3 11,8-1-56,-10-1 0,1-1 11,7 0 39,-6 2-50,6 1 0,-9 0 23,7 0-23,-6 0-11,11 0 11,-1-2-51,2 2 18,-3-1 21,-8 2-21,-6 0 33,0 0-51,3 0 46,-4 0-118,2-1 83,-4 0 18,4-3 11,0 1-84,6-2-45,-5 2 77,0 0-15,-3-1-12,-4 2-106,0-1 62,-4 2 56,-1 0-68,0-1 68,-1 1-12,1 0 45,-2 0 12,1 1-236,1 0-218,-1-1 319,2-5 173,-1-1 141,2-10 22,-3 4 117,1-15-184,-3 9 28,1-11 17,-1 8 89,0-10-151,0 9 84,0-13-157,-1 6 6,-1-1-12,-1 5 1,0 10-6,1 7-22,0-3 33,1 2-11,0-1 33,1 2-33,0 1 129,-1-9 123,0 6 68,-2-6-247,1 9-40,-1 3 1,1 2-23,0 1 146,-1 0 28,1 1-68,-1 1-33,-1 0 45,-3 1-73,-5 3-56,1-1 51,-11 3 5,-2-3-6,-23-1-50,12-2 0,-10 0 11,20 0 23,0 0-23,-6 0 6,9 0-17,-6 0 0,12 0-107,-11 2 35,7 0-119,-19 3-10,-8 0-57,-4 2 107,3-1 44,16-1 1,15-2-567,2-2 69,7 0-438,1-1-465,3-2-1338,1-1 2845,-1-2 0,2 1 0,0 2 0</inkml:trace>
  <inkml:trace contextRef="#ctx0" brushRef="#br0" timeOffset="9990">8880 5596 12718,'46'43'28,"-10"-10"-117,-16-5 38,-6-9-44,-6-7-90,1-3 325,-6-7 34,-1-5 167,-6-9-212,-2-1-22,-5-7-68,-3 2-6,-12-15-27,7 6 44,-5-9-44,12 13-6,6 4-78,3 3-23,8 3 218,13 6-128,24 15-392,6 15-135,1 8-465,-5 14 824,-24-19 146,3 4 33,-14-16 907,-3-5-419,-3-4 592,-3-3-839,-4-6-45,-9-12-112,-1-2-39,-16-26-34,-2-4-8,11 13 0,0 1-160,-5-10-201,6 7 262,20 33 85,7 4 174,16 18-79,1 2-84,13 16-90,-8 0-280,-7-10 1,0 1-62,10 14 237,-7-11 1,-1-2-76,9 5 470,-7-9 69,-10-15-1,-12-16 72,-7-6 202,-22-33-509,-9-6-34,12 19 0,-1 0-53,2 4 0,0 0 36,-15-25-146,12 14-257,12 3 751,31 34-205,8 20 0,4 8-126,19 14-12,-17-9 1,-1 1-173,2 5 4,-2-2 63,-4-4-12,-5-5 101,-6-5 123,-3-3 174,-8-7-263,-2-3 374,-14-9-189,-11-16-166,-3-7 0,-3-5-25,-13-16 3,14 10 0,1 2 120,-1-5-50,3-4-252,12 18 67,2 2 112,16 19 156,4 7 158,25 23-314,-6 0-345,-3 3 1,1 4-376,-3-1 0,-2-1 636,-1-3 0,-2-2 84,12 17 241,-23-31-235,-7-10 128,-6-16-27,-4-1-73,-7-16-34,-6-2-11,-2-4-427,-13-17 399,12 17-4834,-1-2 4873,17 28 0,6 7 0,2 4 0</inkml:trace>
  <inkml:trace contextRef="#ctx0" brushRef="#br0" timeOffset="10888">12284 5453 11127,'0'0'0</inkml:trace>
  <inkml:trace contextRef="#ctx0" brushRef="#br0" timeOffset="11539">12641 5477 15440,'7'-14'-118,"3"3"-39,2 17 45,-2 1 107,-1 3-57,-7 2-11,-3-7 23,-1 3 44,-3-5 6,0-2 129,-2 0-95,0-1-1,-1-10-44,3-10-34,3-1-335,8 1-1026,-1 15 1406,3 16 0,-6-7 0,-1 7 0</inkml:trace>
  <inkml:trace contextRef="#ctx0" brushRef="#br0" timeOffset="12155">13260 5477 14824,'42'-8'173,"-5"2"-161,-14 7-24,-4 10-66,-3 3 162,-8 1 112,-7-2-67,-1-9-269,0-2-185,-1-9-789,0-5-1849,-1-5 2963,1-1 0,0 8 0,0 4 0</inkml:trace>
  <inkml:trace contextRef="#ctx0" brushRef="#br0" timeOffset="12489">13807 5548 8354,'0'0'0</inkml:trace>
  <inkml:trace contextRef="#ctx0" brushRef="#br0" timeOffset="13223">12284 5501 15445,'-28'-4'-894,"7"0"1,20 4 0,1 0 0</inkml:trace>
  <inkml:trace contextRef="#ctx0" brushRef="#br0" timeOffset="14390">2904 5643 13581,'9'-43'263,"3"8"-112,-2 41-101,-1-1 74,-2 5 88,-5-2-10,-1-1 134,0 4-168,-2-4 11,-1 0-22,-1-5 129,-5-7-286,3-7 0,-1-8-331,4 5-671,4 3 1002,9 17 0,-7-3 0,7 6 0</inkml:trace>
  <inkml:trace contextRef="#ctx0" brushRef="#br0" timeOffset="15073">3571 5596 15754,'-19'20'196,"3"-7"-196,9-19 0,2-4-6,3 0-33,0 1-28,2 0 61,2 1 1,2 1-96,10 2 28,-1 2-247,11 5 35,-8 7 621,-1 5-179,-7-2-11,-8-1-146,-5-9-398,-7-1-319,1-5-739,-3-3-2403,5-2 3859,4 0 0,3 5 0,1 1 0</inkml:trace>
  <inkml:trace contextRef="#ctx0" brushRef="#br0" timeOffset="15605">4238 5548 14320,'20'-18'0,"-3"2"-135,-14 12 135,12 5 0,-2 2-184,7 4-539,-8 1 723,0 1 0,-4-4 0,-2-1 0</inkml:trace>
  <inkml:trace contextRef="#ctx0" brushRef="#br0" timeOffset="16174">4952 5572 13189,'21'-35'392,"-4"9"-90,-14 38-246,-2-1 45,-1 10 61,-1-10 1,-2 0-18,0-8-167,-1-1-96,1-3-61,0-9-1540,2-6 1719,6 1 0,-3 2 0,4 11 0</inkml:trace>
  <inkml:trace contextRef="#ctx0" brushRef="#br0" timeOffset="19454">16069 8596 14185,'43'-11'1322,"1"-2"-1159,-18 5-34,3-3-45,-5 4-28,2-1 0,13-2-23,5-2-5,1 1 17,11-4 6,-9 0-46,-1 0 51,6-7-56,-26 8 34,7-1-29,-13 4-5,-1 3 34,10-5-34,-8 4 6,17-6 44,-5 3-50,0 0 34,7-2-34,-1 0 0,-8 2 5,0-2-5,-19 7 0,-1 2 0,-2 0 6,0 1-1,-3 3-5,0-1 12,-4 1 32,0 1-38,0-1 532,-1 0-410,-10 1-77,1 0-51,-11-1 0,1-2 0,-2-1 0,-3-1 0,1-2 0,-2-1 11,-4-3-5,-2 0 66,6 2-32,7 2-74,13 7-39,3 0 73,5 2 6,2 2-6,6 4 0,3 2 0,10 3 11,-4-3-22,12 5 11,-10-5 11,-2 0 28,-5-1 258,-10 4-247,-2 0 23,-7 6-62,-5 1-11,-4 3 6,-4 4 11,-18 25-17,13-21 0,-12 14-62,21-32-341,2-4-353,6-5 756,1-1 0,3-2 0,0 0 0</inkml:trace>
  <inkml:trace contextRef="#ctx0" brushRef="#br0" timeOffset="27639">17021 7596 14113,'7'33'16,"-2"-4"-10,-6-18-6,0 1 6,0 1-6,1 0 5,0 15-5,0-5 23,0 12-23,0-15 0,0 6 11,0-11-11,0 5 5,0-5-5,0 0 6,0 17-51,0-3 96,0 14-51,0-16-45,0 5 95,0-5-50,0-4-33,0-1 66,0-10-33,0 7 0,0-3 0,0 7 0,0-5 0,0-1-11,0 4-45,0-6-17,1 5 73,2-4-28,2 6 34,1-1-12,-2-3-5,0 2 11,-3-11 0,1 4-6,-1-7 1,0 1 5,-1-2-11,2 5-29,2 0 40,0-2 12,3-1-12,-2-5 89,4-1-89,-3-1 17,7 0-11,-6 0 5,10 0 0,0 0 0,18-1-5,-3-2-6,9 0 0,-14 0 45,5 2-45,-14 1-6,11 0 6,-13 0 0,5 0 6,1-1-12,4-1 6,10-1 0,-7 2-50,8-1-102,-3 2 102,1-1 50,-6 0-6,-4 0 12,-12 0-6,9 1 0,-10 0-6,3 0 6,-5 0 6,-1 0 28,4 0-68,1 0 28,7-3 6,-1 2 34,-2-2-34,0 3 0,-7 0-17,2 0 17,-6 0-5,0-1 5,0-1 39,0-1-106,1-1-40,-2-1 107,-1 0-5,-1-3-7,-2 1 7,-1-2 5,-1-2 0,1 2 0,-1-3 0,1 3 0,0-1 0,1-6 0,0 2 0,2-15 95,1-11 84,-1-5-90,-2 9 1,-1 2-34,0-8-16,-2-6-1,-1 24 45,-3-10-84,1 8 196,-2-25-191,5 18 79,-1-7 118,1 7-12,0 6-100,0-16-51,0 5-33,0 2 83,0 5-21,1 14-63,-1-7 1,1 7-1,0 0 46,-1 1-51,1 1 5,-1 3 40,-1-3 57,-2-1-91,-1 0 45,1 4-6,0 4 6,3 3-45,-3 1-11,3 0 0,-2-1 6,2 3 0,-1-2-1,1 2 74,-2-1 27,0 1-100,0 1 38,-3-2-44,0-3-5,1 2 10,0-2-5,3 4 45,0-1-39,0 2 44,-2 0-16,0 1 179,-6 0-157,2 0 56,-13 0-112,-3 2 28,-26 4-28,-4 2-6,-2-1 0,-7-4 6,25-3 6,-9 0-6,18-1-6,3-1 1,-4-2 5,9 2 0,-11 0 0,0 12-6,-2-1 17,-6 7-11,13-7 6,-8-1-6,14-5 11,-15 1-11,16-1 11,-10 3-11,14-2 28,-8 2-28,6-2 0,0 0 6,-5 2 56,4 1-51,-4 5-11,8-6-185,5 3-302,9-8-259,1-1-4787,11-1 5533,-2-1 0,3 1 0,-6 0 0</inkml:trace>
  <inkml:trace contextRef="#ctx0" brushRef="#br0" timeOffset="33727">9546 12692 13200,'-4'-42'773,"2"9"-180,2 29-358,0 2 1037,0-1-1137,0 8-102,0 3 18,0 7 5,3 15-45,5 22 5,-2-17 1,0 2-17,0 0 0,1 0 0,-1-2 0,0-3 0,0 5 17,1-7-17,-4-19 11,0 3-5,-2-8 22,0 2-17,0 2 0,-1 1-5,0 4 0,0-5-600,0-3-622,0-17-637,1-8-2786,-1-11 4639,1 0 0,-1 14 0,0 4 0</inkml:trace>
  <inkml:trace contextRef="#ctx0" brushRef="#br0" timeOffset="34826">9570 12621 15149,'45'-13'437,"-9"3"-269,-7 3-123,-11 4 5,13-1-11,-11 3 6,12 1 17,-4 0-62,0 0 28,5-1-34,-1-3 6,-6 0 0,2-2 6,-16 2-6,1 2 5,0-1-5,0 0 0,-1 0 6,0 0 0,0 1-6,3-1 5,0 2-5,-1 0 0,-1 0 0,-8 1 0,0 0 0,-1 0-5,2 0-18,-1 0 23,2 0 0,-3 0-39,1 0 39,-2 0 17,-1 0-17,0 2 0,-1 1 11,0 9 34,0 9-45,0 4 0,-1 19-11,1-13-1,3 25-21,-2-21-6,3 23 33,-1-26-28,0 16-22,-2-22 56,0-3 6,0-11 67,-2-10 11,1 0-168,-1-1-331,0 0-817,0 2-6105,-2 1 7337,-1 0 0,0-1 0,1-1 0</inkml:trace>
  <inkml:trace contextRef="#ctx0" brushRef="#br0" timeOffset="35692">9594 13121 14997,'30'4'325,"1"0"-274,11-4-23,-9 0-23,12 0 23,-15 0-22,-1 0-1,-3 0 12,-2-1 22,5 0 12,1-3 28,0 1-29,1-1-50,-12 1 17,7 0-11,-10 0 27,9-2-33,-11 3 11,4-1-11,-8 1 34,7 1-28,-3 0-1,1 0 1,-2-1-6,-6-1 0,-1 0-62,-2 0-95,-4 2-790,0-1-2234,-3 0 3181,-1 1 0,-1-1 0,2 2 0</inkml:trace>
  <inkml:trace contextRef="#ctx0" brushRef="#br0" timeOffset="37512">9570 12978 12690,'18'37'347,"6"1"-341,9-7-45,1-2 39,-19-18 11,1-2 79,-12-14-85,-1-5 34,-10-18-22,-16-22-6,-4-4-11,-2 0-100,10 15 133,19 28 68,6 7-95,12 18 50,2 7-56,2 5-348,11 14 136,-1 0-164,1-1 202,-15-19 623,-19-39-214,-9-3-129,-5-8 1,-2-2-51,-6-6-51,-11-16-5,9 15 0,-8-15-134,17 27 207,1-5 235,36 40-202,14 18-106,6 5-185,-11-3 1,-1 1-912,8 9 827,8 10-89,-17-17-91,1 2 248,-11-13 128,-1-2 73,-13-13 6,-3-4 139,-6-8-50,-3-3 968,-16-23-1016,2 2 1,-4-2-48,0-1 0,0-1 3,-2-2 0,0 1-20,5 6 0,4 3-95,5 3 89,3 2 264,19 17 39,8 11-95,9 9-73,8 10-154,-6 0 0,2 3-320,1 3 1,2 4-770,10 15 0,-1 0 668,-12-12 1,-2-2 577,-3-4 0,-5-5 93,-6-8 984,-21-42-699,-4 2-185,-15-26-117,0 8-138,-8-3 0,-4-3 39,8 9 1,1 0 35,-12-15 1,6 2 415,17 7-236,27 22-123,47 45-185,-13 1-20,-13-5 1,0 1-172,8 13-324,-4 2-225,-4-1-189,-5-1 89,1 6 851,-13-21 118,-1-4 744,-25-42-72,-11-23-558,-5 1 1,-2-2-188,10 14 0,-1 2 42,-7-9 1,3 5-60,6 8 51,10 14 543,18 16-544,9 15-89,15 14-50,3 9-477,-9-7 0,0 0 79,11 15 336,-11-11 0,0-2-319,1-2 437,-6-18 705,-20-36-347,-10-13-179,-7-3 0,-2 0-140,-1 0-45,-8-19-67,21 41 84,8 15 16,12 17-72,10 20 22,-2-4 140,-2-8-61,-13-24-56,-5-11-6,-1-2-40,0 1-240,0 3-286,3 5 566,3 8 0,-3-2 0,2 4 0</inkml:trace>
  <inkml:trace contextRef="#ctx0" brushRef="#br1" timeOffset="99931">9594 13526 12657,'3'-17'50,"0"1"152,-3 14 100,0-2 852,0 4-835,0 4-67,0 1 89,0 13-234,1-1 73,-1 20-80,2 20-55,0 4-40,0-22 1,0-1-6,3 12 6,1 5-6,-2-24 0,1 7 22,-1-11-16,-1-1-6,1 1 0,1 11 6,-1 3-40,-1 22 23,-1-9-37,-2-18 1,0-1 13,0 4-28,1 3 51,1-22 11,-2 0 0,2 1 0,-1 2 11,0 29-11,0-8 0,1 9-23,-1-12 23,0-13-11,0 20-28,-1-4 39,1 4 45,-1 18-45,0-32 0,0 19 5,0-28 1,0 8-12,0-9 1,1 10-1,1-6 85,2 18-79,-2-12 0,1 8 0,-2-18 11,0 11-11,0-7 0,0 5 6,-1-12 5,0-1 45,1 4-56,-1-6 95,0 9-11,0-10-33,0 0-46,0-5 57,0-6-17,0 0-34,0-3 28,0 0-33,0 0-1,0 1 7,0 6-1,0-1 28,0 7-39,0-7 0,0 0-6,0-5 124,0-4-79,0 3-5,0-1-29,0 3 1,0-3 5,1 1 118,-1-2-168,1-1 39,1 1 5,1-1-5,1 0 6,-2 0 16,0 0-16,1 0 0,-1 1-6,2-1 5,1 1-5,2 0 6,-2 0-1,0 1-5,-2-1 0,-1 1 0,1-1 6,-3 0 0,2 0-1,3 1-16,0-1 17,7 2-12,7 0 6,5-1 0,0 1 0,-2-3 6,-6 0-12,2 0 6,5 0 0,-6 0-6,8 0 6,-13 0-11,4 0 6,-4 0-79,8-4 72,-6 2-27,5-2-11,-9 2-40,7 0 90,-4 1-45,4 1 40,-4 0-29,-1 0-22,4 0 23,-5 0 27,5 0-39,-7 0 34,-2 0-28,1-1-73,-5-2 56,1-1 39,-1-5 11,-3 4 1,1-1 16,-1 4 23,0 1-29,0 0-10,-1-9 5,-1-8 5,1-28 6,-1 10-11,2-15 0,0 19 17,0-18-17,0 10 8,0-5 1,0-3 36,0-20 8,0 16 0,0 0-25,0 17 0,0 1 19,0-9 1,0 2-14,0-7-6,-1-12-28,0 23 0,-3 0 56,0 1-50,-1-10-6,0 14 11,0-8-39,-2 5 28,2 6 0,-3-21 5,2 9-5,0-22 23,1 7-23,2 4 11,1-12 95,2 22-16,0-10-84,-1 19-1,1 9 1,-1 0 5,0-10 34,-1-12-51,0-1 14,1 12 1,0 1-3,1 0 5,-1-16 0,1 31 0,0-25-11,0 10 6,0-14-1,0 19 7,0 3 4,0 5-10,0 4 0,0-1-1,0 8-5,0-1 0,0-1 6,0 0-1,2-7 1,-1 5 0,1-7-1,0 10 6,-1-2 1,1 5-1,-2 1-6,1 2 35,-1 3 800,0 0-829,-2 2 6,-7 0-12,-3 0-5,-8 0 6,3-1 22,-10 1-17,7 0-11,-5 0 0,5 2 11,1 0 23,-23 6-29,5-2-5,-19 2 6,20-4 0,-3 0-12,5 10 6,7-3 0,1 7-6,13-7 6,1 1-50,0-3 50,-2 0-22,2-4 16,0-2-95,3-2-705,1-1 806,-5 0 0,6 0 0,-3 0 0</inkml:trace>
  <inkml:trace contextRef="#ctx0" brushRef="#br1" timeOffset="102816">9618 15026 11329,'-3'29'817,"6"4"315,18 20-581,-3-13 1,2 1-418,-4-7 1,0-1-57,4 6 1,-2-3 33,-2-4-112,-2-6-235,-2-9-40,-6-11 292,-5-35-17,-9 0-50,-6-29-194,-1 13 1,-2 2 209,0-8 31,4 11 0,2 4 3,7 19 146,5 11-23,8 20-39,9 15-50,7 17 61,-4-4 0,2 4-36,-1-1 0,1 1-57,0 1 1,-1-1-3,1-1 0,-2-6-84,-2-7 51,1-4 33,-15-44-6,-6-26 1,-5-9-1514,-1 2 1,-3-2 1503,1-1 0,-2-3 1,-1 2 11,-7-10 0,-4 2-22,5 16 1,-1 1 0,1 2-10,-1 0 1,1 2 30,0 1 0,1 4 93,4 7 156,9 19-201,1 14-28,18 43 1506,3 0 1,1 5-1524,-2-10 0,1 1-49,0-1 1,2 2 0,-2-4-42,-3-7 1,0-4-309,11 26-67,-13-34 460,-11-35 5,-8-19 0,-5-14 0,-8-10 16,-2 4 1,-1-4 0,-1 0 0,-1-2-14,8 14 1,0-2 0,2 5 455,-2-1 0,6 8-257,11 10-129,26 77-40,1 4-30,-2-1 0,1 3-6,-10-23 0,-1 0-260,11 22 0,-2-2-179,0 0 173,-9-20 0,-2-7-28,-5-19 288,-16-43 1,-12-24 8,3 15 0,-2-3 0,-2-2-646,-1-9 0,-1-1 0,-1-1 590,-2 0 0,-2 0 0,4 7 56,6 11 0,2 4 39,1-2 1,3 4 49,6 7-77,4 11 212,4 8 78,6 10-131,15 29 0,3 16-152,-1-4 1,1 4 371,-5-9 1,1 3-1,-1-1-637,7 20 0,-2-4-160,-10-16 0,-1-2 352,-2-5 1,-1-2-496,7 14 515,-15-45 34,-4-18 39,-9-26 6,1 13 0,-3-4-942,-7-10 0,-4-6 0,0 1 922,-4-10 1,-3-2-25,3 6 1,-2-4 0,2 4 40,-1 0 1,2 3 173,0-6 0,3 4-214,8 20 1,3 3 87,-6-27 940,57 109-955,-10 0 1,2 5-794,-8-14 0,0 1 0,0 0 695,1 3 1,-2 1-1,-3-6 513,-4-6 0,-4-4-591,7 18-552,-5-3 648,-5-19-264,-2-7 263,-9-37 6,-12-26 0,-7-12 18,0 8 1,-2-4 0,-2-3-29,-1 0 0,-2-4 1,-1 0-1,2 5 10,0-1 0,1 4 0,0 2 790,1 3 1,1 2-1,7 11-790,9 13 1801,5 12-1532,5 14-124,11 20-16,13 23-96,-7-12 1,2 4-31,3 3 0,1 1-3,0 0 0,-1-1-87,-3-5 0,-1-3 984,11 19-986,-3-1-169,-8-23 152,-5-7 139,-16-75-28,-10 12 1,-5-6 0,-1 0 16,2-2 1,0-1-1,-3-3-12,-4-4 0,-5-5 0,-1 1 0,3 6-128,-5-9 0,1 2 134,3 7 1,-1-2 0,5 8-50,-2-9 419,10 9-27,24 57-180,14 23-137,-6-2 0,3 6-1134,2 6 0,3 5 1,-2-3 1049,3 7 0,0-1-182,-4-4 0,2 3 0,-4-8-10,7 14 49,-10-43 185,-23-44 0,-9-18 2,2 3 1,-5-6 0,-2 2 0,-5-7 0,-1 1 0,2 7 19,0-2 0,0 3-22,-3-3 0,-3-2 0,16 21 3863,15 27-3757,15 26 1,7 20-74,2 5 1,3 6-1,-1 0-33,-5-10 0,0 0 0,0 0-87,0 3 1,0 0 0,-4-10-262,-3-11 320,-12-35 28,-5-22 0,-4-8 3,-2 4 0,-1-1 22,-3-20 0,-3 0-22,3 21 0,-4 2 16,-8-11 1,-2 1 243,-6-8 34,-5-2-162,39 71-107,9 11 0,6 8-20,10 20 0,1 3-11,-7-16 1,-1-3 129,1 2 0,-2-9-127,-9-20 0,-3-17 78,-5-59-78,-4 30 0,-2-5-10,-1-9 1,-1-7 0,-1 4-27,1 0 0,-1 3 30,-2-3 0,2 8 57,5 18-77,19 69 1,7 31 25,-13-33 0,1 1 0,0 0 0,3 6 0,1 1 0,-3-4 0,-1-1 0,0 1 0</inkml:trace>
  <inkml:trace contextRef="#ctx0" brushRef="#br1" timeOffset="130623">8880 10049 15311,'20'0'11,"0"1"17,-10-1-17,1 0-5,4 0 117,9 0-117,-5 0 39,4-1-45,-10 1 23,6-3-23,-5 3 5,6-2-5,0 2 11,1 0-11,0 0 6,4 0 0,2 0-6,0 0 0,-2 0 0,-7 0 0,-7-2 5,5-1-5,-5 1 6,1-1-1,-3 3-5,-1-1 6,0 1-6,4 0 0,1 0-11,9 2 11,-6 0-17,3 2 17,-9-3-68,10 1 68,-9-2-33,6 0 33,-12 0-40,-1 0 40,-1 0-50,0 0-28,1-2 55,2-1 23,-1-2 0,-1-1-61,-2 2 55,-2-1 6,2 1 0,-2-1 0,1-2 6,1-7-6,0 0-12,1-8 12,-1 2 0,1-2 51,1-14-6,-2-3 213,1-20-253,-3 18 46,0-3-12,-1 19-39,0-2 0,-2-2 6,2-1-6,0-1 5,1 0 1,0 0 67,2-13-68,1 10 85,5-20 22,-2-1-101,-1-3-6,-3 24 1,-2 0 28,0-12-29,0-11-5,0 24 6,0-21 0,0 22 38,2-25-32,-1 22-7,1-11 1,0 13 5,-1-28-5,-1 9 13,1 8 1,-1 0-20,0-20 0,-2 6 5,0 17-5,-3 14 12,0 2 32,-3-11-10,1 7-34,1-5 0,1 0 0,3-1 6,-5-22-1,3 16-5,-1-6 6,2 22 27,-2-22 12,1 17-45,0-18 0,2 22 17,2-14 11,0 9 34,0-20-1,0 0-55,0-1 95,0-5-107,0 21 73,1-16-56,-2 15-11,-1-7 34,-1 11-34,-2 10 0,1 0-6,1-1 6,1-1-11,2-16 6,-1 7-1,1-29 12,4-4-6,1 0 11,0 6-6,0 24-3391,-4 13 3386,1-10-239,-2 7 239,1-8 0,-1-1 6,0 8 5,0-20-39,0 8 11,-2-23 17,1 20 39,-1-8-39,1 24 3280,1-11-3280,0 10-17,0-17 51,0 21 351,0-6-329,0 14-56,0 1 11,0-1-17,0 0-27,0-2 21,0-5 1,0 6 6,0-11 5,0 12 56,0-5-17,0 12 34,0 1 22,0 6 370,0 2-426,-3 0 6,1 1 27,-5 2-72,3-2 12,-5 2-7,2-2-5,-5 0-73,3 0 73,-2-1 0,2 0 51,-8 0-46,3 0 1,-12 0 5,-3 0 28,6 0 6,-3 0-45,12 0-56,-2 0 56,4 0-89,-5 0 44,8 0 39,-3 0 6,6 0-67,-8 0-73,0 1 185,-15 6-73,2-1 28,1 4-11,-4-4-45,17-4-12,-8 0-27,13-2-34,1 0 62,1 0 22,0-1 118,1 0-22,-5 0-57,1 0 6,-6 1-6,4 0 6,-1 0 0,4 0 0,1 0 6,1 0 0,0 1-6,2 0 50,0 1-50,0-1 0,-1 1-39,-1 0 0,0 0 44,-5 0-111,-2-1 44,3 0 1,-1-1-7,7 0-32,1 0 21,-1 0 79,1-1 23,-1 1 33,1-2-12,-1 1-44,2 0 0,0 0-358,1 1 358,1 5 62,-1-1-51,1 6 28,4 11-33,-3-5 44,2 10-44,-2-10-1,-1 1 1,0 0-1,0 1 35,0 10-12,0 16 16,0 5-44,-2 11-5,1-19 5,-3 12-6,2-19 6,-2 13 0,1-12 6,-1 1 16,1-3 1,-1 2-18,-2 23-2,2-16 0,1-1-3,0 9 0,1 8 22,-2 4-16,1-11-6,-2 8 0,3-28 5,-2 14-5,1-11 0,-2 22 6,2-23 0,0 21-6,2-21-6,-3 22 6,1-9 0,1-11 0,-1 0 0,0 24 0,-1-4 0,0-7 11,2-21-5,-2 16-6,2-18 0,0 7 0,1-9 0,1 10 5,-1-6-5,-2 21 6,-2 8 0,1-10-6,-2 10 5,3-26-5,-1 16 0,1-10-11,-1 10 11,1-13 0,1 0 0,1 0-6,0 16 6,-1-10 0,1 11-5,-3 13-1,-2-6 3,2-16 1,-1 0 2,-2 14-6,3-20 0,1 0 1,0 7-29,1-7 1,1 0-18,0 5 51,1 10 0,0-19-11,0-2 0,0 9-23,-2 3 34,-1-1 6,-4 9-6,-1 8 0,0 4 5,0-1-5,3-16 0,3-14 0,-3 25-5,4-21-1,-2 17-27,3-27 33,0-4-40,1 4-139,1-5 73,3 5 100,-1-3 6,1 13 0,-3-11-5,-1 6-23,0-14-40,1-3-94,1-2 5,1-1 17,8 6 44,-1-4 91,2 3-46,-2-6 12,-5-6 0,0 0 22,-1-2 17,-3 0 0,1 0-5,1 0 5,1 0 0,8 0 0,0 0 0,16-1 16,7 1 18,1 5-79,21 9-2131,-22-5 0,1 0 2176,19 6 0,0-4 0,-43-11 0</inkml:trace>
  <inkml:trace contextRef="#ctx0" brushRef="#br1" timeOffset="134106">8832 9906 8209,'26'27'812,"-1"1"1,15 14-371,-35-40 84,-7-7-72,-6-1 509,-17-16-615,0 2-57,-13-13-151,4 1-101,-1-6-33,4-7 0,3-3-26,11 13 0,3-1-36,-5-10 0,6 4 465,23 8 465,38 52-757,-5 12-257,1 12 0,-1 5-1059,-16-15 0,-1 1 1089,8 11 1,-2 0-59,5 12 106,-16-27 1,-2-2 50,4 6-84,-1-6 145,-17-28 852,-9-31-617,-9-8-393,-6-15 1,-5-9 109,4 17 0,-2-2 0,-1-1-62,-3-11 0,-2-3 0,3 5 56,5 14 1,1 3-1,2 3-181,-3-9 1,6 13 122,13 28 213,17 31 0,8 16-131,-7-8 0,0 3-341,6 7 0,3 4 1,-2 0 166,3 8 0,-2 0-973,3 6 1,-1-4 1089,-10-20 1,-1-2 152,4 5 0,-2-6-116,-4-12 369,3-6 426,-15-42 591,-11-4 1,-4-4-1337,1-5 1,-5-6-43,-6-3 1,-6-9-1,-2-1 1,4 8 747,-3-7 0,0 3-766,5 10 0,-2-5 0,1 3 1,5 9 3,-7-11-296,13 21 576,45 70-257,2 10 0,3 8-146,-10-19 0,1 0 0,0 3-166,8 12 0,1 2 0,-5-7 259,-8-15 0,-1-4 414,5 5 1,-2-5-345,-2-14 240,4-5 85,-16-26-107,-4-16-79,-17-21-520,-9-1 1,-8-13 0,-2 1 346,7 17 0,-1 1 0,0-1 0,-1-1-55,-3-8 0,-1-2 1,-1 0-1,2 3-24,2 6 1,-1 0 0,3 3 0,4 6-4,-2-2 1,12 11-53,21 13 212,30 63-78,-16-12 0,4 6 0,-1 1-1031,-2 2 1,0 0 0,0 1 809,0 0 1,-1 0 0,1 1-299,0 2 0,1 1 0,-3-4 437,1 0 0,-2-2 82,0-1 0,-3-6 123,-3-8 917,-2-10-945,-1-4 11,-5-6 561,-3-22-177,-18-25 0,-12-14-440,4 5 1,-3-4-1,0-2-50,-4-4 0,0-2 0,-2-1-38,7 14 0,-2-2 1,2 2-1,1 3-69,-8-17 1,4 2 57,-1-2 1,4 3 28,10 24 1,1 3 13,-7-31-229,17 47 235,4 7 339,14 29 0,7 16-297,0 0 0,3 6-187,2 4 1,5 8 0,2 4 0,-1-2-361,-2-2 1,1 0 0,0-1 0,-1 0 526,-2-3 1,0 0-1,0-2 1,0-2 51,6 6 1,0-3 0,-8-12 188,0-8 90,-5-27 45,-29-30-107,-15-27-213,1 15 1,-4-4-43,-6-7 1,-8-6 250,7 12 0,-4-6 0,-4-3 1,0 0-1,3 2-315,-3-2 0,1 1 0,0 0 0,-1-1 43,3 4 1,-2-2 0,-1-1 0,3 3-1,3 4 143,-5-9 1,3 5 0,8 7-332,-1-12 1029,69 61-699,-16 15 0,3 9-370,7 5 1,3 6-1,-2 1 213,-3 2 0,-3 1 0,0 0-24,-1-1 0,0-1 0,-1 0-41,9 12 1,-2-3 58,-8-12 1,-2-3-4,0-3 1,-2-4-37,8 10 34,12 9 5,-26-31 45,0-9 68,-37-51-78,-8-7 1,-8-13 0,1 2-516,7 12 1,0 1 0,-2-3 461,-3-4 0,-3-5 1,0 0-1,3 2-49,-1-6 0,3 3 1,4 5-899,2 6 0,3 2 926,-6-13 0,10 10 299,18 32-254,9 8-415,13 28 0,5 13 460,0 1 0,3 8-192,-2 2 0,4 8 0,1 3 0,-2-2 2,-6-4 1,0-1 0,-2 0-1,1 0 121,7 14 0,0-1 0,-4-4 102,1 5 0,-7-13 505,-11-21 1435,-7-21-1906,-21-59-104,4 21 1,-1-3-9,-1-4 0,-2-4 0,-3-3-54,-1-2 1,-3-3 0,0-1 0,0 2-71,0-3 1,0 2 0,-1-2-16,2 2 0,-2-3 1,0 1-1,4 4 139,-6-13 0,4 4 520,3 1 1,5 3-420,5-11 969,36 61-878,4 42 0,5 29 1,-3-2-192,-7-22 1,-1-1 0,0 3-79,1 6 0,2 6 0,-2-1 0,-4-10 77,-4-8 0,-3-6 3240,5 12-3235,-4-13-5,-5-9 185,-2-5-45,-3-17 39,-25-54-148,7 21 0,-3-6-318,-2-2 1,-4-7 0,-1-3 0,0 0 266,0 0 0,0 0 1,0-1-1,-1-3-155,1-1 0,-2-3 1,0-1-1,1 2 1,2 4 174,-3-8 0,2 4 0,2 2 135,2 4 1,2 2 0,6 15-119,8 20 431,27 51-311,-9-6 0,2 6-310,2 2 1,2 4 0,1 1 174,0 5 0,0 0 0,0 1 20,1 1 0,0 0 1,1 0-40,2 4 0,2 0 1,-3-3 16,1 0 0,-1-2-9,5 4 1,-1-5-283,1-6 291,-6-12 1100,-14-25-1039,-21-26 1,-15-26-40,6 16 1,-4-7-732,-6-13 1,-5-10 0,2 2 551,6 9 0,0 2 1,0-3-1,-1-2 0,-1-3 0,0-1 1,3 4-85,3 2 0,1 2 0,3 2-568,1 3 0,1 1 0,2 1 772,-3-10 1,4 3 233,3 5 1,4 4-158,6-14 934,24 30-224,10 49-601,-7 11 1,2 12-1,1 4 131,-4-3 1,-1 3 0,0 1 0,0-2-324,3 7 0,0-2 0,-1 1 46,2 4 1,0 0 0,-5-13 2,2-8 50,-8-10 190,-15-58-184,-21-29-37,2 4 0,-3-6-25,5 18 0,-2 0 0,-1-1 0,0-3 0,-2-1 0,0-2-255,1 0 0,-1-4 1,1 0-1,0 1-14,-1-10 0,0 2 1,2 0 268,0 3 0,0 0 0,4 5 0,0-5 0,8 13 123,12 25 3200,10 36-3113,-1 9 0,2 11-107,4 14 1,5 13 0,0 3-1,-3-8-484,-3-9 0,-1-4 0,1 4 357,3 9 0,3 7 1,0-2-1,-6-13 18,-3-13 1,-4-8-23,9 15 22,-6-17 260,-5-12-220,-1-15 207,-15-51 0,-14-26-223,6 25 1,-2-1 0,-1-3-798,2 3 1,0-2 0,-1-1 0,0 2 621,-5-11 0,-1 1 1,3 4-264,0 0 0,3 4 336,1-4 0,2 4 73,-1-9-255,7 11 809,15 56-45,10 29-207,7 21 1,3 11-281,-9-20 0,-1 0 0,2 1 2,3 9 0,0 0 1,-1-4 1560,2 9 1,-4-22-1144,-6-40-425,-24-41 22,-4-5 0,-3-5-1107,-3 3 0,-1 0 1056,-1-3 1,1 1-188,1 3 0,1 2-115,2 4 1,2 3 198,2 3 0,3 3 355,-2-7-475,7 10 1063,34 76-755,-12-15 0,1 5-10,4 4 0,1 5 0,0-4-27,0 2 1,0-4-26,-4-3 0,-2-9 241,-7-22-113,-9-22-55,-3-17-42,-7-10 0,-2-4-76,1 6 0,-2-2-1118,-3-7 1,-2-5 0,1 5 932,1 7 1,1 3 486,-2-10 1,1 11 2207,7 28-2197,23 78-1035,1-24 0,4 4-1931,0 10 1,3 0 2697,3-12 0,-2-7 0,-4-8 0,-6-12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7:02.186"/>
    </inkml:context>
    <inkml:brush xml:id="br0">
      <inkml:brushProperty name="width" value="0.05292" units="cm"/>
      <inkml:brushProperty name="height" value="0.05292" units="cm"/>
      <inkml:brushProperty name="color" value="#0070C0"/>
    </inkml:brush>
  </inkml:definitions>
  <inkml:trace contextRef="#ctx0" brushRef="#br0">9237 2334 13575,'-18'8'437,"2"-2"-152,6-6 12,-9 3-252,3-1 22,-11 5-16,13-2 10,-11 3-27,11-4 11,-8 4-40,3-1 23,2-1 0,-4 3-67,-2 3 33,2-2 6,-4 4 6,8-5 0,-1 2-6,0-1 44,-10 6-44,7-6 0,-7 4 0,5-3 0,7-2 12,-10 6-1,4 0 28,-16 12-39,3 0 0,0 0 39,1 2-100,15-13 66,-8 11-5,14-15 0,-3 4 0,8-6 0,1-1-33,-4 10-7,-6 17 96,-4 5-44,-6 13-12,8-19-6,-3 5 12,9-18-6,-8 16-34,10-16-11,-7 19 40,8-16-7,-6 19 7,4-5 5,0-1 0,-4 13 5,0 9-5,7-27 0,0 0 0,-7 32 34,4-16-28,3-15-6,-2 13 0,3-12 0,-1 9-6,1-1 6,2-11 0,-4 22 0,2-12-6,3-9 1,0 2 10,-2 27-5,1-3-5,2-12 5,2-15-11,0 29 5,0-22 6,-1 24-6,1-28 1,1 1-1,-3 17 1,1 6 5,1-10 0,-1 2 0,0-7 0,1 0 0,-1-1 0,1 0 0,-1-2 0,0-3 5,-1 7-2,1-8 0,0-1-3,0 6 0,0 11 0,1-17-6,1-1 1,-1 1-1,1 29 0,-1-27 1,1 2 7,0 0 1,0 0 0,-1-6 0,0 2-28,-1 21 0,-1 1 22,2-18 0,-1-1 0,-1 8 0,0-3-2,0 4-1,0-14 1,1 0 5,-3 19-6,3-19 0,-1 1-33,1 0 0,0 1 33,0 2 1,0 1-23,-1-2 0,1 1-17,0 7 0,1-1 11,1-9 1,-1-2 16,1 1 0,0 1-5,0 7 0,-1-2 22,0 10-68,-2 16 63,2-21-18,-1-4 1,0 0-28,0 11 50,1-12 0,-1-1-6,2 0-5,-2 2-28,0 14 39,-2 5-3,2-14 0,1 2 3,-1-6 0,2 1 3,-1 19 0,1-1-1,0-24 1,1 0-1668,0 18 0,0-2 1676,-2 0-452,2-18 1,0 0 440,-2 15-44,0-6 1,1 2 40,-1-7 0,1 0 3,-1 7 0,1 0-8,-1-3 0,1-3 8,-2 25-12,1 0-19,0-25 1,1-2 2172,-1 8-2153,0 12 1052,0-17-1103,0 15 57,1-13-1,1 11 35,0-3-35,0 4 23,0 0-14,0-20 0,2 2-29,1 3 1,1 1 22,0 1 1,-1 0 2,1-1 0,1-1 449,-2-4 0,1-1-505,5 32 227,0-12-171,1 3-5,-4-27 5,0-1-17,2 15-28,1 3 17,-2-9 0,0 1 22,-1-7 1,0 1-40,3 12 0,-1-3 12,1 5 21,6 10-60,-7-36 66,5 4-11,-5-13-22,10 7 5,-2-3 34,4 4 51,2 1-62,-1 1 44,14 19-38,-10-10-1,4 8 6,-12-17 6,5 12-1,-5-7-5,6 7 51,-1-3-46,3-1-5,0-2-33,5 1 61,-6-9-23,11 3 1,-12-10-6,6 0 45,-5-2-45,-5-2 11,3 5 22,-9-5-38,10 6 5,-4-3-6,21 9 6,11 0 0,5-1 0,1-3 0,-15-7 6,-12-5-12,22-1 6,-20-2 0,16-1 0,-25-2-5,12 0 10,-10-1-10,14-4 49,-17-4-10,9-6-34,-12 3 0,5-1 0,-7 5 56,0-1-56,2 0 6,0 0-51,22-10 39,-6 1 6,7-2 0,-6 0 6,-9 2 44,14-16-39,-15 8-11,4-7 0,-17 13 96,7-23-46,-9 13-44,5-19 78,-9 20 22,5-17-67,-3 10 90,8-27-51,-8 30 1,0 1-23,7-24 17,2-8-1,-9 28-21,0-1-40,-1-2 48,-1 4 0,1-2-9,1-11-47,-2 11 0,0 1-3,-1-4 25,-1 3 0,-1-4-20,0 7 1,1-2 75,1-26 1,0-3-49,-2 17 1,0-1-18,-1 3 1,0-2 0,-1 3 2,0 3 1,0 2-17,0-9 0,-1 3 3,2-2-1,1 2 6,-1 1 23,1 3-34,-1 4 0,1-1 0,-2 4 0,1 0 0,0-6 0,1 0 5,-1-2 1,1 1-3,-1 6 0,0-1 27,0-19 1,1 0-28,-1 17 0,0 1-3,-1-4 0,0 2 0,1-1-62,0-21 62,-1 12-5,2-17-1,-2 19 6,2-3-6,0 14 1,-1 0-51,3-20-59,-1 11 0,0-3 0,-2 2 1,1 1 49,-1-3 1,0-1-99,-1-8 1,0 3 109,-1 18 0,1 0-1803,1-24 1,0 1 1619,1-5 138,0 15 0,-1 0 3,1-1 86,-2 7 1,0-2 5,0 9 1,0-2 2,0-24 0,0-1-3,-1 18 0,0 2 0,0 1 1,0 1-192,1-2 0,-1 3 183,1-10 1626,0 16 1,0 0-1583,1-14-33,1 0 0,-1 1-67,1 1 61,1-17-83,-1 15 63,0 10 1,-1-2 19,0-2 1,0-1-1,1-1 1,0-2-26,-1-18 0,0 2 11,0 26 1,-2 2 19,1-7 0,-1 4 0,0 2 0,-1-8 0,0 11 11,0-20-11,0 22 6,0-26-6,1 21 526,3-29-520,2 7-1,0 11 1,-1-1-17,0 7 0,-1 1 11,0 1 0,0 1 0,-2 2 0,0 3 5,0-6 1,-1-11 0,-1 4-1,0-2-5,0 0 6,0-12 50,1-5-37,0 29 1,0 0-20,0 1 0,0 0 45,3-18 0,-1 16 61,0 3 0,-1 0-100,0-7 78,1-23-45,-2 34 28,-1-9-33,-3 10-34,-4-19-39,-7-4 78,-2-3 168,6 17 0,-1 0-128,-1-6-34,-2-5 11,7 22 50,-6-10-67,4 9 56,-7-15-50,6 18 28,-7-14-73,6 15 17,-7-16 89,3 9 79,-10-18 5,2 9-184,1 4 336,-5 1-297,14 19-11,-9-6-34,11 13 16,-5-4 46,3 3-56,-8-9-6,4 1-6,0 1 6,-5-4 0,9 10 62,-5-1-29,5 7-22,-6-2-11,5 2 0,-5-2 0,6 1 56,0 1-50,-18-9-12,0 2-10,-29-16-68,10 4 5,15 7 1,1 2-203,-7-2-251,-5 3-353,20 17-4839,-23 29 5724,13-6 0,-1 10 0,22-21 0</inkml:trace>
  <inkml:trace contextRef="#ctx0" brushRef="#br0" timeOffset="1563">10879 13216 14034,'42'-12'779,"-8"4"-729,-15 4-50,-5 2-2358,10 2 2358,-9 7 0,2-6 0,-12 6 0</inkml:trace>
  <inkml:trace contextRef="#ctx0" brushRef="#br0" timeOffset="1780">10927 13383 13334,'0'-5'1899,"-1"1"-1586,1 4 136,46 8-404,-24-6-253,11 2 1,1-1-908,-8-3 1115,11 0 0,-22 0 0,1 0 0</inkml:trace>
  <inkml:trace contextRef="#ctx0" brushRef="#br0" timeOffset="3018">11498 13264 13183,'33'12'1008,"3"-1"-885,-21-10 129,12-1-28,-6 0-28,7-10-129,-10 2-27,3-16 32,-8-5-21,-3 4-51,-1-6 56,-7 14 39,0-7-28,-2 7 169,-4-5 134,-10 6-281,-5 3-10,-4 4-29,2 5 51,5 4 201,-9 2-128,6 2-17,-6 5-85,8 4 80,3 2-1,-5 26-140,10 2-6,11 0 1,4 3-6,6-10 0,2-1-3,2 1 1,2-2-155,26 17 17,-20-30-90,7 0 90,-12-14-481,8-4 15,-7-2-620,5-3-4824,6-15 6050,-9 4 0,2-5 0,-15 10 0</inkml:trace>
  <inkml:trace contextRef="#ctx0" brushRef="#br0" timeOffset="4151">12070 13526 14773,'-19'3'1071,"3"3"-763,6 3-101,0 4-67,-3 12-23,-1 25-117,4 6-185,11-16 1,4-2-46,6 5-325,21-3 326,-13-32 133,7-2 52,-11-9 4,3-10 12,-7-1 28,-1-7 6,-8 4 39,-2 0 95,-9-6 112,-11 1-252,-3 3-235,-15 7-499,17 9-996,-1 7-1922,15 5 3652,4 6 0,2-6 0,1-2 0</inkml:trace>
  <inkml:trace contextRef="#ctx0" brushRef="#br0" timeOffset="5000">12260 13621 13385,'-1'-31'576,"1"7"-430,4 21-17,2 1 224,8 1-169,-3 1 63,3 5-12,-5 3-22,0 15-208,-5-1 7,1 22 44,-11 3 129,-2-4 78,-3-6-263,5-25-117,4-8 117,2-4 0,3 0 11,4 0-11,5-1 5,10-1-5,-3 0-179,10-1-7204,-3-5 7383,-7 2 0,-3-2 0,-13 5 0</inkml:trace>
  <inkml:trace contextRef="#ctx0" brushRef="#br0" timeOffset="5583">12522 13526 15378,'1'55'438,"1"-6"-433,-1-31 1,1-1-6,2-4-230,5-3 168,4-5 62,10-2 0,-1-2 107,7 15-40,-14-6-61,-2 14 44,-11-11-50,-1 1 17,-1-1-11,0-1-6,-8 1-96,1-4-755,-15-1-118,5-6-2481,-21-22 3450,16 4 0,-3-7 0,17 12 0</inkml:trace>
  <inkml:trace contextRef="#ctx0" brushRef="#br0" timeOffset="5766">12450 13549 9957,'20'-4'3013,"-5"1"-2598,35 3-2365,0-1 1950,-15 0 0,-1 1 0,5-2 0,-30 1 0</inkml:trace>
  <inkml:trace contextRef="#ctx0" brushRef="#br0" timeOffset="6300">12807 13526 14085,'35'6'285,"-3"1"-234,-12-1 100,1 5 50,2 9-44,-4 21-118,-9-10-39,-4 13 0,-6-19-11,-9 22-252,0-11-398,-4 6-464,5-20-315,5-12 1440,0-2 0,1-4 0,1-1 0</inkml:trace>
  <inkml:trace contextRef="#ctx0" brushRef="#br0" timeOffset="6534">12831 13668 10825,'5'-1'1580,"0"-1"-147,-5 2-1046,41 12 16,-1-2-1341,9-2 0,2-1-4518,6 1 5342,10-8 1,-49-1-1,-7-1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08:12.120"/>
    </inkml:context>
    <inkml:brush xml:id="br0">
      <inkml:brushProperty name="width" value="0.05292" units="cm"/>
      <inkml:brushProperty name="height" value="0.05292" units="cm"/>
      <inkml:brushProperty name="color" value="#0070C0"/>
    </inkml:brush>
  </inkml:definitions>
  <inkml:trace contextRef="#ctx0" brushRef="#br0">15450 12954 14583,'3'-19'6,"-1"-4"-6,-3 9 5,0-5 12,0 3 17,-1 5-29,2 1 1,-2 6 11,2 1-17,-1 2 431,1 13-308,1 23-67,1 8 92,0 0 1,1 2-1631,2 19 1518,-2-20 1,0 0 36,1 20 78,0-3-1076,0-1 1020,-1-5 70,0-14 1,0-1-43,3 14-84,0 7 23,0-33 94,-3-17 1425,-1 4-1575,-1-6 1207,-1 2-1163,0-5-33,0 0 22,0-3-39,1 0-78,-1-3 61,9 0 22,27-1 57,20 0-62,11 0 3,-32 1 0,-2 1-3,19 1 11,-9 0 0,-1 0-11,8 1-67,-9-1 0,-4-1-219,-16-1-1092,-3 0 1378,-29-5 0,7 4 0,-10-3 0</inkml:trace>
  <inkml:trace contextRef="#ctx0" brushRef="#br0" timeOffset="399">15450 13287 14029,'63'16'1394,"-5"-4"-1136,-6-5-443,10-4-224,-12-3-341,-3-4-611,-33-6 1361,-6-7 0,-5 7 0,-1-1 0</inkml:trace>
  <inkml:trace contextRef="#ctx0" brushRef="#br0" timeOffset="668">15378 12835 16874,'48'12'132,"0"0"1,4-2 0,-1 0-313,-11-3 1,2-2 179,5-5 0,3-2 0,-8-1 0,6 0 0,-8-2 0,1-1 0</inkml:trace>
  <inkml:trace contextRef="#ctx0" brushRef="#br0" timeOffset="1689">16402 13264 14544,'28'-9'823,"-7"7"-767,-20 21-39,-7 5 465,-10 2-381,-2-15-96,-1-22-5,10-8-308,8-12-678,12 20 986,15 0 0,-10 11 0,4 2 0</inkml:trace>
  <inkml:trace contextRef="#ctx0" brushRef="#br0" timeOffset="14526">16950 13145 15564,'-21'15'224,"-1"0"-219,12-11 29,-3 2-1,8-2-27,-2 0 44,1 1-16,-3 6-23,1 0 51,-1 4-29,3-2 35,1 1-7,-1 15-50,3-2 23,0 21-34,8-14 0,6 8 0,0-21 0,8 4 6,-9-14-6,5 2 0,-4-4-6,9 3-5,-4-4 11,12 4 5,-12-7-10,10 1-6,-5-4-1,0-2-4,5-4-18,-10-2 34,4-5-11,-6-1 11,9-18 0,-10 9 0,6-14 5,-14 14 7,-2-11-7,-1 8 34,-2-15 12,-3 7-1,-3 1-5,-2 4-11,-2 11-23,1 5 0,-9-8-11,3 4 34,-9-4-29,4 4-5,1 3-11,-10-5 5,9 7-341,-4-2 347,16 19 0,4-6 0,4 9 0</inkml:trace>
  <inkml:trace contextRef="#ctx0" brushRef="#br0" timeOffset="16143">17402 13597 15529,'12'40'740,"1"11"-555,-5-6-126,-1-7 0,-1 2 30,-1-6 1,-1 0 78,4 30 190,-7-21-201,-3-25-28,-3 1-28,-3-11-51,-1-3-16,-3-1-29,0-2 1,-11-1-107,7-6-229,-5-2-2051,9-17 2381,6-3 0,1 6 0,2 5 0</inkml:trace>
  <inkml:trace contextRef="#ctx0" brushRef="#br0" timeOffset="16529">17402 13406 14986,'15'-18'852,"-3"3"-796,-7 11-56,-2 1-297,2 1 297,1 0 0,-3 2 0,1 0 0</inkml:trace>
  <inkml:trace contextRef="#ctx0" brushRef="#br0" timeOffset="17293">17925 13216 14852,'24'-15'941,"-1"2"-874,-2 8-27,1-1-40,0 0-219,-1 1-3943,2-1 4162,-10 3 0,-1 0 0,-10 3 0</inkml:trace>
  <inkml:trace contextRef="#ctx0" brushRef="#br0" timeOffset="17511">17902 13311 12096,'16'10'2543,"-4"-2"-1456,42 18-717,-5-16-715,-8 4 0,1-2-2791,7-13 3136,-21-5 0,-18-1 0,-5 3 0</inkml:trace>
  <inkml:trace contextRef="#ctx0" brushRef="#br0" timeOffset="18840">18616 13145 13485,'42'21'812,"-4"-3"-470,-8-18-45,11-5-208,1-3-89,-3-3 12,-8-6-7,-15 5 40,6-11-39,-12 7-1,1-4 40,-5 7 140,-2-5-68,-3 4-111,-4-1 118,-10 3-124,0 6 5,-7-2-5,3 3 12,-10 2-7,5 1 40,-18 4 73,4 12 55,1-1-50,3 11 253,7 3-136,3 5-167,3 0 50,6 11-27,15 11-63,14 4-5,7-1-25,-1-30 0,6-5-1,2-6 1,2-4-3,21 11-232,-17-22 0,-2-7-906,-1-16 1138,9-29 0,-25 25 0,-2-5 0</inkml:trace>
  <inkml:trace contextRef="#ctx0" brushRef="#br0" timeOffset="19539">19259 13359 13760,'0'36'672,"1"0"0,-1 6 0,0-4-285,0 0 47,2 3 0,-1-1-255,0 1-73,2 18-16,-2-35 168,-2 5-225,-7-9 1,-14 1-225,-10-18 68,-3-9-745,-3-16-191,19 5-845,0-9-1708,14 9 3612,3-1 0,2 9 0,0 2 0</inkml:trace>
  <inkml:trace contextRef="#ctx0" brushRef="#br0" timeOffset="19839">19259 13168 14544,'9'10'1126,"-1"-3"-325,-8-7-756,9-4-73,-4 2-1054,7-6-3180,-6 3 4262,-1-1 0,-2 2 0,-1 2 0</inkml:trace>
  <inkml:trace contextRef="#ctx0" brushRef="#br0" timeOffset="53551">15379 14359 11586,'44'1'908,"-11"0"-773,-11-3 128,-3-1-129,-4 0-44,6 0 212,2-2 23,3-1-185,1-1 84,9-1-50,-6 0-102,0 2 57,5 2-45,-15 4-39,5 0 0,-7 0-28,17 0-12,-13 0 1,12 0 11,-16 0 16,-1 0 6,6 0-39,1 0 28,16 0-22,-5 0 33,13 0-44,-20 0 10,12 0 1,-12 0-6,1 0 0,8 1 50,-15 0-44,18 2 67,-15-1 44,23 5-106,-3 1 6,21 2-11,-22-4-6,-3-1 5,-25-4-5,0-1 6,-5 0 0,1 0-1,-4 1-5,1 0 11,6 0-5,-3 0 28,16-1 89,14 2-118,7 1 1,3 2 0,-13 0-6,-13-1 5,12-1-5,-16-1 0,9-1 0,-20-1 11,2 0-5,-5 0 5,6 0 0,2 0-5,3 1 0,8 1-1,-2 0 102,15-1-107,-8-1 196,30-3-117,-19 0-74,-3-2 1,0-1 83,11-3-36,-8 1 1,2-2-24,-3 0 1,0 1-3,0 0 0,0 1-20,6 0 1,-3 2 2,1 2-5,-5 3 0,-27 1-1,-4 0-5,-2 0 6,-1 0 11,6 0 27,1 0-38,2 0 28,6 0-34,0 0 84,23-4-79,-13 1 6,13-3-5,-17 0 168,31-8-163,-19 5 0,23-6 34,-28 8 0,15 1-40,-11 4 62,26-1-22,1 8-3,-32-3 0,0 0-37,4 2 1,-1 0 34,9 0 32,8-1-72,-21-1 0,23 1 0,-24-3 6,22 0 0,-23-4-1,22-5 1,9-3-6,-29 7 0,1 1 19,14-1 1,-1 3-20,8 0 0,6 1 0,-33-1 6,-4 0-6,-3 1 0,-4-1 0,-2 2-6,-7 0-33,-1 0-101,-6 0-443,-1 0 0,0 0 1</inkml:trace>
  <inkml:trace contextRef="#ctx0" brushRef="#br0" timeOffset="57461">15259 15145 15569,'17'18'336,"1"-2"-325,8-6-5,-5-4 0,10 0-6,-10-5-6,8-4 6,-10-3-67,3-5 16,-11-8-10,-5-4 55,0-1 6,-7-4 51,-13 7-46,-1 1 34,-19 5 23,11 11 112,-4 0-107,10 5 22,3 4 107,-3 12-95,6 1-39,-3 10-17,9-3 16,1 16-55,3-6 27,13 27-33,6-32 0,5-4-3,1-1 1,3-3-1,2-3 0,1-4-42,15-7-195,-16-9-2074,8-11-2172,-11 2 4486,4-8 0,-20 10 0,-4 3 0</inkml:trace>
  <inkml:trace contextRef="#ctx0" brushRef="#br0" timeOffset="58196">15688 15121 14712,'10'58'197,"1"0"1,-2-10 0,-1-8-198,-4-17-100,-2-16 44,3-12 50,-2-7 6,1-11 6,-1-7-6,-3-5 19,1 2 1,1-2-20,3-8 201,10 2-145,3 57-39,1 15 22,2 28-33,-12-24 0,3 4-6,-6-22 0,-1-6 0,0-6 39,1-9 6,1-8 28,7-25 33,4-13 51,7-8-151,-2 18 347,5 22-230,0 50-230,-6-7-313,-1 25-801,-13-24 1221,0-1 0,-3-12 0,-1-2 0</inkml:trace>
  <inkml:trace contextRef="#ctx0" brushRef="#br0" timeOffset="58844">16188 14883 15614,'-11'16'582,"5"8"-503,17 20-23,1 4-51,0 6-2,-3-17 0,0 2 0,-2-3 0,1-2-3,7 31-269,-2-23 146,-7-30 61,1-20 56,-4-6 6,1-26 0,-3 13 0,3-9 0,1 15 0,7 2 0,1 10 0,8 2 34,-2 15 0,2 4 50,6 23-6,-6 6 202,-3 23-174,-25-12-100,-8-6 145,-26-19-151,10-17-73,-12-12-319,10-16-319,2-13-1099,16 1 1,2-2-2850,-2-14 4570,7-12 0,9 39 1,0 7-1</inkml:trace>
  <inkml:trace contextRef="#ctx0" brushRef="#br0" timeOffset="59309">16640 15145 12074,'56'19'16,"-10"-4"96,-33-17 57,-4-3 77,-4-4-134,-3-5 51,-3-11-107,-5 5 61,-5-7-105,-3 9 83,-4 2 963,-9 4-184,-2 11-84,-6 43-566,17-8-160,9-1 1,5 1 24,6 6 35,16 9-29,0-18-95,15 0 0,-6-23-6,2-11-3595,12-36 3601,-15 8 0,2-10 0,-20 25 0</inkml:trace>
  <inkml:trace contextRef="#ctx0" brushRef="#br0" timeOffset="59977">17092 15097 15529,'-18'35'366,"-1"0"0,2 12 1,6-2-311,12-8-56,6 19 0,6-38-12,16-8 7,-5-13 5,9-11-6,-11-11-27,-2-10 16,-3-28 11,-7 14-36,-6 9 0,-6 2-630,-34-7-863,-1 11 1535,-17 45 0,28-3 0,13 21 0</inkml:trace>
  <inkml:trace contextRef="#ctx0" brushRef="#br0" timeOffset="60427">17188 14716 14079,'5'41'1552,"-1"4"-1143,-4 4-73,0 16-208,2-24 1,1 2-37,0 2 1,1 1-719,2-1 0,0-2 659,1-6 1,0-3 430,8 18-476,3-19 1,2-2-610,13 4-1907,10 5-3891,-23-36 6419,-11-14 0,-9 1 0,0 2 0</inkml:trace>
  <inkml:trace contextRef="#ctx0" brushRef="#br0" timeOffset="61230">17521 15145 14880,'-32'55'1126,"7"-3"-835,21-14-89,2 0-129,6-1-34,19 6-34,16-16-5,21-10 0,-10-24 0,-21-12 0,-4-7 25,-10-12 1,-5-3-26,11-23 25,-18 26 0,-5 3-25,-10 10-33,-10 8-169,-5 9-128,-5 4-1138,-9 16-414,13 1 1882,0 18 0,21-16 0,4 1 0</inkml:trace>
  <inkml:trace contextRef="#ctx0" brushRef="#br0" timeOffset="61778">17664 14764 14247,'-7'50'1669,"2"9"-4242,7-6 1,1 3 2687,-1-8 0,1 1-3,0 5 0,1 4 0,1-4 648,0-5 1,2-2-761,3 14 0,4-5-269,8-3 574,1-9-305,3-54 0,-18 4 0,5-15 0</inkml:trace>
  <inkml:trace contextRef="#ctx0" brushRef="#br0" timeOffset="62361">18068 15097 16107,'-20'63'1019,"8"2"-1011,16-30 1,3-1-491,2 16-896,-2-12 1378,-5-32 0,-2-7 0,1-5 0</inkml:trace>
  <inkml:trace contextRef="#ctx0" brushRef="#br0" timeOffset="62578">17949 14811 13474,'5'9'1187,"-2"-2"-2967,-3-7-993,28-20 2773,-15 24 0,17-21 0,-23 26 0</inkml:trace>
  <inkml:trace contextRef="#ctx0" brushRef="#br0" timeOffset="62977">18283 15169 13239,'12'7'2644,"5"49"-2112,-8-19-459,3 25-68,2-46 1,-7-25 5,3-21-11,-4-7 0,2-5 0,0-3 0,1 2-11,9 0 67,0 33-45,4 10 34,0 55-45,-6 7-263,-1 0-2157,0-10-1193,-8-35 3613,3-4 0,-6-13 0,-1 0 0</inkml:trace>
  <inkml:trace contextRef="#ctx0" brushRef="#br0" timeOffset="63528">18735 15073 16493,'-8'37'112,"-1"0"0,2 3 0,2-1-117,10 3-387,18-2 274,1-31 101,6-54 17,-17 1 22,-9 8 1,-3 2 67,-2-3 33,-3 6 50,-2 8 130,-2 11-124,0 28-145,5 27-29,5 11 62,6-7 1,3 4 21,0-3 1,2 0-15,0 0 1,-1 2-462,0 13 0,-3-3 439,-5-25 0,-1-1 6,0 9 0,-2 0 64,-7 7-28,-14 6-95,-3-23 0,-11 0-44,4-25-24,-1-6-296,-7-25-84,15-1 448,16-16 0,5-1 0,1 11 0,13-25 0</inkml:trace>
  <inkml:trace contextRef="#ctx0" brushRef="#br0" timeOffset="64243">19925 14740 16163,'-5'39'1545,"-3"-2"-1281,-4-8-108,-3 5-8,1 11 1,0 6-130,6-3 1,1 1-1951,-4 10 0,2-1 1931,10-9 0,3-4 0,9 12 481,3-21 0,2-2-812,11 10-178,10-1-163,-13-31-280,-1-6-8531,-5-42 9483,-9 13 0,-4-17 0,-7 26 0</inkml:trace>
  <inkml:trace contextRef="#ctx0" brushRef="#br0" timeOffset="64410">19687 15097 14202,'55'-12'-974,"0"2"-1343,-13 11 1,0 2 2316,19 0 0,5 2 0,-42-3 0</inkml:trace>
  <inkml:trace contextRef="#ctx0" brushRef="#br0" timeOffset="64712">20258 14978 16370,'-21'34'168,"-1"0"0,4 11 0,11-2-174,28-4 1,3 8-46,7-38 51,-10-20-11,-3-8 0,-4-10 11,-6-6 0,-4-2 6,-6 2-6,-6 4-1709,-31-1-1148,10 20 2857,-10 15 0,26 5 0,12 9 0</inkml:trace>
  <inkml:trace contextRef="#ctx0" brushRef="#br0" timeOffset="65143">20496 15026 12343,'18'13'2565,"-5"-2"-1983,2 33-116,-8-18-125,4 10 1,-2 0-79,-3-7-22,0 5-241,-5-23 5,-2-15 1,-7-26-31,2-3 0,0-2 19,-4-19 0,0-11 6,16 40 40,14 5-1,3 10-39,11 3-280,-7 10-1031,4 6 1311,5 9 0,-16-7 0,-1 2 0</inkml:trace>
  <inkml:trace contextRef="#ctx0" brushRef="#br0" timeOffset="66010">21306 14954 16112,'25'36'644,"1"3"-582,1 0-17,1 1-40,-3-2 23,-2-4-95,1-3 0,-3-31 123,-6-30-48,-9-9 1,-3-5-4,-4-20 35,0-3 49,-1 53 6,2 13-95,5 13 23,12 32-18,2-3-5,-2-2 0,2 1 0,4 4-3,-5-12 1,0-4-60,5-5 152,1-41-90,-11-11 0,-5-35-370,-5 16-1618,6-7-875,4 20-1953,5 3 4816,2 25 0,-10 3 0,-1 4 0</inkml:trace>
  <inkml:trace contextRef="#ctx0" brushRef="#br0" timeOffset="66394">22044 14978 16600,'-28'28'18,"0"-1"1,1 6 0,11-1-75,32 13-180,0-3-189,25-15 335,-16-21 90,9-29 0,-21-4 19,-6-6 1,-2-3 48,-4-9-15,-5 10 0,-6 1-473,-24 0 420,3 37 0,0-5 0,22 33 0</inkml:trace>
  <inkml:trace contextRef="#ctx0" brushRef="#br0" timeOffset="67143">22258 14978 12309,'6'43'733,"0"0"1,0-5 0,-1-4 1059,-4-2-1524,1-17-157,-2 3-73,0-16-224,0-2 179,0-18 12,1 2 11,5-30-17,0 17-6,13-13-856,15 23-2617,7 9 3479,10 18 0,-24 1 0,-8 2 0</inkml:trace>
  <inkml:trace contextRef="#ctx0" brushRef="#br0" timeOffset="67727">22639 15026 16252,'-12'38'170,"-1"0"0,2-1 0,6-2-204,28 21-72,7-23 72,14-14-38,-2-56 77,-26 8-5,1-30 6,-17 23 33,-7 2-39,-4 3-1423,-30-5-4923,0 19 6346,-1 1 0,17 16 0,23 5 0</inkml:trace>
  <inkml:trace contextRef="#ctx0" brushRef="#br0" timeOffset="68027">22710 14621 16734,'12'40'276,"0"1"0,-1-1 1,-1 2-168,-3 14 0,-1 1-106,0-8 0,1 3 10,0 4 0,0 5 0,0-7-13,-1-10 0,0-4-403,1 9 0,3-10-8145,4-26 8548,-3-12 0,-2-8 0,-6-2 0</inkml:trace>
  <inkml:trace contextRef="#ctx0" brushRef="#br0" timeOffset="69510">23591 15002 17792,'10'58'314,"1"1"-253,-5-20 1,1 1-56,6 25 52,-1-7 1,-1 6-39,-4-3 0,-2 0-1,-1-3 1,-1-3-18,-4-3 1,-3-6-3,-10-2-50,-4-25-196,-37-4 111,17-7-66,-25-10-57,30-8-3125,1-37 3383,16 1 0,2 1 0,14 18 0</inkml:trace>
  <inkml:trace contextRef="#ctx0" brushRef="#br0" timeOffset="69996">23663 14573 16482,'14'39'381,"-2"2"-364,-16-21-17,2-2-465,-4-9 437,1-22 28,2 2 5,0-12-5,3 9 45,0 5 106,1 4-44,3 10-2085,2 14 1978,-2-5 0,-1 5 0,-3-16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0:20.133"/>
    </inkml:context>
    <inkml:brush xml:id="br0">
      <inkml:brushProperty name="width" value="0.05292" units="cm"/>
      <inkml:brushProperty name="height" value="0.05292" units="cm"/>
      <inkml:brushProperty name="color" value="#0070C0"/>
    </inkml:brush>
  </inkml:definitions>
  <inkml:trace contextRef="#ctx0" brushRef="#br0">16426 1619 8668,'8'-30'1642,"-1"1"-1312,-7 20-151,0 0 62,0 3 17,0 2 531,0 0-458,0 2-6,0-1 773,0 3-874,0 28-174,0 7-14,-2 8 1,0 3-37,0 14 0,-1-20 0,0-3 0,0 5 11,-2 1-5,1 0 22,-1 1-23,0-1-5,-3 16 6,1-3 50,1-2-51,1 0 7,4-26-12,-1 6-34,2-13 28,-2 9 6,1-10 6,-1 4-6,1-13 6,0-3-6,1-3 0,0-2-34,0-2 185,0-16-117,0 4-23,-2-14-5,0 8 122,-6-12-122,2 5 33,-7-18-28,-2-4 1,-2-1 27,2 2-34,4 18 79,5 13 118,-2 0-168,4 7 10,-1 1-44,5 6-112,0 10 152,7 12-35,11 30 1,3 0-1,3 0 1,-4-12 0,-9-21-1,1 4 1,-5-11-6,-2-2 5,-1-2 7,-1-3-12,-1 0 16,-1-2-4,0 0 21,-1-1-22,0 0-55,0 0-57,2-2 56,3 1 51,1-2-6,2-1-6,0-1-28,6-5 102,0-1-29,15-13-22,13-17 100,1-4-78,-1 0-27,-18 15 27,-13 14-28,-3 6 62,-3 2-28,-3 4 55,-1 1-1584,0-1 1484,0-3 0,-1 2 0,1-2 0</inkml:trace>
  <inkml:trace contextRef="#ctx0" brushRef="#br0" timeOffset="98020">14045 5763 13771,'40'22'11,"-4"-4"51,-6-16-51,3-1 6,7 0-12,-11-1-5,-2 0-95,-15 0-84,2 0-140,-8 0-1272,-2-2-347,-2 0 1938,-1-2 0,-1 1 0,0 1 0</inkml:trace>
  <inkml:trace contextRef="#ctx0" brushRef="#br0" timeOffset="98558">14093 5977 11581,'67'6'924,"-9"-2"-722,-35-5 134,9-1-202,-1 2-122,-3-1 21,-1 1-27,-14 0-6,11-1 0,-15 1 0,4 0 0</inkml:trace>
  <inkml:trace contextRef="#ctx0" brushRef="#br0" timeOffset="100746">14879 5525 14902,'10'44'291,"1"19"-246,-5 1-45,1 3 25,-2-25 1,-1-2-927,0 5 901,1 11 6,-3-24 33,0-6 247,0-2-230,0-10 28,-1-2 62,1-9 268,-2-1-162,0-2 436,5 0-683,-1 0 1,4 0 0,-3 0-1,1 0-5,0 1-5,5 0 16,16 1-6,7-1-5,5 0 6,8-2-6,-19-1 28,14-1-28,-21 0-11,2 0 11,-12 0-45,-2 2-45,-5-1-1193,-1-2-1691,-8-5 2974,-4-6 0,2 5 0,-1 0 0</inkml:trace>
  <inkml:trace contextRef="#ctx0" brushRef="#br0" timeOffset="101196">14926 5739 13933,'35'13'387,"-2"0"-298,-13-6-16,0 1-34,0 0-39,-2-1 6,6 0-1109,-2-3 1103,-5-7 0,-6 1 0,-10-5 0</inkml:trace>
  <inkml:trace contextRef="#ctx0" brushRef="#br0" timeOffset="101576">14902 5525 11816,'12'5'1373,"-2"-1"-108,-10-4-554,28 4-627,-8-2-78,18 2 33,-11-4-442,8-5-443,-6 4-414,13-4-1591,-15 7 2851,5 3 0,-16-2 0,-4 2 0</inkml:trace>
  <inkml:trace contextRef="#ctx0" brushRef="#br0" timeOffset="102263">15545 5882 16157,'-13'-35'-2789,"7"8"2789,18 19 0,-4 5 0,2 2 0</inkml:trace>
  <inkml:trace contextRef="#ctx0" brushRef="#br0" timeOffset="123373">15926 5739 15378,'-15'8'275,"1"-1"-124,6-5-67,2 0-44,-2 2 10,2 2-39,-1 1 0,0 2-5,-1 1 0,1 0 38,-3 6-4,-1 9-52,2 0 24,0 6-24,7-12 1,0 3 6,2-9-29,1 3 23,2-6-68,0-1 35,6 3 38,-1-4-44,6 6-51,-1-5 45,1-1-62,1 0 45,3-7 22,-3 0 51,3-5-5,-7-3 5,1-3 0,1-1 5,5-10 1,-4 4 5,4-6 0,-2-2 23,-6 7 28,2-11 73,-8 6 27,-10-13-89,-7 7-68,-3 1 1,-7 9-6,12 11-757,-7-1-407,8 5-775,-2 1 1939,4 0 0,3 2 0,2 0 0</inkml:trace>
  <inkml:trace contextRef="#ctx0" brushRef="#br0" timeOffset="125459">16140 6025 13418,'-3'35'11,"0"-3"-11,1-21-56,0 3 51,1-6-40,-1 0 45,2-6-118,0-1 118,3 1 0,1 0 6,3 1-6,2 0 6,1 1-1,7 1 1,1 0-6,3 0 0,-9-3-6,-4-1-5,-7-1-23,-1-2-83,0-2-163,-3-4 207,0 0-17,-3-3 90,3 6-39,1-1 28,0 3-17,2 1 151,0 2 348,0 6-326,0 10-111,0 2-23,0 16-11,0-13-62,0 14 1,0-17-438,0 7 6,1-16-319,1 0-11,0-7 823,4-5 0,-4 2 0,2-2 0</inkml:trace>
  <inkml:trace contextRef="#ctx0" brushRef="#br0" timeOffset="126308">16331 6072 13200,'35'-7'106,"-8"2"40,-18 5-73,-6 4-12,-2 4-78,-2 18-27,-3-8-12,-2 9 50,-1-14 6,1-3-6,0-2 1,2-3-404,1-3 403,5-1 1,1-2 5,4 0-6,5 0 1,-2 0-1,6 7 6,-7 1-39,0 14 5,-6-7-27,-1 11 61,-8-8 0,2-1 56,-9-4-51,2-8 1,0-1-68,-2-7-78,7 0-1350,-1-6-2140,4 5 3630,2-1 0,1 6 0,0 0 0</inkml:trace>
  <inkml:trace contextRef="#ctx0" brushRef="#br0" timeOffset="127093">16592 6072 14958,'-11'38'56,"-2"5"-56,10-28-84,-2 5-112,5-13 0,0-3-134,9-1 274,-3-2 50,6-1 1,-2-1 5,-4 0 5,4 0 337,-3 9-241,-2 2-57,0 10 1,-5-3-39,1 4 5,-1-1-5,0-1-1,0-1-5,0-4-224,0-4-655,0-3-185,1-7-409,3-8 1473,0-5 0,0 3 0,-1 2 0</inkml:trace>
  <inkml:trace contextRef="#ctx0" brushRef="#br0" timeOffset="127877">16759 6120 12830,'31'-6'924,"1"1"34,-18 18-734,-4 5-174,-4 22-44,-10-13-12,-7 4-89,4-21-79,-3-1-22,6-7-56,0-1-179,3-5 342,1-2 89,13 0 487,0 6-274,14 28-208,-12-4-5,0 17 62,-11-20-57,-2-3 85,-2-2 33,-1-6 376,-10-1-354,0-6-117,-18-6-453,9-6-4521,-13-14 4946,17 8 0,1-2 0,10 13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5:30.714"/>
    </inkml:context>
    <inkml:brush xml:id="br0">
      <inkml:brushProperty name="width" value="0.05292" units="cm"/>
      <inkml:brushProperty name="height" value="0.05292" units="cm"/>
      <inkml:brushProperty name="color" value="#0070C0"/>
    </inkml:brush>
  </inkml:definitions>
  <inkml:trace contextRef="#ctx0" brushRef="#br0">16688 13240 15003,'12'34'179,"1"-1"-140,3 0-39,0-5 12,6 13-12,-4-9 0,0 1 0,-1-1 61,0-2-61,-3-4-45,-2-6-151,-1-2-11,-5-10 6,0-2 273,-4-14 52,-1-16-85,1-3 0,-2-25 23,0 1-62,0 7-79,0 11 79,0 25 0,3 9 179,19 31-212,-4-7-85,17 26-61,-12-15-56,12 17 196,-10-15-45,11 12 694,-13-46-21,-1-29-472,-6-18-61,-9 1 0,-1 0-56,2-7-157,4-9-717,-3 32-1231,3 13-3138,-1 7 5243,1 12 0,-5-4 0,-2 4 0</inkml:trace>
  <inkml:trace contextRef="#ctx0" brushRef="#br0" timeOffset="414">17307 13787 10399,'0'0'0</inkml:trace>
  <inkml:trace contextRef="#ctx0" brushRef="#br0" timeOffset="1480">17402 12930 15821,'-35'14'863,"1"-1"-656,1-4-179,12-1-23,0 0-5,14-4 6,1-1 11,2-1-12,1 0 1,2-2-73,0 0-118,1 2 56,0 1 84,0 9 62,5 11 34,0 2-57,7 22-156,-3-2 94,-1 1 29,-3 3-6,-3-24-162,1 1 6,-1-19 61,1-2 100,-1-5 40,0 0 101,6-4-95,-2 0-6,7-3 39,-3 1-67,10 0 28,8 3-605,0 0-773,-3 2 1378,-11 1 0,-10 0 0,1 0 0</inkml:trace>
  <inkml:trace contextRef="#ctx0" brushRef="#br0" timeOffset="1945">17497 13168 15479,'16'-21'589,"-3"3"-365,-4-1-180,-3 9-44,1-3 6,-3 9 0,-2 1-1,0 2 1,0 0 240,1 1-83,-1 3-12,3 7-146,-2 2 7,1 14 4,-1-3-307,1 9-190,-1-13-494,1-1-980,-1-13-1629,0 0 3584,1-2 0,-3-1 0,1 0 0</inkml:trace>
  <inkml:trace contextRef="#ctx0" brushRef="#br0" timeOffset="2466">17664 12930 12029,'4'10'1462,"0"-2"-779,-4-8-498,0 0 129,25 3-258,-13-3 5,19 3 18,-21-3-7,0 0 40,-2 0 12,-1 0 38,-3 0 231,2 6-220,1 8-139,0 4-29,3 15 7,0-1 32,-1 0-38,1 8-6,-6-18-6,0 6 12,-4-12-6,1-1 0,-1-2-6,0-6 6,0 1-5,-2-7-1,-6 0-11,-1-1-493,-11 0-6077,1 0 6587,1 0 0,6-1 0,8 1 0</inkml:trace>
  <inkml:trace contextRef="#ctx0" brushRef="#br0" timeOffset="3013">17949 13668 15608,'-12'41'588,"2"-1"-487,9-10-101,-1 0-11,0-1-1059,0 8-2515,2-12 3585,-1 2 0,1-19 0,0-3 0</inkml:trace>
  <inkml:trace contextRef="#ctx0" brushRef="#br0" timeOffset="3944">18164 13025 15732,'16'43'283,"0"-1"1,0-2 0,-4-3-239,0 6-6,-2 3 11,0 1-55,2 17 5,-4-20-6,0 7-347,-5-23 84,-2-15 269,0-33-22,-1 3 22,1-24 0,3 25 0,4 2-11,6 6-118,31 5-45,-4 16 118,11 2-22,-14 23 78,-24 0 6,-3-1 50,-20 7 100,-3-21 12,-12 3 45,0-12-78,-3-5-74,-16-7-66,12-10-152,-6-7-398,19-7-3091,12-22 3646,9 14 0,2-3 0,1 22 0</inkml:trace>
  <inkml:trace contextRef="#ctx0" brushRef="#br0" timeOffset="4615">18687 12906 14650,'-65'-10'1558,"9"3"-1138,36 10-196,3 2-112,4 1-62,5-1-44,2-2 27,3-1-27,1-1-6,2-1 0,-2 1-6,2 3-5,0 4-17,1 19 34,2 5-12,1 6 0,1-4-38,0 0 38,-2-10-44,1 5 10,-1-14-49,3-2 38,1-4 40,9-1-78,7-5-303,1-1-1670,4-2-1231,-12-2 3293,-3 0 0,-8 0 0,-2 0 0</inkml:trace>
  <inkml:trace contextRef="#ctx0" brushRef="#br0" timeOffset="5015">18759 13073 11698,'10'12'1110,"-1"-2"-1009,-9-10 123,0 0-23,13-22-128,-8 13-56,12-19 72,-11 22 147,-1 0-158,-2 5 45,-2 1 124,0 0 77,0 7-251,-1 0-34,0 8-27,0 0 21,0 0-33,0 2 0,0-2-453,3 4 453,1-2 0,-1-4 0,0-5 0</inkml:trace>
  <inkml:trace contextRef="#ctx0" brushRef="#br0" timeOffset="5497">18878 12906 14202,'57'-2'280,"-9"1"-173,-38 7-18,1-1-10,-1 4 61,4 7-62,-3 4-39,1 6-22,-3-1-6,-6-9 28,0-1-33,-2-7 44,0 11-10,0-7-7,-1 9 40,-2-11-39,-1 0-1,-1-3-33,-1-1-5,-2 0-1087,-4-1 1092,-14-6 0,12 2 0,-5-6 0</inkml:trace>
  <inkml:trace contextRef="#ctx0" brushRef="#br0" timeOffset="7111">20330 13383 16415,'23'55'420,"-2"-2"-381,-2-5 0,0 1-39,0-3-246,-1-10-135,-5-33 381,-1-8 62,-2-18-57,-4-6 6,-1-18-5,0 14-6,1-9 0,-3 28 0,7 7 0,6 28 11,3 2 0,15 30 9,-14-25 0,-1-1-20,13 17 0,-1-4-28,-21-33 28,-2-3 89,-2-9 51,3-24-140,-3-2-17,1-21-1075,0-6-795,0 15 1887,7-12 0,-7 37 0,2 2 0</inkml:trace>
  <inkml:trace contextRef="#ctx0" brushRef="#br0" timeOffset="7875">21044 13073 15087,'-54'-9'947,"11"2"-768,33 11-106,3-1-62,4 2-11,0-1 0,3 2 0,0 0-5,0 2 5,0 2 0,0 2 0,0 2 5,0 2-5,0 4 0,0 2 0,2 2 0,0 4 11,3 12-5,-2-3-12,2-3-50,3-10 12,1-17 60,10-2-10,-6-6 28,10-2-34,-12 0-392,9 1-679,-9 2-1219,4 0-3759,-6 0 6049,0 1 0,-4-1 0,-2 1 0</inkml:trace>
  <inkml:trace contextRef="#ctx0" brushRef="#br0" timeOffset="8292">21163 13168 12107,'3'7'2078,"-1"-1"-1988,-2-6 212,0 0-145,25-7-50,-13 5 21,19-1 102,-20 9-17,-3 6-50,-3 2-68,-2 3-50,-2 2 5,-4 1 23,-6 8 308,-5-3-432,2-6-5,3-7 68,25-12-12,-3-1-1507,21-1-521,-15 0-3634,4 2 5662,-9-2 0,-8 2 0,-1 0 0</inkml:trace>
  <inkml:trace contextRef="#ctx0" brushRef="#br0" timeOffset="8711">21377 13049 13121,'57'11'633,"-4"0"-336,-45-9 17,3 3-107,-7 1-129,-2 3 101,1 3 101,0 14-173,0-4-12,-1 9-45,-2-8-44,0-2 95,0 6 101,0-5-140,-1-1 117,-1-9-129,-5-8-145,0-1-578,-13-8-1264,1-2 1937,-17-5 0,19 5 0,-2 1 0</inkml:trace>
  <inkml:trace contextRef="#ctx0" brushRef="#br0" timeOffset="9144">21568 13716 15608,'-15'65'165,"5"-25"1,0-2-166,-1 5 0,0-5 0,6-15 0</inkml:trace>
  <inkml:trace contextRef="#ctx0" brushRef="#br0" timeOffset="10095">21901 13097 15205,'2'38'310,"-1"1"0,2-1 0,-1-2-170,3 15-51,2 4-61,0 2-22,0-1 8,-3-20 0,0 0-42,2 20 17,-1-5-415,-1-26 348,-1-31 78,0-7-23,1-33-16,0 10-34,3-14-11,1 17 12,4 5 9,9 5 52,-3 12 6,8 3-1,-9 13-11,5 16 17,-9 0 6,1 25 27,-13-5-27,-6 3 39,-18 6 62,-1-23 22,-13 4 5,6-16-72,-1-7-113,-8-8-128,15-10-449,1-10-1147,21-14 1775,21-14 0,-11 20 0,12-3 0</inkml:trace>
  <inkml:trace contextRef="#ctx0" brushRef="#br0" timeOffset="10759">22377 13002 14544,'-57'4'437,"4"-2"-331,37-6-16,-1 1-46,12 3-44,0 1 0,5 3 6,2 21 0,1 7 2,-1 2 0,0 1-8,2 11 0,-3 8 0,2-17-11,-1-17 6,4 5-1,0-21 0,0-2 6,2-1 0,1-1 0,2 0 12,7-5-7,4 1-162,0-2-2133,3 0 2290,-10 1 0,-3 2 0,-6-1 0</inkml:trace>
  <inkml:trace contextRef="#ctx0" brushRef="#br0" timeOffset="11214">22496 13073 13743,'36'-6'706,"-5"9"-393,-25 13-145,-1 2-78,-5 4-34,-5-5-45,-1 1-5,-5 0 5,2-1 22,0-3-27,2-2-6,4-4-67,5-4 67,11-1-1299,13-4 1299,5-2 0,-9 1 0,-8-1 0</inkml:trace>
  <inkml:trace contextRef="#ctx0" brushRef="#br0" timeOffset="11727">22687 12930 13491,'34'14'414,"-5"-3"-234,-17-11-1,-2 0 0,2 0 907,-3 6-900,-1 2-80,-3 8-5,-2 4-51,1 4 6,2 2 17,3 17-34,-2-9-27,0 10-12,-3-15 5,-2-2 6,-1-4 1,-1 0 32,-2-9 1,-6-2 28,-2-6 50,-9-3-72,6 0-18,-11 2-33,11-1 0,-7 0 0,7 0-207,-1-2-594,1 0-2044,1-1 2845,2-1 0,4 0 0,3 0 0</inkml:trace>
  <inkml:trace contextRef="#ctx0" brushRef="#br0" timeOffset="46815">13188 15169 15345,'13'29'734,"-2"-4"-482,-9-18-28,1 1-17,0 2-61,0 1-29,0 2 34,2 7-145,0-3 56,5 16-62,-3-11 16,7 18-16,0-4 12,14 25-7,-7-19-5,6 8 0,-11-23 11,7 11-11,-5-9 0,6 7 0,-1-1 34,4 6-28,-1-2-12,10 11 0,-2-10 0,-2-11 1,1 0 5,15 10 0,-17-18 0,-1-2 0,7-1 17,-2-2 0,2 1-17,11 3 0,-11-3 0,1-2 0,3 0 5,23 2-5,-14-6 3,-8-4 0,3-2 2,-2-3 1,0-1-12,-2-1 1,-1-1 5,-3 0 0,-3 0 0,5-4 0,-17 4-6,3 0-61,-8 1-207,0 0-269,-11 0-7243,-2 0 7786,-12-3 0,6 3 0,-7-4 0</inkml:trace>
  <inkml:trace contextRef="#ctx0" brushRef="#br0" timeOffset="47949">13093 15597 14247,'-12'-36'498,"4"2"-408,9 13-6,1-2-11,-1-3-40,0-1 29,-1-12-17,0 10-45,0-6-6,0 13 12,0 0 50,0 6 11,0-8 129,0 2-185,0 4 40,0 2-18,0 12 7,0 2-29,0 1-11,1 0 51,2 1-12,0 0-6,2 0 1,-1-1 106,5-1 162,4 2 85,20 5-331,-7 0-6,14 7-44,-13-2 27,0 0 1,2 0-23,10 0 40,-9-3-51,7 0 5,-13-4 6,-3-1-5,-2-1 5,2 1 6,-5-1-11,-1 1-1,-4 0-218,-1 1-201,0-1-1888,9 4-880,-6-1 3182,7 3 0,-11-5 0,-3 0 0</inkml:trace>
  <inkml:trace contextRef="#ctx0" brushRef="#br0" timeOffset="50811">14855 16121 14577,'-10'-36'331,"11"1"-236,25 22-28,-5 3 28,9 3 23,-15 7-12,-1 5-10,-1 1 5,-2 6-23,-1 1 18,0 13-52,-5 8-32,-1 2-1,-3 12 73,-9-8-73,4-8 67,-6-6-16,5-21-129,1-3-62,1-2-208,1 0 192,1-2-46,4 1 102,2-1 83,15 2-61,6 13 56,16 15 16,-16-2 1,-1 8 67,-20-17 67,-2 0 22,-3-2 208,-8 5-213,-1-6-45,-10 3-39,0-10-62,-4-2-11,0-3-67,-6-4-757,9-8-5494,13-18 6318,12 6 0,8-2 0,-5 17 0</inkml:trace>
  <inkml:trace contextRef="#ctx0" brushRef="#br0" timeOffset="51431">15307 16169 14040,'-31'10'812,"6"2"-683,23 6-79,3 15-50,4-8 11,4 11-11,4-14-45,4 0-268,10 3-275,4-7 33,6-3 432,-10-9 45,-5-10 106,-13-3 28,-3-6 33,-4-3 29,-2-4 84,-1-4-6,-3-3 22,-2 0-72,-4-1-6,-3 1 56,-1 1 56,-9-2-129,-2 8-90,0 4-33,-3 9-890,12 13-196,2 2 1086,2 24 0,9-20 0,-1 11 0</inkml:trace>
  <inkml:trace contextRef="#ctx0" brushRef="#br0" timeOffset="52031">15664 16121 15462,'-21'28'423,"0"0"0,-13 23-277,32-9-140,2-11-6,14 16-303,11-18-10,5-3-282,11-10 399,-18-12 129,5-9-34,-15-4 101,-3-8 62,-4-14 56,-3 4 218,-9-19-17,-10 5-263,-4 3-5,-19-3-57,4 19-297,1 3-2547,5 13-2471,19 13 5321,2 5 0,7-3 0,1-1 0</inkml:trace>
  <inkml:trace contextRef="#ctx0" brushRef="#br0" timeOffset="53549">16045 16216 15648,'41'12'16,"9"5"-83,-27-6-29,5 2-94,-17-7-129,-7-2-2263,-2-2 734,0 1-2538,-2-2 4386,0 0 0,0 0 0</inkml:trace>
  <inkml:trace contextRef="#ctx0" brushRef="#br0" timeOffset="53835">16092 16359 10662,'-8'-4'1518,"1"1"-246,7 3 290,0 0-1159,22-47-256,4 18-147,7-27-79,-6 36-381,-15 14-676,-2 4-4791,2 0 5927,-6 2 0,1 0 0,-6 0 0</inkml:trace>
  <inkml:trace contextRef="#ctx0" brushRef="#br0" timeOffset="54840">16569 16026 15199,'-19'25'656,"-2"7"-320,0 13-269,4-7 28,-2 18-28,11-23-16,3 0-46,3 8 1,5-10 0,5 5-1,5-13-5,5-2-33,2-4-18,1-3-128,9-2-151,-2-6 206,3-6 124,-13-6 0,-7-12 6,-9 1 84,-11-12-51,-1 12-34,-12-2 1,0 10-6,-3 4-123,-2 3-393,2 1-4082,1 17 4598,12-5 0,2 7 0,10-11 0</inkml:trace>
  <inkml:trace contextRef="#ctx0" brushRef="#br0" timeOffset="55444">16878 16121 15434,'43'9'320,"-2"-2"-320,-13-7-112,0 0-348,-2 0-671,-4 0-454,-3 0-1501,-5 0 3086,-5 2 0,-5-2 0,-3 1 0</inkml:trace>
  <inkml:trace contextRef="#ctx0" brushRef="#br0" timeOffset="55626">16973 16264 12298,'7'3'1126,"-2"-1"-695,-5-2 90,0 0-292,36 0-105,5 0-1858,0 0 1,2 0 1733,12 0 0,-12 0 0,-30 0 0</inkml:trace>
  <inkml:trace contextRef="#ctx0" brushRef="#br0" timeOffset="56307">17402 16240 14017,'8'-40'840,"12"-13"-744,9 9-57,1 1-34,-1 10-5,-12 18 6,-3 7 263,-1 3-163,-6 10-50,0 5 0,-6 9 46,0 5 4,-1 18-50,0 8-56,2-8 0,1 1 5,0-6 1,-1-1-6,2-1 0,-1-2 0,1 14-392,-3-30-891,0-3-486,0-12-2298,1-5 4067,0-2 0,-1 0 0,-1 1 0</inkml:trace>
  <inkml:trace contextRef="#ctx0" brushRef="#br0" timeOffset="57058">17783 16050 15076,'21'52'17,"8"-1"-17,6-22 5,9 11 40,-21-15-6,4 8-56,-14-12 23,-5 0-6,-2-2 6,-4 0 27,-3 3-33,-6-6-5,-16 4-1,0-13-44,-24-2 66,11-15-38,1-12-12,19-1 34,18-6 0,13 12 0,7-1-179,14-12 39,-8 7 11,5-11 96,-15 8-6,-6-15 33,-5 11 12,-5-19 212,-20 19-173,-4 6-40,-8 11-5,6 15-229,10 4-953,3 9 1182,2 15 0,5-14 0,1 5 0</inkml:trace>
  <inkml:trace contextRef="#ctx0" brushRef="#br0" timeOffset="57840">18211 16026 16157,'-13'39'868,"0"15"-817,9-21-51,0 17 11,9-15-11,13 11 0,1-15-45,12 4-95,-7-21-28,1-5-11,-1-5 39,-3-5 73,-4-7 61,-1-18-44,-7-19 50,-3-3 0,-9 13 0,-5 0 0,-8 1 0,-2 2-79,-13-20-61,-15 6 0,23 35-185,2 6-370,4 3-537,6 8-420,5 5-1131,2 6 2783,4 2 0,0-9 0,0-2 0</inkml:trace>
  <inkml:trace contextRef="#ctx0" brushRef="#br0" timeOffset="58308">18592 16026 16101,'-2'38'102,"0"0"1,-1-3 0,3-1-58,10 15-45,3-13 0,11 7-90,14-18-268,0-11 162,6-8 162,-15-15 40,-8-23 0,-14 2 134,-2-31 5,-4 22-55,-2-12 33,-5 20 140,-13-2-156,-2 12-107,-13 1-34,4 15-61,-1 4-925,-10 20-772,13 8 1792,10 3 0,3 1 0,4 0 0,2 7 0</inkml:trace>
  <inkml:trace contextRef="#ctx0" brushRef="#br0" timeOffset="67595">17735 12502 9733,'4'-18'946,"0"3"-638,-4 7-50,-1 2 95,-1-2-219,1 2 174,-2-1 124,1 0-102,0 0-111,1 0 27,0 2-28,1 3 1205,0 1-1093,0 13-251,1 1 111,6 29-105,8 23-24,-6-30 1,-1 2 2,3 12 1,-1-2-65,-1 5 28,-1-7-17,-6-32-11,0-4 0,-1-2-140,0-4-68,-1-1-940,1-1-269,-1-7-2078,0-2 3495,-2-6 0,1 6 0,-1 1 0</inkml:trace>
  <inkml:trace contextRef="#ctx0" brushRef="#br0" timeOffset="68210">17687 12573 13855,'-15'24'1159,"2"-6"-666,11-18-493,1 0 62,3-6 78,3-2-17,5-8-33,4-3 134,7-12-146,-5 7 12,8-12-40,-13 19-38,3-5 38,-9 12 129,0 2 68,-4 6 145,0 1-387,2 6 6,9 15-78,-2-3-818,15 18-174,-10-16-6681,28 17 7740,-15-15 0,3 1 0,-19-14 0</inkml:trace>
  <inkml:trace contextRef="#ctx0" brushRef="#br0" timeOffset="70628">22115 12811 11743,'-18'-35'975,"-2"4"-734,5 16-39,-4 0 212,-12-10-117,-5-4-180,-1-1 130,-11-8 61,9 5-129,-1 1 174,-3-11-286,18 17 84,-13-23-78,16 19 140,-13-17-179,17 22 224,-9-7-197,9 15-16,1 2 89,0 3 79,4 6-179,4 0-34,2 3 0,6 3 45,1 0-45,-1-2-45,-1-3 45,-1-4 11,-2-3 11,1 3-22,-1 1 0,3 4 0,-4-3 17,3 2-17,-1-1 0,2 5 67,1 0-55,1 6-18,0 6 6,0 3 67,0 18-67,0-14 0,-3 9 0,0-15 6,-4 3-6,2-6 11,-1 2 11,3-7-33,-1 0-50,3-2-29,-1-2 84,2-5 6,0-3 45,0-4-45,2-4-39,2-1 39,3-1 0,2-8 6,-3 7-6,4-9 0,-4 16-6,4 1 12,2 8-6,2 5 44,17 8-44,-6 2 0,10 5 0,-9-4 12,11 0-12,-11-3 0,5-1-594,-12-5-891,-8-2 1485,-1 2 0,-7-3 0,-1 1 0</inkml:trace>
  <inkml:trace contextRef="#ctx0" brushRef="#br0" timeOffset="75433">18973 15907 14381,'19'41'896,"-3"-4"-778,-9-17-62,1 2-17,-1 1-5,1 1-23,-2 0 46,2 9-63,-3-9 23,2 12-23,-5-17-549,1 0 107,-3-11-269,1-5-705,-1-3 537,-3-15 789,-1-1 29,-4-17 67,1 0 73,-1-4 11,2-3 314,2 7 0,1-2 173,-1-13-448,0-8 163,10 32 167,8 17-296,3 7-22,18 14-102,-12-1 1,8 11-17,-11-5 50,-1 1 190,1 11-66,-6-7 212,-2 18-179,-8-6-146,-7 0 209,-12 9 60,-20-6-297,5-9-50,-7-4 0,19-21-1053,2-3-1042,8-1 2095,2-2 0,6 1 0,0-2 0</inkml:trace>
  <inkml:trace contextRef="#ctx0" brushRef="#br0" timeOffset="79373">18902 15931 15333,'30'-10'6,"-5"3"-6,-19 5 6,-1 2-6,0-1 0,-2 1 5,2-1-5,-2 1-5,3 0 5,-3 0-342,2 0-352,-2 0-589,2 0 1283,-1-1 0,-1 1 0,-1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7:49.033"/>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definitions>
  <inkml:trace contextRef="#ctx0" brushRef="#br0">6023 2786 14633,'3'-26'286,"1"-9"-236,-1 10 158,4-19-175,-3 18 6,0-6 12,-2 18-46,-1 0 40,0 3-34,-1 0-11,1 2 34,-1 0-34,1 1 17,-1-3 16,0 4-33,0-7-5,1 1 55,1-6 1,1 7-79,-1-1 22,-1 10-56,0 2 6,0 1 62,2 0 28,0 0 10,3 0-4,-1 0 11,5 0-51,-2 1-12,2 0 12,-1 2 0,4 1 12,-1-1 44,4 1-45,-4-1-11,-1-1 11,6 0-5,-4-1-34,9 1 39,5-2-11,1 0 50,0 0-50,-5 0-17,-7 0 17,2 0 6,-1 0-6,1 0 11,0 0 12,1 0-18,-1 1-5,2 0 0,10 0 0,4 0 0,18-1 11,-7 0-5,13-2 0,-15-1-6,-3-1 0,-1-2 0,-14 4 0,17-5 0,-17 4 11,21-3-11,-19 4 39,20 0-45,-6 1-5,24 1 11,-7 0 0,-3 0 0,-1 0 0,-22-1 11,10 0-11,-13-1 0,0 1 6,14-1-6,-10 2-50,24-1 94,5 1-32,1 0-7,-27 0 1,-1 1-6,8-1 0,6 2 0,-20 0 0,9-1 0,-10 0 0,-1 0 0,1-1 0,-1 0-6,0 0 12,11 1-1,11 0-5,0 0 0,-4 0 6,-7-1-6,-18 1 0,7-1 6,-11 0-1,0 0 1,-1 0-6,-2 0 17,2 0-12,-6 0 6,2 0-11,-9 0 12,1 0-12,-1 0 0,-1 0 16,3 0-16,-2 0 0,1 0 0,0 0 0,0 0 6,1 0-6,0 0 0,1 0 6,1 0-6,7 1 0,1 0 28,21 0-23,29 0-5,-26-1 0,1 1 0,3-1 0,0 0 0,-7 0 0,-1 1 6,17 0-6,0 1 5,2 0-5,1-1-5,1 0 5,3 0 5,1-1-342,3 0 337,0 0 6,2 0-3,-17-1 0,5 0-17,1 0 1,5-1 0,-1 1-171,-7-1 0,-1 1 0,1 0 185,3-1 1,0 0 0,-5 1-2,-5 0 0,-6 0 0,11 0 0,7 0 317,6 0-317,2-1 0,1 0-5,-1 0-1257,-1 0 1262,0-1 5,-1 0-5,0 1 269,-19 0 0,1 0-269,3 1 0,1-1 0,-2 1 0,1-1 0,7 0 0,1 0 0,-3 1 0,-1 0 0,-7 0 0,-1 1 0,4-1 0,-3 1 5,4 0-10,-2 0 5,0-2 0,-1 1 1336,-1-2-1336,-1 1 6,-1-1-6,15-1 0,-14 1 5,-8 2 1,0-1-6,21 1-3,-13 0 0,1 0 9,16 0-6,8 1-50,-30 0 50,14 0 44,-13 0-38,9 0 5,-16 0-11,-1 0 0,-1 0 0,-1 0 0,1 0 0,11 0 6,5 0-6,1-1 0,11 1-17,-7-1 17,-10 1 0,1 0 11,16 0-31,-15 0 1,-1 0 19,1 0 5,-7-1 1,1 0 0,6 1-6,12-2 0,-17 2-45,16 0 79,-13 0-34,27 0 5,-30 1 1,25 1-6,-28 0 0,11 0-11,-14-2-23,1 0 34,-1 0-11,1 0 5,0 0 1,-1 0-7,0 0-32,-2 0 38,-1 0-5,0 0 5,9 0 1,0 1-349,15 3 343,-20-1 11,-2 1-11,-19-2-12,-3 0 23,-1-1 0,-1 0 0,1 0-5,0-1-1,8 0 6,-1 0 0,20 0-11,5 0-23,2 0 23,17 2 0,-22 1 11,10 1 0,-14 1 6,13-1-6,-13 0 5,19 1-5,-25-3 0,7 0-11,-13 0 5,-1-2 1,5 0-1,-1 0 6,0 0-5,2 0 5,-2-2 0,-2 1 0,3-3 0,-8 2 0,3 0-6,2 1 6,12 1 0,-6 0 0,9 0 28,-2 0-28,-8 3-6,15 2-44,-15 1-6,2-1 45,-12-2 5,-6-3 6,-6 0 0,-1 0 0,0 0 0,1 0-5,1-2 5,0 0 0,1 0 0,1 0 0,-1 1 0,4 0 0,0 1 0,6 1 0,-2 2 0,-2-1 0,2 5 0,-5-3 0,4 5 0,-5-4 5,2 3-5,-4-3 56,-1 4 23,-2 1-29,-2 18-11,0 21-33,-1 4-4,1-8 1,-1 1-1322,0 11 1322,0-19 0,0-1-516,0 9 513,0-7-1208,0-8-994,0-15 2202,0-9 0,0-8 0,0-2 0</inkml:trace>
  <inkml:trace contextRef="#ctx0" brushRef="#br0" timeOffset="1528">10879 1548 16762,'5'36'269,"-3"0"-163,-15 0-100,2-5-1,-10 24 1,6-17 0,2-3-1,4-9 62,4-17-61,3-1 0,0-5-57,2-3-150,4 5 201,4 1 33,8 5-27,7 0 83,4 1-83,22 4 0,4-4-9,-15-6 0,0-1-59,16-1 62,-11-5-56,-24-2 56,-13 0-11,-2 0-375,-4 1-482,-1 0-818,-6-2-1630,-2-1 3316,-5-1 0,7 3 0,2 1 0</inkml:trace>
  <inkml:trace contextRef="#ctx0" brushRef="#br0" timeOffset="1728">11070 1810 15350,'6'38'287,"1"0"1,-2-2 0,0-2-422,-5 27-4454,0 2 4588,0-6 0,0-20 0,0-25 0</inkml:trace>
  <inkml:trace contextRef="#ctx0" brushRef="#br0" timeOffset="5184">834 8644 16482,'-19'5'554,"1"-2"-268,0-2-280,5 0 50,-6-1-6,8 0-44,-1 0-1,0 0 90,-15 0-95,10 0 6,-17 0 39,18 0-34,-13 0-11,8 0 11,-6 0 0,7 0-39,4 0 73,4 0-45,6-1-33,-2 1 33,3 0 39,1 0-39,2 0-28,0 0-112,1 0 129,1 2-29,0 3 40,0 4 6,0 4 0,0 12-6,0-1-6,0 22 6,2-13 0,1 13-56,0-10 50,0 1-55,1 18 10,-2 3 46,0 1-18,-2-22 1,1 1-9,-1 5 0,0-1 34,0-6 0,0 1 16,0 6 1,0-1-20,0 7-3,0-14 1,0 3 2,0 1 0,0 0-741,0 0 1,0-1 740,0-2 0,0 0 0,0 30 0,0-15 3,0-10 0,0 0-3,3 23 0,-1-16 0,1 1 0,0-7 0,1-1 2,-2-1 1,1-2-3,1 20-44,-3-18 44,1 0 11,-2 17-6,1-11 1,-1-9 0,0 0-6,0 9 743,0-9 0,0 1-743,-2 25-9,2-15 1,0 1 8,-1 17 0,1-28 0,0-3 0,0 3 0,0 0 0,0 0 0,0 1-6,-1 0-33,-1 0 39,0 0 6,-1 0-6,2-1-6,-1 1 34,0 16-22,1 2-6,1 0-6,0-22 0,0 0 12,0 24-6,0 1 3,0-22 0,0-2-877,0 9 874,0 11 0,0-17 5,0-2-10,0 0 5,0-2-6,0 0 0,0 14 6,0 7 0,0-1-3,0-21 1,0 2-35,0 3 1,0 0 30,-1 25 423,1-25 1,-1-2-474,0 3-5,-1 18 61,0-13 0,0-6 0,1 0-12,-1 8-49,0 17 61,0-17 0,1 1 5,0 18-13,1-32 0,-1 1-90,1 15 0,0 2 84,0-9 0,0-1 14,0-2 0,0 0 16,1 0 1,0-3-196,0 10 157,1 15-23,1-19 73,-1-1-28,0-2 5,0-3 1,-1 0-6,3 15-6,-1 6 18,0 1-10,-2-22 1,0 1 8,0 23-11,0 0 0,-1-26 0,0-3-440,0 6 440,0 10 0,0-19 0,0-1-11,0-2 5,0-2 6,0 0-67,0 9 56,2 5 11,-1-1-45,3 11 45,1-1 435,2-1-441,-1-6 6,0-17 0,-3-13-89,-1-1 77,-1-5 24,0-1-46,-1-3 34,3 0 0,1 0-6,4 0 1,8-2 5,9 0 5,3 0 1,21-1 0,-14 2-1,14 1-5,-12 0-45,17 0 45,-13 3 40,11 1-40,-20 1 5,-3 1 1,-4-1-6,-5-1 5,-4 0-5,-4-2 12,-4 0-12,-3-1-73,-1 0-2459,8-1 2532,7 0 0,-4 0 0,-1 0 0</inkml:trace>
  <inkml:trace contextRef="#ctx0" brushRef="#br0" timeOffset="18124">14997 17169 15440,'9'-33'-39,"19"7"50,-7 24 45,11 6-23,-18 5-21,-7 4-12,-2 8 0,-3-2 5,0 8-5,-2-5 0,-3 12 0,-1-10 74,-6 10-137,1-19-127,2-3 100,1-10 40,6-5-84,0 0 117,7-2 17,0 4 39,8 0-33,-2 6-6,1 4 50,2 10 40,-2 4 72,-4 15 74,-10-5-119,-7-2 231,-15-6-214,3-14-95,-7-1-39,7-8-39,1-3-23,1-5-234,5-4-411,3-6-2670,7-11 3377,11 3 0,-5 4 0,7 9 0</inkml:trace>
  <inkml:trace contextRef="#ctx0" brushRef="#br0" timeOffset="18788">15355 17216 13446,'-22'45'1115,"5"-1"-903,16-12-133,1 1-74,4 0 1,4-3 11,6-2-17,3-4 5,13 1-66,4-12 55,0-1-83,4-24 77,-20 0-32,4-24 38,-15 8 6,-1-11 0,-5 7 0,-5-2 6,-3 1 44,-16-7-44,1 12-6,-11-1-51,-5 17-111,11 7-1479,-9 4 1641,24 20 0,2-12 0,10 11 0</inkml:trace>
  <inkml:trace contextRef="#ctx0" brushRef="#br0" timeOffset="19324">15712 17216 14101,'-7'63'560,"3"-7"-504,3-27-44,5 0 10,3-2-16,15 4-169,7-11-162,9-4 258,-8-18-45,-3-20 112,-15-13 286,-3-27-213,-12 18 50,-6-5 22,-7 29-94,-3 4-90,-14-1-51,8 7-470,-8 3-633,15 5 1193,2 5 0,9-2 0,1 1 0</inkml:trace>
  <inkml:trace contextRef="#ctx0" brushRef="#br0" timeOffset="19835">16069 17240 14566,'31'25'-254,"0"-1"0,1-1 1,-3-3 253,4-3 0,-9-5 0,-19-11 0</inkml:trace>
  <inkml:trace contextRef="#ctx0" brushRef="#br0" timeOffset="20053">16092 17431 13306,'-4'-9'1725,"1"1"-1647,3 8 595,0 0-438,23-30-190,-7 10-45,18-26-583,-12 18-778,1-1 1361,8-2 0,-15 14 0,2 1 0</inkml:trace>
  <inkml:trace contextRef="#ctx0" brushRef="#br0" timeOffset="20757">16569 17121 16280,'-16'62'818,"2"-6"-600,5-16-218,5-11-50,0 8-247,23-23-89,3-15 134,9-8-11,1-17 263,-15 13 0,3 0 50,-11 11 17,0 8-11,-5 6 39,-2 11 45,-1 19-140,0 7-694,-1 16-992,1-27 1686,3-9 0,-2-27 0,2-2 0</inkml:trace>
  <inkml:trace contextRef="#ctx0" brushRef="#br0" timeOffset="21337">17092 17216 16056,'26'5'96,"4"-4"-3973,17-5 225,-18 0 3652,-7 1 0,-20 3 0,-1 0 0</inkml:trace>
  <inkml:trace contextRef="#ctx0" brushRef="#br0" timeOffset="21507">17116 17336 15620,'39'-6'28,"0"1"0,17-4 0,-7 1 0,-21 3 0,24-5 0</inkml:trace>
  <inkml:trace contextRef="#ctx0" brushRef="#br0" timeOffset="22190">17687 17264 15378,'-7'-53'622,"5"5"-442,23 7-164,3 7-4,-1 2 21,-3 16 152,-9 29-179,-3 3 27,-2 17-27,-5-2-1,0 5 1,1 3-6,0 0 0,1 18 0,-1-17-62,1 8 12,-2-24-3635,2-10 3685,2-22 0,-1 6 0,0-13 0</inkml:trace>
  <inkml:trace contextRef="#ctx0" brushRef="#br0" timeOffset="22704">17949 17097 10998,'5'2'1440,"-1"0"-611,-4-2-67,50-17-387,-29 19 140,41 0 6,-47 52-381,-3-7-89,-12 19 134,-9-26-12,-6 1 79,-5-2 23,-2-6 313,-7 1-504,12-15-84,-1-4 0,14-13 33,10-14-27,5 1-85,25-16-1001,26 7-298,-29 11 0,1 2-1468,30-2 2846,-23 8 0,-27 1 0,-5 0 0</inkml:trace>
  <inkml:trace contextRef="#ctx0" brushRef="#br0" timeOffset="23077">18354 17169 15507,'-27'59'421,"6"-13"-410,27 4-11,14-19-11,4-4-79,17-14 79,-10-29 11,-2-1 39,-11-32 56,-13 16 79,-11-23-51,-4 25-84,-9-4-39,-3 17-213,-1 6-184,0 5-533,1 3-8032,2 16 8962,9-1 0,2 3 0,8-6 0</inkml:trace>
  <inkml:trace contextRef="#ctx0" brushRef="#br0" timeOffset="23937">18592 17145 15294,'-18'36'67,"3"-8"-156,15-26-40,0-2 129,0-3-196,0-2 11,0-1-112,0 1-139,0 2 66,1 1 118,0 1 140,0 0 1938,1 1-975,-2 20-571,1 7-156,0 11 38,12 12-123,0-19-28,12 9-5,-2-18 33,4-4-39,-1-7-33,0-5 27,-2-7 0,3-20 23,-8-18-11,-3-8 16,-11 12 1,-4-1 38,-16-21-61,-6 21 0,-4 4-162,-16-7-101,-18 13-247,32 24-795,8 12 1305,7 12 0,7-8 0,4 7 0</inkml:trace>
  <inkml:trace contextRef="#ctx0" brushRef="#br0" timeOffset="24873">19044 16978 15709,'-3'41'560,"1"0"-375,2-8-62,1 5-39,3 1-45,2 2-27,1 0-7,1-4-5,-1-3-17,0-6 17,-2-7-5,-1-7-510,-3-7 386,0-8-112,-6-23-241,-17-37 451,11 26 0,-1-2 22,-3-9 1,1 1 8,0-12 45,10 14 22,19 16 6,0 13 34,14 1-6,-2 11 50,16 12-89,-9-2 72,17 20 337,-19 16-343,-8 9-136,-21-7 0,-9 2 8,-7-8 0,-4-2 0,-1 1 0,-2-3-51,-25 14-22,10-30-492,1-9-3804,-9-26 4369,15-2 0,3-6 0,19 11 0</inkml:trace>
  <inkml:trace contextRef="#ctx0" brushRef="#br0" timeOffset="25825">17402 16764 14180,'36'-27'365,"1"0"1,-1 1 0,0 2-243,-5 9 1,2 0-342,4-4 1,5-2 0,2-1 246,4-3 1,2 0 0,4-3-23,2-1 0,5-2 0,1-1 0,-2 1-10,-5 4 0,0 1 1,-2 0-1,0 1-597,-4 1 1,-1 1 0,-1 0-1,0 1 596,14-3 1,-1 1-1,-7 3 1,-6 3 1,-3 0 2,12-3 0,-5 1 31,3-2-25,-9 4 94,-2 1 7,0-2 38,4-1-89,0-1-50,-3 0 11,5-3-17,-17 6-107,8-6-711,-18 8-2925,7 0 3743,-8 8 0,-6 4 0,-8 6 0</inkml:trace>
  <inkml:trace contextRef="#ctx0" brushRef="#br1" timeOffset="55707">358 5120 12051,'5'52'1289,"-1"-5"-914,-4-24-11,0 4 50,0 23-327,0-16 0,-1 1-56,0 2 0,-1 3-23,0 23 0,-1 6 7,0-13 0,0 2 0,1-2-13,0-9 0,1-2 0,-1 1 9,0 6 0,-1 1 0,2-8-5,-1 9 50,-1-6-17,2 0 12,-1 4-12,0 9-3,2-15 1,-1 3 10,0 4 1,1 0-248,0-1 0,0 2 228,-1 11 0,2 0 8,-1-13 0,0 1-29,0-2 1,0 3 0,0-3 3,-1 13 0,1-4 3,0-3 0,-1-3-14,1-10 0,-1-5-5,1 6-1,0 9 6,0-18 0,0 0 45,0 15-40,0-12 41,0 22-1,0-21 461,0 10-506,0-21 0,0-2 28,0-15-33,0 1-1,0-5 6,0-1 0,0-5 62,0-1-29,0 2-33,2 2 0,-1-1 0,1 2-5,0-4 5,-1 0 0,1-1 0,-2 1 5,2-1 1,-2 1 5,2 2 0,-1 1 0,2 5 23,0-1-28,1 4-12,2-3 6,-2-1 6,3 0-6,-3-4 28,0 2-28,1-1-40,3 0 40,0-2 0,6-1 6,-5-3 0,8 0 33,-3 0 56,11 0-89,-8 0 27,5 0-27,-9 0-1,9 2 1,-5 1 5,7 1-5,-7 1-1,1 0 1,10 2-6,-6-1 6,17 2-6,8 1-28,3-1 22,0 0 6,-12-3 17,-11-1 16,1 0-16,1 1-11,0 1-6,0 0 5,1 1-5,0 0 0,-1 1 12,-1-1-12,-1 0 0,12 2 0,3 0 0,-1-1-17,10 2 6,1 1 11,-7-2 0,3 2 0,-22-4 5,12 1-5,-9-2 0,21 2 6,-19-3-6,21 4 5,-21-2 7,22 6-7,-7-3-5,-7-3 0,0 0 0,15 0 6,13-1-6,-30-5 0,20 0 0,-14-1 5,14 0-5,-20 0 0,-1 0-5,0 1 5,17 3 5,7 4-5,-20-3 0,1 1 0,24 4 14,-22-4 0,-1-1-14,10 1-3,-17-3 1,-1 0-4,15 0 6,1 0 0,0-1 0,0 0 0,3 0 0,0 1-17,1 0 17,0 0 3,-17-1 0,1-1 2,-1 1 1,3-1-9,16 1 1,3 0-1,-12 0 0,0-1 6,16 1 0,-2 0-3,-24 0 0,-3-1 0,6 1 0,-3-1 0,3 1 0,0-1 0,-1 0-6,0-1 9,-3 0 0,3 0-59,27 0 78,-16 0 0,-1 0-22,15 0 6,-25 0 0,-1 0-6,6 1 2,-7 0 1,-1-1-820,6 1 817,12-1 0,-15 0 0,1 0-5,0 0 5,1 0 0,-1-1 0,2 0 0,-6 1 0,2-1 0,6 1 0,2-1 0,-1 1 0,-1-1-3,-5 1 0,2 0 3,25 0 0,1 0 0,-19 0 0,-2 0-25,11 1 0,-3-1 25,3 1-1253,0 2 1258,0-1 1,1 1-6,0 0 6,1 0-6,1 2-6,1 0 6,1 1 709,0 0-720,-18-1 0,5 0 12,-5-2 1,3 0 0,-1 1-109,0-1 1,0 0 0,1 1 94,7-1 1,2 0 0,-1 0 26,-4 1 0,-1 0 0,-3-1-15,3 1 0,0-1 1,-5 2 1,3-1 0,-6 0 4,22 1-6,-10 0 0,1 0 1365,7 0-1365,-20-1 0,-1-1-12,16 3-1638,-15-2 0,1 1 1644,23 2 132,-12-1 1,3 0-102,-2-2 0,0 0-25,3 0 0,0-1-645,-4 0 0,-2-1 645,-13-1 0,-4 0-813,17 1 807,-1 0 6,-15-1 0,1 0 0,19 1 1015,-19-1 0,0 0-1038,1-1 1,1 0 22,3 1 0,2-1 17,11 0 0,2 0-16,-12 0 1,2 0 0,-3 1 1,2-1 0,-1 1 782,7 0 1,-3 0-786,2 2 6,1-1-6,1 0 0,1-1 1430,0 0-1430,2 1 0,0-1 0,2 2 0,1-1 470,1 0-493,-9-2 1,4 1 19,1 0 0,0-1-266,1 1 1,1-1 268,2 1 0,-1 0 25,-11-1 0,-2 1-127,-2-1 0,1 1 102,4-1 0,5 1 0,-3 0 0,7 0 0,-1 0-316,-10 0 1,1-1 0,2 1 300,6 1 0,2 0 0,-5 0 12,-3-1 0,0 1 3,-1-1 0,3 1 0,-3 0 22,9 1 1,-1-1-20,2 0 0,4 1-5,-9 0 0,3-1 0,-4 1-881,3-1 1,-3 0 882,10 1 0,-3-1-6,5 0 141,0 0-135,1-2 0,-19 1 0,0 0-3,-10-1 1,-1 0 2,11 1 0,-1 0 0,16 0 0,-4 0 533,-2 0-527,-3-1 0,0 1-6,-16-1 0,2 0 2,1 0 1,0 0-3,0 0 0,0 1 1227,9-1 0,-2 1-1227,9 0-26,-20 0 1,1-1-212,13 0 237,1 0 339,0 0-339,-1 0 0,0 0 0,0 0-5,-1 0 5,-3-1 0,15 0 28,-23 0 0,2 0-28,-1 0 0,0-1-3,6 0 0,-2 0 3,10-2 0,8 1 0,-28 1 246,7 1-297,-16 1 46,-2 0-1,-5 0-50,-2 0 28,-3 1 28,0 0-61,-3 1 55,-1-1-5,-2 0 5,-3-1-83,0 0 128,0-3-39,-2-1 0,0-2-11,-1 0 11,0-1 0,0 2-51,0-1 46,0-3 27,2-5-16,-1-2-6,2-12-34,-1-10 68,0 5-23,-2-9-11,1 15 0,-1-1-6,0-2 12,0-3-6,0-1 11,0-2-11,0-2 6,0 2-6,0-2 0,0 2 11,0-16-11,0-6-6,1 11 1,0-3-12,0 6 0,0-2 22,0-22 1,1 1-6,-1 26 0,0 0 0,-2-18 0,-1 2 0,-1 3 0,0 20 0,0 1 0,-2-10 0,-3-13 0,3 14 5,2 7 1,1 0-6,1-7 20,0 4 0,2-2-15,2 6 1,1-2-9,2-20 0,1-1 3,-2 17 0,1 2-3,1-7 1,-2 3-10,-1-1 18,-1-14 0,-3 15-1,1-9 46,-2 4 55,-3 2-61,0 0-6,-4-10 6,4 7-40,0-2 40,2-15 39,2 25-84,0-13 45,1 17-39,0 1 50,3-12 0,0 12-51,0-8 34,-1 15-33,-2 1 5,0-6-5,-1 3-45,0 2 39,0 4 0,0 9-6,0-1 12,0-7-1,1 6-5,0-9 0,2 4 0,0-3 6,1-3-6,1-2 5,0-1 40,1-6 241,-2 7-113,-2 4-10,-1 12-79,-1 11 22,0 1-22,-1 2-84,-1 0 17,-7 1 0,3 0 22,-7 1-33,-3-1-1,2 0 1,-17-1-45,-11-9 39,-8 0 5,0-5 1,8 4-6,12 3 11,-30-9-11,22 5 34,-20-7-34,28 7 0,-1-1 0,-14-4 56,-8 2-51,10 5 1,-3 0-6,5 2 0,0 1 5,-8-1 1,1 0-6,-14-1-1693,14 2 0,2 1 1693,-3 0-411,10 0 1,1 2 410,-4-2 6,1 2-1,-20-2-50,-6 0 67,15 2 1,-3 0-23,7 0 0,-1 0 2,2 2 0,-4-1 0,4 1-2,2 0 0,1 1 1494,-12-1 0,2 1-1488,-10 0-1,0 0-10,-1 0 5,1-1 85,19 0 0,-1 1-82,11 0 0,-2-1 5,-23 1 1,-2 0-9,26 0 0,0 0 30,-26 2 1,-4 1-269,6 0 0,1 0 240,3 1 1,-1-1 56,-12 1 0,5-1-824,27-1 1,3-2 786,-9 1 1,0 0-849,-16-1 832,-3 0 10,21 0 1,-1 0-11,-22 0 323,13-1 0,-2 1-329,11 0 0,2 0 0,-1 0 0,-1-1 39,-5 1 1,-2 0-29,-4 0 0,0 0 14,-2 1 1,0 0-24,0-1 1,3 0 0,12 2 0,4-1-3,-14 1 45,1-1-45,3 0 11,1-1-6,1 1 35,-18-1-35,15 0-142,-13 0 87,17 0 1531,-17 0-1481,17-1 0,-2 0 25,-2 0 0,-1 1-25,1-1 0,1 0 242,-5 0 1,2 2-238,-13-1 32,20 0 1,0 0-38,-16 0-6,-1 0 6,1 0 0,0 0 3,17 0 0,0 0 725,-22 0-745,10 0 1,-1 0 16,-9 0 19,11 0 1,-3 0-20,10-1 0,1 1 0,0-1 0,-1 0-26,-13 0 0,1 0 28,21-1 1,1 1 0,-12-1 0,1 0-3,-19-1 6,2 1-6,19-1 0,-1 1 5,-22-1-5,24 0 0,0 0 0,-16 0 0,16 1 0,0 0 0,-23-2-25,12 2 0,-2 0 47,9 0 1,1 0-313,0 1 1,-1-1 300,-12 0 1,-1 0-7,10 1 1,1-1 338,1 1 0,-2-1-341,3 0 1,-1 0 0,4 0 13,9 0 0,1 0-17,-20-1 0,3 0 11,-4 0-31,18 0 1,-1 0 19,-20-1 2,11 1 1,-3 0 22,-2 1 1,-1 0-21,-5 0 1,0 0-152,2 1 0,1-1 148,-3 1 1,4-1-3,-12 0 3,23 1 0,2-1-3,-17 0 5,1-1 1,0 1 5,-1 1-131,5 0 0,-4 1 120,9 0 0,-1 0 0,-8 0 0,-2 0 25,3 0 0,2 1-20,8 1 1,-2 0-1,0 0 1,-3 0 0,3 0-6,-3 1 0,2 0 0,-7 1 0,3-1 6,0 1-6,1 0 2,16 0 1,-1 0-3,-18 1-14,19-1 0,1 0 3,-11 0 50,-18 3-39,15-3-17,12-1 1,-3 1 38,1-1 1,0 0-21,-3 0 1,1 0-3,1 0 0,2-1 6,-20 1 902,17-1-906,5-1 1,-1 0-3,-9-1 0,10 1 0,1-1 0,-3 0 6,-17 0-6,10 0 159,8 0 1,-3 1-172,6 1 1,0 1 11,-1 0 0,1 0-897,-31 5 892,20-2 5,0 1-6,2-2 34,0-1-28,0-1 6,0-1 5,0 0-11,-3-1 6,-1 1 5,-2-2-72,4 0 0,-3 1 55,8-1 1,0 1 10,-18 0 1,2 0-12,20 0 1,2 1 13,-7 0 1,1 1-9,-6 1-3,7 0 0,0-1-802,-4 1 850,-13 2-90,19-3 45,0 1 0,2-1 6,1-1 27,-13 2-27,12 0 5,-23 2-11,23-3 819,-25 2-819,10-2 58,14-2 1,-2 0-76,-23 1 12,6-2-1,-2-1 6,29 0 0,-13 0-5,22-1 5,-1 0-6,6 0 826,-2-1-859,8 0 39,-1-1-5,4 1 5,0-1 0,1 2-6,-8-4 6,3 2-6,-6-3 1,2 3-1,0-1 1,-5 0-1,5 1-100,-8-1-90,9 3-45,0 0-997,1 2 1238,-1 0 0,5 0 0,-2 0 0</inkml:trace>
  <inkml:trace contextRef="#ctx0" brushRef="#br1" timeOffset="57860">786 5024 10265,'35'13'918,"-4"-2"-554,-16-5-101,2 0 45,0 2 46,3 0-91,1 2 67,13 5-55,21 8-133,-24-11 1,1 0-101,1 0 0,-2 0 3,23 5-11,-14-5 44,1-1 1,1 0-46,13 5 23,-11-4 0,0 0 17,6 3-12,-13-4 1,1 1-62,21 6 73,-7-3 0,3 2 2,-8-2 1,0 0-337,0 0 1,2 1 293,11 4 1,2 2-19,-19-6 0,-1 0 0,1 1 29,3 1 1,-1-1 0,0 0-73,-2 0 1,-1 0-1,0-1 98,21 7 0,-4-1-297,-22-10 0,0 0 227,26 8 0,0 0 20,-26-9 0,1 1-20,25 7 0,0 0-23,-25-9 1,-1 1 41,25 7 1,2 1-34,-16-4 1,1 2 31,-3 0 1,2 1 0,-2-1-16,1 1 0,-2 0 291,5 3 0,-3-1-294,4 0 19,-15-6 1,1 0-20,19 8 3,-19-8 0,0-1 2,14 7 29,-1-1-34,1 1-11,1 1 11,1 1 16,-14-6 1,3 2-9,15 6 1,2 1-1,1 2 1,2 0 4,-14-5 0,2 1 0,-4-2 15,0 0 0,-1 0-441,15 6 0,-3-2 449,-20-10 1,-1-1-37,13 6 0,2-1 0,-11-5 0,-1-1-773,6 1 1,2-1 774,3 1 1,0 0-3,2-1 0,0 0 11,-5-1 1,1-1 7,1 1 1,1 1-18,1 0 1,0 2-276,-2-1 0,2 2 275,-4-1 0,4 3 0,0 0-2,5 3 0,0 2 0,-1-2-10,-6-2 1,0 0 0,0 0 9,3 2 0,0 0 0,-4-3 0,-4-1 0,-2-2 0,1 0 0,-1 0 5,1 0 1,0-1-391,-1 1 0,-1-1 385,-1 1 0,1-1 22,-1-1 1,0 0-18,0 0 1,1 0-421,18 4 0,1 1 418,-15-6 0,3 1-71,2 1 0,5 1 1,-2 0 68,-8-4 1,-1 1 0,3 0-14,2 1 1,3 1 0,2 1 0,-3-1 11,9 2 0,-1 0 0,-1-1-131,-3 1 0,0-1 1,-1 1 130,-1-1 0,-1-1 0,-5 0 2,0-1 1,-2 0 0,16 4 0,-2 0 0,-15-4 0,-3-1-1,2 2 1,1-1 0,0 1 0,1 0-3,0 0 0,0 0 0,0 0 0,1 0 5,15 6 1,2 1-8,-19-7 0,0 0 0,0-1 2,-1 1 0,-1 0 0,2 0 300,7 2 0,3 0 0,-3-1-310,-7-1 1,-1-1 0,0 0 7,0 0 0,0 1 0,3 0 522,4 2 1,3 1 0,0 1 0,-3-2-521,0 0 0,-3 0 0,1-1 0,11 5 0,1-1 0,-2 0 0,5 1 0,-4-3 25,-15-4 0,-1-1 159,-1-1 1,3 1-185,-3-1 0,2 0 0,1 0-13,3 1 0,1 1 0,-1-1 188,0-1 1,0 1 0,1 1-176,9 2 0,1 1 0,-2 0 16,-11-2 1,-2 0 0,0-1-17,0 1 0,0 0 0,1 0 0,7 4 0,2 0 0,-5-2 99,-3-1 0,0 0-99,5 0 0,5 1 0,-5-1-773,-4-3 1,-1 0 774,16 3 1,-2-2-3,-20-5 0,-2-1 0,-3-1 0,-1-1-5,21 4-74,-11-3-627,10 2-733,-16-2 1632,13 3 1,-32-5 0,-3 0 0</inkml:trace>
  <inkml:trace contextRef="#ctx0" brushRef="#br1" timeOffset="60433">453 8001 13077,'50'-12'772,"-6"2"-268,-18 4-453,-8 3-6,13-2-1,-11 3 12,4-1-39,2-1 22,5 0-16,24-6-12,-9 2-6,-1 0 1,1 0 0,14-2-1,-9 1 1,4-1 2,-11 2 1,2 0 0,1-1 0,4 0 1,1-1-329,-1-1 1,1 1 0,-1-1 318,-1 0 0,1 1 0,0-1 86,8-2 0,2-2 0,-5 2-86,-3 2 0,-3-1-213,16-3 1,-1 1 209,-22 4 0,-1 1 3,0 0 0,0 0 3,-1 0 0,0-1 16,-2 1 1,1 0-12,-1-1 1,1 1-4,17-5 1,3-1-4,4-1 1,0 0-3,0 0 0,3-1-4,-14 3 1,3 0-1,-4 1-13,-2 0 1,-1 1 13,15-3 0,-1 0 3,-17 4 0,-3 2 0,0 0 0,-1 1-305,-2 0 1,0 0 304,-1 1 0,0 0 324,-2 1 0,1 0-324,-1 0 0,1 0 0,14-3 0,0 1 0,-16 2 0,0 0 0,11-3 0,2 0 8,2 0 0,1-2-1335,11-2 1,2-1 1326,-4 2 0,-1-1 1,-15 4 1,0-1 0,-2 0-126,10-3 1,-3 1 120,-7 1 0,1 1 3,6-3 0,-2 1 0,15-3 0,0 1 429,-1 1-432,-4 2 0,2 0-3,-20 3 1,1 1-9,25-5 0,-2 1-641,-23 5 1,-3 0 659,1-1 1,0-1 1083,8-1 0,0-1-1087,1-1 1,3-2-1,-1 1 0,3-1 0,-2 0-762,4-1 1,-2 1 759,13-3 0,-3 2-71,-27 6 1,2 0 68,17-4 0,8-1 1,-4 0 380,-1 0 0,0 0-379,4 0 0,6-2 0,-8 1-3,-12 2 1,-4 2 2,0-1 0,-1 0 0,-3 1 0,-1 1 19,0-1 1,2 1-18,14-4 1,4 0 0,3 0 0,2 0-3,-2 0 0,1 0-134,-10 3 1,1-1 0,-1 1 131,-7 0 0,-1 1 1,0 0 1,0 0 0,0 0 0,2 0 334,8-3 1,2-1 0,-5 2-335,-4 0 0,-2 0 164,15-3 0,-1 0-164,-17 4 0,-2 1 0,0-1 0,3 1 31,7-1 0,5 0 1,0 0-32,-7 1 0,-1 0 0,3 0-12,0 0 1,4-1 0,0 0 0,-5 1 11,-3 1 0,-3 0 0,1 0 15,6-2 0,1-1 0,1 0-15,0 0 0,1 0 0,-1 0-4,-8 2 0,-1 0 1,1-1 3,7 0 0,1 0 0,-5 1 0,-4 1 0,-3 1 0,2 0 0,1 0 0,1-1 0,-1 0 0,0 1 0,2 0 5,17-4 1,1 0-6,-17 3 0,1 0-2,3-1 0,5-1 0,-4 0 2,-6 1 0,0 0-2,5 0 0,4-2 1,0 0 1,-10 2 0,-1 0 0,4 0 2,5-1 1,4-1 0,1 0 0,-2 1-2,7-3 1,0 1 0,-2 1-2,0-1 0,0 1 0,-2 0 144,-4 1 1,-2 0-1,-4 1-147,-3 1 1,-2-1 557,15-2 0,-1 1-555,-17 1 0,-2 1 0,0 1 0,3-1 5,16-4 1,2 1-6,-16 3 0,1 0 223,0 1 0,2-1 0,-1 1-226,8-2 1,-1 0 21,8 0 1,0-1-209,3 0 0,-2 0 189,-15 2 0,-1 1-262,13-3 1,-3 1 266,-22 3 1,-2 0 5,11-1 1,-1-1-12,16-1-56,-2 0 53,-16 3 0,-1 1 3,21-3-3,-13 2 0,0 0 20,20-3-17,-4 2 357,-4-2-352,-25 4 918,-3-1-918,-10 3-5,-15 1 6,-2 1-157,-4 1-6352,0-2 6503,0 1 0,0-1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39:08.434"/>
    </inkml:context>
    <inkml:brush xml:id="br0">
      <inkml:brushProperty name="width" value="0.09071" units="cm"/>
      <inkml:brushProperty name="height" value="0.09071" units="cm"/>
      <inkml:brushProperty name="color" value="#0070C0"/>
    </inkml:brush>
  </inkml:definitions>
  <inkml:trace contextRef="#ctx0" brushRef="#br0">20704 8043 5891,'-3'-12'313,"-5"-2"-246,3 11 34,-4-2-11,4 17-90,1-2 11,1 11 0,2-4 0,1 1 1,-1 1-1,1 1-11,0 0 11,0 2-11,0-1 11,0 2-11,0 2 0,0 0 0,0-3 0,0 0 0,0 14 5,0-12 1,0 1-17,0 11 22,0 0-11,2-10 0,0 1-211,0-7 0,1 0 211,0 6 0,2 0 0,1 8 0,1 1 0,-2-1 0,-2 0 0,-1 1 0,-2-1 0,0-2 0,0-4 0,0-5 11,0-5-22,0-5 22,0-5-22,-1-3 0,1-2-12,0-1 457,0-8-423,5-9-11,1 0 0,5-6 0,-3 9-11,2 4 11,-1 3 11,1 4-11,0 2 11,-4 4-11,3 1 0,1 1 0,2-1 0,2-2 0,2-1 0,5-2 0,2 0 0,5-1 0,-5 0 0,0 0 0,-4 0 0,0 0-168,5 0 0,1 0 156,10 0 12,-2 0-33,-1 1 22,0 1-196,0-1 207,-1 1 0,0-2 0,0 0 0,0 0-12,1 0 24,1 0-12,2 1 0,-16 0 0,0 1 0,2 0 0,0 0 5,1 1 1,0 1-257,1 0 1,-1-1 250,2 2 0,-1 0-6,0-1 1,0 0 5,0 1 0,-1 0 0,0-1 0,-1 1 0,-1 0 0,0-1 0,-2 2 0,1-1 0,4 2 0,0 0 0,10 3 0,-14-4 0,0-1 0,3-1 313,-1-3-313,0 0 0,2-1 0,-2 0 0,3 0 17,-5 0 0,1 0-195,9 0 0,1 0 172,-6 0 1,-1 0-1,2 0 1,0 0 5,0 0 0,1 0 0,-1 1 0,0 0 0,0 1 0,-1-1 0,0 3 0,0 0 0,7 1 0,-1 1 0,-8 0 0,0-1 0,4 1 0,-1 1 482,4 1-482,-3-2 0,-2-1 0,-2-3-12,-2 0 1,-2-2 11,-2 1 0,-2-1 553,-1 0-553,-2 0 19,1 0-19,-2 2 0,3 1 0,4 2 0,6 2 78,9 1-78,-13-4 0,2-1-56,14 3 0,4-1-496,-11-2 1,0-1 0,1 0 551,0 1 0,0 1 0,-1-2 0,0 0 0,-1 0 0,-2 0-12,0 0 1,0 0 11,-2 0 0,-1 0 0,-1-1 0,0 1 0,14 0 11,-4-1-22,1 0 22,-5-1-11,3 0 0,-8 0 0,1-2 0,-1-1 0,5-1 12,7 0 495,-13 2 0,1 0-524,1-1 1,2 1 1,0 0 0,3 1 0,0-1 11,0 1 0,0 0 1,1 0-12,5 0 0,2 0 0,-2 0 0,-4 1 0,-2-1 0,-1 1-2,1 0 1,-2 0 16,8 0 0,-19 0 0,-3 0 0,0 0 0,11 0 16,-4 1 1,4-2 50,12-2 1,2 0-420,-2 1 0,0-1 348,-8-1 0,0 0 1,-1 0-3,3 0 1,-1 0 5,-1 1 0,-1-1-6,-2 2 1,-1 0-7,-1 1 1,-2 0-93,16 0 93,-7 1 11,-6 0 0,-4 0 0,-3 0 11,6 0 0,0 1 0,10-1 101,0 1 724,6 0-848,-17-1 1,0 0 5,2 0 1,-1 0 5,0 0 0,1 0-56,6-1 1,0-1 21,-5 1 1,0 0 21,-1 0 1,-2-1 11,5 0 11,-18 1-11,-3 1 0,-4 0 23,0-3 443,-1 0-477,0-4 223,-3-3-212,-11-10-11,-4-6 11,-4-1 0,3 0 0,7 8 0,0 0 0,2 0 0,0-3 11,1-3-11,2-3-11,0-5 11,3 5 0,2-1 0,-1 6 0,1-1 5,0-8 1,0-1-12,1-3 1,0 0-554,0 7 1,1 0 558,-1 4 0,1-1 0,-1 1 0,1-3 0,0 1-289,0 0 1,-1 1 288,1 0 0,0 0 5,0 2 1,-1 0 16,1 2 1,0-1-12,-2-2 1,0-1 10,-1 5 0,-1 0 1,-2-15-1,-4 12 12,2 16 1043,0 2-1054,2 1 671,-1 2-638,3 1-22,-1 1-12,1 1 23,-1 0 11,-1 0-11,1 0 11,1 0-23,1 0-21,-1 0-1,0 0 0,-2 0-11,-1 0 0,-3 0 22,-2 0 23,-13 0 34,2 0-79,-12 0 0,6 0-221,-3-1 221,-2 0 11,0-2-11,-2-1 0,9-1 0,0 0-6,6 0 1,0 1-248,-7-3 0,0-1 253,8 3 0,1-1-102,0 0 0,-2 0 102,-8-2 0,-1-1 0,7 3 0,0 0-319,-8-1 0,1 0 319,7 3 0,2 0 0,-2 0 0,0 1 0,-1 0 0,1 1 6,-1 0 0,-1 0-12,1 1 0,-1 1 12,1-1 0,-1 1-6,0 0 0,1 0-6,0 0 0,-1 0 12,2 0 0,-1 0 94,2 1 0,-1 1-106,1 0 1,1 1 5,0 0 0,1 1 121,0 1 0,0-1-121,-16 3-11,0 0 0,0-4-1,0 1 12,17-4 0,-1 1 0,-13 0 0,-1 1 0,7-1 0,-1-1-246,2 2 0,-1-1 1,1 0 245,-4 1 0,0-1 5,-1 1 1,0 0-6,-1 0 0,0-1 5,1 1 1,0 0-6,0-1 0,1 0 0,2 0 0,0 0 166,2-1 0,0 0-166,-6-1 0,1-1 0,8 0 0,1-1 0,-5-1 0,1 0 0,-9-8 0,0 2 0,16 5 0,0 1-222,-2 0 0,-1 1 222,-1 1 0,-1 1-6,-2 0 1,-1 1-317,-2-1 0,-1 2 316,-1 0 1,-1 2-1,-2 0 1,0 2 5,-1 1 0,0 1 0,-1 1 0,1 0-84,0-1 0,0 1 89,1-1 1,1-1-12,1-1 1,-1 0-211,3-1 1,0-1 215,1-1 0,1 0-6,2-1 1,0-1-1,1 0 0,1 0 6,1 1 0,1-2 0,1 2 0,-1-2 0,-8 1 0,0 0 5,7-1 1,-1-1-6,-6 1 0,-3-2 5,-1 0 1,-1-1-6,8 1 0,-1 0 40,-9-1 0,1 1-40,9 1 0,0 0 11,2 0 0,-2 0 0,2 1-5,-5 0 0,1 0-6,4 0 0,-1 0 0,1 0 0,0 1 0,1 0 381,2 0 1,-1 0-382,-8 0 0,1 0 0,8 0 0,1 0 0,-6 0 0,0 0 0,-6 0 0,2 0 0,3 3 764,2 0-764,2 2 0,-1 0 490,2 1-490,-1-1 912,-2 1-912,5-2 0,0 1 0,-11 1 0,10-2 0,1 0 0,-6 0 277,5-3-277,3 0 0,5-1 0,4 0 0,2 0-11,5 0-12,0 0-201,3 0-616,17 1 840,-6 3 0,7-1 0,-10 0 0</inkml:trace>
  <inkml:trace contextRef="#ctx0" brushRef="#br0" timeOffset="1141">23006 8334 6843,'1'37'138,"0"0"0,0-7 0,0 1-108,-1-6 0,0 0 0,0 2-1075,0 5 1,0 0 0,0 0 1055,0 5 0,0 0-15,0-4 1,0 1-1,0-3 199,-1 2 0,-1-2-195,-1 7 0,-2-2 0,1-12 0,0-1 310,-2 2 0,-1-4-343,-6-9-125,-3-6-16,0-16 1,-2-6 38,3 4 1,0-2 294,-7-12 0,0-3-395,5 3 0,0 0 235,-1-2 0,2 2 0,-4-5 0,6 7 0</inkml:trace>
  <inkml:trace contextRef="#ctx0" brushRef="#br0" timeOffset="1369">22821 8123 6854,'24'-13'2,"-1"1"1,1-1 0,9-4 0,-5 4-709,-7 12 706,-10 5 0,0-4 0,-10 3 0</inkml:trace>
  <inkml:trace contextRef="#ctx0" brushRef="#br0" timeOffset="1935">23125 8348 6899,'5'30'18,"0"1"1,-1-2 0,1 0-19,-1-5 0,1-1 5,2-2 1,1 0-12,-1-2 1,1-1-18,9 3 12,-5-16-11,2-2 10,-1-8 1,5-23 11,-8 7 0,-2-3 0,2-7 0,0-1-130,-3 7 0,-2 1 142,3-10 10,-5 24-11,-2 5 23,1 7 22,2 20-45,0-2 0,2 5 0,0 1-11,2 2 0,-2-9 0,0-2 260,3-1-282,0-4-68,1-5-167,-2-2-180,-1-2 437,-2 0 0,-3-3 0,-2 2 0</inkml:trace>
  <inkml:trace contextRef="#ctx0" brushRef="#br0" timeOffset="2220">23548 8374 6966,'5'21'59,"0"0"1,1 9 0,-1 1-55,-2-5 1,0-1-45,1 4 0,1-1-163,4 4-111,-2-18-102,-3-12 415,-2-9 0,-2 6 0,0-6 0</inkml:trace>
  <inkml:trace contextRef="#ctx0" brushRef="#br0" timeOffset="2435">23522 8189 6305,'9'-6'325,"-2"1"-292,-7 5-33,0 0-89,21-35-180,-11 26 269,3-7 0,0 3 0,-8 15 0,-1 5 0</inkml:trace>
  <inkml:trace contextRef="#ctx0" brushRef="#br0" timeOffset="2887">23905 8321 7044,'-22'12'108,"0"1"1,-2 4 0,4 1-65,3 6-38,7-7 0,2 1-6,3 9 0,3-6 0,3 2-12,4 0 1,2 0-6,-2 0 1,1-1-74,5-2 0,1-4-179,9 1-101,0-7-145,-2-5 515,-2-4 0,-8-1 0,-3 0 0</inkml:trace>
  <inkml:trace contextRef="#ctx0" brushRef="#br0" timeOffset="3319">24117 8480 6809,'25'0'5,"0"1"1,0-1 0,9 0-1,-5-3-5,-12-5 12,-3-5-1,-4-1 0,-4 0 0,-4 1 0,-1 0 1,-5 3-1,-6 1 0,-7 4 0,-6 3 34,-2 1 56,-7 12-51,20 3 1,2 3-12,-1 1 0,2 2 0,4 7 1,5 2-12,10 6 0,4-1-560,-4-8 1,3-1 523,1-4 1,3 1 0,0-4-32,4-3 0,2-4-363,0-2 0,0-3 189,2-2 0,0-3 213,9-14 0,-2-1 0,0 6 0,-13-5 0,-1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19:54.901"/>
    </inkml:context>
    <inkml:brush xml:id="br0">
      <inkml:brushProperty name="width" value="0.05292" units="cm"/>
      <inkml:brushProperty name="height" value="0.05292" units="cm"/>
      <inkml:brushProperty name="color" value="#FFC000"/>
    </inkml:brush>
  </inkml:definitions>
  <inkml:trace contextRef="#ctx0" brushRef="#br0">7594 8692 15642,'41'8'11,"0"0"68,-9-5-68,-5 0 0,6-3 45,-14 0-22,14 0-34,-13 0 44,17 0-44,-14 0 0,8 2 0,-8 0 6,0 2 0,8 2 10,3 1-16,0 0 6,8 1-6,-6-3-6,-1 0 1,14-2 5,-23-1 5,12 0-5,-18 1 0,0 1 0,0 0 0,0 1 12,10 1-1,4 0-11,-1-1 5,8-1-5,0-1-156,-1-2 111,-4 1 0,-14-2 45,-11 0 50,1 0-44,-5 0 0,0 0 50,-5 0-51,0 0 34,-2 3 29,0 10-63,1 3 85,3 46-3421,3 4 3331,-4-25 0,0 1-311,0-3 1,-1-1 310,-1 20 0,-1 2 11,0-18 0,0 3-3,-1 14 1,-2 2-9,2-10 0,0-1 0,-2 7 0,0 0 3,-1-11 0,1-3-3,1-9 0,0 1 0,-2 23 0,1-1 0,0 10 2,1-23 1,1-2-3,0 18 6,-1 0-314,2 0 313,0 2 2935,0 0-2940,0-20 0,0 3 5,0 1 1,0 1-3,0-2 0,0 1-3,0 11 0,0-3 0,0 11 5,0-8 0,0 0-8,0-22 0,0-1 3,0 12 0,0 0 0,0 17 6,0 1-6,0-1 0,0-1 2,0-20 1,0 0-3,0 21 3,0-13 0,0 0 19,0 7-25,0-10 1,0 2 2,0-8 0,1 2-2,0 1 0,-1 4 0,1-1 2,0 16 0,0-1 0,0-2 0,0 1 3,-1-13 1,0 1 0,0-5 224,0-7 0,-1-2-231,0 21 1,-1-1 2,-1 0-45,-2 0 45,0 0 34,0-2-29,2-15 1,-1 2-1,0 0 1,1 0-6,-1-1 0,0 1 0,0 7 0,-1-1 452,1-9 1,1 0-453,-1-1 0,1 2 2,-1 8 1,0-2-3,0 10 0,2-19 0,-1 1-28,0 14 23,-1 2-4,2-15 1,0 0 47,0 20-14,-1-10 1,1 3-18,0-8 0,0-1 20,0 0 0,-1 1-6,0 13 1,-1 0-18,1-9 1,-1 0 22,1 0 0,0 1-377,-1 10 0,1-3 405,1 9-40,1-23 1,0-1-11,0 13 10,1-17 1,0-1-5,0 17 27,0 10 0,0-16-39,0-19-6,0 2 18,0-21-24,0-3 655,0-3-8390,-1 3 7747,-1 0 0,0 0 0,0 0 0</inkml:trace>
  <inkml:trace contextRef="#ctx0" brushRef="#br0" timeOffset="2351">7570 8811 12528,'10'-17'582,"-3"3"-330,-7 11 448,0 2-722,0 13 167,0 2 113,2 38-110,-2-18 1,1 2-133,0 0 1,0 3-330,1 18 1,-1 0 370,-1-21 1,1 0-23,0 12 1,0 0-34,-1-13 0,0-2 67,0 1 0,1 1-348,-1-1 0,0 1 350,0 1 1,0 1-22,-1 1 0,0 3 2,-2 24 0,-1 3-3,0-5 1,1-1-48,-2 0 0,1-2 30,1-4 1,0-3-34,0-12 0,-1 2 3,1 2 1,0 5 0,0-3-1,-1 7 0,0-1 2,0 11 1,0-3-6,2 5-786,0 1 786,1-2 0,-1 0 6,0-2-1133,-2-2 1161,1-3-26,-1-17 1,1 0-4,-3 20 3,2-11 1,0 2-72,-1 0 1,0-1 65,2-8 0,0 0-1,-1 7 1,0-3 14,1 5-11,0 1-6,0 1 5,-1 1 3,2-15 1,0 1-9,-2 23 0,2-22 0,0-1 11,-1 19-11,-2-1 5,2-18 1,0 3-6,-1 1 0,-1 2-10,0 0 1,0 2 0,0 0 9,-1 14 0,-1-2 289,0-3 0,1-1-289,0-3 0,1-5 28,-1 9-25,2-21 0,0 0-3,-1 13 0,1-2-6,-1 0 6,1 0-6,0 1 1,0 0 1196,0 1-1191,2-14 0,0 2-56,0 20 56,1-9 0,0 2 408,1-11 0,0 2-408,-1 19 0,1 1 3,0-21 0,-1-1-3,1 6 0,0-4 0,0 1-17,0-2 0,0 1 17,0 10 3,0-10 0,0 0 8,0 2 34,0 19-40,0-17 477,0-9 1,0 2-478,0-4 1,0-1-62,0 33 50,0-9 6,0-25-5,0-18 5,0 7 0,0-10 5,0 7 6,0-9-22,2 10 62,-1 2-107,1 18 39,2-4 67,-1-2-106,1-3 56,-1-16 0,2 1-5,-3-8-68,1-3-6,-1-1-89,-1-2-308,0-1 521,2-1-6,6-1-39,2 1 0,6 0 0,0 0 286,36 0-236,-14 0-30,-5 1 0,1-1-20,11 1-6,20-1 6,-15-3 3,-11 0 0,2-2 19,-1-1 0,-2 0-61,27-4 36,-28 6 1,-3 1 7,2 3-5,1 0 34,-1 0-29,0 1 68,15 2-73,-13-1 0,13 0 34,-18-2-101,30-7 33,-11-6 53,-11 1 1,1-2-104,9-8-56,-5 2-734,-15 12-16,-13 6-555,12 3-2544,-6 5 3989,6 2 0,-14-1 0,-5-2 0</inkml:trace>
  <inkml:trace contextRef="#ctx0" brushRef="#br0" timeOffset="4344">16378 12668 13665,'3'53'1825,"1"0"-1415,5-10-186,0 0 0,0 6-362,1 13 0,1 6 168,-2-6 0,0 4 0,-1-2 40,-1-11 0,-1-2 0,0-1-70,0 19 0,-1-6 34,-1 2 52,-3-14-83,-1-8 0,0-1-9,0 1-5,0 18-112,0-52 157,0-1-834,0 15 37,-1-2-497,1 3 1260,2-41 0,-2 12 0,3-23 0</inkml:trace>
  <inkml:trace contextRef="#ctx0" brushRef="#br0" timeOffset="5796">16473 12573 13004,'37'4'845,"6"0"-749,-3 2-46,20 2-16,-22-4-34,16 2 50,-14-2-50,2 1 6,1 1-1,0-1 1,17 5 44,-14-4-14,-9 0 1,0-1 86,7-1-8,-6-1 0,2-2-110,-3-4 1,0-2 13,0 2 1,1-1-366,14-4 0,-2-1 385,11 0 46,-21 4 1,-2 1-86,12 0 0,-4 1 0,-9-1 0,0 0-5,22-4 7,-18 2 1,-1 1 3,7-3 39,5 4-51,1 3 533,4 2-578,-2 0 46,-13 0-68,-10-2 118,28-11-45,-20 3 5,21-10 1,-29 9 39,0 1-45,-2 2-11,-1 2 16,8 2 57,7 5-57,0 4-5,-6 2 6,-11 2 0,-9-4-6,11 2-34,-6-4 34,7 1 0,-8-4 6,-1-1 33,15 0-39,-10 2 11,7 1 0,-19-1 140,-3 0-39,-8-1 107,1 0-102,-2 0-44,1 1-39,-2 0-29,2 1 7,0 0-12,1 1-28,1-1 22,1 0 0,1 0-425,7 0 342,-3-1 38,10 0-167,-6 0 173,4 1 45,-11-2 0,-1 1 6,-7-2 50,1 3-23,0 1 57,1 5 33,0 2 11,0 4-66,0 4 77,0 7 46,1 32-138,-1-7 1,0 5-1,0-2 0,0 4-324,-1 3 1,0 5-1,0-6 277,0-2 0,-1-3 8,0-7 1,0 3 0,0-5-12,0 0 0,0-1 2,0 18 1,0 1-6,0-19 0,0-1 3,0 11 0,-1-4 25,0 2-28,-1-11-39,-1 23-628,0-27-1176,-3 15 1843,-2-33 0,4-12 0,0-2 0</inkml:trace>
  <inkml:trace contextRef="#ctx0" brushRef="#br0" timeOffset="6896">16545 14002 13866,'0'39'1031,"4"-3"-931,5-26-72,0 0-28,2-3-5,-4-5 27,0 1 23,-4-3-34,0 1 230,5-1-151,1 0 16,8 0-33,4-1 17,6 1 140,31-1-135,-1 0-1118,-14 1 1,2 0 1028,-1-1 0,0 1 27,4-1 1,2-1-34,0 1 0,3-2 0,1-3 0,6 0 0,-4-2-163,9-3 0,-2-1 163,-15 3 0,2 0 0,-4 0 5,7-6 1,-6 1 0,6-1-1,-17 6 1,0 1 0,21-2 50,3 3 45,0 4-12,-3 2 18,1 1 111,-20 1 0,3 0-39,2 1 1,0-1-127,-1 1 0,1-1-30,12 1 0,-3 0 27,13-2-47,-23 1 0,1-1 53,17 0-56,-4-1 33,-1-1-27,-5-1-1,-2-2 29,-6 1-34,11-1 11,-17 2-5,7 1 2006,-16 2-2001,-7 1 393,-3 0-404,-7 2-595,6 2-133,-3 0-236,10 4-755,0-2 1719,13 0 0,-17-2 0,6-2 0</inkml:trace>
  <inkml:trace contextRef="#ctx0" brushRef="#br0" timeOffset="8053">19782 12668 13357,'20'53'1271,"-1"-2"-689,-7-2 1,-1 7-471,-3-11 0,-1 3 0,0 2-76,1 2 1,-1 4-1,0 0 1,0-2-37,-1 6 0,-1-2 0,-1-2-365,-1-2 0,0-2 0,-2-2 384,0 13 1,-1-5-15,0-18 1,0 0-3,0 6 0,0-3 2,-1 1 1,-1-5 356,-1 17-334,1-4 47,0 4-81,3-25 6,-1-15-50,2-10 327,-1-2-804,0 2-402,0-2-617,-1-1-1921,0-1 3467,0-2 0,0 0 0</inkml:trace>
  <inkml:trace contextRef="#ctx0" brushRef="#br0" timeOffset="9507">19878 12764 12158,'44'12'1299,"13"4"-1103,-24-7-50,15 2 56,-9-5-40,20-1-100,-15-3 10,14 1 18,-20-3 53,-5 2 0,2 0 41,21 1-142,-21 0 0,-1-1 65,12 2-34,-13-1 100,2 1 1,0-1-67,14 2-91,-9-2 1,-1 0 90,10-1-37,-12-1 0,1-1-14,19-3-14,-10-2 0,3-2-9,2-3 1,0 0-31,4 1 0,0 1-448,-3-1 0,0 2 475,1 4 1,-4 1-36,11 0 5,-22 1 0,0-1 0,15-1 0,-2 1 5,0-1 1,1 2-1419,12 4 1,2 0 1468,0 2-15,-21-2 0,5 1 0,-6 0 55,14 3-26,-14-2 0,1 0-59,13 1 22,8 2 18,-35-3 5,-1 1 61,12 2-117,-10-3 642,20 1-631,-12-4 1,0-2 3385,3 0-3346,-13 0-46,0 0 1,-3-1-1,-11 0-10,-3-2 5,-4 2 5,-5 0 1,-3 1 481,0-1-436,-2 17-46,-5 35 1,1-1-6,-1-10 0,1 2 2,0-7 1,1-1-151,-1 9 1,0 3 147,-1 3 0,0 4-397,0-3 1,0 4-1,0-3 394,-1 4 1,1-1-1,-2 13 0,1-5-36,1 0 33,3-11-92,0-5 0,2 2 47,-1-10 1,1 0 2,-1 16 1,1-2-121,0 3-543,-1-18-1692,-4-18 899,-2-3 1504,-9 1 0,8-11 0,-1 1 0</inkml:trace>
  <inkml:trace contextRef="#ctx0" brushRef="#br0" timeOffset="10587">19997 14121 13933,'61'12'1199,"-6"-3"-1054,-2-9-5,2-2-2886,0 0 1,5 0 2747,-11 1 1,4-1 365,7 2 0,8 1 0,0 1-316,-3 1 0,1 2 1,-2 0-50,-9-1 1,-1-1 0,-1 1-2,4 1 0,0 0 0,-8 0 0,-10-3 1,-4 1 3,30 0-1,-10-1 26,-20-1 0,0-1-25,19 1 10,-16-1 1,0 0 62,22 0-23,2-1 8,-18-2 0,1-1-14,-12 1 1,1-1 472,23-2 0,1 0-456,-11 4 1,-1 0-24,0-1 1,1 2 0,7 3 0,0 2 11,2-1 0,-3 0-31,-7 1 0,-1 0-6,6-2 1,-4 0 31,4-2 5,-2 0-23,-2-1-33,-3-1 17,9-1-17,-16 1 0,8 0 6,-29 1 3387,-1 1-3085,-12 0-555,-2 0-4995,-8-7 5242,0 2 0,-1-3 0,2 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21:56.219"/>
    </inkml:context>
    <inkml:brush xml:id="br0">
      <inkml:brushProperty name="width" value="0.05292" units="cm"/>
      <inkml:brushProperty name="height" value="0.05292" units="cm"/>
      <inkml:brushProperty name="color" value="#0070C0"/>
    </inkml:brush>
  </inkml:definitions>
  <inkml:trace contextRef="#ctx0" brushRef="#br0">16831 7549 12707,'-13'47'162,"2"-9"-122,10-7 55,-2-6-95,1 0 61,-1 3-49,-1 0-1,-1 37 28,1-5-36,2-23 0,1 1 5,0-1 0,1 0 37,0 21-39,0-1 44,0 7-50,0-29 6,0 10 39,0-15 123,0 29-79,0-19-22,0 22-5,0-25 56,0 19-107,0-11 31,0-8 0,0 3-9,0 0 1,0 1-37,0 0 0,0 0-14,0-2 1,0-2 16,0 15 0,0-17 0,1 1-17,0 18 17,1-13-11,-1 14 0,0-18 11,-1 1 11,1 18-11,-1 9 0,0-14 0,0 2-6,0-6 1,0-1 5,0-2 0,0 0-193,0-2 0,0-3 193,0 8 16,1 12-16,0-18 0,0-2 6,0 1-6,0-2-9,-1 0 1,0 2 8,0-4 0,0 0 0,0 7 0,0 0 0,0 2 0,-1-2-3,1-7 1,0 0-1,-1-1 0,0 1-59,1 5 1,0-2-515,0 5 576,0 11-6,0-20 1,0 26-6,0-22-29,0-5 1,0 0-17,0 9 51,0-1-1,0 14-39,0-6 40,0 1-7,0 10-16,0-27 23,0 10-1,0-17 1,0 1-12,0 8-28,0-7 39,-1 4 1,1-13-169,0-1 62,0-8 934,0 1-844,0-7 22,0 2 0,0-1-6,0 0 6,1 1-6,-1 8 6,1-2 0,0 6 6,-1-5-6,1-2-34,0-1 6,0-5 34,-1-1 44,1-5 40,0 0-23,1 0-61,0-1 5,2 0-5,-2-1-1,1 0-5,1 0 0,1 1 0,0 0 6,2 1 33,0 0-33,6 0-6,-3 0 5,6 4 6,0 0 45,0 2-95,6-1 39,-8-3 62,15 0-85,-9-1 23,6 1 12,4 2-12,-6-1 0,8 2 0,-7-1 5,0-1 1,2-1 39,11-1-40,17-1-5,1 0 0,-1 0 0,-15 0 0,-11-1 6,13-2-6,-8 0 0,9-1 5,-14 2-5,-2 0-11,15 2 17,-7 0-6,23 3 5,-16-1-5,0 4 0,-2 0 0,-17-1 0,8 2 17,-9-2 34,-2-1-102,1-1 102,-1-1-51,0-2-6,6 0-95,-3 0 34,-1 0 67,-3-1-73,-8-2 40,-1-1 27,-2-2-39,-3 4 40,0-2 5,1 2 0,-1 1-12,3 0-44,-4 0-106,2-1 123,-2 0-28,0-2 72,-3-3 18,0-4-23,-1-2 5,0 0-5,0 1 34,-1-7-34,0 2 5,0-6-5,-1 4 6,1-1 0,-2-1 66,0-13-4,0-8-7,-2-16-27,3 9 83,0-14-72,1 25 34,1-29-74,0 25 1,0-16 67,0 13-34,0-3-6,0-2-27,1-2 39,1 0-29,0 17 1,0-2-11,0 3 0,-1-2 2,1-17 0,-1-1-2,1 10 0,-2 0-6,1 2 0,-2 0 0,1-2 0,0 3 0,-2-13 2,1 7 1,-1-3 14,2 7 0,-1 1-17,0-1 0,0-1-991,1-10 1,0 2 990,0-11-1388,0 13 1,0 0 1387,0-7 22,0 12 1,0-1-21,0 12 1,1-2 0,0-19 0,1-1 2,0 17 1,0 2-3,1-9 0,0 2 2,1-6 1,-1 0 1324,-1 2-1319,0 1-5,-1 1 0,-1 2-1,1 0 68,-1-18-6,0 13 1654,0 6 1,2-2-1661,-1 4 1,2 1-18,-1-1 1,1-2 39,2-13 0,0 2-50,1-10-31,-2 22 0,1 2-3,-1-10 11,1-13 39,-3 18 12,0-10-1,-2 21-5,0 1 0,-1-1 17,-1-15 17,-1-6-71,2 19 1,-1 1-20,1-21 73,1-8-73,0 31 123,0-12-84,0 24 0,0-3-5,0 11-23,0 2 28,0 2-5,0 1 22,0 2 0,0 3 17,0 0 191,0 2-1861,-2 5-2940,-1-1 4537,-4 4 0,2-5 0,1 0 0</inkml:trace>
  <inkml:trace contextRef="#ctx0" brushRef="#br0" timeOffset="703">16902 7596 12090,'49'4'2107,"7"2"-1923,-8 2-22,-7-1 1,2 0-121,-9-2 0,1 0-379,17 2 0,1 0 340,-3-1 0,0 0-1363,2-1 0,0-1 1360,-1 0 0,-2 0 0,-7-2 0,-2-1 737,24 1-743,-14-2-55,-2 0-46,1 0-83,-11 0 0,1 0-613,-3 0 0,-1 0 803,3 3 0,-4-1 0,4 0 0,-23 3 0</inkml:trace>
  <inkml:trace contextRef="#ctx0" brushRef="#br0" timeOffset="1667">17378 7953 14421,'-20'12'1108,"1"-1"-945,7-3-23,0 3-39,1 2-56,-4 14-28,5-2-12,-4 23-61,10 10 51,5-10-85,8 6-22,5-27 6,3-1-35,3-1-49,1 0-544,16 8 376,-6-9-62,24 5 213,-21-19 240,26-2 113,-12-11-96,-12-7 1,-1-1 21,11-9 1,1-13 22,-27 8 225,1-15-46,-9 8 79,-2-10-17,-8 15-117,-7 2-79,-5 1-73,-8 0-45,-8 0-16,-23-9 19,19 18 0,-1 1-5,0-1 0,0 2-20,-6 3 0,2 2-1132,-8 3-599,2 5-1674,15 8 3405,11 6 0,7-4 0,3-2 0</inkml:trace>
  <inkml:trace contextRef="#ctx0" brushRef="#br0" timeOffset="2787">17354 8906 15210,'-21'0'566,"2"0"-370,8 3-72,0 2 4,-1 5-66,-1 3-6,-4 11-50,1 8-6,1 0 5,2 13-55,9 9 44,2-9 6,7 8-117,2-24-46,4-3 107,1-1-56,17 14 107,-9-16-1,14 11-28,-14-20 29,0 0-79,9 1-28,4-3 78,25-1 34,-5-6-90,1-4 51,-3-11 39,-22 0-39,13-19 39,-21 7 33,4-9-33,-9 5 51,7-26-1,-8 8-39,3-7 175,-13 7-24,-10 11-128,-4-1 55,-20-11-44,3 17-45,-15-7-11,-15 8-252,-9 12-203,-1 6-937,26 18 1,2 9 1402,-11 23 0,10-6 0,17-5 0</inkml:trace>
  <inkml:trace contextRef="#ctx0" brushRef="#br0" timeOffset="3666">17402 9954 13793,'-43'31'1507,"4"-2"-1171,18-13-89,0 2-68,2 1-89,4 3-79,3 0 45,5 11-123,5 3 22,8 0-62,17 9-369,26-2 305,-21-22 0,2-1 53,-1-2 1,2-3-152,32-1 219,2-20 50,-13-2-39,2-12 5,-33 1 40,6-27 89,-11 0 151,-5 4 1,-4-2 10,-14-20-94,-2 4 84,-22 21-247,9 25 0,-10 1-623,-14 11-1740,-18 19-1037,1-3 3189,28 0 1,5 1 0,6-4 0,7-1 0</inkml:trace>
  <inkml:trace contextRef="#ctx0" brushRef="#br0" timeOffset="4486">17235 10954 12068,'-41'-11'2201,"1"15"-1881,30 15 200,-5 21-402,9-11-112,0 12 44,5-9-50,7 3-73,12 17 34,3-12-31,-1-8 0,5-3-199,24 6 180,3-5 44,-16-20 0,3-6 39,3-9 1,1-5-15,-1-2 1,-1-2 16,0-3 0,-5-2-3,7-21 6,-23 8 134,-10-2 1,-3 0 78,0-10 84,-5-23-11,-14 34-56,-11 6-1,-36-4-201,23 20 0,-5 4-782,-18 3 1,-2 4 753,14 5 0,3 3 0,7-2 0,5 3 0,7 3 0</inkml:trace>
  <inkml:trace contextRef="#ctx0" brushRef="#br0" timeOffset="7195">14069 6358 11872,'46'31'1031,"-6"-3"-740,-26-17-112,2 2-33,1 0-28,3 1 178,19 15 74,-6-2-56,17 13-46,-20-11-122,7 9-140,-13-13 128,9 9-100,-7-7 38,3 3-22,-4-7 1,0 2-51,15 14-519,-13-13 0,1 0 513,12 11 3,-12-11 1,1 0 2,15 13 2,-10-8 1,2 1 0,-9-9 0,-1 0-1,0 0 1,0-1 81,7 3 0,-2-3-915,7 4 892,13 5-61,-14-10-5,0 0 5,1 1 5,-2 1-5,0 1 45,11 14-39,2 7-1,-3 3 14,-20-18 1,0 2 470,1 0 0,-1 0-487,-4-5 0,-1-1 0,5 4 0,-1-2 58,1 1-55,0 0-6,-1-1-6,0 1 79,11 9-73,-9-7-6,9 6 6,-12-11 6,1 0 11,11 9 1014,2 2-995,-10-10 0,1 1 4,19 17-35,-5-3 1,-7-10-6,-18-16 5,9 7 1,-12-10-6,4 2 0,-5-2 84,24 21-78,-2 3-1,10 8 6,1 2-11,-9-14 0,0-2-5,-4-3-1,-19-16 6,0 1-5,-10-8 5,-2-1 0,-1-2 0,-1 0 0,0-1 0,-1 1 0,2 1 0,0 1 5,0 0-5,2 2-89,-2-2 161,-1-2 12,0-1-100,-9-1-80,3 0 46,-9-1 39,2-1 11,-3-1 33,-16-7-44,-11-4 16,8 2 1,-1-1 235,-19-8-235,5 2 55,27 7-61,15 8-50,2 1-17,5 2-118,0 1 17,7 5 179,3 2 84,20 15-50,8 5-45,3 1 6,10 3-12,-15-14-55,0-3 21,-6-9 80,-16-10 27,-1-4 0,-7-9-17,-1-5 40,-2-5-40,0-5-10,-2-3-80,2-15-262,-1 16-813,0-3-4306,-4 25 5421,-3 7 0,2 4 0,-2 2 0</inkml:trace>
  <inkml:trace contextRef="#ctx0" brushRef="#br0" timeOffset="8944">14093 8049 13099,'38'38'1439,"15"2"-1212,-18-23 0,0-1-48,26 12-104,-22-9 1,0-1 14,7 4-34,3 2 0,2 0-51,-18-8 1,1-1 22,19 11 1,1-2-24,4 4-10,-1-1 10,-1 2-5,-4-2 0,-17-8 0,0 1 0,0 0 0,0 0 3,-2-1 0,2 0-1,3 4 1,0-1 17,-5-5 0,-2-1-12,0 0 0,1 1-8,7 2 0,-1 0-1058,6 2 1058,12 8 5,-20-7 35,0 1-74,11 14 34,-11-8 0,9 9 34,-16-11-29,9 7-5,-9-8-5,19 12 16,1-3 28,2-2-28,-4-4 23,-15-11-29,-11-7 1,0 1 67,10 4-62,-6-2-11,20 9 6,-18-10-12,18 8 0,-14-7 1059,7 7-1053,-15-9 0,-3 4-5,-10-8-46,4 4 7,-3-3 38,4 3 6,-5-3 0,0-1-50,1 1-1,2 0-123,14 6 51,-5-4 56,5 2-96,-8-8 18,-9-4 133,0 0-38,-5-1 50,-3 0 129,-2 0-73,-7-9-56,1 1 0,-10-9-11,1 0-219,-14-14 168,7 4 29,-16-20 5,9 9 39,6 7 45,6 7-56,13 19-6,3 1 6,-1 3-319,2 0 392,6 4 39,1 4-50,7 6 33,8 13-90,-3-4 40,9 18 45,-8 1 83,-6-7 46,-5 2-51,-12-18 0,-5 0-67,-7 3-101,-8-1-84,-8 2-650,-14-1-1220,-2-2 1954,-11-2 0,29-8 0,5-3 0</inkml:trace>
  <inkml:trace contextRef="#ctx0" brushRef="#br0" timeOffset="10582">13379 9501 12713,'63'-9'1579,"-17"2"-1523,-11 7 0,-1 1 67,12 2-70,-13 1 0,1 0-2,21 4-15,-10 0 1,3 2-1,-7 0 0,-1 1-36,0 0 0,2 0 20,14 4 0,4-1-20,4-1 0,3-1-2,-19-5 0,2-1 0,-1 0-851,-3 0 0,0-2 0,-2 0 878,9-2 0,-5-2-19,19 0-88,-2 0 82,-22-1 0,1 1-6,20-1 3,-24 1 1,-1-1 2,12 1 0,-8 3 0,2 3 2,-8-1 1,2 2-6,26 6 1,0 0 2,-18-2 0,-2-1 0,-1 0 0,-1-1 0,-4-2 0,-3-2-545,5 0 612,11 2-61,-17-2-1,-1 2 2033,0 1-2032,0 0-6,0-2 0,0 1-6,0-3 1,11-1 5,-11 0 56,16 0-51,-17 3 12,20 11-17,-24-7 0,9 7 11,-22-10-5,3 0-1,13 5 1,-5-3 705,11 3-711,-10-3 0,1-1 336,10 1-347,-4-1-45,-1-2 50,-9-2 1,-15-4-1,-2 0-33,-6 0 117,-1 0-78,-8 0-78,-8-5 28,-3 0 38,-10-9 12,3-2 6,1-3 0,5 2 78,8 4-6,5 5-33,0-1 5,3 5-50,1-2 0,2 6 0,0-1 174,11 4-101,-3 2 16,17 12 125,-6 8 144,-3 6-212,-21 22-1267,-23-6 200,6-19 0,-2-2-995,-2-3 1,-1-3 1915,-23 10 0,24-14 0,7-6 0</inkml:trace>
  <inkml:trace contextRef="#ctx0" brushRef="#br0" timeOffset="11915">14164 11073 12472,'35'4'1109,"-1"-2"-538,1-9-426,-3 0-58,2-2 0,2 0-1985,13-4 1915,-15 3 0,1 0-513,19-4 507,4-3-5,1 1-6,2-1 5,-1 1 1,1 0 33,-2 2-34,-16 4 1,0 0-6,21-4 6,-11 2 0,3-1-248,0 1 0,0 0 247,0-1 1,-1 0-6,-1 0 0,-4 1 0,14-7 6,-23 5-1,-2 0 34,16-6-33,-15 6 44,13-4-44,-19 7 61,17-4 6,-12 4-70,-8 3 0,3-1-9,-1 2 0,1 0 9,0-1 0,0 1 624,5-1 1,-3 1-628,8-1 1085,0 1-1085,-22 5 50,2-2 650,-11 3-666,-2-1 184,6-5-134,-1-2-78,8-5-1,-8 4 1,2 0 22,-7 3-34,-1 1 6,-2 2-11,-5 2-22,3-1 27,-2 1 6,0-1 0,-2 1 169,-1 2-164,-6-1 74,-12 1 27,-14 0-33,-19-3 61,12 0-167,5-2 33,24 0-68,8-1 68,2 2 12,9-3 27,0 4 28,8 1 62,-2 4 173,9 11-139,0 7-68,-2 6 101,-7 13-140,-11-12-56,-5 11-286,-8-5 286,-16 8 0,-3 0 0,8-8 0,-4-1 0,-1 0 0</inkml:trace>
  <inkml:trace contextRef="#ctx0" brushRef="#br0" timeOffset="13444">13950 12906 12438,'23'-33'461,"0"1"0,-1 1 0,-1 6-74,6 6-163,2 1 269,17-13-292,-8 6-70,-2 1 1,2-2-82,-4 1 1,2-2-31,2-2 1,2-4 0,0 0-16,-4 3 1,-1 0 0,0 0-4,-1 1 0,0-1 0,1 0-1165,5-3 0,1-1 0,-4 4 1140,-6 5 0,-1 1 20,16-12 0,-1 1 745,-1 2-730,-3 1-7,-1 1-5,-2 1 3,-12 10 0,2-2 3,8-7 0,1-1-4,3-1 1,-1 0 0,0 1 0,-3 1-3,-7 8 0,-3 1 0,11-7 0,14-10 0,-13 9 0,9-7-6,-16 12 6,-1 0 0,-2 2 17,-2 0 2736,-1 2-2736,7-9 22,1 0-33,-2 0 10,7-5-16,-15 14 0,7-6 0,-8 6 0,1-1 28,1-2-22,0-2-12,1 0 1,0 0 5,0 1 0,-3 2 0,-1 3 0,-4 4 5,3 0 7,-1 3-1,0 0 118,7-5-6,11-8-118,-7 3 1,9-6-6,-19 12 0,-1 2-6,-1 0 12,-2 2-6,2-1 0,-7 5 0,-1 0 11,-7 6 163,-2 0-124,-21 8-50,6-3 0,-19 4-5,12-6-46,-8-2 46,8 0-1,-2-1 0,13 0-5,3-2-62,4 1 40,1 0-1,2-1-5,4 1 78,7 0-33,3 0 39,12 8 33,-5 5-28,-1 4 18,-7 14-68,-9-7 0,-5 12-437,-7-4-1322,-11 12 1759,-1-9 0,0-2 0,-2 3 0,-7 8 0</inkml:trace>
  <inkml:trace contextRef="#ctx0" brushRef="#br0" timeOffset="15977">13998 14240 14437,'24'-25'538,"-2"0"-381,1-8-68,8-8-55,-4 5 0,2-1-29,-2 4 1,1 0-4,-1 1 1,0 0-331,1 0 1,-1 2 327,6-9 162,8-13-106,-12 13-22,-2 0-34,1 0-28,-2 0 56,-2 4 0,2-2-28,-4 6 0,0 0-20,4-6 1,0-1 19,1 2 0,-2 1-6,-3 7 0,0-1 14,10-11 1,1 0-20,11-12 263,-20 25 0,-2 3-252,-2 3-5,-1 1 33,8-8-28,-8 6 0,8-8 0,-10 8 5,10-13 1,-5 6-6,20-24 0,-17 24 0,0 0 6,18-20-6,-17 21 0,-2 1 0,4-2 0,-1 1 0,1-1 0,-1 1 0,11-11-6,-11 11 6,5-6-6,-14 14 6,-2 2 6,4-9 33,1-3-61,15-21 22,-10 15-6,7-7 6,-14 20 0,7-8 0,-6 7 0,5-5 0,-8 9 6,-2 2-6,2-2 5,-3 1-5,13-19 0,-4 2-5,5-7 10,2-3-5,-1 4 0,1 0 6,5-3-6,-16 24 0,2-2-6,-11 13 1,-2 2 5,-2 2 0,-1-1 0,-1 1 5,1-2 1,0-1 5,8-9-11,-2 2 0,12-13 0,-9 11-95,9-8 89,-13 14-33,3-2 39,-8 9 0,1 0-5,-2 1 5,6-4 0,-5 2-6,4-1 6,-4 3 0,-1 1-17,3-3 12,2-3-46,10-10-50,-2 1 68,-1 2 22,-7 5 5,-6 9 6,0-2-39,-1 4 33,0-1 1,1 0 5,0 0 0,2-1 0,-1 0-6,2 0 0,-3 0-44,1 0-219,-1 1 12,1-1-645,2 0 896,-3 1 6,0 0 0,-3 1 6,-7 0-6,0 2 0,-7 1 6,-5 4-1,6-2 40,-10 4-45,-1-3 6,-1-2 94,3-1 18,9-3-73,6 0 72,3 0 152,-1-1-224,3-1-39,-1-1-1,2-1 79,0 2 168,0 1-39,-1 0-163,-2 4-38,-1 0 217,0 2-5,2-2-134,1 0-129,1-2 39,1 0 0,4-1 11,9-2-6,2-2-5,12-2 6,-5 1-12,9 1 1,-13 3-40,1 1 39,-11 2 1,-2-1 5,-1 3 5,-1-1-5,-2 3 0,0 1 12,0 2-7,-2 18 1,1-1-6,-1 7-11,0-9-801,0-2 11,0-9-269,0 4-739,-1-11 1809,-1-1 0,1-2 0,-1-2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22:47.192"/>
    </inkml:context>
    <inkml:brush xml:id="br0">
      <inkml:brushProperty name="width" value="0.05292" units="cm"/>
      <inkml:brushProperty name="height" value="0.05292" units="cm"/>
      <inkml:brushProperty name="color" value="#0070C0"/>
    </inkml:brush>
  </inkml:definitions>
  <inkml:trace contextRef="#ctx0" brushRef="#br0">18235 9787 16314,'34'18'218,"2"-1"-89,-15-9 28,10-1-101,-5-2 6,10-3-18,-14-2-10,9 0-23,-10 0 68,26-6-68,-15 2-6,20-5 29,-21 5-28,0-1-1,12 1 1,-1 2-12,14 0 12,-13 1 50,12 3-23,-22-1-33,6 0 6,-13-1-6,1 0 11,2-1-11,1-2 56,13-3-56,-9 2-17,20-2 17,-25 4-5,16 0-1,-15 2 12,-1-1-1,-2 1-5,-15 0-33,4 0 22,-8 0 5,1 0 0,0 0 6,0 0 0,1 1 0,-1-1-5,0 1-6,3 0 5,-3-1-56,3 0 62,-4-1 0,0 0 34,-3 1-34,-1-2-11,-2 2-90,1-2 51,-1 1-12,0 0-11,0 0-67,-1 1-22,0 0-34,1 0 50,-1 0 141,1 0 363,-1 0-358,-1-2 0,-4-1 0,-8-7 0,0 0 11,-11-8 40,-1-2-51,2 0 11,4 3 112,9 9-117,7 6 5,0 1-280,2 1 275,3 1-6,6 4 11,8 3 34,14 9-40,-9-5 29,4 4-34,-15-8 0,-2 0 185,-2 3-85,-4 0-60,0 4-29,-5 0 6,-11 12-12,0-3 1,-23 19-135,-9-3-655,6-5 784,6-7 0,23-20 0,12-7 0</inkml:trace>
  <inkml:trace contextRef="#ctx0" brushRef="#br0" timeOffset="1501">20235 9358 12410,'-48'-21'958,"6"3"-191,24 12-291,-1 1-157,0 3-5,1 1-57,0 1 108,-6 2-259,6 1 146,-14 7-128,14-2 212,-14 10-146,7 0-112,-16 17-27,13-9-18,-6 8-33,15-12 12,-6 12-12,5-7 5,-5 9 1,9-12-6,1 0 0,-2 9 0,5-10 0,-2 14 39,3-2-39,2 2-6,0-3 6,5-9-5,2-9 5,2 1-11,-1 9-29,3-6 29,3 5 6,6-8 5,3-2-6,4-1 0,2-1 1,3-2 5,2 1 17,32 5-1,-7-4-10,11 0 0,-19-7-1,-15-3 1,11 0-1,-10-1 7,9 0-1,-11-1-6,-1 1 1,1 0-6,12 0 0,6 0 39,12 0 0,-11-2-44,8-2 5,-2-5 5,-9 1 1,2-5-6,-20 4 0,-1-3 39,1-1-39,0-2 6,-1-3 27,0-2-33,-1-3 6,6-15 28,-7 7-18,11-23 18,-11 7 22,-10 12 0,-2-1 140,2-24-134,-11 5-20,-11 16 0,-4 3-31,-7-6-6,3 7 1,-1 2-6,-6-3 62,0 5-6,0 2 84,-22-5-146,-15 12-255,25 9 1,-3 3-1090,-7 5 0,1 4-3802,-19 6 5034,30 0 0,5 0 0,6 1 1,7 0-1</inkml:trace>
  <inkml:trace contextRef="#ctx0" brushRef="#br0" timeOffset="2566">19425 10430 16040,'-58'23'683,"8"-1"-633,33-6-11,4 1-78,4 11-118,4-1 23,6 0-62,12 0 118,18-8 66,-3-3 12,5-2 0,-17-8 0,-4 2 0,-3 0 0,-4 2 51,-2-1-51,-3 1 50,-1 0-44,-4-1-1,-3 1 1,-4-3-6,-12 2-336,-1-5-3243,-3-10 3579,11-8 0,7 1 0,10 2 0</inkml:trace>
  <inkml:trace contextRef="#ctx0" brushRef="#br0" timeOffset="3000">19687 10573 15838,'-39'47'392,"8"7"-392,33-19-347,22 15 89,-3-19 67,15-4 118,-14-22 57,-2-4 10,-1-9 6,-2-4 185,-1-22-28,-7 4 17,-2-11-51,-7 11-61,-8 4-6,-15-4-723,-16 9-241,0 3-3852,-4 11 4760,26 10 0,2-1 0,12 2 0</inkml:trace>
  <inkml:trace contextRef="#ctx0" brushRef="#br0" timeOffset="3828">20139 10406 15177,'0'-15'16,"-1"2"192,2 9 526,-1 3-471,0 0 247,-4 1-298,-1 5 136,-10 12-253,3 3-34,-3 10-21,4-2-35,3 4 6,2 18 1,3 7-12,4 1 0,1-22 0,2-1-230,4 14-39,1-2-509,-1-6 184,-5-24-45,-1 0-173,-2-11-369,0-2-2746,-2-10 3927,-1-3 0,0 1 0,0 1 0</inkml:trace>
  <inkml:trace contextRef="#ctx0" brushRef="#br0" timeOffset="4015">19949 10620 14645,'60'22'688,"-5"-4"-688,-22-16-448,5 0 448,12-2 0,-23 0 0,2 0 0</inkml:trace>
  <inkml:trace contextRef="#ctx0" brushRef="#br0" timeOffset="5031">20377 10525 12853,'7'36'-40,"-3"-7"-335,-3-30 224,-1 0 139,0-2 7,0 3-723,0-3 442,0 1 152,0-4 106,0 0 201,0-6 12,0 2 129,0-2 10,0 4 203,0-3-263,0 3 458,0-6 471,0 6-936,0 2-33,0 3 768,0 3-936,0 6-50,-1 2-1,0 8 7,-1 1-7,2 4 6,0 15 1,0 6-1,0 16-6,1-13-5,3 10 0,0-25 0,2 7-280,-1-14-257,-1-9-231,-1-2-537,-1-9-241,-1-5-3198,0-5 4744,-1-4 0,0 3 0,0 1 0</inkml:trace>
  <inkml:trace contextRef="#ctx0" brushRef="#br0" timeOffset="5214">20282 10620 13788,'43'1'-170,"1"0"0,-5-1 0,-2 0-1863,19 5 1873,-10-4 1,-22-1 0,-7 0-1</inkml:trace>
  <inkml:trace contextRef="#ctx0" brushRef="#br0" timeOffset="5895">20735 10597 14589,'-1'60'599,"1"1"-370,-1-36-184,2-3 0,2-17-28,5-25-17,2-4 11,2-15-11,-1 7 6,0 2 5,6-4 29,0 15 72,0 2 78,2 29-156,-7 13-29,-1 6-5,-5 11 0,-5-21-5,0-1-119,0-14 7,2-3 55,1-6 29,2-5 66,2-6-33,2-6 6,0-2-1,6-4 40,-4 9 146,6 2 16,-6 27-207,-1 5-174,-2 16-431,-5-1-633,1 0-509,0 0-1138,2-6 2885,-1-5 0,-2-10 0,-1-5 0</inkml:trace>
  <inkml:trace contextRef="#ctx0" brushRef="#br0" timeOffset="6330">21163 10501 16549,'-5'64'297,"2"-28"0,0-3-292,0 4-44,2-2-269,12-8 84,3-19 129,3-10 95,0-22 34,-9-3-68,1-12 79,-5 7-40,-1 2-5,-1 2 6,-1 6-6,-1 6-6,0 6-27,0 5-12,1 6 45,2 6-56,6 14-381,6 6-1658,24 5 566,-5-14 1529,22-10 0,-34-8 0,2-3 0</inkml:trace>
  <inkml:trace contextRef="#ctx0" brushRef="#br0" timeOffset="6548">21473 10406 12729,'10'1'1272,"-2"0"-847,-8-1 74,0 0 61,29 44 50,-10-17 1,1 2-578,3 3 1,1 1-34,-3-3 0,-1-4-442,-3-8-2096,-3-5-245,-7-7 2783,-2-3 0,-4-3 0,-1 0 0</inkml:trace>
  <inkml:trace contextRef="#ctx0" brushRef="#br0" timeOffset="6714">21544 10668 14297,'10'-37'340,"1"0"0,-2 2 0,2 3-329,6-1-11,0 1 0,2-2 0,-9 17 0,-1 2 0</inkml:trace>
  <inkml:trace contextRef="#ctx0" brushRef="#br0" timeOffset="9570">19544 11501 14852,'27'-22'86,"0"0"1,17-15-36,-5-1-46,-19 17 12,-6 3 56,-10 11 218,-1 2 23,-2 4-11,-1 1-174,0 3-85,0 11-38,0 2 44,0 13-50,0-3-5,0 4-34,-1 12-68,0-11-302,0 12-1137,1-22 1546,7-6 0,-5-9 0,5-9 0</inkml:trace>
  <inkml:trace contextRef="#ctx0" brushRef="#br0" timeOffset="10032">19925 11406 16930,'-15'43'45,"4"-3"-308,11 8-146,9-8 129,-1 7-331,16-20 471,-8-19 84,7-4 56,-9-12 0,-1-4 67,-2-9-11,-2-2 84,-3-17-73,-2 10-5,-2-9 28,-5 16-45,-4 3-45,-10 2-555,-2 8-627,0 4-2134,5 21-1198,11-4 4514,0 10 0,3-13 0,0-2 0</inkml:trace>
  <inkml:trace contextRef="#ctx0" brushRef="#br0" timeOffset="10486">20235 11382 12970,'7'10'2509,"-1"-3"-1848,-6-7-453,0 0-169,-15 51-134,17-20-510,-3 37 307,16-45-43,11-12 274,-11-11 67,3-17 5,-8 1 180,-3-26-101,-4 14 78,-7-20-111,-12 16-46,0 3-184,-13 11-409,13 14-2778,1 16 67,12 0 3299,5 11 0,0-13 0,2-3 0</inkml:trace>
  <inkml:trace contextRef="#ctx0" brushRef="#br0" timeOffset="10870">20520 11406 14796,'5'64'50,"3"-9"-50,2-29-241,19 6-134,-1-16 330,10-5 79,-17-21 240,-6-22-72,-11 6 84,-4-17-236,-8 20-145,-14-7-482,1 19-1843,-19 2 2420,14 14 0,4-4 0,10 7 0</inkml:trace>
  <inkml:trace contextRef="#ctx0" brushRef="#br0" timeOffset="11283">20854 11430 12410,'13'-3'1551,"-3"0"-1304,-10 3-180,0 0-61,2 38-12,3-17 6,4 29-252,5-27-112,2-5-67,2-4-23,6-5 633,0-22 191,-4-13 476,-7-19-471,-10 6 157,-11-2-532,-1 23-521,-18-2-750,6 16-1647,-8 9 2918,10 7 0,8-2 0,4-2 0</inkml:trace>
  <inkml:trace contextRef="#ctx0" brushRef="#br0" timeOffset="14235">15617 2738 16790,'1'39'168,"0"-1"0,1 17-151,-2-17 0,0-1 22,0 15-20,0-13 1,0 2-15,0 2 1,0 2 2,0 16 1,0 1 44,0-16 0,0-3-11,0-5 0,0-4 233,-3 3-180,0-23-17,-2-1-78,0-8 6,0 0 11,-1-3-17,1 1-39,-3-2-96,-4 0-318,-3 0 100,0-2-1048,-3-11-1292,7-18-24,1-3 2717,5-11 0,4 26 0,1 5 0</inkml:trace>
  <inkml:trace contextRef="#ctx0" brushRef="#br0" timeOffset="14521">15593 2643 14869,'24'-39'-1129,"-4"6"0,-16 25 1,-1 3-1</inkml:trace>
  <inkml:trace contextRef="#ctx0" brushRef="#br0" timeOffset="15302">15855 2834 11379,'9'1'1709,"-1"0"-1452,-8-1 1261,0 0-1132,-10 9-341,6 1 0,-7 10 17,10 4 27,0 3 13,1 5-80,2 1-22,3-1-6,3-3-38,3-5-13,1-5-21,0-7-62,0-5 134,4-6 90,1-18-34,9-27 40,-8-9-84,-1-4-1,-8 9 52,-5 27-7,0 0-50,-3 16-73,0 4 73,1 1 163,0 4 134,1 3-141,2 8-49,1 5-12,5 17-61,-1-5-18,7 23-83,-3-16-2504,6 0 1177,-6-19 1394,3-21 0,-12-1 0,0-7 0</inkml:trace>
  <inkml:trace contextRef="#ctx0" brushRef="#br0" timeOffset="15684">16307 2858 16180,'23'39'212,"-4"0"-100,-14 11-268,2 3-281,0-1-2375,8-11-1176,-4-27 3988,3-8 0,-8-7 0,-2 0 0</inkml:trace>
  <inkml:trace contextRef="#ctx0" brushRef="#br0" timeOffset="15886">16307 2667 14337,'8'8'1181,"-2"-2"-2043,-6-6-2224,35-20 3086,-20 17 0,22-17 0,-31 22 0</inkml:trace>
  <inkml:trace contextRef="#ctx0" brushRef="#br0" timeOffset="16399">16783 2810 15883,'-50'43'655,"7"-1"-229,13 3-365,17-14 1,2 2-101,-9 20 33,12 2-28,16-34-335,19-4 55,-2-8-425,13-2-1110,-5-6-2598,-2-3 4447,-1-1 0,-14 1 0,-6 0 0</inkml:trace>
  <inkml:trace contextRef="#ctx0" brushRef="#br0" timeOffset="16865">17021 3000 11827,'9'9'544,"-2"-2"-286,37-15-191,-23-8-34,29-3 96,-34-16 73,-10 12 554,0-15-230,-5 18 297,-12-10-470,-1 17 516,-21 1-309,1 18-347,-3 33-213,14 11 89,13 12 29,25 3-1009,0-30 801,12 5-529,-3-23 232,2-8-1635,21-21-1512,-12-7 3534,12-15 0,-30 16 0,-7 4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26:01.17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9094 3548 14225,'45'13'50,"-9"-3"-50,-13-5 0,-6-3 0,-1 0 0,1-1 0,-2 0-6,7 0 6,-5-1-5,11 0 44,2 0 11,3 0-50,13 0 12,-10 0 66,17 0-72,-22 0 78,17 1-79,-25 0 46,21 0 5,8-1-6,5-2-50,0 1 11,-3 0 28,-12 0 40,18 1-79,-22 1 0,3 0 0,-21 1 0,0 0 17,7 0-12,-8 0 6,16-1-11,-5 0 0,1 0 51,9 2 22,7 1-68,-8-1-5,8 0 0,-20-3 11,-1 0 62,1 0 101,19 0-174,-16-1 61,25-1-61,-28 0 34,17-2 95,-7 0 28,22 1-118,-8 1-39,-1 1 6,-5 1 0,-19 1 10,14 1-10,-19 0 28,4 0-34,-12-1 128,-1-1-307,-7 0 179,-2-9 0,-3 6 0,-2-5 0</inkml:trace>
  <inkml:trace contextRef="#ctx0" brushRef="#br0" timeOffset="1046">10094 3762 15221,'0'65'224,"2"-29"1,0-1-225,2 27 45,2 1-45,-2-18 8,0-6 1,0 1-4,-1 9 14,2-6 1,-1-1-64,-2 3 44,1-1 0,-2 1 56,-1-6-51,0-6-5,-1-2-73,1-20-39,-1 0-6,0-4-50,1-1-347,0-1 106,0-3-1248,0 0-3933,1-22 5590,1 4 0,0-7 0,0 12 0</inkml:trace>
  <inkml:trace contextRef="#ctx0" brushRef="#br0" timeOffset="1647">9951 3977 14124,'19'-31'550,"1"0"1,-1 0 0,1 4-411,12-2 28,1-2-28,-13 14-151,-2 3-174,-6 7 185,-6 10 40,1 4 312,8 17-251,-1 0-67,5 14-34,-4-9-135,-1-1-3612,14 17 3747,-9-7 0,2-3 0,-13-15 0</inkml:trace>
  <inkml:trace contextRef="#ctx0" brushRef="#br0" timeOffset="2463">9451 4810 15255,'-6'32'454,"1"4"-258,-1 3-145,2 7-12,1 4-17,2-10 1,1 1-18,1 19-5,1-21 0,1-1-39,5 8-118,10 3-128,-3-19-237,11 0-335,-1-27-660,-4-15-545,-3-4 2062,-14-10 0,-3 16 0,-1 2 0</inkml:trace>
  <inkml:trace contextRef="#ctx0" brushRef="#br0" timeOffset="2695">9308 5048 12349,'-1'-6'1075,"1"2"554,26 4-1416,-7 1-162,25 0-51,-11 0-68,3 0-1959,24-1 2027,0-5 0,-12 4 0,-16-3 0</inkml:trace>
  <inkml:trace contextRef="#ctx0" brushRef="#br0" timeOffset="3312">9808 5143 14370,'-21'31'193,"-1"-1"1,-11 24-194,29-25-34,3-1-229,9 5 156,-1-11-72,9 0 45,-2-15-169,2-4 175,1-5 167,7-15-34,-1-13 57,1-29 67,-10 8-51,-8 4 225,-13 21-40,3 18-442,-4 4 179,5 11 112,2 6-68,2 7 29,10 18-73,0-7-722,16 17-1099,-6-25 1821,13 1 0,-20-18 0,2-2 0</inkml:trace>
  <inkml:trace contextRef="#ctx0" brushRef="#br0" timeOffset="3912">10117 5144 14387,'10'63'420,"-1"-7"-347,-3-19-34,-2-6-45,1-2-190,-3-14 286,-1-11 302,0-14-325,-1-2-28,1-12-27,2 1-12,2-2 5,3-1 79,3 0 6,3 2-90,3 3-34,1 6-240,12 6-191,-7 7-3976,19 19 4441,-21-3 0,2 5 0,-16-11 0</inkml:trace>
  <inkml:trace contextRef="#ctx0" brushRef="#br0" timeOffset="4632">10570 5191 14813,'-35'42'476,"6"-3"-437,22-17 34,2 0-73,3 2-90,2-4 0,1-2-150,3-5 122,3-4-212,3-5 346,5-6 158,2-16-51,2-12 146,-6-20-179,-6 13 22,-4 2-45,-3 22 39,0 4-263,0 4 45,0 5 112,1 8 275,5 20-207,0 4 2,1 2 0,1 5-177,0 10 0,-1 3 65,0 0 0,-1 2 39,1 7 1,-4-2-46,-4-14 0,-2-5-153,-4 8-12,-17-16 95,5-30-1192,-19-28-404,14-10 1714,6 0 0,3-2 0,3 2 0,2-6 0</inkml:trace>
  <inkml:trace contextRef="#ctx0" brushRef="#br0" timeOffset="5193">10879 5286 14617,'39'10'324,"-5"-3"152,-7-18-296,-7-5-1,7-9-22,-17 5 381,-7 2-309,-9 12-105,-6 0-29,-5 5-90,-4 1 247,-18 16-190,13 9 28,-5 22-90,22-7-174,20 9 124,1-26-79,27-1-22,-10-22-141,12-11-413,-12-10-1200,1-10-1618,-4-2 3523,-4-2 0,-11 17 0,-4 6 0</inkml:trace>
  <inkml:trace contextRef="#ctx0" brushRef="#br0" timeOffset="5599">11284 4858 16476,'1'55'241,"0"0"0,0-9 0,-1-2-213,1-4 0,1 0-48,5 14 1,2 0-382,0-16 1,2-1 30,-1 12 1,6-10-8358,22-28 8727,-24-20 0,10-12 0,-22 10 0</inkml:trace>
  <inkml:trace contextRef="#ctx0" brushRef="#br0" timeOffset="5778">11212 5048 13872,'51'20'-1317,"0"-1"1,-11-3 0,-3-2 1316,21 0 0,-36-9 0,-8 0 0</inkml:trace>
  <inkml:trace contextRef="#ctx0" brushRef="#br1" timeOffset="15917">3143 3334 14342,'32'37'364,"9"12"-297,-18-23-16,6 7-46,2-4-10,-14-13-6,4 3 5,-10-9 6,-2-4 6,12 3 122,6 2-83,6 0-6,-6-2-27,-8-3 77,-7-2-89,8 1 0,-5-2 56,6 2-5,-6-4-40,8 1-11,-6-1 50,6-1-11,0 0-27,5 0 4,1 0 18,12 0 22,7 0-45,5 0-11,-4 0-45,-12 0 45,-13 0 12,0-1-1,8 0-6,-7-1-5,7 2-5,-10-2 5,-1 1 0,7 0 5,2 0 12,18 1-17,-7 0-17,-1-1 12,-1-1 10,5-2-5,-8 0 0,5 1 40,-20 2-46,18 1 6,-4-1-6,27-2 6,-18 0 0,-2-1 12,-7 0-7,-15 3-5,4-1 0,-8 1 0,-2 0 28,2 1-28,-1-1-11,17 1 11,-2 0 6,5 0-6,-1 0 5,-6 1-22,16 4 17,-14-2 0,3 4 0,-16-3 6,13 2-6,-10-2-106,15 6 66,-13-1 40,-1 2 40,1 7 72,-4 6-79,-2 1-33,-3 0 0,-6-9 51,-3-4 0,-1-1-46,0 5 51,-1-3-50,0 2-6,0-6 5,-2 1 7,1 3 4,0-1-10,1 2-354,-1-5 315,1-4-186,0-7 219,1-4 67,0-6-33,1-4-34,0-3 34,0-1-34,1-1-6,0 1 6,4-6-6,0 5 6,2 0-5,0 4-1,-2 7 40,4-1-1,-5 5-27,7-1 33,-1 3 0,-1 0 29,11 0 16,-2 3-78,4-1 5,9 0 6,4 0-17,-6 1 11,3-1 17,-18 1-28,-4 0-6,-1 1-61,-4 0 62,-1 0 5,-2 0 0,-1 0 39,-2 0 6,3 2-1,0 0-10,10 3-73,5-1 44,1 1 29,9-1-28,-12-1-6,8 1 0,-9-2 0,2 1 5,-2-1-5,1 0 23,11 0-23,-9 0 0,3-1 39,-12 3-45,-6-1 6,-1 0-45,0 2 51,-1-2-6,0 0 39,0 0-22,4 1-67,0 0-46,11 1 130,4-2-28,2-1 5,12 1 34,-3-1 11,21 6-51,-18-1 1,6 3 27,-19-4-77,25 4 44,-16-4 0,17 3 0,-22-7 5,11 0 1,-12-1 5,19 1 67,-5 0-61,1 1-17,-4 0 6,-15 1 44,-9-3-44,3 2-1,-5-2 7,3 1-12,-7 0 5,-1-1 12,1 1-17,-2-2 6,2 2-6,-3-1-6,1 1 17,-1-1-5,7 1 61,0 0-33,7-2-34,0 1 5,4-1 1,3 0-1,3 0 1,3 0 11,19 0-17,7 0 0,1 0 0,-21 0 0,0 0 17,27-1-9,-13-1 0,1 1-5,-17-1 0,0 1 0,15-2 0,-3 1 2,-3 0-5,-10 0 0,0-1 0,5 0 62,8-2-62,-15 1 0,11-3-6,-11 0 6,18-4 17,-13 1-6,-7 2-11,-7 1 6,-17 5 27,2-1 35,-2 1-68,2-1 5,-2 0 12,1 0-17,0 0 28,2-1-22,20-2-1,2 0-38,28-5 38,-14 4 6,9-2-11,-29 5 6,3-1 0,-16 1-1,1 0-5,-1 0 6,2-2-6,3-2 5,-1 0 46,9-5-34,1-2-1,22-9 35,-13 6-46,7-2 23,-22 10-11,9-5-17,-14 7 6,5-4 22,-15 8-17,-1 0-5,-1 0 55,2-4-38,2-6 55,3-5-33,4-8-40,-3 5 1,4-6 5,-7 12 23,3-2 5,-6 7 17,-2 3-22,-1 3-1188,-1 2 1154,-2 3 0,0 0 0</inkml:trace>
  <inkml:trace contextRef="#ctx0" brushRef="#br1" timeOffset="21946">4547 4381 13256,'-33'11'1002,"6"-2"-817,20 0 101,-6 11-74,3 6-200,-2 31-18,5-18 0,5 12 1,6-25-186,7 6 186,0-10-208,18 12-285,-8-20-2169,9 1-973,-13-12 3640,-3-2 0,-9-1 0,-2 0 0</inkml:trace>
  <inkml:trace contextRef="#ctx0" brushRef="#br1" timeOffset="24292">4809 4453 13004,'-16'65'520,"9"-25"1,5-1-565,12 9-113,11 7 84,2-28-145,1-11 218,-9-13 56,0-1 95,-2-3 22,-2-5-66,-1-5 38,0-15-111,-4 4 44,-1-17-72,-14 7-17,0 2-174,-19-5-263,3 11-510,-1 2 958,7 4 0,13 14 0,3-1 0</inkml:trace>
  <inkml:trace contextRef="#ctx0" brushRef="#br1" timeOffset="24857">5119 4501 12438,'8'55'952,"-1"-6"-806,-5-28-141,0-3-5,0-4-50,0-5-135,0-3 185,3-4 112,0-2-22,1-6 50,3-13-135,3-9 1,1-3 173,9-5-50,-7 18 157,13 0-286,-9 14 464,13 14-228,-14 3-63,3 13-100,-10-2 50,-1 13-67,-5-10-319,1 11 263,4-24 0,-6-1 0,6-11 0</inkml:trace>
  <inkml:trace contextRef="#ctx0" brushRef="#br1" timeOffset="25304">5618 4167 14174,'12'34'691,"1"-1"0,-1 10 0,-3 1-554,-4-6 0,-2 0-134,1 1 0,0 1-9,1 8 1,0-1-119,3 2-767,4 14-973,-2-37 693,-1-6-700,-2-23-84,-5-9 1955,-1-10 0,-1 9 0,0 3 0</inkml:trace>
  <inkml:trace contextRef="#ctx0" brushRef="#br1" timeOffset="25506">5571 4405 12696,'-5'-10'2161,"2"2"-1606,3 8-449,39 6-117,-14-4-667,33 4-890,-22-6 1568,9-1 0,-21 1 0,1-2 0</inkml:trace>
  <inkml:trace contextRef="#ctx0" brushRef="#br1" timeOffset="26005">5952 4572 13905,'49'14'885,"10"-4"-851,-36-14-1,10-3 18,-21-5-12,-1-8 17,-7 5-50,0-5 195,-7 6-66,-10 4-40,0 2 118,-14 7 50,4 25 17,6 9-134,6 11-118,17-1-28,5-12-532,31 10-269,-12-22-437,21 4-784,-14-31 2022,14-17 0,-22 11 0,3-8 0</inkml:trace>
  <inkml:trace contextRef="#ctx0" brushRef="#br1" timeOffset="26439">6428 4500 15429,'22'10'952,"24"21"-957,-8-3-1,9 9-190,-17-19-314,-14-9-1624,-1-2 358,-8-1-2004,-1-2 3780,-6 0 0,0-2 0,0 0 0</inkml:trace>
  <inkml:trace contextRef="#ctx0" brushRef="#br1" timeOffset="26672">6475 4739 12405,'-12'-3'3012,"2"1"-2900,10 2 141,0 0 27,21-46-179,11-1-90,-11 11 0,1-2-176,7-2 0,0 4-676,3-5-900,7-8 1741,-19 29 0,-9 10 0,-3 5 0</inkml:trace>
  <inkml:trace contextRef="#ctx0" brushRef="#br1" timeOffset="27187">6928 4120 16689,'5'62'339,"-3"-17"0,0 2-292,-1-2 1,2 2-108,2-2 0,2 3 1,1-3-101,3 8 1,3-4 77,1-4 1,2-7-552,16-7 269,-16-24-101,2-5-308,-10-7-694,-3-7-1446,-2-5 2913,-3-3 0,0 9 0,-1 2 0</inkml:trace>
  <inkml:trace contextRef="#ctx0" brushRef="#br1" timeOffset="27404">6808 4358 13821,'-8'-8'857,"1"3"-353,7 5 169,40 4-550,-12 0-95,12 0 0,5 1-1023,0-3 1,-1 0 994,-1 1 0,-2-1 0,-5-2 0,-4 1 0,-4-1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29:34.245"/>
    </inkml:context>
    <inkml:brush xml:id="br0">
      <inkml:brushProperty name="width" value="0.05292" units="cm"/>
      <inkml:brushProperty name="height" value="0.05292" units="cm"/>
      <inkml:brushProperty name="color" value="#A020F0"/>
    </inkml:brush>
  </inkml:definitions>
  <inkml:trace contextRef="#ctx0" brushRef="#br0">11093 3429 13457,'25'36'370,"0"1"-280,-13-20-90,1 1 0,4 1 50,-7-8-39,3 3-39,1-3 28,0 0 62,0-1-1,3-1 1,3-1 28,5 0-85,11 0-5,-14-4 6,5-1 5,-14-1-11,7 2 6,-4 0 27,5 0-22,-1 3 29,3-1-40,-1 0 0,7 1 0,-6-2-56,11 0 44,-11-1 7,3-2-1,-12-1 1,12-1 33,-9 0-28,9 0 0,-13 0 0,6 0 5,-3 0-10,12 1-1,6 0 56,4 0-83,-1-1 33,-9 0 0,-8 0 61,10 0-61,-7 0 0,6 0 6,-8 0-6,1 0-17,17-1 12,-6 0 5,21-2-12,-17-1 12,-4 1 0,0 0 12,-16 1-12,7-1 5,-7 1 1,0 1 5,1 0-11,0-1 0,3 1 0,9-2 6,5 0 27,19 0-33,-8 0 11,14 2 6,-16 2-62,-4 0 45,-8 0 51,-11-1 16,-1 0-22,9 0 0,-7 0-40,7-1 6,-9 0 1,-1 1 66,11-2-67,2 2-50,-1 0 33,6 0 6,-17 2 23,7 0-23,-10 3 56,10 2-56,-8 0-34,7 1 34,-9-2 56,-1 0-45,5 3-5,-6-3-6,8 4-78,-8 2 139,-1 3-5,-4-1-17,-4-1-33,-2-3 44,0 1-10,1-1-40,-1 2 0,0-4 5,-2 2 12,1 0-17,1 3 0,1 0 0,5 9 56,-1-4-56,0 1 50,-3-9-50,-4-7 34,-1-1-314,0-2 280,1-4 6,-1-2 50,5-11-56,2-4 11,7-13-11,2 2-6,1 5 12,3 2-1,-6 12-5,18-10 0,-8 8-5,6-1 5,-3 1 5,-2 2 7,1-1-12,-1 2 0,-8 2 5,-4 4 1,1 0 33,7-2-84,-4 3 45,5 0 6,-8 3-6,-1 2 56,6-1-56,-1 1 50,10 0 40,-5 0 61,16 0-157,-16 0 6,10 0 0,-14-1 0,1 1 0,0-1 0,-1 0 23,10 1-29,-7 0 23,17 4 17,-17-1-29,15 5 40,-8-1 61,14 4-61,-8-3-27,-1 0-13,-3-1 1,-11-4-1,5 2 7,3-1-7,-8 0-5,7 1 0,-8-2 6,8 2-1,1-2-5,1 2-5,6-1 5,-16 0 5,6 0-5,-7-1 0,9 2 6,-5-2 0,16 2-6,-15-2-34,9 0 68,2 0-57,7 0 23,25 3 0,-5 1 3,-24-3 0,-1 0 42,13 3-68,-11-3 1,1 1 16,15 0 6,12 1 11,-8-3-11,-25-3 12,24 0-7,0 0 1,3 0-6,-5 2-11,-7 0 11,-23 0-6,7 0 6,-13-1 0,-2-1 0,-2 0-6,-2 0-5,2 0 11,-4 0-5,4-1 5,-6-1 5,11-6 85,5-5-135,25-13 45,-12 6 0,11-3 0,-21 12 0,-1 1 0,1 1 0,-2 0 0,0 2-11,-4 0 11,-1 0 0,0-4 0,-8 4 45,2-7 5,-8-1-44,0 1 10,2-8-10,2 1 0,0 0 38,9-14-44,-10 10-11,3-5 17,-7 5-1,-4 13 1,1-3-6,-2 10-6,-1 0-134,1 4-3243,-2 1 3383,0 9 0,0-7 0,0 8 0</inkml:trace>
  <inkml:trace contextRef="#ctx0" brushRef="#br0" timeOffset="4415">9142 6382 12236,'32'6'275,"-3"0"-191,-20-6 28,0 0 179,5 0-179,-2 0 67,10-2 51,5 0 5,5-1-123,-1 0-11,-6 2-6,-8 0-44,2 1-46,8 0 29,-5 0-23,7 0 23,-9 0-1,2 0 18,13 0-18,7 0-28,-7 1 1,1-2 6,30-1-7,-2 1 51,-6-3-56,-24 4 0,7-1 0,-14 1 0,9-1 56,-10 1 62,31-5 16,-16-1-67,8-1-16,0-3-18,-8 3-27,1-1 33,9 0-39,-21 5 0,10-1 6,-11 1-1,0 1 1,13-3 16,-11 2-10,10-3 49,-13 1-50,13-5 79,-10 2 16,24-8-50,3-3-50,-8 4-6,6-4 11,-25 9 23,0-1 27,-1 0 51,25-13-106,-20 8 0,18-11 45,-24 11-51,0-1 11,14-8-6,1 0-19,-12 7 0,2 0 37,18-10-18,-5 4-5,-16 6 6,-9 6 5,-1-1-5,2-1 44,0-2-50,2 0 0,-1-2 0,1 1 0,9-7 11,-9 8-11,14-9 12,-11 7-7,0 0 34,8-6-39,-13 7 0,21-16 0,-16 12 6,10-9-6,-11 11 6,0 0-1,-3 2 1,-2 2-6,-3 2 5,-2 2 1,-4 2 39,4-5-40,-4 3 7,12-15 10,2-2-14,-3 4 1,1-1-9,11-10-6,7-6 6,-22 23 84,14-13-84,-12 11 0,11-10-28,-17 13 28,2-2-5,0 1 38,-1-1-33,9-8 11,8-13-11,-5 7 0,3-6 0,-7 8 6,-6 8-6,6-7 6,-8 9-6,1-1-23,1 1 18,0-1 5,1 0-6,17-19 6,-3 5 3,-9 10 0,-1 0 47,7-7-84,4-6 34,-16 17 6,10-14-6,-13 16 0,5-5 0,-6 6 0,9-8 0,-5 6 6,7-8-6,-8 8 0,1 0 16,7-10-16,-6 7 0,10-15 0,-11 14 23,0-3 10,-9 13 18,-6 6-12,-4 4-39,0 2 6,0-3-12,1 1-5,0-1 11,-1 2-6,3-2 1,-2 2 5,2-4 11,-2 1-17,4-7 6,-1 2 0,3-4-5,-4 8 5,0 1 0,-2 4-12,-2 1-3320,1 1 3332,-2 6 0,1-4 0,0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29:52.637"/>
    </inkml:context>
    <inkml:brush xml:id="br0">
      <inkml:brushProperty name="width" value="0.05292" units="cm"/>
      <inkml:brushProperty name="height" value="0.05292" units="cm"/>
      <inkml:brushProperty name="color" value="#A020F0"/>
    </inkml:brush>
  </inkml:definitions>
  <inkml:trace contextRef="#ctx0" brushRef="#br0">13069 7977 14426,'-18'34'353,"0"8"-280,9-10-34,2 22-89,7-16 44,5 3-50,5-24 17,1-3-68,2-2 7,-1-4 55,2-3 34,-2-3-40,0 0 29,2-11 207,1-10-180,-2-5 118,0-22-22,-6-13 22,-2 1 90,-3 5 247,-5 24-191,-2 21-370,0 3-5,1 10 106,3 5 50,1 6 6,8 22 0,11 13-269,1-12 0,2 0-314,-1-9 1,0-2-650,19 19 1176,-5-43 0,-24-6 0,6-8 0</inkml:trace>
  <inkml:trace contextRef="#ctx0" brushRef="#br0" timeOffset="915">13760 8001 15205,'-20'45'218,"5"-1"-212,12-12 44,2 1-44,2 1 5,5-2-129,11 3-134,0-15-50,14 0 302,-13-22 28,5-9 33,-9-10 12,-3-9-34,0-20 85,-6-1-40,0 1 95,-12 10 40,-1 25-253,-1 20 113,3 11 33,19 39-112,-2-12 16,2-1 1,1 1-17,1 13 3,-4-7 0,-1 1 81,-4 8-451,-2-20 1,-2-1 366,-2 8 107,-3 12-169,-15-3-11,4-11 0,-11-12-72,11-27-959,-8-18-319,9-15 1423,-5-35 0,14 28 0,0-8 0</inkml:trace>
  <inkml:trace contextRef="#ctx0" brushRef="#br0" timeOffset="1380">14188 7668 15462,'-8'48'412,"-1"0"1,2 4 0,1 3-379,4 12 0,1 1-219,1-15 0,1-3-84,0-1 0,2-6-560,4-3-425,2-26-2101,8-7-62,-5-8 3417,5-6 0,-10 0 0,-3 1 0</inkml:trace>
  <inkml:trace contextRef="#ctx0" brushRef="#br0" timeOffset="1834">14355 8001 15575,'-6'36'99,"0"-1"0,0 7 0,3-3-150,11 12-319,7 4 68,5-21-141,14-22 488,-18-21-39,8-11 27,-16-7 18,-1-20-46,-3 11 51,-1-10 17,-3 19 207,-1 2-50,-1 11-236,-2 3 6,2 31 6,0 9 27,5 10-33,3-2-123,4-13-3154,17 1 169,-9-12 3108,10-3 0,-19-10 0,-3-1 0</inkml:trace>
  <inkml:trace contextRef="#ctx0" brushRef="#br0" timeOffset="2284">14759 7858 15793,'-25'30'235,"0"1"0,-1 8 1,7-2-348,10 2 22,8 6 135,21-20-45,-1-15 0,8-2 0,-10-5-34,10 3 34,-12 0 0,5 4 180,-14 14-147,-6 0-128,-3 8-39,-7-6-113,-4-8-2581,-18 1-959,13-12 3787,-10-6 0,22-5 0,3-3 0</inkml:trace>
  <inkml:trace contextRef="#ctx0" brushRef="#br0" timeOffset="2715">15021 7930 12489,'12'11'3679,"-2"-2"-3337,-36-8-280,14 27-18,-14-10-38,21 21 0,8-17-6,3-1-28,4-2 22,1-1-72,1-2 44,-2-2 34,0-2-34,0 5 96,-4-5 33,-2 9-89,-5-2-6,-1-1-252,-7 3-135,2-12-240,-4 1-421,-1-7-1170,1-2 2218,-3-1 0,7 0 0,1 0 0</inkml:trace>
  <inkml:trace contextRef="#ctx0" brushRef="#br0" timeOffset="3760">15831 7953 16342,'-16'36'252,"1"10"-314,9 2-178,12-2-259,21 2 488,-2-29-84,16-9 28,-24-11 44,4-4 23,-11-5 107,1-15-68,-6 3 134,0-21-83,-6 17-45,-10-13-258,-5 19-2817,-9 2-163,10 12 3193,4 7 0,11 0 0,0 1 0</inkml:trace>
  <inkml:trace contextRef="#ctx0" brushRef="#br0" timeOffset="4227">16331 7620 15395,'-19'44'280,"1"0"0,1-1 1,2-2-141,-3 17-477,4 5 370,8-15 1,3 2 8,2 0 1,5 2-461,7 14 1,6-2-17,-3-19 0,3-5-712,7-6 1,0-8 383,-2-13-626,-5-21-3093,-17-5 4481,-5-8 0,2 10 0,-2 3 0</inkml:trace>
  <inkml:trace contextRef="#ctx0" brushRef="#br0" timeOffset="4378">16164 8168 14101,'42'-33'471,"1"5"-471,-3 21-258,9 3-1411,-4 1 1560,2 3 1,-23 0 0,-8 0 0</inkml:trace>
  <inkml:trace contextRef="#ctx0" brushRef="#br0" timeOffset="5817">16973 7977 15496,'-20'19'460,"1"0"-410,11-1-5,1 16-146,11 18-117,15-2 4,3-3 80,9-25 44,0-14 34,-9-6 56,4-8 84,-11-7-39,-1-18 5,-7 4 1,-1-22-466,-25 5-1091,-1 6 55,-10 9 1451,5 20 0,16 9 0,1 0 0</inkml:trace>
  <inkml:trace contextRef="#ctx0" brushRef="#br0" timeOffset="6269">17283 7977 12074,'17'64'434,"-6"-27"0,-1-3-428,2-3 123,5 15-129,-10-27-101,1-1 190,-5-13 102,-1-6 16,-2-6 247,0-18-286,0 1 44,0-29-167,12-1-868,5 8-314,10 10 1137,9 36 0,-19 1 0,3 7 0</inkml:trace>
  <inkml:trace contextRef="#ctx0" brushRef="#br0" timeOffset="6687">17616 8001 12096,'12'6'2694,"-3"-1"-2481,-26 28 173,8 3-386,-9 18-28,14-11-224,9-10-414,6-10-28,5-5 694,0-15 5,0-20 1,-7-3 33,2-27 0,-5 13 23,1-24-57,-4 24 63,-2-3 172,-1 21-452,1 20 100,2 25-157,1 8-48,2-4 1,4 1 316,32 16 0,-21-10 0,15-15 0</inkml:trace>
  <inkml:trace contextRef="#ctx0" brushRef="#br0" timeOffset="7118">17878 7953 14197,'9'34'442,"0"-1"0,6 26-436,-13-37-6,1-3-414,0-2 190,4-15 364,1-16-135,9-31 68,-4 9-56,7-13-17,-9 35-45,3 1 45,-4 12 196,4 21-521,-4-2-2509,5 33-2033,-6-19 4867,-1 7 0,-4-25 0,-3-6 0</inkml:trace>
  <inkml:trace contextRef="#ctx0" brushRef="#br0" timeOffset="18845">18283 7953 14303,'-18'24'594,"2"-2"-589,10-14 85,2 3-90,0 2 5,2 11-77,2 11-158,7-4 124,1-3 100,9-16-302,3-9 179,-4-3 124,1-5 5,-10-3 5,0-11 1,-2 3 61,0-15 275,-4 1-130,0 6-144,-1 5 44,0 15 16,0 4-94,0 9 89,0-1-22,0 13 140,1 34-134,2 12-128,-1-25 1,-1 5-1,-1-1-27,0 9 0,-2 1-6,-1-9 0,-1 1 0,-1-5 51,1-7 0,-2-4-69,-8 24-68,7-44-112,-3-7 184,0-8 63,-3-8-1031,-3-22-3428,1-17 4464,0 3 0,7 10 0,6 24 0</inkml:trace>
  <inkml:trace contextRef="#ctx0" brushRef="#br0" timeOffset="19428">18544 8120 12892,'40'18'241,"-5"-4"-29,-16-14 136,5-9-192,-8 1-49,2-9-34,-11 2 72,-2-7-33,-3 5 118,-5-2 61,-9 6-45,-11 6-134,-1 1 56,-8 14-16,13 13-17,2 31-40,11-10-11,11 13-84,6-27-123,25 8 33,-12-18-347,18 3-493,-19-19-1103,1-9-3226,-3 0 5259,-3-6 0,-8 6 0,-4 2 0</inkml:trace>
  <inkml:trace contextRef="#ctx0" brushRef="#br0" timeOffset="20180">19044 8263 14258,'46'-1'1266,"0"0"-1002,-5 1-138,-8-2 0,2-1-126,19 0 8,-9-1 0,0-1 32,5 2-35,10-1 6,-25 4 17,1 0-28,-12 2-352,1-1-192,-17 1-274,-1-2-347,-5-2-1770,-1-2 2935,0-2 0,0 1 0,-1 1 0</inkml:trace>
  <inkml:trace contextRef="#ctx0" brushRef="#br0" timeOffset="20947">19044 7310 12886,'55'-25'1322,"-8"5"-1109,-28 19-73,0 8 44,0 2 152,3 21-106,-8-3-28,1 27-67,-12-17-35,-5-5 1,-3 3 78,-11 23-5,2-16 0,-2 0-174,-5 11-45,2 0-45,16-34-16,9 6 72,3-8 12,10 6-62,3-8 5,4-2 79,13-2-302,-8-5-3462,15-3 3764,-26-5 0,-1 2 0,-15-2 0</inkml:trace>
  <inkml:trace contextRef="#ctx0" brushRef="#br0" timeOffset="21197">19259 8120 15799,'34'-6'-1210,"-7"-3"-2308,-26-4 3518,-1 1 0,0 4 0,0 5 0</inkml:trace>
  <inkml:trace contextRef="#ctx0" brushRef="#br0" timeOffset="24421">19973 7453 14510,'6'40'745,"-1"2"-504,-5-3-173,0 12 111,0 15-101,0-2 1,1 3-99,2-18 0,0 0-87,2-1 1,1 3 0,2-7-163,17 13-50,15-14 27,-15-35-184,2-10-296,-17-4-2046,0-14 2818,-6 5 0,0-1 0,-4 9 0</inkml:trace>
  <inkml:trace contextRef="#ctx0" brushRef="#br0" timeOffset="24638">19925 7882 13681,'57'-27'-1742,"-12"13"1,-2 6 1741,-3 7 0,14 0 0,-41 3 0</inkml:trace>
  <inkml:trace contextRef="#ctx0" brushRef="#br0" timeOffset="25020">20282 7930 13704,'9'61'381,"-1"-7"-292,-8-28-89,4-2-145,3-3-180,9-2 252,-2-10-134,8-3 207,-9-14 123,6-18-50,-8-16 313,-5 8 1,-3 0-242,-4-13-111,-7 2-34,-9 32-1988,-14 17-219,12 8 2207,-5 13 0,19-10 0,3-3 0</inkml:trace>
  <inkml:trace contextRef="#ctx0" brushRef="#br0" timeOffset="25888">20973 7953 14829,'-39'4'154,"0"-1"0,-21 3-98,51 25-22,7-6-34,2 0-6,5-2-117,3-4-106,5-5 16,2-4-196,4-5 409,-4-9 50,5-18 46,-9-15 32,-4-29 12,-9 21-33,-6-3 10,-4 32-55,0 6-269,-3 5 145,6 8 51,-1 3 11,8 6 0,0 1 0,1-1 0,1-1-101,4-2 84,-1-4 286,1-1-118,-1-4-117,-1 2 296,4 11-111,1 4-207,6 15 100,-1 3-79,0 8 62,-5-8 1,-2 1-40,2 21-28,-3-10 0,-3 2-3,-4-13 0,-1-2-25,-4 31-134,-14-10-219,5-36 67,-16-5-95,9-22-454,-9-10-845,4-18 1680,10 7 0,1 0 0,-2-5 0,-2-6 0</inkml:trace>
  <inkml:trace contextRef="#ctx0" brushRef="#br0" timeOffset="26356">21139 7929 13799,'-15'56'146,"4"-7"-180,13-27-5,4-3-124,3-4 130,2-6 66,5-4 51,-4-7 96,5-15-46,-7-15-33,-1-3 425,-5-13-184,-21 13-645,4 9-212,-15 9-330,12 22-315,2 14 1160,2 22 0,6-16 0,2 7 0</inkml:trace>
  <inkml:trace contextRef="#ctx0" brushRef="#br0" timeOffset="27208">21591 7858 14426,'-8'28'342,"2"2"-275,8-1-73,9 13-50,1-13-145,9 5-85,-5-19 90,6-7 185,-2-10 145,2-29-122,-11-9-7,-5-10 12,-8 0 33,-1 25 46,-2 0 60,0 16-156,2 6-84,1 5 84,1 7 185,6 34-185,10 0-465,2 11-1882,17-15 2347,-5-23 0,-5-4 0,-8-9 0</inkml:trace>
  <inkml:trace contextRef="#ctx0" brushRef="#br0" timeOffset="27504">21973 7430 14163,'2'46'313,"0"0"1,0-9 0,-1-1-180,0 2 1,0-2-40,2 17-107,2-16 1,0 2-140,1-3 0,0 0-2227,4 9 1,1-2 2377,2 8 0,-1-16 0,-10-30 0</inkml:trace>
  <inkml:trace contextRef="#ctx0" brushRef="#br0" timeOffset="27871">22163 7882 14841,'-6'37'114,"1"1"1,-5 26-115,10-38-101,6-4-50,0-5 45,8-6 16,6-6 213,2-17-61,-2-3-12,-3-25 214,-12-12-180,-12 5-320,-4 3-206,-11 25-376,7 14-750,0 5-3781,4 21 5349,5-6 0,3 7 0,3-13 0</inkml:trace>
  <inkml:trace contextRef="#ctx0" brushRef="#br0" timeOffset="28305">22377 7834 11110,'11'14'2835,"-1"32"-2460,-10-26-11,1 40-364,-1-35-375,0 5 72,1-21 303,1-2 0,3-14 185,11-26-168,2-5 22,3-9 28,-2 10-95,-7 25 583,5 26-555,-8 5-1255,6 35-207,-7-21 1462,6 10 0,-8-26 0,1-2 0</inkml:trace>
  <inkml:trace contextRef="#ctx0" brushRef="#br0" timeOffset="28806">22687 7858 13609,'-9'34'338,"1"0"1,-5 26-339,10-32-207,1 4-499,10-12 555,8-15 157,0-14 39,3-16-34,-12 0 67,1-12 29,-5 11 145,0-9-124,-3 21 68,0 2-16,0 9 32,1 33 1,5 15-62,-1 17-45,0-18 1,0 2-76,-2-6 0,-1 0 8,2 0 0,-2 0 36,-3 6 1,-2-4-31,-3 3 45,-13 10 78,-11-35-454,5-8-554,-4-19-1036,17-15 1876,4-17 0,4 16 0,2-3 0</inkml:trace>
  <inkml:trace contextRef="#ctx0" brushRef="#br0" timeOffset="29673">23234 7834 12847,'21'30'787,"0"0"0,15 23-664,-25-26-106,-1-2-253,1-1 180,4-14 258,1-21-101,-1-11-62,-3-18-39,-5 5-22,2-17 10,-4 24-111,2-6 123,-2 32 426,11 41-359,3 7-84,-1-2 0,1 1-335,10 11 744,9-27-264,-16-38-128,2-28-212,-12 0-808,-1 0-895,-4 3-1984,-1 8 3899,-4 9 0,0 8 0,-2 5 0</inkml:trace>
  <inkml:trace contextRef="#ctx0" brushRef="#br0" timeOffset="29922">23829 7834 15743,'6'36'128,"0"-1"1,4 29-751,-8-8-2587,5-28 454,0 2 2755,3-38 0,-6 0 0,-2-2 0</inkml:trace>
  <inkml:trace contextRef="#ctx0" brushRef="#br0" timeOffset="30074">23782 7549 12830,'0'-15'-108,"34"-11"0,-26 23 1,24-12-1</inkml:trace>
  <inkml:trace contextRef="#ctx0" brushRef="#br0" timeOffset="30388">24139 7382 15423,'4'36'147,"0"1"1,0 2 0,-1 2-3,-4 20 1,-1 5-152,2-15 1,2 3-1,-1-2-267,0-3 1,1-2-1,0-1-1304,1 16 1,1-10 843,2-15-51,-3-22 784,-2-27 0,0 10 0,-1-18 0</inkml:trace>
  <inkml:trace contextRef="#ctx0" brushRef="#br0" timeOffset="30542">23972 7715 12130,'36'2'-118,"-1"-1"0,12 0 1,-1 0 117,20-1 0,-11 0 0,-20 0 0</inkml:trace>
  <inkml:trace contextRef="#ctx0" brushRef="#br0" timeOffset="30973">24424 7430 15468,'14'46'442,"-1"0"1,0 2 0,-3-3-214,-6 15-399,-3-27 1,0 2 202,0 10 1,-1 1 31,1-2 0,-2-1-463,1 1 1,0-2 229,0 6 168,4-32 124,1-27-46,17-42-78,-6 18 0,10-25 34,-10 38 123,6 13 39,-6 17 191,7 42-1014,-15-2 0,-5 7 627,-3 10 0,-2-2 0,3-13 0,-2-4 0,-9 18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2:22.54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13141 10001 14863,'-19'15'470,"2"10"-419,14 7-51,2 1 0,18 13-11,12-11 11,4-3-45,-3-14 0,1-5-106,9-3 145,9 2-39,-20-12 45,-11-6 12,9-22 49,-9-7-22,3-7-33,-14-6 78,-11 13 17,-23-14-96,5 21 1,-17 0-6,17 19-56,-1 4-403,-10 3-45,8 7-571,-7 3-903,11 10 1978,1 10 0,9-12 0,1 2 0</inkml:trace>
  <inkml:trace contextRef="#ctx0" brushRef="#br0" timeOffset="731">13617 10001 13989,'-6'47'784,"4"-9"-739,13 10-6,1-13-33,1-1 33,-1-3-95,3 2 11,-4-14-61,1-1 5,-6-14 101,-1-2 213,0-10-17,-3-12-56,1-29-140,1 0-6,2-2-184,20 16 5,4 23-476,7 1-487,0 17-1159,-10 1 2307,1 4 0,-13-5 0,-4-2 0</inkml:trace>
  <inkml:trace contextRef="#ctx0" brushRef="#br0" timeOffset="1267">14117 10097 15844,'-44'12'817,"8"1"-761,24 1-56,3 1-11,4 13 11,4-4 0,9 8 0,5-9-123,6-1-219,14 2-44,2-10 257,11-12 135,-14-25-6,-6-7 56,-16-24 39,-8 19-28,-6-20-67,-2 27 62,-5-1-62,2 17-101,3 6 101,3 3 11,8 20 84,23 29-263,7 11 168,0-15 0,0-3 0,-4-2 0,7-5 0</inkml:trace>
  <inkml:trace contextRef="#ctx0" brushRef="#br0" timeOffset="1865">14498 10120 14129,'18'-4'448,"0"24"-436,-10 27-24,3 10-77,-2-26 358,4-43-230,-3-14-6,1-29 46,-4 17 5,0 2-45,2 5 101,0 5-22,7 10 173,-3 8-44,11 25-236,-9 2 23,7 30-1049,-5-7 1015,3 19 0,-11-31 0,0-1 0</inkml:trace>
  <inkml:trace contextRef="#ctx0" brushRef="#br0" timeOffset="2500">14974 10049 16611,'-18'42'313,"0"8"-352,12-12-241,13 8 140,3-19-17,11-9 12,-8-17 94,-1-3 51,-2-6 17,-1-5-17,-1-7 0,-1-4 6,-2-4-1,0-14 40,-3 10 0,1-14-6,-3 24-112,0 3 17,1 16 107,3 13 83,8 27 17,9 24-1508,-10-29 0,0 2 1362,1 4 1,-1 0-1428,2 19 1462,-4 0-551,-6-17 1,-1 2 566,-2 19-31,-5-13 0,-5-1-120,-24 8 961,-11-19-3958,-15-56-1512,22-22 4604,20 9 0,4 0 0,4 5 0,4 7 0</inkml:trace>
  <inkml:trace contextRef="#ctx0" brushRef="#br0" timeOffset="3015">15426 10216 11794,'54'-5'493,"-10"-4"-420,-37-8-34,-2-3 118,-3 1 537,-1-8 34,-11 5-381,-1 1 264,-23 7 364,0 11-460,-8 31-302,18 15-96,17 16 40,21 0-34,9-16-117,5-3-6,4-7 0,1-10-179,1-11-1799,16-28-2525,-14-6 4503,7-19 0,-27 19 0,-8 7 0</inkml:trace>
  <inkml:trace contextRef="#ctx0" brushRef="#br0" timeOffset="3763">16069 10430 16219,'61'-10'411,"-28"5"1,2 2-258,23 0 0,2 1-112,-8-1 0,2-1 10,10-3 0,7-1 1,-6-1-9,-7 0 1,-2-3-489,-2 0 0,3-3 1,-8 2 490,-13 2 1,-3 0 142,6-1 0,-4 0-190,0 2-112,6-2 45,-14 5-17,1-1-420,-19 5-1479,-12 1-2078,-4 0 4061,-7 0 0,5 2 0,2-1 0</inkml:trace>
  <inkml:trace contextRef="#ctx0" brushRef="#br0" timeOffset="4402">16188 9430 13805,'37'-4'733,"0"0"1,3 5 0,-5 4-443,-9 8 118,9 29-252,-27-8 0,-5 4-90,0 23-25,-6-20 0,-5-1 31,-11 6 27,-1-3 24,0-3-40,2 7-157,7-23-45,10 4 101,13-24 17,9-3-56,18-8-901,0-2-7003,12 6 7960,-22 5 0,-8 7 0,-17-1 0</inkml:trace>
  <inkml:trace contextRef="#ctx0" brushRef="#br0" timeOffset="4733">16497 10144 16572,'11'-26'-2184,"-4"5"1,-4 14 0,-3 4 0</inkml:trace>
  <inkml:trace contextRef="#ctx0" brushRef="#br0" timeOffset="6726">4499 10954 12853,'28'-20'1545,"15"3"-1248,2 13-191,-7 3 1,1 0-91,-5 1 1,0 0 3,0 0 0,1 0 16,3 0 0,-2 0 32,9 0-68,14 0 0,-17 0 33,2 0-22,0 0 1,2-1 4,-11 0 1,0-1-6,19 1-11,-5-2 0,-1 0 6,10-1 2,-10 0 1,2 0 13,-10-1 1,0 1-23,21-2 0,0-1 30,-19 3 1,-1 0-31,7 0 0,-4 1 11,6 1-31,-6 2 1,1 0 19,13 0 22,-14-1 1,-1 1-12,1-1 79,17-4-57,-15 1-8,-9 2 1,4 0-6,0 1 0,1 0-12,1 1 0,1 0-5,-2-1 0,-1 0 36,17 0 40,-18-1-74,0 0 51,18 0-28,-12 1-22,15 1-1,-16 0-5,2 0-25,-11 1 0,3-1 2,1-1 1,4 0 40,0-2 1,4-1 0,-1 0-14,16 0 1,-2 0-1084,-1-2 1,-2 1 1113,-14 3 1,-3 1-701,15 1 698,-1 1 11,-1 1-12,-1 1 23,-1 3-11,-1-2 11,-3 1-34,-6-2 1,1 1-29,-10-2 1,2 1 2,13 2 0,-1-1 3,6 1-414,-3 3-2600,-26-1-962,-6 1 3976,-11 1 0,-8-6 0,0 0 0</inkml:trace>
  <inkml:trace contextRef="#ctx0" brushRef="#br0" timeOffset="9456">6523 2596 12141,'20'50'1759,"-2"-4"-1350,-13-27-34,0 2-179,0 2-56,-1 4 28,0 4 39,0 25-117,-1-8-65,-1-6 0,0 4 0,0 0 1,-1 0-21,1-1 1,-1-1 11,1-3 0,0-4-17,0 8 0,-1-19 17,1 4 16,-1-11-27,0 4-6,-1-12 5,0-1 7,0 6-7,0-2 62,2 7-61,-1-6-6,1 4 6,0-11-1,-1 3 23,1-7-28,-2-2-5,2 0-1,-2-2-218,3 0 179,2 0 84,2 0 79,11-1-12,2-4 6,17-5-100,-11 2-18,4-1 12,-12 6 16,9 1-22,-4 1 0,7 0 95,8 1-56,5 0-27,2 0-1,13 0 0,5 0-45,1 1 34,-26-1 0,-1 1 17,9-1 44,-12 0 1,0 0-62,2 0 6,20 0-6,-27 0 39,26 2-28,-6 2-11,-7-1 0,2 1 12,18 3-7,-3 0-5,-4-2 51,-22-3-46,11 0-5,-12-2 0,0 1 0,-1-1 0,0 0 62,22-1-57,-7 0-5,7-1 0,-1-1-44,-9-2 38,0 1 6,6-5 6,-21 4-6,7-1 5,-12 3 1,10 0-1,-7 1-5,9 1-5,-11 1 5,0 0 5,8 0-5,-9 2 6,10 2 5,-7 2 28,3 0-50,-4-1-34,-6-3 45,-4 0 0,8-2 6,-7 1 33,6-1-28,-9 0 29,-1 0-52,7 0-32,-2-2-164,7-3 164,-10-1 38,-4-1 12,-8 5-12,-2 0-50,0 1 50,0 0-27,0-1 27,0-1-33,0-8 39,0-5 0,0-5 6,0-10 50,-3-3-17,-6-27-39,2 16 0,-3-10 11,7 26 51,0-25 22,1 19-56,2 2 0,-1-2 106,1-14-128,0 0 201,0-13-134,0 10 22,-1 15 0,-2 0-89,0-12 5,-5-9 67,2 29-11,1 2-22,1 9 28,2 11-34,1 2 12,0 3-824,1 2 773,-12 4 0,9-3 0,-10 2 0</inkml:trace>
  <inkml:trace contextRef="#ctx0" brushRef="#br0" timeOffset="10875">6618 2596 12124,'36'0'1126,"6"0"-622,0 5-381,-4-1 62,25 6-112,-28-6-54,-1 0 1,0-2-14,8 1-6,16-1 0,-16-2 39,22 0-39,-14 0 0,-8 0 0,4 0-23,-1-3 1,1 0 22,1 1 0,0 0 3,-2-1 0,-3-1 30,16 1-33,-20 0-11,11 1 17,-11 0-6,21-1-34,-25 1 34,2-2 0,1 0-45,17-4 45,-14 2 0,-1 0 6,12-3-17,8-1-96,-24 4 35,21-1 66,-24 2 0,7 1 6,-13 2 6,6 0-6,-8 0 0,6 0 0,-11 0 0,0 1-157,4 0 196,0 2 96,-1 2 83,5 4-55,14 2-158,-6-1 113,24-1-118,-29-5 39,10 1-22,-16-2 39,3 1-51,-9-1 7,3 0 27,-12-1-34,1 1 1,-2-1 0,5 0-1,-5 0-5,3 0 28,-5 0-28,2 0-157,-1 0-229,0 0-370,4 0 756,3 0 0,-5 0 0,0 0 0</inkml:trace>
  <inkml:trace contextRef="#ctx0" brushRef="#br1" timeOffset="29169">3833 2524 15423,'7'42'141,"-2"-1"-136,-5-14 40,0 4 28,0 2-73,0 3 39,2 20 20,-1-20 0,2 2-40,0-2 1,0 1-9,0 2 0,1-2 0,3 19-11,-2-22-44,0 0 44,-2-15 61,-1 1 40,2 14-95,-3-8-1,3 17-10,0-8 5,-1-3 0,2-3 5,-4-13 1,1 1-1,-2-6 1,1 3-6,-1-2 17,0 0-12,0 6-5,0-5 0,0 3 0,0-6 0,-1-1 12,1-1-12,0 1-40,0-3 35,0-1-29,0-2 6,0-2-33,0-1 111,16 1-33,-4-1 33,15-1 29,-7-1-68,1-1 22,0-2-27,9 0 39,-8 1-40,20 1 63,-12 2 189,16 3-212,-14 0-11,14 1-34,-17-1 11,22-1 6,-10-1 33,-1 0-50,-6 0 39,-4 0-33,1 0 61,-1 0-61,6 0-40,4 0-11,-7 0 45,6 0-5,-17-1-23,-1 0 28,0-1 50,20-4-50,-15 1 28,26-2-28,-27 3 0,17 0-56,-10 3 50,16-1 12,-8 4 0,-4-1 27,10 3-38,-11-3 5,7 1 5,-13-2 40,-10 0-45,-2 0 11,3 0-11,-3 0 11,0 0-11,-1 0 6,1 0-6,0 0-67,15 0 61,-9 0 6,9 0 0,-7 0 6,0 0 16,-1 0-22,-2 0-5,-2 0-40,2 3 45,-4-1-23,-3 0-83,-6 0 28,-5-2 72,-1 0-56,-2 0 12,0 0 50,1-2-6,-1 2-89,0-2 39,0 2-61,-1-3 66,1 0 6,0-4 34,0-5-6,0-16 17,0 4 6,-1-19 0,0 16-1,0-9-5,0 8 6,-1 0 39,-2-13-1,-1-4-38,0 10 0,0-2 78,-3-29-79,1 3 29,0 2-23,2 28-5,0-9-6,2 16 0,1 2 5,0 3 29,1-1-29,0 3 147,0-9-12,0 0-68,0 1 52,0-4-85,0 8 6,0 1 67,0 1 0,-1 14-12,1-1-100,0 6 364,0 2-414,-4 0 50,-4 2 50,-5 1 1,-1 1 10,-6 2-44,-8 0-11,4-1-6,-15 0 5,1-3 1,-4-1 28,-21 2-46,11 2 7,2 1-6,-2 7 11,20-5 5,-8 4-5,13-4 0,2-3-5,1 0-35,1-2 35,1-2 5,-8 0-39,-1-2 39,1 0 56,-6-2-56,8-1 56,1 1-90,-12 2 68,19 0-29,-12 1-5,-2 0-5,13-1-1,-11 1-28,18-2-33,-3-1 78,5 0 6,-8-3 17,-6 0-62,-4-1 28,-2 2 5,5 1 29,8 2-34,-13-2 0,12 1 0,-8-2 0,15 2 6,-1 0 22,-7-1-107,-3 1-111,-16 0 173,6 2-28,-14 1 12,20 0 33,-4 0-6,14 0 0,1 0 6,1-2 6,0 0-6,-12-1-45,4 1-11,-6 0-17,2 2 12,6 0-51,0 0-616,-4 0 257,10 0-571,-4 0-1108,4 0 2150,-4-1 0,9 1 0,-2 0 0</inkml:trace>
  <inkml:trace contextRef="#ctx0" brushRef="#br1" timeOffset="31941">4428 12859 14605,'27'-3'286,"-2"1"-157,0 2 28,14 0-85,5 0-32,0 0 4,-8 0-38,-10 0 5,1 0 68,13-1 5,-8-1-51,13 0-27,-11-3 73,22-3-79,-11 1 19,-5 0 1,4 0-17,2-1 0,2 1-1,3-1 1,-1 1-341,-1 0 1,-1 2 340,-1 0 0,-5 2-3,9 1 0,-11 0 0,-1 1 5,3 0-5,12 1 6,-20 0-1,32 0 1,-9-1-6,-22 0 0,0 0-6,27 1 57,-14-2-51,-1 2-39,5-1 33,-23 1 6,7-1 675,-10 0-675,13 0 0,-8 0 0,9 1-5,2 0-51,5 0 56,1 0-6,11-1 0,0 1 6,0 0-5,-7 2 5,-20 0 0,-11 3 5,21 4-5,-15-2 0,17 2 6,-20-6-6,2 1 0,13 3 0,6 0 3,-9-2 0,2 0 2,29 0-25,-20-2 1,-2-1 19,9-2 0,6 0 0,-27 0 0,-2 0 6,2 0-6,2 0 5,-1 0 1,2 0 44,30 0-50,-27 1 0,1 0-3,-1 2 1,0 0 2,24 5 0,-1 0 0,-24-3 0,-2 0-876,7 1 882,13 1-6,-16-3 5,-1 0-5,0-3 45,0 1-39,0-2-51,18 1 45,2-1 0,-1 0 17,9 0-9,-32 0 1,0 0 437,2 0 0,0 0-444,0 0 1,-3 0 3,18 0 0,-16 1 2,4-1 0,0 1-8,5 1 6,-6-2 0,-1 1-1,-6 0 40,12-1-34,3 0 8,-12 0 1,1 0 3,25 0-18,-5-2 7,-6 0-12,-22 0-6,5 0 6,-14 1 6,-4 1-1,-3 0 6,-3 0 34,4 0-90,-6 0 40,1 0-174,-5 0-1302,-2 0 0,0 0 1</inkml:trace>
  <inkml:trace contextRef="#ctx0" brushRef="#br1" timeOffset="37825">13331 12073 16555,'-17'49'-6,"5"1"6,6-15 0,5 0-95,11 1-17,0-12-84,18 8-50,0-20 145,10-6 101,-14-13 33,-3-9 23,-15-5-5,-3-5-46,-1-5 1,-2-2 0,0 0 55,0 0 23,-3 6-45,-3 3 85,-1 7-7,-3 5 23,0 4-95,2 5 33,3 15-10,8 3-18,7 16-16,3 2 10,3 6-32,1 6 27,0 4 0,-1 6-33,-3 2-6,0 4 19,-8-19 1,-1 3 5,0 6 0,-3 0-11,-1-5 0,-1-2-14,1-4 0,-3-7-168,-11-8 163,3-19-51,-6-6-17,1-8-560,-9-21-168,8 1-594,1-18-1450,10 11 2845,6-1 0,0 17 0,0 6 0</inkml:trace>
  <inkml:trace contextRef="#ctx0" brushRef="#br1" timeOffset="38441">13784 11763 15513,'-3'35'474,"1"0"0,0 11 1,1-2-363,1 10-51,0-8 1,2 3-62,0-3 0,1-2-26,-1-7 1,0-2-48,2 3 1,-1-6-326,1-5-1025,1 1-117,-1-11-5657,2 0 7197,-3-12 0,0-2 0,-2-3 0</inkml:trace>
  <inkml:trace contextRef="#ctx0" brushRef="#br1" timeOffset="39308">14069 12073 15776,'-15'31'356,"0"0"0,-11 26-222,16-27-128,2 0 5,4 0-11,3 7-241,12-7 62,-1-4-208,16-13 309,-4-22 50,6-28 106,-10-12-66,-4-9 94,-10-6-33,-3 29 145,-1-11 23,0 29 106,0 4-179,0 15-101,2 18 23,4 18-90,1 2 6,14 22-712,2-15-3002,-1-20 0,2-2 3708,5 4 0,1-13 0,-23-15 0</inkml:trace>
  <inkml:trace contextRef="#ctx0" brushRef="#br1" timeOffset="39777">14569 12025 16773,'-38'20'465,"1"9"-471,25-7-10,1 13-24,9-18-49,13 4 78,0-12-6,10-2-11,-1-4 28,-1-2 5,1 2 1,-2 1 0,-2 3 5,2 10 95,-7 14-72,-2-6 16,-8 9-44,-12-10-6,0-6-465,-14 3-392,9-15-863,-8-6-2379,9-9 4099,0-5 0,7 4 0,4 3 0</inkml:trace>
  <inkml:trace contextRef="#ctx0" brushRef="#br1" timeOffset="40224">14998 11930 15743,'-41'36'784,"7"7"-784,27-20 0,6 16-39,8-19 39,5 4 0,5-13 0,1 0 0,1-2 39,4 4-28,-2 1 95,-1 7-61,-8-2 56,-8 8 5,-10 1-190,-20 14-369,5-14-3989,-25-3 4442,26-20 0,-1-5 0,14 0 0</inkml:trace>
  <inkml:trace contextRef="#ctx0" brushRef="#br1" timeOffset="41026">16640 12430 16812,'55'-6'577,"10"1"-574,-27 3 0,3 1-1682,3-1 1,4 1-1,-2 1 1679,7-1 0,1 0-2,-4 1 0,4 0 1,-3-1 264,7-2 1,-2 0-264,-10 1 0,0-2 0,1-1 0,-3-1-11,7-2 11,-2-1 510,-8 2-504,-5 2-6,-7 3 0,-1 2 6,-3 0-219,10 3-319,-10-1 509,11 1 23,-20-9 0,-3 4 0,-10-5 0</inkml:trace>
  <inkml:trace contextRef="#ctx0" brushRef="#br1" timeOffset="41725">16854 11382 14757,'36'-19'349,"0"0"0,-4 2 0,-1 5 727,17 14-791,-8 21-178,6 6 16,-21 16-34,-13-7 35,-7 3 44,-2 21-129,-8-14-6,-2 16-27,-7-22 39,-1-2 61,-6 4-117,8-14-258,6-6 269,12-16 6,11-7-6,4-1-135,14-2-313,-8 0-672,8-1-2134,-14 0 3254,-3 2 0,-8 1 0,-5 0 0</inkml:trace>
  <inkml:trace contextRef="#ctx0" brushRef="#br1" timeOffset="42210">17188 12097 16913,'10'-21'-185,"3"5"185,-7 12 236,4 9-169,-5 3 22,0 7 7,-4-1 94,0 0-67,-1-4-123,0-2-582,-3-4-426,-2-7 1008,-9-10 0,7 6 0,-2-5 0</inkml:trace>
  <inkml:trace contextRef="#ctx0" brushRef="#br1" timeOffset="48000">9356 13240 15429,'41'20'288,"0"0"1,3 2-1,3 4 1,-1 0-1228,-5-2 1,-1 0 0,5 4 999,6 5 1,6 4-1,1 2 1,-4-2-47,-11-6 1,-2 0-1,0 0 1,1 2-104,9 6 0,2 2 1,0 0-1,-6-3 105,-1 0 0,-5-3 0,-2-1 149,11 8 0,-6-4-203,-16-13 1,-4-5 25,-1-1-275,1 0 1529,-20-16-2089,-2-2-2717,-17-13 3563,5 5 0,-8-5 0,12 8 0</inkml:trace>
  <inkml:trace contextRef="#ctx0" brushRef="#br1" timeOffset="48886">9332 13478 15905,'5'-29'387,"-1"0"-247,-7 7 22,0-10-128,1 8 27,1-13-16,1 19-45,0-6 0,0 13-34,1 1-66,0 6 94,2 0 6,5-1 146,7 2-12,3-1 28,19 2-78,19 1-11,7 1-73,2 0 0,-15 2 67,-17-1-61,10 4-6,-12-3-280,5 3-465,-16-3-1143,-2 2-3713,-3 1 5601,-3 2 0,-7-3 0,-2 0 0</inkml:trace>
  <inkml:trace contextRef="#ctx0" brushRef="#br1" timeOffset="50008">10165 14621 16499,'-29'32'231,"0"1"1,5-4-1,4-3-304,9 4 17,8-10-11,8-11 62,4-1-23,9-2 28,3 0 5,5 0 46,1-1-46,2 3 1,-1 0 72,7 10 1,-7 5 122,-3 10-50,-12-6-5,-15 8-68,-24-5-162,4-7 34,-18-4-112,14-15-555,-10-11-314,12-1-812,-3-8-2116,19 1 3959,5 0 0,2 7 0,1 4 0</inkml:trace>
  <inkml:trace contextRef="#ctx0" brushRef="#br1" timeOffset="50843">10498 14454 15575,'10'36'466,"-1"0"1,-1-1 0,0-1-291,-2 3 1,0 0-152,0 4 0,1 2-6,1 9 1,0 0 16,-2-13 1,0-3-20,4 29-56,-7-42-113,1-2 29,-3-17 22,0-2 40,-1-7 61,0-4 11,0-5 56,2-5-61,7-15-1,2 5 35,14-25-40,12 0 0,-9 11 0,2 3-23,-21 32 23,-5 5 213,-2 6-146,-2 7-61,-5 9 5,-3 5 28,-4 2-28,-4 1 90,-6 12-157,9-14 39,5 7-22,16-20 34,21-1-1603,19-4-554,-4-2 2162,13-2 0,-38-3 0,0 0 0</inkml:trace>
  <inkml:trace contextRef="#ctx0" brushRef="#br1" timeOffset="51113">10998 14716 17591,'10'35'2,"-1"-1"1,9 29 3,-8-29-6,2-2-498,6 4-1693,-2-14 2191,0-42 0,-6 14 0,-6-33 0</inkml:trace>
  <inkml:trace contextRef="#ctx0" brushRef="#br1" timeOffset="51293">10951 14502 15322,'-4'-10'2056,"2"2"-2056,2 8-1383,-3-2-1356,13 2-2325,-3 1 5064,13 4 0,-10-2 0,-2 1 0</inkml:trace>
  <inkml:trace contextRef="#ctx0" brushRef="#br1" timeOffset="51859">11260 14716 14902,'16'31'703,"-1"-1"0,12 30-473,-11-14-79,-6-8 0,-1 2-3290,5 22 3142,-6-20 0,0 0 36,0 14-300,-1-5 267,-3-7 598,-2-11-660,-1-11-61,-1-11 117,0-6 1523,-3-13-1484,-3-9 28,-6-18-11,0-12 0,0-9-8,5 4 1,2-3 0,0 0-5,0 8 1,1 1 0,1 1-45,1-28 0,6 11 1158,11 24-1158,0 20 266,12 11-188,-5 11 45,9 14-123,-12 10 168,2 26-134,-10-13-28,-2 14-1,-16-11-290,-13-12-35,-4-6-1691,-29-25 2011,10-23 0,7 8 0,13-6 0</inkml:trace>
  <inkml:trace contextRef="#ctx0" brushRef="#br1" timeOffset="53174">12046 14692 16336,'-24'24'1003,"2"-1"-880,2 16-117,10-12-1,-3 16-5,11-20-257,6 4-63,4-10-318,15 1 285,-3-13 264,8-6 89,-10-8 22,-1-8 34,0-21 129,-8-13 28,-1-2 145,-7-13 174,-1 28-274,-1 5-51,0 19-129,0 17-16,4 21-23,4 3-14,1 6 0,2 1-19,6 17 16,-2-4 1,-2 5-18,-5-7 1,-1 0-3,0-1 0,-1 2 25,-1 4 0,-5-1-9,-7-13 1,-2-2-143,-14 22 117,-9-19-151,2-32-106,7-15-3232,-6-47 39,15 16 3456,6 4 0,3 3 0,6 12 0,1 7 0</inkml:trace>
  <inkml:trace contextRef="#ctx0" brushRef="#br1" timeOffset="53589">12379 14573 16056,'13'37'293,"0"0"0,-1-3 1,-1-1-70,1 13-135,-5-6-89,0-3-129,-4-16 17,-3-16 112,0-7 45,0-6 11,2-24-45,1 1 1,7-30-438,14 12-274,-3 10-449,9 14-1702,-8 28-1881,-1 6 4732,1 4 0,-10-4 0,-4-2 0</inkml:trace>
  <inkml:trace contextRef="#ctx0" brushRef="#br1" timeOffset="54021">12712 14645 11362,'7'7'5786,"-1"-2"-5410,-6-5-119,0 0 208,-7 56-459,5-28-6,-1 8 0,-1 0-6,4-7-44,4-4-124,10-1-145,7-11 151,14-17 207,-10-22-33,-3-9 5,-15-24-6,-5 22 102,-7-22-57,-3 30-5,-5-1-39,-1 20-12,-5 7-39,7 11 40,1 24 5,8 1-126,9 0 0,4 1-614,19 20-498,8-4 1238,4-31 0,0-7 0,-13-4 0,25-6 0</inkml:trace>
  <inkml:trace contextRef="#ctx0" brushRef="#br1" timeOffset="54690">13093 14645 14701,'0'63'784,"3"-6"-397,4-17-343,2-12-44,1 4-72,-2-19-96,0-7 168,0-3 207,6-34-168,-1-8-5,3-15 218,1-4-84,0 27 375,13 18-454,-9 19-33,3 26 6,-14 2-12,-3 0-55,0 11-1,-2-16-83,-1 1-91,0-22 102,4-10 179,-1-11-45,10-24 437,6-17-348,-1 13-10,5 5 89,-9 36-68,0 12-100,1 10-16,0 12-130,1 22-291,-6-13-2285,0 21-4442,-10-35 7108,-2 2 0,-2-22 0,0-5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5:47.199"/>
    </inkml:context>
    <inkml:brush xml:id="br0">
      <inkml:brushProperty name="width" value="0.05292" units="cm"/>
      <inkml:brushProperty name="height" value="0.05292" units="cm"/>
      <inkml:brushProperty name="color" value="#0070C0"/>
    </inkml:brush>
  </inkml:definitions>
  <inkml:trace contextRef="#ctx0" brushRef="#br0">6452 5548 13592,'-18'7'728,"3"-2"-611,8-5 35,-1 2 234,-6 5-212,0 2-18,-13 12-27,2 4-62,-10 20-67,14-12 0,3 6-5,16-16-57,14 22 51,12-7 5,6 7-27,5-17-51,-9-15-39,0-3-706,9-4 829,14-21 0,-19 11 0,3-14 0</inkml:trace>
  <inkml:trace contextRef="#ctx0" brushRef="#br0" timeOffset="661">6737 5691 14449,'-21'31'280,"3"1"-241,24 10-50,2-8-34,15 21-213,4-19-83,20-6 341,-15-21 140,11-31-135,-26-5 57,7-32-57,-16 20 12,0-12-11,-8 18 83,-10-10-77,-1 13 27,-19-9 50,2 23-89,1 3-1058,5 30-1099,16-1 2157,1 17 0,5-18 0,0-4 0</inkml:trace>
  <inkml:trace contextRef="#ctx0" brushRef="#br0" timeOffset="1364">7094 5667 14180,'1'39'392,"2"1"-336,4-1 17,-1-1-40,0-1 34,-1-5-16,-1-2-158,-1-13-89,0-4 269,1-18 174,3-20-180,1-3-6,5-31-10,6 2-152,7 11 174,2 10 123,0 34-34,-7 12-22,17 39-140,-16-15 0,11 25 0,-21-28-50,-2-3-415,0 4-2145,-4-14 2610,1-7 0,-4-9 0,-2-8 0</inkml:trace>
  <inkml:trace contextRef="#ctx0" brushRef="#br0" timeOffset="1927">7618 5310 14729,'16'44'403,"-6"-2"0,-1 11 1,0-1-368,0 9 1,-1 2-34,1 1 1,2 4 0,-2-8-7,-1-11 0,-1-6-126,9 21-274,-6-40-169,1-7-755,2-11-2694,0-45 4021,-4 14 0,-2-20 0,-7 31 0</inkml:trace>
  <inkml:trace contextRef="#ctx0" brushRef="#br0" timeOffset="2145">7546 5572 12869,'-11'-11'488,"3"3"-253,8 8 510,0 0-555,44 23-78,5-15-269,-5 4 0,4-4 157,2-14 0,-3-4 0,4 1 0,-1-9 0</inkml:trace>
  <inkml:trace contextRef="#ctx0" brushRef="#br0" timeOffset="2880">8165 5739 13452,'63'12'733,"0"-10"-721,-34-11 44,0-7 16,-19 2 85,-3-12 95,-6 6 247,-22-9-17,-10 17-253,-8 2-49,2 14 21,13 4 107,-5 33-252,15-9 0,-2 24 17,17-19-73,10-6 0,5 1-218,18 7-687,6-20 0,4-10 905,-9-16 0,-2-7 0,24-11 0,-29-4 0</inkml:trace>
  <inkml:trace contextRef="#ctx0" brushRef="#br0" timeOffset="15034">8618 5667 14001,'39'27'162,"-2"-2"-123,10 8-33,0 0 5,5 3 0,-16-12-11,-18-11 6,-8-6-6,2-1-67,-6-2-129,5-1 67,-6-2-174,3-1-117,-1 0 79,0 0 178,-2 0-83,-1 0-382,-3 0-626,1 0-1849,-1-3 3103,-1-1 0,0 1 0,0 0 0</inkml:trace>
  <inkml:trace contextRef="#ctx0" brushRef="#br0" timeOffset="15582">8856 5620 14521,'-10'35'611,"1"-1"-471,0-13 73,-5 17-174,3-6 34,-7 24-67,8-23 44,-3 17-50,7-26-5,0 6-35,3-19-16,2-2-84,0-7-2027,1-1 2167,2-14 0,-1 10 0,1-9 0</inkml:trace>
  <inkml:trace contextRef="#ctx0" brushRef="#br0" timeOffset="16202">9141 5334 14124,'1'37'313,"-1"1"1,1-3 0,-1-1-12,2 32-196,2-13-47,1-7 1,1 0-10,4 7-50,6 12-6,-6-27-50,1-6-62,-1-7-279,1-3-18,-3-9-498,4-4 269,-4-10-6452,6-31 7096,-7 14 0,1-15 0,-7 26 0</inkml:trace>
  <inkml:trace contextRef="#ctx0" brushRef="#br0" timeOffset="16434">9094 5620 11094,'-13'-15'1540,"3"4"-1467,10 11 1226,8-2-700,16 5-498,4-2-112,27 5-891,-15-3-2279,10 0 3181,-15-6 0,-17 2 0,-6-2 0</inkml:trace>
  <inkml:trace contextRef="#ctx0" brushRef="#br0" timeOffset="17853">12236 5263 15580,'3'52'723,"-1"0"-494,-4-13-11,1 8 1,0 3-219,1 17 3,-1-12 0,2 0 25,2 8-34,0-23 1,3 3-295,3 0 0,1-1 140,-2-7 1,2-2-485,18 24 380,-12-45-1012,14-3-495,-4-16-4322,9-24 6093,-13 7 0,-5-8 0,-15 22 0</inkml:trace>
  <inkml:trace contextRef="#ctx0" brushRef="#br0" timeOffset="18100">12093 5596 14583,'40'7'82,"-1"1"0,-1-2 0,-2 0-82,13-4-985,7-1-2622,-4-5 3607,0 0 0,-25 0 0,-8 1 0</inkml:trace>
  <inkml:trace contextRef="#ctx0" brushRef="#br0" timeOffset="18900">12855 5620 15720,'-22'35'183,"0"0"0,3 0 0,5-1-155,5 11-28,12-3-89,5-15 72,6-5-426,14-3 224,-4-9 68,14-12 151,-13-24 0,-3-4-5,-8-28 72,-17-6-11,-7 4 40,-4 8 10,-1 29-72,7 16-1,4 3 23,2 17-50,5 4 100,12 36-100,1-11-71,1-4 1,3 0-2227,16 10 2291,7-5 0,-16-21 0,-10-17 0</inkml:trace>
  <inkml:trace contextRef="#ctx0" brushRef="#br0" timeOffset="19432">13188 5596 13026,'15'33'773,"-1"-1"0,12 28-348,-13-9 46,0 6-471,-4-12-258,-1-8 381,-7-45 73,1-22-120,1-5 0,2-3-62,2 4 0,1 1-17,0-2 1,4 4-4,25-1-375,-10 22-6660,27 24 7041,-24 0 0,1 6 0,-20-10 0</inkml:trace>
  <inkml:trace contextRef="#ctx0" brushRef="#br0" timeOffset="20268">13688 5667 15597,'-23'12'891,"2"1"-768,6 1-118,2 3 1,3 4-6,3 15 34,10 7-96,11 8-106,3-15-112,14-13 129,-12-17 123,12-37 67,-17-9-33,1-17 83,-12 7-83,-6 19 44,-3 2-44,-7 1 83,2 11-161,2 17 200,17 34-88,3 11-21,4-2 1,0 2 25,3 14-37,-4-8 0,-2 0-1186,-1 9 1178,-5-23 0,-2-1 11,-2 10 45,-2-5-50,-1-7-6,-3-6-101,-9-5-17,-2-11-33,-20-6-1569,-11-50 1720,28 7 0,3-2 0,-3 9 0,3 1 0,11-34 0</inkml:trace>
  <inkml:trace contextRef="#ctx0" brushRef="#br0" timeOffset="20799">13998 5691 14449,'45'31'173,"0"-6"298,-23-35-331,-4 1 235,-5-12-145,-11 9 212,-9-4-324,-3 9 128,-20 1 18,-2 8-169,-1 4 62,2 16-124,21 29-38,17 7-29,9 3 34,14-19-95,-4-24-807,14-7-162,-9-14-868,10-15-2376,-16-10 4308,-3-6 0,-11 15 0,-4 5 0</inkml:trace>
  <inkml:trace contextRef="#ctx0" brushRef="#br0" timeOffset="21233">14379 5263 16779,'-5'46'308,"0"1"0,1 17 0,2 2-171,2-13 0,3 0-115,3 13 1,1-1-611,-1-16 0,3-4 403,5-5 1,2-4-292,5-3 374,7-5-284,-9-24-452,6-24-534,-9-5-863,0-16 2235,-12 4 0,-2 17 0,-2 6 0</inkml:trace>
  <inkml:trace contextRef="#ctx0" brushRef="#br0" timeOffset="21413">14307 5524 13715,'-12'-7'476,"43"21"-476,-3-6-39,36 13 39,-24-18-431,-1-2-3389,14-3 3820,-18 2 0,-1-2 0,-24 2 0</inkml:trace>
  <inkml:trace contextRef="#ctx0" brushRef="#br0" timeOffset="25315">6118 6144 14264,'33'18'358,"5"-4"-201,-20-12-118,6-1-28,-5-1 23,-2 0 22,17 1 6,-10 0-18,13 0-44,-16 0 56,21 2-44,-1-1 2,-5 0 0,2-1 2,20 1-2,-17-2 0,-1 1-8,7-1 0,8 1-1,-23-1 6,15-4 45,-9 1-56,11-4 40,0-1-35,2 2-5,-2 1 6,4 2 33,-12 4-84,20 2 45,-20-1 0,15 1 0,-29-3 6,19 0 27,-16 0-27,9-1 0,-9 0 10,14-2-10,-9 1 5,28-1-5,1 1-6,1-1 0,-6 0-6,-22-1-5,-13 1 39,18-4-28,-17 3 45,15-2-45,-21 5 78,10 0-67,-5 1-5,19 1 0,7 0 33,2 0-33,-3 0 33,-4-1-28,1 0 34,2 0-39,-2 0 95,-2 0-68,-17 1 18,20 0 27,5 0 73,2-1-151,-1 0 39,-7 0-33,-21 0-6,4 1 0,-12 1 6,-2 1 5,-1 0-11,-1 0 17,4 1-12,-5-2 57,8 2-57,-6-2 259,15 2-141,5-1-112,27 1-11,-17-2 6,10-1-6,-27-1 5,8 0-5,-11 0-5,3 0-29,-16 0 34,-2 0 0,-4 0-314,-1 0-4083,-3 0 4397,0 0 0,-1 0 0</inkml:trace>
  <inkml:trace contextRef="#ctx0" brushRef="#br0" timeOffset="27082">11998 6191 13838,'27'-2'997,"-2"1"-779,-7 1 90,14 0-100,7 0-91,-5 0 1,3 0-40,-3 0 1,0 0-29,-1 0 1,2 0-6,9 0 0,-2 0-40,3 1-5,-10 0 0,-1 0 56,0 1-22,16-1-34,-12 0-34,25-1 62,2-10-22,1 0-1,-28 2 1,-3-1 33,8-3-44,14 2 10,-30 7-5,15 0 11,-21 3-11,12 0 6,-6 0 33,20 1-44,5 1-7,4-1 6,-17 0 1,-2-1 50,6-1-45,6-1 34,-27-2-34,-1 2 0,-3 1 11,-2 0 28,3 1-33,-6 0 10,8 0-16,-9 0 17,9 0 196,3 2-101,30 1-118,3 1 6,6-1 11,-21-3 1,-1 1-1,20-1-8,-25 0 0,0 0 2,15 0 1,-19 0-6,0 1 5,7 1 1,5 3-12,-2-3 6,-8 1 0,-15-3 6,-6 0 50,6 0-50,-2 0 38,6 0 7,-3 0 22,3 0 67,18 0-140,-8 0 33,26 0-33,-14 1 0,-1 0-67,-5 1-56,-22-1-174,5 1 247,-14-2-118,5-1-320,-5-2-212,0 0-627,-4-3-1967,-3 2 3294,-1-1 0,0 2 0,0 2 0</inkml:trace>
  <inkml:trace contextRef="#ctx0" brushRef="#br0" timeOffset="41438">6690 3453 14701,'32'7'67,"2"-1"-28,-24-6-33,8 0 33,-9 0 11,6-2-44,-6 1 100,11-4-95,-2 3 62,1-1-62,3 2 79,1 1-90,0 0-6,-1 0 40,-5 0-34,-5 0 0,0 0 11,9 0-11,-5 0 6,14 0-6,-12 1 73,15 2-79,-6 0 56,14 3 1,-6-2-46,-4-1 1,-9-1 0,-7 0-6,1-1 11,8 1-11,-3 0 5,6 0-5,-5 1 0,0-1 34,14 1-34,4-1-11,26 0 5,-7 0 6,-4-2-17,-5 0 17,-23-1 6,17-2 11,-20 1 22,6-2-39,-9 2 39,17 1 12,-4 0-45,6 1 5,1 0-5,-16 0-6,8 0 84,10 0-84,-16 0 0,14-1 22,-20 0-22,6 0-6,-6 1 6,5 0 6,-7 0 0,0 0 44,11 0-50,-8 1 0,17 2 0,-6 1 34,1 1 38,10 0-10,-16-2-62,10-1 56,-9-1-17,25-1 23,-20 0-57,17 0-5,-26 0 6,-3 0 0,4 2 10,-4 1 80,4 2-52,-12-2-38,-2 0 0,-8-2 72,6 3-72,-1 0-6,3 2-96,-1-1-380,-1 0-3921,15 3 4397,-7-2 0,2 1 0,-12-4 0</inkml:trace>
  <inkml:trace contextRef="#ctx0" brushRef="#br0" timeOffset="42973">6499 6668 15412,'-29'20'1518,"-6"17"-1417,11 5-101,3 4-62,14 7-5,19-11-6,19 12 73,1-22-45,12-4-50,-15-20-196,22-3 224,-19-2-73,19-13 134,-29-10 12,-3-6-1,-5-16 79,-12-7-72,-5 8 60,-7-5 12,-15 13-39,3 8-39,-11-4 27,-7 10-38,11 7-1,-9 4-223,17 6-270,4 2-3405,5 11 3904,9 11 0,1-6 0,4 3 0</inkml:trace>
  <inkml:trace contextRef="#ctx0" brushRef="#br0" timeOffset="43604">6809 6691 14661,'24'59'857,"-1"-4"-705,-10-20-90,1 1 22,2 12-51,0-10-139,-1-1 50,-7-20 235,-4-16 135,-3-21-275,-1-3-34,0-14 51,0 5-56,1-1-61,4 1 55,3 2-179,22-5 96,3 19-2715,0 16 1,2 7 2803,5 8 0,1 12 0,-32-18 0</inkml:trace>
  <inkml:trace contextRef="#ctx0" brushRef="#br0" timeOffset="44141">7380 6810 15255,'-9'34'224,"0"-1"1,-3 32-388,22-9-17,0-20 96,11-7-95,-7-23 90,5-6 223,5-31-67,-5 8-67,2-26 6,-12 17 61,-1 0 28,-2-10 102,-2 6 307,-2 3-420,0 22 173,12 48-251,-1-3 22,-1-2 0,1 0-28,7 6-347,3-4-522,3-8-223,6-12 1092,13-10 0,-21-5 0,3-3 0</inkml:trace>
  <inkml:trace contextRef="#ctx0" brushRef="#br0" timeOffset="44671">7880 6763 15541,'2'34'473,"1"0"1,0 27-166,3 1-437,-2-24-28,10 4 342,4-58-180,2-12-5,-5-6 0,0-3-1114,3-10 1114,8-14 0,-9 24-11,1 8-23,0 8 34,-2 10 275,0 8-74,-2 16-100,-2 7 22,1 34-123,-6-10 375,-3-7 1,0-1-4224,1-2 3848,2-7 0,-3-20 0,-1-11 0</inkml:trace>
  <inkml:trace contextRef="#ctx0" brushRef="#br0" timeOffset="45340">8451 6786 16135,'-42'53'504,"9"-6"-471,29-19-33,2-3 0,5-1-39,4-6 34,6-3-46,2-7-111,2-4 39,0-6 123,0-8 33,-1-6-27,-2-9-6,-4-2 95,-1-23-5,-5 12 33,-4-5 146,-6 20-146,1 16-123,0 2 45,5 12 39,2 7 11,3 14 95,4 10-123,2-2 1,-1 2-68,7 25 2,-4-6 1,-1 1 33,-6-23 1,-1 0-9,1 20 0,-1-1-9,-3-18 1,-3-3-54,-6 5 1,-3-4-57,-6 1 6,-18-18-78,6-26-1328,-17-29-403,9-10 1893,10 4 0,3 0 0,4 2 0,3-5 0</inkml:trace>
  <inkml:trace contextRef="#ctx0" brushRef="#br0" timeOffset="45838">8808 6858 15883,'45'39'263,"-2"-10"-190,-16-32 67,2-14-95,-18-1-45,2-12 44,-13 7 1,-25-3 28,7 12 67,-21 5 34,17 12 218,-3 19-280,12 2 28,1 20 61,16-2-134,7 4-81,4-15 0,3-1-58,13 8-648,-1-20 0,3-9 720,17-35 0,-11 10 0,-12-16 0</inkml:trace>
  <inkml:trace contextRef="#ctx0" brushRef="#br0" timeOffset="46879">7356 6834 13922,'24'-25'107,"2"1"-208,-6 10-784,14 12 885,10 31 0,-17-14 0,2 12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7:22.738"/>
    </inkml:context>
    <inkml:brush xml:id="br0">
      <inkml:brushProperty name="width" value="0.05292" units="cm"/>
      <inkml:brushProperty name="height" value="0.05292" units="cm"/>
      <inkml:brushProperty name="color" value="#0070C0"/>
    </inkml:brush>
  </inkml:definitions>
  <inkml:trace contextRef="#ctx0" brushRef="#br0">10094 3620 15423,'10'62'510,"1"-8"-471,-7-1 1,0 6-7,1 5 1,0 3-18,-1-12 1,1 3 0,-1-2-34,-1-6 0,1-1 1,-1-2-63,3 22 1,-1-9-12,2-3 46,3-3 44,-7-41-12,0-3-116,-2-6-2298,-1-9 2426,0-10 0,0 6 0,0-6 0</inkml:trace>
  <inkml:trace contextRef="#ctx0" brushRef="#br0" timeOffset="680">9927 3905 12785,'46'-35'1176,"1"-9"-621,-23 8-342,0-1 106,0-3-246,-12 21-68,1-1-5,-6 11-5,-2 5 5,1 2 67,1 3 56,1 4 101,10 16-167,7 15-18,1 3-3,-6-11 1,0 0-32,13 12-1585,17 5-2178,-20-21 3758,-2-9 0,-21-15 0,-4 0 0</inkml:trace>
  <inkml:trace contextRef="#ctx0" brushRef="#br0" timeOffset="1949">12331 6763 14499,'9'36'487,"-1"1"1,0-1-1,-1-1-179,-1 14-78,0 7-107,-3 2 0,0 4-101,-1-9 1,-1 3 7,-3 2 0,-2 4 0,-1-4-28,-1-1 1,-2-4-3,-1-3 0,-3-6-5,-5-1-85,5-25-224,-7-7 208,5-5-140,-3-8-74,5-9-319,1-9-2940,3-17 0,0-6 3579,-1-8 0,4 13 0,0 3 0,3 15 0</inkml:trace>
  <inkml:trace contextRef="#ctx0" brushRef="#br0" timeOffset="2248">12331 6477 13278,'9'1'739,"-2"-1"-660,-7 0-79,0 0-6,10-4-2408,3-2-2559,4 0 4973,-3 0 0,-9 5 0,-2 0 0</inkml:trace>
  <inkml:trace contextRef="#ctx0" brushRef="#br0" timeOffset="2865">12570 6834 14353,'4'40'312,"0"-1"0,1 7 0,-2-5-262,0-2-50,1 10-213,3-18 34,1-13 112,4-4 67,-1-15 112,9-20-11,-5 0-96,12-34 152,-2-5 39,-2 4-185,-4 10 113,-10 29 16,-4 14 319,3 17-347,0 3-39,4 16-62,-2-1-11,2 4-140,12 20-1949,2-25 2089,11 5 0,-17-30 0,-6-8 0</inkml:trace>
  <inkml:trace contextRef="#ctx0" brushRef="#br0" timeOffset="3201">13117 6858 16460,'5'36'246,"1"-1"0,3 30-190,-4-29-56,1-1-548,4 3-1799,0-15 2347,7-18 0,-8-3 0,-1-17 0</inkml:trace>
  <inkml:trace contextRef="#ctx0" brushRef="#br0" timeOffset="3368">13093 6691 13385,'8'0'285,"-2"0"-985,-6 0 700,36-15 0,-27 12 0,27-12 0</inkml:trace>
  <inkml:trace contextRef="#ctx0" brushRef="#br0" timeOffset="3900">13641 6882 16292,'-26'30'492,"-2"13"-324,12-1-162,1 1-45,13 23-616,21-30-108,3 5-1600,25-30 173,-10-18 2190,21-12 0,-32 7 0,1-2 0</inkml:trace>
  <inkml:trace contextRef="#ctx0" brushRef="#br0" timeOffset="4367">13974 6977 11284,'9'7'414,"-2"-2"-374,-7-5 100,37 1 532,-7-19-476,17 6 11,-21-18 118,-16 9 302,-3-8-139,-3 9 564,-10-9 80,-24 16-533,-5 13-313,-10 27-236,20 10 54,17 11 0,9 6-107,7-15 0,3 0-34,0 9 1,3-3-87,26 6-605,13-34-1574,7-33 2302,-26 2 0,-2-3 0,10-14 0,-18 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7:40.897"/>
    </inkml:context>
    <inkml:brush xml:id="br0">
      <inkml:brushProperty name="width" value="0.05292" units="cm"/>
      <inkml:brushProperty name="height" value="0.05292" units="cm"/>
      <inkml:brushProperty name="color" value="#0070C0"/>
    </inkml:brush>
  </inkml:definitions>
  <inkml:trace contextRef="#ctx0" brushRef="#br0">6571 8192 15546,'-20'4'275,"-5"6"-308,7 1-23,-4 12 56,8 0 5,-6 31-5,10-22 0,-3 21 0,9-23-73,9 19 23,13-13 33,21 12-16,6-29-35,16-8-16,-26-14 84,0-5 0,-21-5 0,-1-2 39,-2-4-39,-1-3 45,2-17-40,-6 6 91,0-25-90,-5 23 83,-12-18-44,-9 19-28,-25-1-123,1 18-169,1 7-1344,6 19-22,19 4-3064,-1 8 4705,11 1 0,4-10 0,2-3 0</inkml:trace>
  <inkml:trace contextRef="#ctx0" brushRef="#br0" timeOffset="648">6880 8239 12550,'7'49'795,"1"-2"-683,2-14 51,8 18-163,-4-12 0,4 9 5,-7-22-10,-2-7-6,0-4-40,-4-8 365,0-15-174,-4-18-135,-1-5 152,4-21-106,1 21 44,7-9 22,4 16-111,2 6 22,4 5-28,2 7-2683,27 11 2683,-20 3 0,9 2 0,-31-5 0</inkml:trace>
  <inkml:trace contextRef="#ctx0" brushRef="#br0" timeOffset="1249">7428 8334 14589,'-41'38'380,"8"-2"-245,27-2-118,11 17-281,12-2-94,5-5 22,17-23 235,-15-16 112,17-20 51,-18-4-56,5-18 33,-12 2 131,-5 1 1,-2-3 277,1-29-230,-6 30 1,-3 2 73,-10-4-242,-1 35 1,2 28-40,8 3-5,6 16-6,5-6-12,5 1-414,4-2-1276,22 2 1702,5-18 0,-10-2 0,-8-17 0</inkml:trace>
  <inkml:trace contextRef="#ctx0" brushRef="#br0" timeOffset="1767">7975 8287 12640,'6'34'938,"1"1"0,2 18-501,-2-7-729,1-23 388,3-12 83,4-26-140,-1-10-5,4-20-1,-6 18-33,5-4 0,-4 16 51,1 6 111,3 5 84,0 9-99,2 7-2,7 28-134,-2 14-11,-2 4-278,-12-23 1,-2-2-1565,2 5-3160,-1-5 5002,-2-19 0,-3-14 0,-2 0 0</inkml:trace>
  <inkml:trace contextRef="#ctx0" brushRef="#br0" timeOffset="2434">8618 8263 14857,'-19'33'192,"0"1"1,2-3-1,4-2-136,9 4-45,3-1-11,7-1 0,3-6-89,8-4-96,2-9-56,1-5 62,16-30 179,-11-14 0,4-10 84,-19-14 34,-9 20-113,-5 3 174,-4 10-33,2 19-140,0 1 50,5 13 207,11 38-207,-1-6 3,4 9 0,0 5-34,-3-6 0,0-1-235,1 3 1,-2 3 211,0 11 1,-4 1 102,-4 0 0,-3-2-105,-5-4 0,-3-3 0,2-5 0,-5-7-89,-20-5-68,5-26-1597,-27-47-267,24-10-1133,8 7 1,3-2 3153,13 7 0,4 2 0,0-4 0,2 13 0</inkml:trace>
  <inkml:trace contextRef="#ctx0" brushRef="#br0" timeOffset="2936">8999 8501 13620,'32'15'123,"1"0"0,21 3-28,-42-37-11,-3-3 168,-1-12 23,-4 1 486,-14-7-26,-13 18 71,-17 13-666,8 21 28,14 18 0,6 6-78,2 14-43,9 4 1,10 0-110,10-17 1,7-6-385,2-3 1,5-12 445,17-29 0,0-12 0,-3-1 0,-22-8 0,0-1 0</inkml:trace>
  <inkml:trace contextRef="#ctx0" brushRef="#br0" timeOffset="9542">4785 3548 14757,'0'42'863,"-1"18"-656,-2 4-179,1-29 0,1 1-12,0 4 1,1 0 23,-1 25-15,-1-17 0,1 1-22,0-13 0,0 1 25,0 22 0,0-1-34,0 2 34,1-14 0,-1-2-22,1-1-6,0 16 5,-1-28 29,1-3-34,0-6 0,0 1 0,0-5 0,-1 5 0,1-10-6,0-2 6,0 1-5,0-4-35,0 2 40,0-5 0,0 2 6,0-4 44,0 3-33,0-1 62,0 1-1547,0-3 1468,0-58 0,0 41 0,0-42 0</inkml:trace>
  <inkml:trace contextRef="#ctx0" brushRef="#br0" timeOffset="10426">4571 4001 13054,'29'-32'157,"0"0"0,-2 3 0,-5 0 134,-3-5 45,-2 0 302,6-12-212,-1 3-264,-4 7-95,-6 13-50,-8 18-67,-4 5 16,2 0 29,-1 0 5,1 0 89,1 0-22,1 0 85,2 3 55,1 1-207,0 0 84,-1-2 40,-4-1-1,-1 0 190,0 2-268,0 1 34,5 14 5,3 3-73,18 32-11,-4-13 78,11 17-78,-7-18-213,9 9 57,-9-16-270,10 6-2828,-15-22-1950,-6-5 5204,-7-7 0,-9-4 0,0 0 0</inkml:trace>
  <inkml:trace contextRef="#ctx0" brushRef="#br0" timeOffset="11992">12284 8144 14622,'-20'30'641,"0"0"1,-13 24-429,21-29-62,2 2-44,3 9-219,8 3 22,10-3 23,4-10-62,13-15 45,-5-9 6,0-5 78,-4-5 0,-7-8 0,-3-4 0,1-37 89,-6 5 12,-4-11-56,-10 17 112,-3 26-129,0 4 5,6 18 23,6 10 56,6 10 157,12 27-185,-1-4-53,-5-12 0,1 2 19,-1 6 0,-1 3-19,-1 5 0,0 0-215,-2 0 0,0 1 189,-2 8 1,-3-1-3,-5-12 0,-3-2-101,1-4 0,-2-2-20,-11 16-44,0-39 39,4-14-1099,-19-47 124,12 11 199,4-4 1,3-1-2732,5-11 3523,4 0 0,3 24 1,2 10-1</inkml:trace>
  <inkml:trace contextRef="#ctx0" brushRef="#br0" timeOffset="12555">12831 7882 14779,'-7'53'657,"0"-1"0,0 5 1,1-2-572,2-14 1,0-1-31,1 13 0,2-1-154,1-8 0,2-2-675,1-4 0,1-2-604,3 18-595,4-39-1260,-3-13 3232,-1-2 0,-3 0 0,-1 0 0</inkml:trace>
  <inkml:trace contextRef="#ctx0" brushRef="#br0" timeOffset="13054">13141 8144 17036,'-19'30'204,"-1"0"1,-11 26-132,23-27-56,4 17-17,25 10-95,-6-11-146,29-4 73,-22-32 33,12-18 135,-17-6 0,2-16 12,-8 0-7,-4-3 46,-1 1 16,-4 1-22,-1-7 11,-9 5-62,3 8 6,-3 18 0,5 22 39,3 12-22,10 31 28,-2-9-45,0-15 0,3 0-1916,14 21 1916,29-29 0,-26 1 0,14-27 0</inkml:trace>
  <inkml:trace contextRef="#ctx0" brushRef="#br0" timeOffset="13572">13664 8168 17193,'-49'37'751,"8"-5"-673,25-13-100,6 9 22,19-5-6,3 3-33,16-10 39,-4-6-51,8 4 51,-10-3 0,4 3 0,-13-2 0,-4-1 45,-4 17-39,-11-1-96,-9 13-246,-4-14-1389,-12-3 1725,5-37 0,6 14 0,6-21 0</inkml:trace>
  <inkml:trace contextRef="#ctx0" brushRef="#br0" timeOffset="14040">14164 8072 17815,'-30'19'190,"0"-1"1,-20 17-158,33-11-44,4 11-28,17 7 5,4-7 29,13-1 5,0-18-101,18 12 62,-16-10 39,10 9 0,-22-13 33,-4 9-33,-4-4 95,-11 19-33,-12-4-62,-6 0-409,-18-5-1741,2-28-1329,3-8 3479,3-17 0,24 9 0,4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9:40:21.126"/>
    </inkml:context>
    <inkml:brush xml:id="br0">
      <inkml:brushProperty name="width" value="0.09071" units="cm"/>
      <inkml:brushProperty name="height" value="0.09071" units="cm"/>
      <inkml:brushProperty name="color" value="#0070C0"/>
    </inkml:brush>
  </inkml:definitions>
  <inkml:trace contextRef="#ctx0" brushRef="#br0">20373 9816 6383,'-16'15'124,"-1"8"-91,14-10 1,-3 8-12,5-5 12,-1 1-12,2 1 1,-1 2-1,1 0 12,0 3-23,0 1 22,0 4-21,0 2 10,1-6 0,0 2-11,2 5 1,1 1-140,-1-1 0,1 1 133,1-2 1,0 1-1,-2-1 1,1-2-6,-2-7 0,0-1 6,0 5 0,0-1-6,-1 4 0,-1-3 0,0-3 0,0 2 0,0-8 0,0-1 0,0-7 0,0-4 255,0-1-255,0-2 12,0 0-1,0 7-11,0 3-11,-1 9 11,0-4 0,0-1-12,0-7 12,1-2 0,0-1 0,0-1 0,0 0 0,0 1-11,0-1 0,0 1 0,7-2 11,-1 0 0,5-3 11,0 0 0,2 0 0,1-1-11,1-1 0,2 0 12,12-1-12,-5 2 0,-1 0 0,0 2 0,7 0-114,-10 1 1,0 0 113,9 4 0,-1 0 0,1 2 11,0 0-11,-8-2 0,3 0 0,-1-1 0,2 0-6,7 0 1,-1-1 5,-6-1 0,-2-2-141,0 0 0,0-1 141,9 0 0,4 0 0,-17 0 0,1 0-672,0 0 1,1 0 671,1 1 0,1 0 5,-1 0 1,1 1-27,1-1 0,0 2 26,9 1 1,2-1-6,-1 0 0,2 1-308,-8-1 0,1 0 1,-2 0 307,5-1 0,-2 1 0,-3 0 0,-3-1 129,8 3-129,-1-2-11,-1 1 11,1-1 0,0 0 0,-8-2 0,1 0 0,12 0 704,-12-1 1,1 0-705,1 0 0,-1 0 0,-5 0 0,-1 0-87,6 0 0,-1 0 87,6 0 1094,-3 0-1106,-4 0 114,3 2-124,1 1 16,-5-2 1,0 1 10,-2 0 1,0 0-1,6-1 1,0-1-12,-2 1 1,-1 0-387,3 0 0,0 0 392,2 1 0,-1-1 0,0 2 0,0-1 0,0 0 0,-1 0-6,-2-1 1,0 0-6,-2 0 0,0 0-14,-1-1 0,-1 0 25,17 0 0,-3 0-12,-1-1 12,0-3 12,0-1-12,2-2 0,-16 3 0,0 0 0,1 1 0,0-1 0,1 1 0,1 0 0,-1 0 0,1 0 0,10 1 0,1 0 0,0 1 0,1 0 3,-7 1 1,2-1 0,0 1-4,-1-1 0,-1 0 0,0 0-354,5 0 0,-2-1 354,1-1 0,-2 0 0,-7 0 0,-2-1-174,2 1 0,1 0 174,-2-1 0,2 2 308,8-1 0,1 0-303,1 2 1,0 0-6,-1 0 0,0 0-801,-2 1 1,-2 0 800,-8 0 0,-1 0 0,1 0 0,-1 0-298,1 0 0,-1 0 298,1 0 0,-1-1 60,0 0 1,1-1-61,-1 1 0,0-2 0,0 0 0,0 0 0,9-1 0,-1-1 0,-6 2 0,-1 0 0,6-2 0,-1 2 0,5-1 58,-4 2-58,-4 0 11,-4 2 1697,0 0-1708,-2 0 1547,4 0-1547,4 0 0,6 0 22,4 0 114,-15 0 0,0 1-136,10-1 0,1 0 0,-8 0 0,0 1-6,6-1 1,0 0-12,-5 0 0,-3 0-5,8 0 11,1 0 0,-19 0 11,-4 0-23,-3 0-44,-2 0 45,-1-7 10,0 1 12,-1-7 0,-2 0 0,-2 0-11,-3-2 11,-1 0 0,0-1 0,0-2 0,0-1 0,1-3 0,2-3-11,2-4 11,3-5-1587,1-2 1559,0 16 0,0 1 11,0-2 0,0 1-135,0-1 1,0 1 145,0 0 1,0-1-70,0-8 0,0 0 64,-2-3 0,1 0 11,0 0 0,0 0 0,-1 0 0,0 1-239,1 8 0,0 1 239,1-1 0,0-1 0,0-8 0,0 1 0,0 8 0,0 0 0,0-4 0,0 2 1462,0-2-1406,-1 8-34,0 6 23,-1 4 344,-1 4-266,-1 2 19,1 1-108,0 1 580,0 1-591,1 0-23,0 0 0,1 0 11,0-2-11,0 2 0,-1-2 11,0 2-11,-1 0 0,-2 0 0,-2 0 0,-1 0 0,-3 0 0,-10 1 0,-7 4 0,-1-2 0,-2 3 0,9-4 0,0-1 11,1-1-22,0 0 22,1 0-11,1 0 0,0 0-11,-1 0 11,1 0 11,-1 0-11,-1 0-11,-1 0 22,-4 0-11,-1 0 0,-2 0 0,-3 0 0,8 0 0,0 0 0,5 0 0,0 0-189,-7 0 0,1 1 189,-8 1 0,0 0 0,12-1 0,0 0 0,-9 0-139,-6-1 139,12 0 0,2-1 0,-3-2 0,-1 0 0,-4-2-225,-2 1 237,-1 2 181,9 1 0,-2 1-188,1-1 1,-1 0-1,1 0 1,0 0-6,3 0 0,2 0 0,-9-1 0,2 1 0,-1 0 0,-1 1 0,1-1 0,6 1 0,0-1 11,-12-2-132,12 1 0,-1 0 133,-10-3-12,-1 0 22,1 1-11,-1-1-11,3 1 11,0 0-11,3 2 0,8 1 0,1 1 0,-11-1 0,-7 0 0,11 1 0,-1 0 0,-1 0 0,-2 0 0,-2 2-92,-2 1 92,-3 2 5,19-2 1,-1 0-6,0 0 0,-1 0 5,-6 1 1,-2 0-6,8-2 0,0 0 17,-5 1 0,0 0-6,-7-1-32,3 0 21,3-1 0,0 0 367,2-1-367,0 1-12,2-1 24,-1 0 343,1 0-355,-1 0 23,-1 0-23,5 0 0,0 0 0,-13 0-174,10 0 1,-1 0 173,-12 1 5,17 0 1,-2 1-6,-7 1 0,-2 1 0,9-1 0,-1 0 0,-6 1 0,1 0 0,-7 2 0,12-3 0,1 0 12,-8 1-24,-6-1 24,16-2-12,2-1 0,1 0 0,-2 0-12,0 0 24,-17 0-12,5 0 0,8 0 0,-1 0 139,-13 0-139,-2 0 0,8 3 0,0 1-280,7-2 0,1 0 285,-8 3 1,1-1-6,-7 1 0,3-3 0,3-1 0,3-1 0,3 0 0,2 0 0,1 0 0,0 0 196,0-2-196,-13-1 0,7 1 0,-10 1 0,11 1 0,0 0 0,1 0 572,-1 0-572,0 0 0,6-1 0,0 1 0,-12-1 0,4 0 0,0 0 0,-4 0 0,11 0 0,1 1 0,-5 0 0,-3 0 0,8 0 0,-1 0 0,9-1 0,-4-2 0,4 0 0,-4-2 0,-3-1 0,2 4 0,-8-1 11,3 2-22,-3 1 11,-1 0 11,-2 0-11,-1 0 0,0 0 0,1 0 0,1 0-11,2 0 22,1 0-11,2 0 0,0 0-11,2 0 22,1 0-22,2 0 11,3 0-12,7 0-167,1 0-112,15 0-213,11 0 504,15 0 0,-13 0 0,-2 0 0</inkml:trace>
  <inkml:trace contextRef="#ctx0" brushRef="#br0" timeOffset="1472">22807 9856 6047,'13'-11'202,"-1"2"-157,-7 3 22,2 0-22,-1-1 0,2 2-1,3-4-10,2 3 0,9-2-1,3 5-10,-2 2-1,-1 1 0,-1 9-10,-5 0-1,2 8 0,-9-1 0,-2 11 23,-4 6-23,-6 1-11,-6 1 17,-3-17 0,0-1-6,-9 9 0,8-9 0,0-2 12,-5 4-1,0 3-22,4-4 0,2 1 22,6-4-10,5-5-12,1 0 11,3-1-11,3 2 0,4 0 11,11 4 0,7-2-11,0-3 23,2-6-23,-8-4 0,1-3 0,-2-4-112,-3-5-269,-6-4 381,-5 2 0,-5 6 0,-2 4 0</inkml:trace>
  <inkml:trace contextRef="#ctx0" brushRef="#br0" timeOffset="2335">22979 10398 6473,'-6'16'0,"2"-3"-34,2-12 46,2-1-12,1-3 0,2 0 0,1-1 0,1 2 0,-1 0 0,-2 1 201,-1 1-156,-4 0-34,0 0 12,-2 1-12,3-1-168,1 1-56,6-1-212,-4 0 425,5 0 0,-6 0 0,0 0 0</inkml:trace>
  <inkml:trace contextRef="#ctx0" brushRef="#br0" timeOffset="5538">11113 8162 6327,'6'-9'124,"-1"1"-102,-5 3-11,0-2-11,0-4 0,1-3 11,-1-5 1,0-3-12,0-3 11,0 0-11,0-1 0,0 0 11,0 2-11,0 1 0,0-5 11,0 3-11,0 1 0,0 5 0,0 1 0,0 4 0,1-5 0,0 6 34,2-4-23,0 5 0,1-1-11,-1 5 23,0 2 21,3-3-32,-2 1-1,3-2 11,-2 2-11,-1 1 23,0 1 0,-1 1-12,-1 2 0,0 2-10,0 0-1,2 1 11,2 0-11,2 0 1,2 0-1,3 0-11,2 0 0,2-1 11,2 1-11,2-2 11,4 1-11,0 0 5,-5 0 1,1 1-6,11 0 0,-11 0 0,0 0 0,9 0 0,0-1 0,0-1 0,1-1-218,1-2 218,1-1 0,1 0 6,-9 1 0,1-1-12,-6 2 0,0-1 12,5-1 0,2 0-6,-1 1 0,-2-1 0,-5 2 0,0 0-6,5-1 0,1 1 12,-1-2 0,0 1-6,12-2 0,-11 2 0,-1 0-12,10-1 24,1 0-12,-1 1 0,0 1 0,1 0 0,-1 1 0,1 1 0,-1 1 0,0 0 0,0 0 0,-9 1 0,0 0 0,-5 0 0,0 0 0,8 0 0,-2 0 0,-6 0 0,-1 0 0,18 0 0,-12 0 0,0 0 0,11 0-6,-14 0 0,0 0 6,6 0 0,0 0 0,-2 0 0,-2-1 0,-1 1 0,-2-1 0,-1 1 0,6-1 218,-6 1-206,4 0-24,-6 0 12,1 0-11,3 0 22,5-1-17,-3-2 1,0 0-6,-4 0 0,1 0 11,14-3 0,1 0 5,-16 2 1,0 1-12,5-2 1,0 1-18,10-1 12,-11 3 11,-1-1 0,-13 2 0,-3 1 0,-2 0 0,0 0 0,0 0 0,1 0 0,-1 0 0,3 0 0,3 0 0,-1 0 0,3 0 0,-4 0 0,4 0 0,-3 0 0,5 0 0,0 0 0,-5 0-11,2 0 0,-6 0 0,-2 0 11,-2 0-12,-1 1 12,0 1 12,-1 2-12,1 1 0,1 3 0,-1 1 0,2 10 0,-1-2 0,1 9 0,-1-2 0,-2-3 0,0 1 0,1 15 0,-1-10 0,0 0-281,0-5 0,0-1 281,0 1 0,0 2 0,0 9 0,0 0 0,0-9 0,0 0 0,0 7 0,0-1-11,0 6-156,0-3 156,0-4 11,0-3-12,0-2 12,0-3 0,0-3 0,0 1 0,0-8-22,0 1 563,1-7-564,-1-1 189,0 0-166,0 1 0,0 0 0,0 2 0,0 10 0,0-5 0,0 7 0,0-7 11,0-5-22,0-1 11,0-4-23,0-2-33,4-1-660,-3-15 716,2 3 0,-3-5 0,0 11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8:17.087"/>
    </inkml:context>
    <inkml:brush xml:id="br0">
      <inkml:brushProperty name="width" value="0.05292" units="cm"/>
      <inkml:brushProperty name="height" value="0.05292" units="cm"/>
      <inkml:brushProperty name="color" value="#0070C0"/>
    </inkml:brush>
  </inkml:definitions>
  <inkml:trace contextRef="#ctx0" brushRef="#br0">6571 9930 16129,'-17'6'331,"1"0"-292,4 8-39,-2 8 50,-3 13-33,5-3-17,4 3 6,6 2-23,9 2 11,1-2 1,15 1-79,15-12 0,6-7 84,1-6 0,-9-11 0,-11-6 0,-1-2-62,6-14 56,-11 3 1,6-9 5,-11 5 0,5-27 0,-7 0 56,-4 8 0,-3-1 246,-14-12-179,-2 6 96,-23 24-152,11 15-61,-12 2-6,9 5-17,-3 3-168,-13 13-201,13-1-2437,-9 21 2823,24-5 0,4-7 0,10-7 0</inkml:trace>
  <inkml:trace contextRef="#ctx0" brushRef="#br0" timeOffset="713">6975 9882 13469,'9'36'250,"0"0"0,-1 0 0,0-2-211,2 7 146,-1 7-34,-5-23-78,0 1-73,-2-13 45,0-5-34,-1-3-5,0-2 206,-1-1-144,1-9-57,0-11-6,7-15 135,19-23-56,-2 16-78,13-3-6,-11 28-17,0 5-1775,14 3-2745,-13 5 4537,5 2 0,-22 1 0,-4 1 0</inkml:trace>
  <inkml:trace contextRef="#ctx0" brushRef="#br0" timeOffset="1332">7547 9906 15361,'-27'36'246,"1"0"1,1 3 0,8-1-213,14 7-34,16 6-73,1-17-78,23-12-51,-13-17 118,7-9 84,-11-8 0,-2-10 39,-5-5-33,-3-4 72,-4-1-72,-3 1-6,-2 0 129,-4-7-84,-2 12 341,-6-5-117,2 30-180,5 23-77,9 11-7,7 17-5,5-11-1185,3-11 1,3-1-3241,4 0 4425,18 6 0,-32-31 0,-4-2 0</inkml:trace>
  <inkml:trace contextRef="#ctx0" brushRef="#br0" timeOffset="1916">7951 9930 13334,'10'33'456,"1"0"1,6 27 237,-7-8-621,-4-23-73,0 11-235,-4-33 67,2-11 179,-1-8 40,2-12 16,-1-8-62,2-4 7,4-19-12,0 16 308,10-16 359,13 35-270,3 27-296,0 15-95,-9 27-6,-12-8-1359,-7-7 1,-1 1-4747,1 2 6105,1 13 0,-8-42 0,0-6 0</inkml:trace>
  <inkml:trace contextRef="#ctx0" brushRef="#br0" timeOffset="2649">8546 9906 16342,'-29'58'624,"14"-23"1,2 1-485,3 17-140,4 0-62,14-12-89,7-23-487,22-10 458,-8-13 169,10-11-50,-16-12 55,-6-7 6,-3-2 50,-6-16-38,-4 6 161,-12-5 79,0 25-173,-4 11-29,8 32-11,6 3-33,5 22 39,6 0-1,4 7-10,3 5 11,-1 2-29,-6-12 1,-1 1 19,-4-11 1,-2 2 27,3 24 1,-3 1-26,-3-24 0,-2-1 9,-5 21 0,-5 0-32,-1-18 1,-5-3-90,-13 0 1,-5-8-270,-15-13-64,15-26 0,3-10-625,10-12 1,5-6-1880,-1-1 0,2-2 2745,3 0 1,2 4 0,-1-7 0,6 17 0</inkml:trace>
  <inkml:trace contextRef="#ctx0" brushRef="#br0" timeOffset="3198">9023 10049 15367,'58'23'112,"-9"-9"-5,-35-23 27,-1-8-38,-2-2-12,-2-4-12,-2-2 180,-2-7 471,-5 6-421,-5 2 62,-16 13-224,-1 10-67,-10 10 78,7 6 79,-5 29-90,12-5-98,10 1 0,5 1 25,12 11-67,9-10 0,5-2 0,16-1-193,1-14 0,4-10-1025,-5-22 0,0-8-2062,0 5 1,-1-4 3158,-3-12 1,-5-1-1,-8 4 1,-8 8 0</inkml:trace>
  <inkml:trace contextRef="#ctx0" brushRef="#br0" timeOffset="4409">12498 9787 15496,'2'64'1008,"1"-2"-856,6-14-40,-1 0-28,0-5-84,-2-7 0,-1-10-264,3-11 360,0-31-60,1-18 0,-2-6-30,5-26 11,-4 16 0,0 1-12,1-1-5,1 8-73,1 11 73,1 14 163,9 20-118,-4 15-6,8 17-39,-8 5 0,-1 6-39,0 15 50,-4-9-420,-1-7 409,-5-32 6,0-26 33,1-20-28,9-26 67,-1 12 18,9-10-40,-4 28 39,2 11 202,11 21-213,-7 13-258,11 36-829,-23-21 1,-2 1 1002,2 4 0,0-1 0,1 9 0,-4-20 0</inkml:trace>
  <inkml:trace contextRef="#ctx0" brushRef="#br0" timeOffset="4728">13212 9763 16208,'37'25'44,"1"0"1,3 1 0,-3-5-471,-6-8-1870,19 0 2296,-20-9 0,-6-2 0,-12-2 0</inkml:trace>
  <inkml:trace contextRef="#ctx0" brushRef="#br0" timeOffset="4964">13498 9787 13032,'10'2'2355,"-11"44"0,-10 22-2112,-1-5 1,-2 4-179,2-6 1,0 3-1,0 0-836,-1 0 1,-1-1 0,2-8 772,3-10 1,-1-4-45,-2 14 0,1-4-271,0-9 5,-1 10-778,5-27 1219,5-33 0,1 8 0,3-24 0</inkml:trace>
  <inkml:trace contextRef="#ctx0" brushRef="#br0" timeOffset="6677">17259 3596 15373,'3'42'390,"1"0"0,0-2 1,-1 0-153,-2-1 0,-1 0-132,2 26-945,-1-7 0,-1 2 856,0-25 0,0-1 11,-1 21 0,0-2-28,-1 1 5,-1-17 1,1-3 16,0-3 494,-1 7-634,2-18 245,0-3-681,1-3-4163,-4-4 4717,3-3 0,-3-1 0,4-6 0</inkml:trace>
  <inkml:trace contextRef="#ctx0" brushRef="#br0" timeOffset="7444">17068 3953 15681,'24'-51'426,"-2"6"-269,1 16 106,6-10-67,-9 10-6,8-10-128,-17 23 95,1 1-62,-8 11 6,-2 2 22,-2 2-123,4 0 5,-1 2 7,5 0-7,0 4 1,4 3 95,3 4-96,16 17 1,-4-4-1,12 13 1,-9-8 56,1 0-60,-5-6 1,1 1-8,12 11-275,-11-12 0,-3-3-2521,-3-4-2184,-9-7 4985,-11-11 0,-2-1 0,0 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39:22.739"/>
    </inkml:context>
    <inkml:brush xml:id="br0">
      <inkml:brushProperty name="width" value="0.05292" units="cm"/>
      <inkml:brushProperty name="height" value="0.05292" units="cm"/>
      <inkml:brushProperty name="color" value="#0070C0"/>
    </inkml:brush>
  </inkml:definitions>
  <inkml:trace contextRef="#ctx0" brushRef="#br0">2762 5144 15182,'-18'11'930,"2"-1"-633,7-10 224,-11 4-213,-1 1-269,-19 14-95,8 2 11,1 6 45,8 3 40,9-1 4,1 5 1,0 24-39,6-11-6,3-7 0,1 0 0,5 6-40,3-11 1,3-1-50,13 10 10,1-15 1,2-2-152,22 8 107,1-7-862,-3-16-534,-18-6 1519,8 2 0,-21-4 0,-1 1 0</inkml:trace>
  <inkml:trace contextRef="#ctx0" brushRef="#br0" timeOffset="865">3190 5596 14880,'-50'34'336,"10"-2"-263,38-9-73,1 1 0,2 1-12,9 7-44,7-1-117,22 3-219,-1-13-56,13-8 448,-22-16 39,7-15 62,-17-17-45,-2-3 246,-6-19-67,-8 23 314,-11-18-347,-4 25 22,-25-9-44,-6 19-466,-18 8-420,21 13-952,8 16-2846,27 2 4504,4 3 0,1-11 0,0-5 0</inkml:trace>
  <inkml:trace contextRef="#ctx0" brushRef="#br0" timeOffset="1551">3571 5429 13110,'15'39'423,"0"0"1,0 7 0,-1-2-317,-4-1-15,-3-6 1,1-1-71,1 8-22,-1-4-157,-3-21 157,-3-17 347,1-20-257,-2-1-17,4-32 11,3 3-62,3 15 1,4 2 44,15-6 202,5 9-45,-6 33 28,-1 22-185,-8 2-67,4 15 0,-13-11-5,-1 0-180,-3-3-381,-1-3-5606,0 2 6172,-4-11 0,2-2 0,-4-12 0</inkml:trace>
  <inkml:trace contextRef="#ctx0" brushRef="#br0" timeOffset="2099">4214 5120 16852,'1'43'130,"0"0"1,-1 2 0,1-2-14,1 23-89,0-30 0,0 0-23,1-1 1,0-1 62,6 32-119,0-13 1,2-1-824,10 12 168,-7-22 0,4-8-610,11-27 146,-9-19-4605,-6-38 5775,-11 18 0,-3-5 0,0 23 0</inkml:trace>
  <inkml:trace contextRef="#ctx0" brushRef="#br0" timeOffset="2281">4095 5382 12931,'-5'-7'2587,"1"3"-2306,48 20-281,-12-6-54,2 1 1,3-1-642,19-1-1539,-1-2 2234,3-3 0,-28-2 0,-9-1 0</inkml:trace>
  <inkml:trace contextRef="#ctx0" brushRef="#br0" timeOffset="2966">4690 5644 15389,'58'4'365,"-8"-3"-303,-31-15 22,3-9-79,-7 5 113,1-13 22,-14 3-129,-17 0-11,-4 5 6,-13 10-1,5 9 365,-18 13-359,19 4 34,-11 14-6,27 3-33,5 6 134,6 25-112,6-28 0,6 1-275,11 7 1,8-5-567,4-16 1,4-7-1473,-1-4 0,0-8 2285,-5-13 0,-4-4 0,-7-1 0,-8 5 0</inkml:trace>
  <inkml:trace contextRef="#ctx0" brushRef="#br0" timeOffset="3566">5190 5548 15249,'34'39'471,"-10"-13"0,2 0-415,21 21-208,-17-20 1,-1-1-415,13 10-2273,-6-8-1021,-22-19 3860,-3 0 0,-9-7 0,-2-1 0</inkml:trace>
  <inkml:trace contextRef="#ctx0" brushRef="#br0" timeOffset="3801">5190 5858 12791,'-12'-9'1299,"3"2"-537,9 7 554,39-67-1069,-17 31-133,10-16 1,5-3-213,-13 26 0,1 3-387,2-2 1,3 2 484,4 3 0,-2 5 0,-2 4 0,1 1 0</inkml:trace>
  <inkml:trace contextRef="#ctx0" brushRef="#br0" timeOffset="4351">6023 5120 17221,'-12'48'141,"-1"0"0,1 1 0,2 3 1,2 2-1,4-1-130,6 2 0,5 0 0,1-2-302,4 13 0,4-7-213,4-14 0,2-10 22,10-7 73,-3-14-1719,-10-29-1289,-7-1 3417,-3-14 0,-7 16 0,-2 2 0</inkml:trace>
  <inkml:trace contextRef="#ctx0" brushRef="#br0" timeOffset="4553">5785 5358 15037,'4'5'627,"0"-2"-151,-4-3-39,44 10-190,-11-3-205,15 1 0,5-1-1188,-6-4 1,-1 0-3142,-1-1 0,0 0 4287,0-1 0,-6 0 0,-10 0 0,-9 1 0</inkml:trace>
  <inkml:trace contextRef="#ctx0" brushRef="#br0" timeOffset="5608">8427 5310 15384,'-65'-13'890,"27"7"1,3 2-538,6 4-51,-12-1-61,16 1 151,-7 10-336,10 3-45,-10 33-11,19-5 3,5 2 0,4 5-3,6-4 0,6 1-54,5-2 0,4 2 0,3-4-184,10 5 0,4-6 109,2-1 0,5-12-893,15-27 0,-2-16 1022,-20-5 0,-2-2 0,6 2 0,-4-1 0,-5-13 0</inkml:trace>
  <inkml:trace contextRef="#ctx0" brushRef="#br0" timeOffset="11321">10570 4739 16073,'-20'19'1047,"0"-1"-599,-6 6-302,4-1-76,0 5 0,1 2 36,-5 15-1807,4 8 1,2 6 1705,10-18 1,2 4 5,1 8 0,0 6 1,5-1-23,8-2 1,5-1-1,-1-1-150,-2-4 1,-1-1 0,5-1-354,8 4 1,5-2 0,-2-7-154,13 8-666,13-5-1916,-25-34 3249,-2-7 0,-11-2 0,-3-2 0</inkml:trace>
  <inkml:trace contextRef="#ctx0" brushRef="#br0" timeOffset="11939">10665 4929 14930,'8'38'325,"-2"-2"-213,-4 14-230,0-18-274,1 18-744,0-31-2399,6-7 3535,2-22 0,-2 8 0,-1-13 0</inkml:trace>
  <inkml:trace contextRef="#ctx0" brushRef="#br0" timeOffset="12122">10808 4882 12539,'12'1'1781,"-2"0"-824,-10-1-637,2 44-185,-1-16-102,1 37-33,0-28-555,3 3 555,7 5 0,-6-20 0,4 0 0</inkml:trace>
  <inkml:trace contextRef="#ctx0" brushRef="#br0" timeOffset="12988">11165 5263 15031,'-17'36'188,"0"1"1,1 0 0,7-1-223,11 1 0,6-2-212,3 10-56,14-2-29,-7-33 141,1-4 134,-2-4 162,6-19-22,-7 0-45,3-16 107,-4-27 140,-8 11-177,-3 14 0,-6 0-59,-27-16-184,-4 20-353,-7 9-3143,7 18 3630,20 9 0,2-2 0,9 1 0</inkml:trace>
  <inkml:trace contextRef="#ctx0" brushRef="#br0" timeOffset="13689">11474 5239 14163,'8'39'242,"0"1"1,-1-3 0,-1-3-120,-2 2-61,1 0-57,-2-1 40,1-3-78,1-1 77,-2-15 124,-1-14-84,-1-14-33,0-14 10,0 0 30,3-3-58,3-2 34,2 0 135,13-12-191,-4 14-11,18-9-308,-14 26 308,23 10 0,-30 3 0,10 7 0</inkml:trace>
  <inkml:trace contextRef="#ctx0" brushRef="#br0" timeOffset="14225">11950 5382 15849,'-53'38'126,"28"-9"0,8 2-126,19 8-73,4 8-145,14-22 95,-5-18 39,5-2 78,-6-10 6,0-5 6,-2-9-1,0-6 57,3-25-23,-6 10-28,1-7 101,-9 18 191,-1 18 201,0 2-499,0 28 35,2 1-35,4 22-120,6-4 1,4-1-850,10 8-728,-7-10 1,2-3 1691,7-13 0,-14-10 0,-4-4 0</inkml:trace>
  <inkml:trace contextRef="#ctx0" brushRef="#br0" timeOffset="15024">12189 5334 14695,'14'54'683,"-1"-5"-576,-5-24-63,1-1 13,2 8-57,-4-14-68,1 2-156,-6-17 84,2-7 230,-1-6-17,6-22-17,7-32-12,-6 32 1,-1-1-45,1-1 0,1 4-22,6-4 22,-5 24 835,13 26-751,-8 3-45,9 21-39,-12-6-213,2 24-874,-4-18 1087,5 7 0,-12-32 0,2-10 0</inkml:trace>
  <inkml:trace contextRef="#ctx0" brushRef="#br0" timeOffset="15606">12784 5215 15978,'-17'30'154,"1"0"0,-10 25-143,23-26-11,2 1 0,4-2-89,3-5-180,6-5-157,5-7 358,5-17 124,-2-17-22,-3-6-28,-8-9-1,-5 11 63,-2-11-62,-1 12 27,0-5 29,-1 15 22,-1 7 224,1 15-101,7 28-123,1 7 0,1 7-59,0 1 0,0 2-22,1 3 0,-1 0-339,-4 1 0,-3-4 370,0 7-34,-3-20 0,-2-2 0,-3 5-6,-5-5-89,-2-9-62,-1-8 0,-1-10-111,-1-7-68,-1-15-1110,3-16 1,1-6 1445,-7-20 0,9 20 0,2 3 0,1 4 0</inkml:trace>
  <inkml:trace contextRef="#ctx0" brushRef="#br0" timeOffset="16174">13069 5405 14482,'55'-2'359,"-7"-10"-320,-24-13-6,-8-4 124,-9-7-84,-7 15 101,-6-9 252,-15 17 531,-19 9-581,4 19-256,16 12 0,5 6-30,7 21-20,15-6 0,7-3-171,12-3-347,18 6-602,-3-35 0,3-5-983,11-2 2033,-8-5 0,-4-2 0,-16-5 0,-8 1 0</inkml:trace>
  <inkml:trace contextRef="#ctx0" brushRef="#br0" timeOffset="16754">13474 4881 15277,'-24'35'550,"4"27"-556,22-28-392,1 19-504,3-33-2559,5-6-308,-3-9 3769,3-9 0,-7 0 0,-1-2 0</inkml:trace>
  <inkml:trace contextRef="#ctx0" brushRef="#br0" timeOffset="16938">13546 4834 11071,'8'7'2790,"-1"-2"-1284,-7-5-1169,13 48-203,-7-18-134,1 5 0,1 2-213,-4 3-1451,3 1-2951,1-6 4615,0-6 0,-3-14 0,-1-6 0</inkml:trace>
  <inkml:trace contextRef="#ctx0" brushRef="#br0" timeOffset="17338">13736 4715 14202,'39'24'635,"1"1"0,-1 7 0,-3 3-509,-13-2 0,-3 3-14,0 6 0,-2 1-2886,-7-6 0,-2 1 2790,-2 5 1,-1 3 11,-2-1 0,-1 3 0,-3 1 443,-3-2 1,-2 0 0,-2 2-464,-1 1 0,-1 3 1,-1-1-1,-1-5-8,-5 13 0,-2-5 427,-3 4 0,1-9-612,3-22-1451,-7-6-49,4-16 2533,-8-24 0,17 6 0,0-12 0</inkml:trace>
  <inkml:trace contextRef="#ctx0" brushRef="#br0" timeOffset="21702">14736 5310 14549,'-29'-6'1323,"7"0"-931,21 7 302,0-1-761,7 1 201,20 0-100,3 0-29,19 0 40,-4-1-20,-9 0 1,2 0-21,21 0-2,-18 0 0,-1 0 2,16-1-5,2 0 6,-7-2 0,1-1-4,-10 1 1,1 0-6,14-1 1,-1 0 2,5 1-17,-2 3 17,-28 3 0,15 3 0,-23-1-6,8 2-61,-18-5-11,-1 0 78,-8-2 22,-1 0 146,-2 0-168,-3-4 0,-8-4-11,-11-8-28,-19-15 33,10 7 6,-7-6 0,21 15 0,0 1 6,-2-4-1,6 7 1,-2-5-68,10 12-117,1-1-107,9 4 454,24 20 40,4 5-102,9 10-56,-11-1 29,-13-9 78,-2 11-51,-6-8 51,-3 8-40,-8-10-16,-6 2 28,-29 28-174,-6-10-1263,9-16 0,0-3 1308,-3-5 0,10-12 0,23-14 0</inkml:trace>
  <inkml:trace contextRef="#ctx0" brushRef="#br0" timeOffset="26858">16212 4786 16118,'49'-2'151,"-13"0"0,1 0-126,2-1 1,-1 0-12,1 0 0,1 0-14,7-1 0,-3 1 5,3 0-55,19-2-174,-37 4-1524,7 0-6429,-25 13 8177,-4-3 0,-7 4 0,-2-7 0</inkml:trace>
  <inkml:trace contextRef="#ctx0" brushRef="#br0" timeOffset="27209">16521 4858 10875,'-3'-11'2353,"0"3"-1244,3 8-521,0 0-196,0 3 263,0 20-369,2 4-45,2 28-12,4 8-176,-5-23 1,0 4-25,0 0 1,0 3 0,-1-2-176,0 4 1,0-2 145,0 16 0,0-4-706,0 0-1131,3-23-90,-1-27-3120,0-22 5047,-2-14 0,-1 14 0,-1 5 0</inkml:trace>
  <inkml:trace contextRef="#ctx0" brushRef="#br0" timeOffset="27876">16950 5215 15989,'-26'43'186,"1"-1"1,3 0 0,5-3-192,6 9-79,7-7-45,9-19-454,10-2 241,1-9 40,15-6 302,-12-14 61,9-19 40,-14 0-90,2-28 45,-11 8 0,0 1 96,-8 3 156,-2 25-78,-1 3 89,-1 15-246,5 9-40,0 8 1,2 6-28,0 4-326,10 25-2575,6-13 2895,9 9 0,-8-29 0,-5-11 0</inkml:trace>
  <inkml:trace contextRef="#ctx0" brushRef="#br0" timeOffset="28361">17164 5310 13536,'18'21'1193,"-1"1"-1070,-13 0-34,2 3 12,-3 3-28,1 0 39,-2 15-190,-1-18-146,1 2 364,0-34-68,-1-6 18,4-28-28,-1 13-18,9-23-49,-1 24-1,15-8-274,4 23-487,1 2 767,25 25 0,-37-10 0,16 12 0</inkml:trace>
  <inkml:trace contextRef="#ctx0" brushRef="#br0" timeOffset="151303">17759 5286 12113,'-16'6'95,"3"-2"-78,11-4 1036,0 0-134,2-3-617,0 1 191,-2-3-247,0 3-50,-3 0-112,1 0 62,-15 2-207,-4 1 55,-5 4 1,-5 9 5,9 8-163,0 23 6,11-11 11,6 9-50,13-22-207,10 1 397,3-10 79,32-7 90,-11-25 69,-10-2 0,-1-4-58,1-24 23,-10-13-13,-19 33-88,-4 6-96,-1 20-252,0 11 257,2 8 68,-2 14-51,2 5 1,0 5-138,-3 12 0,-1 4-362,2-4 1,-2 3-124,-3 11 1,-2 2-258,-5-7 0,-2-2 840,0-7 0,-1-1 115,0-1 1,-1-6 287,-8-1 214,13-30-388,2-6 128,-3-19-200,5-6-101,-1-18-39,7-4-538,2 8 1,3-1-987,8-20 1524,0 15 0,2 3 0,3 7 0,2 3 0</inkml:trace>
  <inkml:trace contextRef="#ctx0" brushRef="#br0" timeOffset="151882">18021 5429 15406,'36'23'393,"5"-4"-242,-24-15 135,8-2-51,-10-6-11,0-3 5,1-13-189,-6 2 10,-1-8 23,-7 7 11,-5 0-84,-5 0-51,-6 1-38,-16-1 106,-15 19 100,4 28-72,4 12-51,27 1 1,6 3-1146,2 11 1070,5-20 0,2-2-138,10 7 29,10-10-582,5-8 117,4-9 655,3-15 0,0-2 0,-6 3 0,23-11 0</inkml:trace>
  <inkml:trace contextRef="#ctx0" brushRef="#br0" timeOffset="152420">18878 4858 16667,'12'4'957,"-8"20"-841,-12 18 0,-9 16 0,1-3-745,2 1 1,2 2 630,0-1 0,1 5 0,2-8 192,4-14 1,2-3-416,-1 8 0,6-3-636,24 8-314,5-18-38,9-14-2342,-6-49-342,-21 0 3893,-3-18 0,-10 30 0,0 4 0</inkml:trace>
  <inkml:trace contextRef="#ctx0" brushRef="#br0" timeOffset="152569">18759 5120 13116,'-12'-11'2918,"4"3"-2918,8 8 73,0 0-286,57 36-1389,-9-13-776,-2 3 1,2-1 2377,-14-11 0,-3-4 0,3 3 0,-9-5 0</inkml:trace>
  <inkml:trace contextRef="#ctx0" brushRef="#br0" timeOffset="154010">21163 4429 16488,'-18'53'225,"-1"-1"0,6-2 1,0 4-1,0-1-225,2-5 0,0-1 0,1 2-45,0 11 0,1 1 1,3-6-35,3-10 1,5-3-163,4 9 0,3-4-5,5-2-40,9 2-223,-10-32-1127,2-4 337,-1-5-628,1-7 1927,-5-6 0,-5 2 0,-2 0 0</inkml:trace>
  <inkml:trace contextRef="#ctx0" brushRef="#br0" timeOffset="154227">20853 4858 14913,'45'13'785,"2"4"-760,-12 1 0,3 4-2380,15 6 0,0 1 2355,-12-6 0,-1-1 0,2 0 0,-9-3 0,-18-10 0</inkml:trace>
  <inkml:trace contextRef="#ctx0" brushRef="#br0" timeOffset="155193">22544 4453 13917,'-38'27'514,"0"0"0,-2 9 0,-5 9 0,0 4 1,3-1-403,6-2 0,4-1 0,0 3 0,-2 0-836,1-2 1,-3 1 0,-1 2 0,3 0 0,5 1 697,0 10 1,4 2 0,4-1 0,4-4-354,5-7 0,4-2 0,4-1-234,4 8 1,4-1-1,3-4-149,6-4 1,6-6 896,15-2 0,2-8 0,-6-10 0,6 2 0</inkml:trace>
  <inkml:trace contextRef="#ctx0" brushRef="#br0" timeOffset="155677">22639 4596 14325,'-15'42'287,"0"0"1,-3 14 0,2-4-423,4-6-234,-3 19-583,15-42-1625,18-6 852,-3-12 1725,16-9 0,-17-1 0,-4-2 0</inkml:trace>
  <inkml:trace contextRef="#ctx0" brushRef="#br0" timeOffset="155841">22758 4667 11194,'10'8'2163,"-2"-2"-1427,-15 31 0,-6 8-736,5-1-1191,2-1 0,-2 9 0,4-7 1191,7 9 0,0 3 0,2-39 0</inkml:trace>
  <inkml:trace contextRef="#ctx0" brushRef="#br0" timeOffset="157331">23067 4953 13592,'1'35'705,"-1"0"1,-1 23 0,-2 2-619,0-15 0,-2 0-30,-2 6 1,-1 3 0,0-3-5,-3 3 1,-1-3 88,-4 5 1,-1-5-137,-1-5-6,0-15-106,11-26-141,-3-5-201,1-7-1966,-9-28 101,7 0 2313,-3-23 0,9 33 0,3 5 0</inkml:trace>
  <inkml:trace contextRef="#ctx0" brushRef="#br0" timeOffset="157531">23234 4691 14051,'10'-23'-1119,"-1"5"0,-7 18 1,0 0-1</inkml:trace>
  <inkml:trace contextRef="#ctx0" brushRef="#br0" timeOffset="158014">23329 4953 15143,'3'35'235,"-1"-1"1,3 31-321,-3 0-206,10-22 476,14 6-44,-3-43-113,5-16-28,-11-11 0,-2-2 84,-3-2-45,-3 1 0,0-9-101,-5 16-207,0-4 174,-4 31 308,0 20-348,3 35-649,1-15-935,6 7-1261,0-40 2980,2-7 0,-6-5 0,-1-4 0</inkml:trace>
  <inkml:trace contextRef="#ctx0" brushRef="#br0" timeOffset="158250">23686 5120 14852,'6'43'390,"0"-1"0,-1 6 1,-1-3-2195,-2 16 1804,16-22 0,-10-27 0,9-22 0</inkml:trace>
  <inkml:trace contextRef="#ctx0" brushRef="#br0" timeOffset="158429">23782 4834 13329,'2'-8'621,"0"2"-621,-2 6-521,0 0 521,58 0 0,-44-1 0,44 1 0</inkml:trace>
  <inkml:trace contextRef="#ctx0" brushRef="#br0" timeOffset="158814">24186 5001 16885,'-51'13'622,"-5"14"-572,23 28-100,8-10-23,7 17-45,23-30-173,4-2-386,7-4-433,6-6-5078,21-5 6188,-14-8 0,3-3 0,-21-4 0</inkml:trace>
  <inkml:trace contextRef="#ctx0" brushRef="#br0" timeOffset="159183">24305 5239 13065,'9'1'1025,"-2"0"-739,-7-1-107,0 0 515,30 0-256,-10-5-192,24-5 393,-22-9-186,-10 0-257,-10 1 6,-21-5-191,4 14 28,-10-5-5,11 14 16,1 9-50,0 10 118,0 13-73,0 32-359,11-24 0,3 0-302,5-5 0,3-3-594,16 20 1210,21-56 0,-26 0 0,4-11 0</inkml:trace>
  <inkml:trace contextRef="#ctx0" brushRef="#br0" timeOffset="159547">24591 4620 14264,'5'36'414,"0"0"1,5 27-404,-3-38-11,0-3-1523,2 2-354,-1-12-907,2-1 2784,-3-10 0,-2-1 0,-3 0 0</inkml:trace>
  <inkml:trace contextRef="#ctx0" brushRef="#br0" timeOffset="159713">24710 4667 12640,'3'5'1898,"0"-1"-1343,-3-4-186,3 41-189,-3-15-180,4 35-4879,-4 3 4879,0-27 0,0 10 0,0-38 0</inkml:trace>
  <inkml:trace contextRef="#ctx0" brushRef="#br0" timeOffset="160348">24900 4477 13049,'25'29'914,"0"0"1,4 7 0,-3 1-520,-7-5 0,-3 2-236,5 11 1,-2 2-82,-4-9 1,-3 2 27,-3 16 1,-3-1-60,-3-20 1,-2 0-1029,-6 31 1,-5 0 1047,4-26 0,-3-1-52,-4 3 0,-3 4 0,-2-3 30,-7 6 0,-2-2-15,1-1 1,-2-2 300,1-6 0,-1-3-443,0-7 0,-1-4-842,-26 12-1620,19-19 0,0-4 2574,-12 0 0,16-11 0,21-2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42:42.947"/>
    </inkml:context>
    <inkml:brush xml:id="br0">
      <inkml:brushProperty name="width" value="0.05292" units="cm"/>
      <inkml:brushProperty name="height" value="0.05292" units="cm"/>
      <inkml:brushProperty name="color" value="#0070C0"/>
    </inkml:brush>
  </inkml:definitions>
  <inkml:trace contextRef="#ctx0" brushRef="#br0">11498 6382 16140,'-21'-7'135,"1"6"-62,8 8 67,-10 16-135,5-3 29,-6 12-34,8-5 0,-1 19-6,7-7-8,3-6 0,4 3-423,21 26 29,4-8 441,21-13-27,-13-30 151,14-33-113,-27 6-38,9-22 56,-23 16 10,-2-1 7,-5 4-68,-6 0-5,-17-2-965,-12 7 959,8 17 0,5-2 0,21 13 0</inkml:trace>
  <inkml:trace contextRef="#ctx0" brushRef="#br0" timeOffset="736">11689 6429 13043,'26'-19'907,"-2"3"-750,-12 12-62,3 1-39,1 3-5,6 9 251,-3 10 40,-1 19-214,-9-1 24,-14 19-40,-20 4-62,5-11 40,-12 1 33,19-32-106,2-4-219,5-6 174,4-1 179,9-5 102,14 7-214,0-3 28,22 12-280,-4-1 213,22 4 0,-30-9 0,3-5 0</inkml:trace>
  <inkml:trace contextRef="#ctx0" brushRef="#br0" timeOffset="1435">12141 6382 16594,'-6'61'-62,"2"5"18,2-45-102,6 6 112,3-20 34,4-4 51,1-1-46,2-1 40,-1-1-39,0 0 44,0 0-55,4 4-46,-5 3 57,5 15 72,-11 9 118,-3 22-56,-11-9-140,-2-3-61,-7-18-219,7-15-40,-2-2-105,5-6-371,0-9-2341,-2-22-475,2 0 3492,-1-16 0,6 28 0,0 5 0</inkml:trace>
  <inkml:trace contextRef="#ctx0" brushRef="#br0" timeOffset="1633">12165 6382 14264,'27'9'672,"10"4"-1064,-15-9 392,34 14 0,-37-13 0,15 6 0</inkml:trace>
  <inkml:trace contextRef="#ctx0" brushRef="#br0" timeOffset="2166">12474 6453 15249,'35'8'171,"-1"1"1,20 4-133,-23 0-6,-16-4-33,4 10 101,-12 3 45,0 3-6,-13 19-87,-4-11 0,-1 1-174,0 0 1,-1 0-149,-1 1 0,1-2-1887,-1 9 700,9-29-2460,3-11 3916,2-13 0,0 0 0,1 3 0</inkml:trace>
  <inkml:trace contextRef="#ctx0" brushRef="#br0" timeOffset="2336">12546 6596 12696,'3'4'1467,"-1"-1"-1153,-2-3-1,39 26-268,-15-12-45,34 21-1075,-20-16 1075,12 4 0,-23-10 0,3 0 0</inkml:trace>
  <inkml:trace contextRef="#ctx0" brushRef="#br0" timeOffset="7445">22687 6144 15266,'-19'22'112,"2"0"-67,0 2 0,-3 4-45,-1 2-6,-1 3 73,9-13-453,3-2 229,4-10 275,6-6-17,0-2-101,7 2 50,1 2-5,18 7-73,16 10 28,1-1 0,0-1-6,-18-9-72,-12-6-141,-1-2-240,-6-1-252,-1 0-841,-4-1-329,-3-5 1881,-8-5 0,6 3 0,-5-2 0</inkml:trace>
  <inkml:trace contextRef="#ctx0" brushRef="#br0" timeOffset="7714">22710 6334 14538,'10'48'1087,"-2"-9"-936,-8 8-139,0-7-1340,1 8 197,2-19-595,3-9-1730,0-17 3456,1-1 0,-3-2 0,-1 0 0</inkml:trace>
  <inkml:trace contextRef="#ctx0" brushRef="#br0" timeOffset="8545">23067 6167 14387,'-20'13'538,"2"0"-432,9 2-61,4-1-34,1 13 0,13 8-5,-2-6 27,7 5-27,-5-19 44,5 12-55,-5-9-51,2 8 50,-7-13-95,-2-1 68,0-1-152,-1 5 179,-4-6-38,-10 3-124,2-9-79,-8-2 141,6-5 106,-5-10 39,4-1-39,-2-9 11,7 6-11,3 0-56,3 4-11,1 2-62,12 0 135,8 2 55,5 0 102,14-3 33,-5-3-51,-1 0 79,-3-9-78,-16 10-17,-2-5-12,-8 5-61,-2-1-11,-12-12-95,1 6-230,-20-14-1411,9 19-1368,2 2 3059,8 17 0,9 1 0,2 1 0</inkml:trace>
  <inkml:trace contextRef="#ctx0" brushRef="#br0" timeOffset="9346">23353 6191 13093,'57'-20'392,"-13"15"-156,-34 22 72,-11 17-208,-5-12 80,-13 11-136,4-16-38,-4 1-6,9-10 0,3-5-454,2-1 342,3-2 68,9-7-12,-1 3-51,6-3 29,-1 6 319,4 16-174,-3 2-34,2 16-27,-5-1 0,-3-1 5,-3 12 118,-1-14 123,-9 10-73,-4-22-459,-15-3-527,2-22-291,2-7 1098,6-20 0,11 18 0,0-2 0</inkml:trace>
  <inkml:trace contextRef="#ctx0" brushRef="#br0" timeOffset="9965">23710 6167 15916,'-19'41'185,"-7"14"-431,15-27-91,-4 7 108,19-21 229,3-11 50,7-2 0,1-6-50,5-3 6,1-6 67,1-2-73,-1 1-73,1 3-140,-9 10 280,-2 10 259,-12 29-225,-10 13-827,5-12 1,-1-1-2608,-5 12 3333,5-6 0,7-35 0,0-4 0</inkml:trace>
  <inkml:trace contextRef="#ctx0" brushRef="#br0" timeOffset="11059">22425 6763 12006,'32'-3'1379,"-2"1"-898,-18 2 314,11 1-531,-2 1 200,20 2-368,-11-1 22,14 1-40,-8-1 37,4 0 0,4 0-57,0-1 1,1-1-39,7 2 0,2-2 16,9-2 0,-3-1-2,-24 0 0,-1-1-15,12-2 1,3 0 8,8-2 0,-1 0-26,-20 3 1,0 1 0,19-2 0,-3 2 53,-4 5-62,15 8 1,-17 0-1,11 6 6,-10-1 0,-8-2-5,-3 0-1,-12-3-453,-15-7-1222,-2 1-234,-4-3 1915,-4-4 0,0 2 0,0-2 0</inkml:trace>
  <inkml:trace contextRef="#ctx0" brushRef="#br0" timeOffset="11991">22472 6953 12169,'52'17'1479,"-3"-4"-701,-2-12-447,-9 1-107,-3 0 0,0 1-112,8 2-40,15 4-10,-15-2 0,2 1-6,21 2-6,-30-6 1,0 1-48,-2-1 0,2 0 2,5-1 1,0 0 83,24-2-55,1 0-9,-25-2 0,-2-1-25,8 0 0,-10-1 0,0 1-5,17 0 5,-2 0 0,-8 6 0,2 6-11,7 7 5,1 2 0,-21-5 1,0 0 7,-2 1 1,0 0 20,25 12-23,-10-4-107,-27-15-72,-13-6-286,-4-2-6245,-2 0 6710,-4 0 0,2 0 0,-2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43:10.109"/>
    </inkml:context>
    <inkml:brush xml:id="br0">
      <inkml:brushProperty name="width" value="0.05292" units="cm"/>
      <inkml:brushProperty name="height" value="0.05292" units="cm"/>
      <inkml:brushProperty name="color" value="#0070C0"/>
    </inkml:brush>
  </inkml:definitions>
  <inkml:trace contextRef="#ctx0" brushRef="#br0">11951 3453 14325,'19'29'476,"1"1"0,14 18-333,-10-21 1,3 0-74,4 5 0,1 2-68,0-1 1,-1 1 16,6 8 1,-2-1-126,2 7 95,-11-10-298,-14-17 236,-8-11-5,2 4-101,-2-7 28,1 4-292,-1-5-996,8 4 173,-1-5 202,2 1 1064,-1-6 0,-8 0 0,0-1 0</inkml:trace>
  <inkml:trace contextRef="#ctx0" brushRef="#br0" timeOffset="450">11927 3905 13065,'34'-29'597,"-1"-1"1,-1 3-1,-1 0-185,-4 2 0,-1 2-115,18-15-129,-6 7 0,2 1-34,4-3-134,12-4-11,-25 20-661,3 6-1686,-10 14-1966,-1 3 4324,-11 7 0,-8-6 0,-2-2 0</inkml:trace>
  <inkml:trace contextRef="#ctx0" brushRef="#br0" timeOffset="4034">13522 3643 11519,'30'11'1059,"-5"-3"-840,-17-7 245,7 0-318,-3 0 112,12-1 27,2 1-55,1 0-124,-4-1-67,-6 1 85,-7 0 94,13 0-151,-9 1-33,15 0 67,-14 0 78,12 3-112,0-1 196,19 2-123,-13-2-83,7-2-52,-17-2 46,10 0 5,-6-1-28,7 1-23,-10 0-5,0 0 45,14 0-45,-8 0 51,25 0-7,-5-2-32,0 1 60,17-2-72,-10-1 34,0 1-23,-20 2 0,-2 1-5,6 0-9,-5 0 0,-1 1 3,8 2-3,-8 1 1,1 0 7,6 3-22,-7-1 1,1 0 10,24 4 6,0 0 3,-23-4 0,2 0-3,3-2 0,1 0 5,2 1 1,0-1-6,-2 0 0,0-1 0,-5-1 0,-1-1 14,0 2 0,-1-1-14,25 1 3,-18 0 0,-3 0 53,-1 1-56,27 5-6,-14 0 6,-12-2 0,-1 0 0,15 2-11,6 0 5,-25-5-5,18-2 5,-12-1 6,16 1-33,-17-2 33,0 1 5,1 0-5,-2 2 6,0 0 0,15 1 5,-1 3-11,0-1 50,6 5-78,-10-3 67,0 1-27,15-1-12,-24-4-6,-5-2 0,0-1 1,9 1 5,-5-2 0,-1 0 0,9 0-14,-6 0 0,1 0 14,-6 0 0,0 0 0,-1 0 0,2 0-6,9 0 1,1 0 5,-7 2 0,-1-1 2,-1 0 1,2 0-3,7 2 0,-2 1 0,5 2 0,15 2 0,-20-3 73,1 2-70,-10-4 0,0-1-9,20 2 0,-18-2 1,-1-1-1,16 0-14,-14 0 1,0-1 19,21 0 0,-11 0 0,4 0-6,1 0 1,1 0 5,2 0 0,0 0-1060,-2 0 1,-3 0 1059,-13 0 0,-4 0-153,13 0 203,17 0-50,-15 0 0,14 0 0,-20 0-5,-1 0-4,-4-2 1,2-1 2,27 0-19,-14 0 0,2 0 25,-18 1 0,-2 1 0,-1 0 0,-2 0-11,30-4 11,-26 1-6,26-5 6,-28 3 0,7-2 0,-16 3 2157,-5 1-2146,7 0-11,-3 0 11,0 0 144,2 0-111,-4 0-38,18-1-6,-10 1 6,22-1-6,-22 2 0,31-2-6,-20 1 0,15-2-33,-12 2 39,-11 2 0,0 0 0,21-1-3,-10 2 1,3 0-4,3 0 0,0 1 6,-9 0 0,0 0 3,8 0 0,-2 1-3,5 0-6,0 1 6,0 0 28,-17 0 0,0-1 0,17 2-28,14-1 0,-7 0 0,-17 0 0,21 1-33,-23-1 50,9 1-12,-17-2-5,-7 0-5,-6-1 5,-7 0 5,15 0-66,-6 0 61,8 0 0,-4-1 0,2 1-6,18 0 6,8 0-6,2 0 9,-20 0 0,1 0 3,23 0-6,-18-1 0,0-1 67,10 0-62,-5-2-5,-33 2 0,-5 1 0,0 1 0,-2-1 6,1 1 0,-1-2-6,5 0 0,-1 0-6,13-4-5,14-6 11,-4 2 0,12-4-6,-16 7-55,-1-1 55,-3 2-5,-2 0 11,-10 3 0,-3 1 0,-9 2 969,-2 0-964,-5-2-5,0 0 6,-6-2 67,1 0 11,-1-1-62,-7-6-22,-5-4 0,0-1 157,-5-4-79,10 8-61,-1-3-11,10 8 5,4 1-11,4 6-448,1-1 453,15 7 12,13 9-11,0-1-1,5 5 7,-17-10-12,0 2-90,-5-3 84,-1 1-178,-7-4 60,-1 0-16,-2 4 191,0 2 117,-10 13-56,-16 18-118,-7 1-27,-4 1 33,11-16-40,10-12-402,-3 2 145,8-8-151,-3 2-392,10-9-1076,3-2 1916,-1 0 0,1-1 0</inkml:trace>
  <inkml:trace contextRef="#ctx0" brushRef="#br0" timeOffset="4914">23186 3405 14645,'37'52'633,"-17"-24"0,2 0-519,3 3 1,1-2-75,15 20-21,-17-19 1,-1-1-48,1 2 22,5 7-162,-14-16-1596,3 7-3603,-4-16 5367,-1 3 0,-7-15 0,-4-1 0</inkml:trace>
  <inkml:trace contextRef="#ctx0" brushRef="#br0" timeOffset="5682">23686 3620 16034,'12'-21'-269,"-4"3"292,-6 7-7,0-1-10,-1 3 173,-1-2-100,0 5 16,0 1 162,0 5-268,0-1 11,-2 4 11,-3 5 101,-3 5 51,-13 19-118,3-2 2,-1-1 1,-1 4-18,-6 9 1,0 1-6,-1 1 1,-1 2-10,-5 7 1,2-2-14,11-20 0,2-1-3,-5 6 0,1-1-39,-2 3 16,-3 7 35,14-21-12,8-15 11,1 1-22,2-7 11,1-1-2814,1-1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43:57.137"/>
    </inkml:context>
    <inkml:brush xml:id="br0">
      <inkml:brushProperty name="width" value="0.05292" units="cm"/>
      <inkml:brushProperty name="height" value="0.05292" units="cm"/>
      <inkml:brushProperty name="color" value="#0070C0"/>
    </inkml:brush>
  </inkml:definitions>
  <inkml:trace contextRef="#ctx0" brushRef="#br0">3833 8668 16992,'-20'22'168,"1"0"-135,6-8 79,-7 16-101,-3 31 17,13-26 0,2 2-64,-1 10 0,4 0-48,10 16-143,9-23 0,5-4 149,7-4 5,22 11 11,-18-31 23,13-5 39,-11-3 11,19-16 62,-11-27 0,-5-15-68,-9-8 40,-18 8-39,-6 12 83,-15-17-55,-1 15-23,-12-12 40,-1 20-46,-1 4-5,-3 3 34,-14 0-555,4 13-4358,-5 32 4879,23 21 0,9 0 0,14-6 0</inkml:trace>
  <inkml:trace contextRef="#ctx0" brushRef="#br0" timeOffset="732">4238 9144 17994,'-21'14'274,"-6"13"-229,6 24-50,4-7-40,6 9-22,17-26 16,27 8 51,-6-17 0,19 3-5,-19-18-203,-2-3-318,-1 0-600,1 0 1126,5-5 0,-14 3 0,1-3 0</inkml:trace>
  <inkml:trace contextRef="#ctx0" brushRef="#br0" timeOffset="2346">4904 8906 16000,'40'14'247,"-4"-1"-197,-17-7-5,10 4-11,7-2-29,-1-1 169,11-2-163,-18-4 23,7-1-23,-11 0 22,18 0-27,-16 1 0,13 0-1,-18 0 6,11 1-11,-8-1 0,20 0 62,3-1-51,4 0 6,8-3-11,-22 0 55,17-5-61,-26 5 6,15-1-6,-21 4 5,11-2 1,-9 1-6,18-1 0,-1 1 6,3-1-1,17 2 1,-17 0 39,-3 0-45,-12-2 0,-11 0 11,-3-2 0,-1-1-5,-6 3 61,-1-1-28,-5 3 179,-1-1-139,-1-1-74,-5-2-10,0-1-118,-14-7 117,4 2-16,-15-10 22,13 7 0,-4-3 0,10 6-40,2-2 40,3 5 0,2-1-392,3 5 180,5 0 161,1 3 6,12 4 146,8 19 6,-3-4-51,1 15-12,-14-13 130,-2 22 168,-4-5-261,-9-4 0,-3 0-81,-5 6-123,-15 4-2437,-6-18-4066,15-13 6626,-8-2 0,21-11 0,5 0 0</inkml:trace>
  <inkml:trace contextRef="#ctx0" brushRef="#br0" timeOffset="3493">6809 8430 16672,'9'64'151,"-5"-32"1,-1 4-115,-4 10 0,-2 7 1,0-4-22,1-4 1,0 1-15,-1 4 0,1 5 0,-1-8 4,1 6 24,0-18 1,1-2-31,0 0-78,0 16 16,1-37-22,0-5 84,2-5 79,2-1 145,9-3-84,18-6-96,7 4-32,18-2 38,-15 11-44,12 10-40,-23-2-313,13 8 72,-23-11-3001,4 1 3276,-17-9 0,0 1 0,-7-4 0</inkml:trace>
  <inkml:trace contextRef="#ctx0" brushRef="#br0" timeOffset="3808">6856 8906 15014,'26'-6'459,"1"2"-340,25 9-119,-18-3-74,18-3-424,-28-2-2532,0-10 3030,-11-1 0,-2 2 0,-10 4 0</inkml:trace>
  <inkml:trace contextRef="#ctx0" brushRef="#br0" timeOffset="4041">6809 8501 15339,'37'10'248,"0"0"1,-2-1-1,-3-1-208,4-2-40,3-1-1373,27-3-3645,-17-4 5018,16-2 0,-40 1 0,-9 0 0</inkml:trace>
  <inkml:trace contextRef="#ctx0" brushRef="#br0" timeOffset="5650">7904 8977 13340,'35'4'576,"0"-1"1,29 3-414,-31-6 89,10 0-73,-6 0-117,1 0 44,10 0-106,-18-2 78,10-1 85,-11-1-28,15-3-79,-11 0-17,11 0 202,0 1-45,2 3-84,2 0 61,8 1-33,0 2-16,1-1-40,-5 0-28,-18-1-6,-10 1-5,22-3-45,-16 3 5,17-3 1,-23 3-6,0 0 11,11 1-5,2 0-6,24-2 11,-8-1-5,-2 0-6,-6-4-6,-22 2 6,8-2 6,-18 4-6,1 0 5,-9 1 34,1-1-39,-3 0 6,4-2-6,0 1 0,-1 0 0,1 0 0,-4 2-45,-1 1 45,0 0-33,-1 0 33,0-1 0,-1 0 44,0-1-38,-2-1 28,-2-1-23,-9-6 6,-6-3-17,0-2 0,-9-7 0,8 4 39,-4-3-78,10 9-381,6 5 352,6 8 208,11 7-22,0 1-45,10 9-68,-3 1 102,9 12-102,-8-7 35,8 18 139,-14 1-50,-7 2-124,-10-1 29,-11-13-6,-2-8-527,-24 12-537,16-16-2734,-12 7 3770,25-21 0,7-2 0,4-1 0</inkml:trace>
  <inkml:trace contextRef="#ctx0" brushRef="#br0" timeOffset="6652">10141 8906 13457,'37'0'1227,"3"0"-1065,-23-3-39,6-1-50,-7-3 263,7-12-162,-8 0-84,2-5 229,-11-1-151,-5 10 79,-5-12 229,-17-1-174,-7 5-201,-5 3-45,3 15-56,9 8 33,-18 30 29,15-7-62,-10 25 6,23-17 55,5 1 1,4 2-37,11-5 0,6-1-3,7-5 1,4-3-37,5 4 0,4-3-140,-3-11 0,1-4-630,17-7-902,-12-7 1686,8-4 0,-22 2 0,3 0 0</inkml:trace>
  <inkml:trace contextRef="#ctx0" brushRef="#br0" timeOffset="7184">10808 9049 17008,'-32'16'526,"0"1"1,-21 15-420,35-8-40,4 1-34,7 1-33,3 0 0,7 0-33,8-4 22,8-2-23,7-8-89,5-5-1333,23-17 1456,0-14 0,-10 6 0,-16-3 0</inkml:trace>
  <inkml:trace contextRef="#ctx0" brushRef="#br0" timeOffset="20943">9094 10120 13060,'23'6'588,"5"-2"-487,-13-4 22,13 0 95,1-8-139,-5 0 27,1-9-39,-15 2 28,1-10 191,-5-8-213,0 5 16,-13-8-83,0 21 313,-14-6 74,0 11-197,-16 12 56,3 21-129,1 6-31,18 4 1,3 2-88,3 0 29,0 21 50,10-30-84,4-2 28,5-3-28,5-3 0,14-1-398,16-7-1909,6-2-752,-3-7 3059,-14-3 0,-22 1 0,-4-1 0</inkml:trace>
  <inkml:trace contextRef="#ctx0" brushRef="#br0" timeOffset="21409">9546 10216 16124,'-45'41'1120,"5"-3"-969,25-16-151,2 1 67,6 1-61,3 0-6,4 1-6,14 6 6,10-4-594,33-3-2010,0-22-1793,-1-8 4397,-19-12 0,-24 10 0,-5 1 0</inkml:trace>
  <inkml:trace contextRef="#ctx0" brushRef="#br0" timeOffset="21759">9808 10120 14023,'-8'-12'1484,"2"2"-1002,6 10-224,6 0-96,4 0-95,9 0-201,14 1-275,-8-1-2279,13 0-645,-21 1 3333,0 0 0,-13-1 0,-3 1 0</inkml:trace>
  <inkml:trace contextRef="#ctx0" brushRef="#br0" timeOffset="21926">9808 10192 15429,'57'22'364,"-6"-4"-633,-19-15-2070,-2-2 2339,0-5 0,-14 2 0,-5-2 0</inkml:trace>
  <inkml:trace contextRef="#ctx0" brushRef="#br0" timeOffset="22829">10284 9763 17445,'2'47'462,"-2"-6"0,-1 3-412,-2 0 1,-1 2-74,1 16 1,1 0-1,4-24 1,2-2-11,2 23-6,12-32 39,-5-17-6,12 1 0,-6-5-44,6-1-90,-3-1-84,1 0-650,13-1-733,0-1 117,-2-3 1490,-4-8 0,-20 4 0,-1-3 0</inkml:trace>
  <inkml:trace contextRef="#ctx0" brushRef="#br0" timeOffset="23098">10355 10096 12304,'-5'-11'1523,"0"1"-1120,5 10 471,0 0-712,16 2-106,-1 0-45,16 2-151,6-1-173,-9-1-337,7-1-319,-17-1-689,-4 0 1658,-4-2 0,-6 1 0,-2-1 0</inkml:trace>
  <inkml:trace contextRef="#ctx0" brushRef="#br0" timeOffset="23331">10284 9858 16068,'55'5'369,"-4"-2"-369,-20-7-213,15-3-739,-10 1 952,1 1 0,-1 0 0,-12 1 0,16-1 0</inkml:trace>
  <inkml:trace contextRef="#ctx0" brushRef="#br0" timeOffset="24081">10974 9977 16628,'-35'4'518,"-1"1"0,-19 3-446,36 22-21,12 12-12,3-8-39,12 24-157,21-10 34,9-7 67,4-12 6,-6-22 10,-13-11 29,8-15 6,-10-2-68,3-15 67,-10-13 6,-7 9 39,-3 4 1,-5-2 16,-17-19-73,0 24 0,-3 2-313,-14-3-594,-8 17-925,25 30 1849,1 16 0,9-11 0,0 5 0</inkml:trace>
  <inkml:trace contextRef="#ctx0" brushRef="#br0" timeOffset="24515">11236 10216 17619,'-41'37'689,"6"-2"-628,22-11-50,5 2-5,4 3 0,6-2-6,19 8-140,15-15-241,6-1 381,-5-35 0,-2-6 0,-11 11 0,16-31 0</inkml:trace>
  <inkml:trace contextRef="#ctx0" brushRef="#br0" timeOffset="33101">11570 8858 14482,'22'-20'403,"0"4"-319,-8 13 40,3 1-80,1-1-38,1 1 50,2-1-50,-1 1 89,1 1-22,10 0-12,-8 1-55,17 0 44,-9 2 74,23 1-68,-17 0 0,8 0-6,-19-3-10,32 1-29,-20-1 28,22 0-33,-27 0 10,1 0-10,0 0 39,33-2-34,-8-3-8,-24 3 0,1-1 2,30-5 74,-16 3-93,-14 3 0,0 1 25,11-1-6,10 2 1,-30 1 39,17 1-6,-16 0-5,10 1 5,-10-1 45,15-1-79,-10-1 68,25 0-17,4 0-56,-2 0 6,-3 0-6,-25-1 11,-16-1-5,-5 0 50,-3-1-6,-3 2 163,-3 0 123,-1 1-303,-4-2-33,-1 0-44,-8-5-40,2 2-56,-12-8 50,8 3 56,-6-6 29,6 6-6,-7-7 11,9 7 0,-2-2-45,9 8-162,4 4 83,1 0 136,7 4-12,1 2 50,14 10 17,-6-4 17,11 8-22,-13-9-1,3 2 18,-9-6-12,0 4-61,-4-3 285,0 10-123,-26 17-84,-8 6-84,-12 2-34,-1-8 34,13-16-5,2-3-628,-1-4-533,14-7 1166,1-2 0,13-3 0,1-1 0</inkml:trace>
  <inkml:trace contextRef="#ctx0" brushRef="#br0" timeOffset="38332">13760 8525 11715,'-18'-12'1552,"2"3"-1166,8 6-33,0 1-50,-1 1-85,1 1 73,-1 0-67,1 0-112,-2 0 151,-6 5-229,4-1 22,-12 12-17,11-5 35,-10 15-18,5 1 50,-5 22-100,9-13-1,3 7-5,8-19 0,2 10 0,1-8-5,2 6-46,8 1 51,8 0 62,3-1-85,17 2-21,15-11 172,6-5-128,1-6 0,-15-10 12,-15-2 38,9 0-50,-11 0 0,6-2-6,-15-1 6,-1-1 0,0-1-5,8-9-1,4-8-11,-4-2 1,0-2 60,-3 2 1,-1-2-26,1 0 1,-3-1 104,9-27 94,-19 23 213,-7-26-252,-15 24 34,-8-13-106,-10 14-9,-5 3 0,-4 1-93,3 7 1,-1 2-6,-8-6 0,-1 3-28,-3 9 0,3 6-157,-12 3 31,21 6 0,0 2-440,-11 11-437,5 7-1791,2 13-831,7 0 3555,4 7 1,14-21-1,6-4 1</inkml:trace>
  <inkml:trace contextRef="#ctx0" brushRef="#br0" timeOffset="39304">13165 9311 14880,'-35'-2'1244,"-6"6"-1160,13 8-79,2 3 23,8 14-33,13-11-63,5 13-4,22-8 83,3-3 6,14-3-17,-13-11-12,-2 4-83,-14-2 101,-2 10 27,-7-5-38,-12 11-29,0-11-55,-17 9-422,-3-13-1269,4-10 306,5-11 1474,15-20 0,7 15 0,0-3 0</inkml:trace>
  <inkml:trace contextRef="#ctx0" brushRef="#br0" timeOffset="39788">13355 9406 14628,'-33'57'313,"6"-8"-301,30-24-46,2-8-16,4 3-152,16-11 196,-10-8 1,14-12-62,-19-5-23,2-18 12,-7-6 78,-12-1-404,-16-2-262,2 25-1328,-5 5-1826,19 18 3820,4 2 0,1-1 0,2-1 0</inkml:trace>
  <inkml:trace contextRef="#ctx0" brushRef="#br0" timeOffset="40269">13593 9215 15294,'-15'49'1166,"3"-2"-791,9 3-291,1-7-82,1-4 1,1 0-3,3 7-78,1 11-152,3-25-1041,9 4 251,-6-19-329,4 2-517,-10-20 1866,-1-10 0,-3 6 0,1-5 0</inkml:trace>
  <inkml:trace contextRef="#ctx0" brushRef="#br0" timeOffset="40452">13474 9454 12763,'-4'2'1294,"1"1"-6,3-3-1036,44-4-2061,-6 0-1104,25-1 2913,-22 1 0,-27 3 0,-4 0 0</inkml:trace>
  <inkml:trace contextRef="#ctx0" brushRef="#br0" timeOffset="40918">13783 9215 15681,'4'37'355,"0"-1"1,2 31-255,-6-28-73,0 2-190,3 13-309,0-16-1624,4 10 124,-4-30 1971,1-3 0,-3-13 0,-1-2 0</inkml:trace>
  <inkml:trace contextRef="#ctx0" brushRef="#br0" timeOffset="41073">13712 9430 11782,'-1'-9'813,"1"3"-460,0 6-34,0 0-319,26-8 0,15 7 0,-6-6 0,0 7 0</inkml:trace>
  <inkml:trace contextRef="#ctx0" brushRef="#br0" timeOffset="41720">14022 9335 13653,'2'43'175,"0"1"1,0-5 0,0-10-165,-1-23 67,2-11-38,8-17-40,0 0 5,4-8-5,-4 7 0,0 2-84,3 0 79,-5 9 206,5 8 1,-7 25-152,-2 30-5,-2 0-45,-3 1-370,2-28 281,1-17 89,4-10 56,0-8-17,4-8-33,1-5-1,1-1-38,13-10 83,-6 19 56,4 1-593,-8 35 487,2 26 0,-9-18 0,4 8 0</inkml:trace>
  <inkml:trace contextRef="#ctx0" brushRef="#br0" timeOffset="42155">14474 9335 16426,'-41'29'56,"7"-1"-50,27-6-6,4-1 0,1 1-6,2-4-240,8 1-444,7-10 606,-1-7-61,4-11 21,-10-8-346,2-13 190,-4 7 73,-1-7 33,-3 13-22,-2 2 45,-1 4-73,0 4-129,-1 12 476,1 16-123,5 1-3814,20 15 3814,9-19 0,-5-1 0,-5-12 0</inkml:trace>
  <inkml:trace contextRef="#ctx0" brushRef="#br0" timeOffset="42452">14688 9263 13004,'8'9'1529,"-1"-2"-1154,-7-7-6,10 39 7,-2-16-129,10 31-208,6-10-712,-5-16-3919,4 3 4592,-14-23 0,-6-6 0,-3-2 0</inkml:trace>
  <inkml:trace contextRef="#ctx0" brushRef="#br0" timeOffset="42655">14688 9549 15339,'15'-31'384,"-1"0"0,14-25-328,2 20-549,-9 14-1064,5 0 1557,-11 23 0,-7 1 0,-2 4 0</inkml:trace>
  <inkml:trace contextRef="#ctx0" brushRef="#br0" timeOffset="46416">14521 8787 14465,'23'-8'628,"-1"4"-488,-7 8-23,0 1 51,3-1 12,1-1 150,28 1-257,-2-3-67,11 1 134,1-2-129,-12 1 95,0 0-72,9 3-23,-22 1 0,28 6-5,-23-3 5,16 3 0,-13-3 0,0-1 1,4 0-7,-7-1 1,1-1-3,6 2 0,2-1-1,-4 0 1,-1-1 2,-8-1 1,2 0-6,19 0 0,0 0 0,-17-1 0,0-1 25,17 0 1,-2-1-26,15-3-2094,0 1 2094,-11-1-493,-21 0 493,-4 2-302,9 0 296,-12 1-44,17 6 106,1 1 1895,4 0-1946,7-1 612,-21-7-595,4 1-22,-23-1 389,2 0-378,-15 0-11,0 0 0,2 0 0,9-1 0,-4-1-5,4-1 5,-7-1 0,3-2 5,-3 2 1,1-1-1,-5 2-5,0 1 12,-1 2-12,-2-2 0,0 2-56,-1-2 89,1-1 6,-1 0-5,-4-4-124,-9-4 40,-26-11 50,6 5 0,-14-5 11,21 10 185,-8-5-185,17 8-11,-4-2-39,19 8-73,1 2-5,1 1 72,5 0 196,14 17-106,6 5 0,5 10-40,-7-3 29,-8-9-29,0 12 68,-9-12 0,1 8 0,-14-12 0,-29 20-73,-5-5-608,6-7 0,1-3 608,-2-5 0,8-5 0,27-15 0</inkml:trace>
  <inkml:trace contextRef="#ctx0" brushRef="#br0" timeOffset="47032">16902 8620 15087,'23'26'440,"1"1"1,0-1 0,0 0-419,4 3 1,-2-2-314,17 14-2728,4-7 173,-27-24 2846,-2-11 0,-14-2 0,-2-1 0</inkml:trace>
  <inkml:trace contextRef="#ctx0" brushRef="#br0" timeOffset="47348">17283 8620 18218,'-8'38'373,"-1"0"0,-5 25-320,1-31 0,-2-2-3,-8 22-47,6-13 0,-3 3-3,-3 12 0,-2 1-169,1-3 1,1-1 8,2-3 1,2-5-216,-2 2-163,11-28-487,1-6-5113,4-14 6138,0-6 0,3 0 0,2 1 0</inkml:trace>
  <inkml:trace contextRef="#ctx0" brushRef="#br0" timeOffset="48199">16926 8287 14981,'17'-42'952,"2"4"-666,19-3-197,-16 16 74,11-13-57,-23 25 29,-3 5-29,-3 3-72,-2 2 27,0 3-22,-2-1 17,3 1 0,-1 0 68,3 0 32,3 0 270,11 15-286,-3-1-95,9 14 16,-7-3 85,19 25-140,-13-18 44,12 16-44,-20-29 5,1 2-11,-6-8-314,0 0-1892,-7-10 2206,-2 0 0,-1-3 0,-1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49:01.519"/>
    </inkml:context>
    <inkml:brush xml:id="br0">
      <inkml:brushProperty name="width" value="0.05292" units="cm"/>
      <inkml:brushProperty name="height" value="0.05292" units="cm"/>
      <inkml:brushProperty name="color" value="#0070C0"/>
    </inkml:brush>
  </inkml:definitions>
  <inkml:trace contextRef="#ctx0" brushRef="#br0">16474 11525 15541,'-26'10'241,"0"1"-123,9 0 5,-2 2-90,-1 3 23,0 1 12,0 2-12,-6 12-56,8-5 0,-9 19-23,14-5 23,2 0-5,6 11-7,24 4 1,6 2 11,10-3 6,11-8-17,7-7 5,-8-7-5,7-3 5,-24-19-33,9-2 28,-7-4-34,17-1-28,3-19-11,1-8 87,-21 3 0,-3-4-9,7-13 6,0-16 0,-18 22 67,2-11-5,-13 14 22,-3-1 196,-12-14-218,-2 10 16,-6 5 0,-5 1 197,-29-12-236,-3 4-39,17 21 0,-3 4-378,0 6 0,0 3-552,-26-4-2128,26 6 0,5-1 3058,13-2 0,2 1 0,16 0 0</inkml:trace>
  <inkml:trace contextRef="#ctx0" brushRef="#br0" timeOffset="1409">16331 11882 11894,'36'15'1087,"-2"-4"-487,-6-11 66,15 2-532,-6 1-61,3 1-34,-19 1-16,6 4 10,-7-4-27,6 2 0,-8-4-1,-1 0 6,7-2-162,1 0-1506,-2-1 1657,-7-4 0,-10 3 0,-4-3 0</inkml:trace>
  <inkml:trace contextRef="#ctx0" brushRef="#br0" timeOffset="1689">16759 11835 13441,'-1'67'347,"0"-15"-991,-2-28 644,-1-9 0,2-5 0,-1-3 0</inkml:trace>
  <inkml:trace contextRef="#ctx0" brushRef="#br0" timeOffset="2142">16307 11835 12208,'24'49'264,"-6"-6"-1004,-14-25 740,-2-1 0,1-4 0,-2-5 0</inkml:trace>
  <inkml:trace contextRef="#ctx0" brushRef="#br0" timeOffset="3376">17092 12121 14426,'-19'18'1014,"2"2"-801,9-3-28,-1 5 162,2 22-268,1-6-43,4-2 0,0 3-41,6 24 5,1-1-224,10-1-869,10-29-172,1-7-1586,7-28-1249,-15-10 4100,-3-12 0,-11 14 0,-1 3 0</inkml:trace>
  <inkml:trace contextRef="#ctx0" brushRef="#br0" timeOffset="3575">16949 12335 13032,'-8'-1'1243,"1"0"-896,7 1-117,0 0-68,34 14-78,-11-7-1484,22 3 0,5-2 1400,-7-4 0,19-2 0,-48-2 0</inkml:trace>
  <inkml:trace contextRef="#ctx0" brushRef="#br0" timeOffset="4227">17545 11811 15177,'40'8'818,"0"2"-757,7 5-481,5-1 420,-13-7 0,-1-1 0,1 1 0,-1-5 0</inkml:trace>
  <inkml:trace contextRef="#ctx0" brushRef="#br0" timeOffset="11844">18354 11216 15529,'4'35'219,"0"0"0,3 25-175,-5-12 1,0-1-45,2 16-14,-1-20 0,1-1 14,1 15-53,-3-23 0,-1-1-48,2 10-437,0 3 465,-1-34 73,0-11 101,-1-29 0,-3-9 0,-1-3-76,1 6 1,0-1-24,-2-13 1,1 1 3,-2-10 22,6 13 0,2 1 22,5-7-33,-1 14 0,3 6 22,9 11-17,14 10 118,-7 12-89,17 25-18,-11 32-16,-19-28 0,-3 0-11,2 32-6,-21-24-6,-6-18-403,-15-4 157,6-9-118,-9-4-352,10-13-298,2-6-727,2-13 1747,0-12 0,10 17 0,1-2 0</inkml:trace>
  <inkml:trace contextRef="#ctx0" brushRef="#br0" timeOffset="12439">18806 11382 15300,'-15'41'308,"-1"0"0,3-2 0,4-1-481,12 23 173,4-23-34,10-10 34,-4-25 34,6-10-1,-6-5-21,5-10 32,-7-4-38,-2-2 100,-1-17-100,-5 11 11,-1-23 84,-11 18-169,5 8-167,-6 11 235,8 21 0,2 8 45,3 23-107,3-2-1041,12 30-258,-1-26-4056,22 15 5417,-16-29 0,2-4 0,-17-12 0</inkml:trace>
  <inkml:trace contextRef="#ctx0" brushRef="#br0" timeOffset="12957">19092 11359 14751,'5'34'444,"1"0"1,0 11-1,-1-3-393,-3-2-40,1 8-11,-2-26-50,0-16 38,0-3 12,1-6 0,1-8 73,2-8-73,2-9 73,9-22-73,-1 11 3,-1 8 0,3 1-1286,20-4-1490,0 11 2773,13 39 0,-31-5 0,2 16 0</inkml:trace>
  <inkml:trace contextRef="#ctx0" brushRef="#br0" timeOffset="13375">19425 11406 10388,'4'9'2840,"0"-3"912,-4-6-3399,-16 18-302,7-2-46,-12 17 23,14-6-78,2 12-90,3-13-163,3 4 63,4-16 38,3-6 6,6-4 73,-2-7 5,7-15 174,0-26-61,-2-7-29,-4-13 34,-9 26-73,-6 8 17,1 22 56,0 10 140,2 16-67,5 11-6,4 9 6,5 4-303,1-10 1,3-1 229,3-4 0,0-2 0,12 19 0,-4-22 0</inkml:trace>
  <inkml:trace contextRef="#ctx0" brushRef="#br0" timeOffset="14307">19830 11335 15255,'13'62'297,"-6"-25"0,-1-3-213,-2 1-84,0 7-78,1-17-17,-2-12 134,4-2 50,-2-16-5,7-17-33,-2-4-6,6-14 11,-4 7 11,2 0-11,0 4-56,-2 6 5,0 8 18,-2 7 223,-3 9 17,1 24-195,-3-1-1,1 34-11,-5-11-101,0 2-145,-1-21-1,0-16 191,5-19 67,8-19-61,0 0 44,13-21 23,-11 22-73,4 0 0,-7 17 90,-2 5 89,2 20-554,-4 13-297,0 8 672,2 25 0,-8-41 0,4 11 0</inkml:trace>
  <inkml:trace contextRef="#ctx0" brushRef="#br0" timeOffset="14675">20330 11478 14908,'65'1'442,"-12"-3"-403,-45-8-5,-3-2 11,-2 0 33,-2-2-21,-1 1-12,-12-7-45,0 4-6,-20-8 112,6 16 432,-1 36-96,12 28-397,12-20 0,2 2-45,3-1 0,3-2-34,8 10-2581,39-12-1272,-16-26 3887,25-16 0,-40-6 0,-7 1 0</inkml:trace>
  <inkml:trace contextRef="#ctx0" brushRef="#br0" timeOffset="15358">20711 10954 13973,'5'39'532,"0"0"0,0 4 0,-3 0-314,-3 1 1,-1 0-269,0 4 1,0 0 121,1-2 1,1-1 38,-1-7 0,1-2-106,0 0 1,0-3-51,2 8-627,7 7-208,0-31-1268,11-9 2148,-8-33 0,0 10 0,-7-10 0</inkml:trace>
  <inkml:trace contextRef="#ctx0" brushRef="#br0" timeOffset="15541">20639 11216 13065,'7'7'1888,"-2"-2"-1765,51 21-1288,-11-10 210,-4 3 0,1 0-3011,11 1 3966,-15-1 0,-18-10 0,-7-1 0</inkml:trace>
  <inkml:trace contextRef="#ctx0" brushRef="#br0" timeOffset="15908">21020 11454 15104,'55'-11'504,"-11"0"-420,-38 0-44,-1-2 27,-2 0 0,-1-1 101,-15-10 6,-8 10-90,-6-4 100,-8 22-105,19 8-40,-2 11 107,13 5-23,5 15-123,7-9-6,5 7 6,7-18-207,3-8-303,1-4-347,0-5-767,3-3 1624,3-8 0,-13 3 0,0-3 0</inkml:trace>
  <inkml:trace contextRef="#ctx0" brushRef="#br0" timeOffset="16258">21354 11335 13026,'5'0'1915,"0"0"-122,-5 0-1345,0 57-218,-1 4-233,1-18 0,0 0-92,-2 11-40,2-33-49,3-17 391,15-28-151,-3 1-51,13-23 1,-8 7-1,-1 6 1,4 2-314,13-4-5175,25 12 5483,-30 32 0,-5 15 0,-21-14 0</inkml:trace>
  <inkml:trace contextRef="#ctx0" brushRef="#br0" timeOffset="20034">22163 11359 16028,'-22'46'135,"4"4"-286,9 11-191,10-15 269,3-7-28,12-26 95,-5-11 6,4-8 0,-4-6 0,0-9 0,1-6 0,-2-1 17,0-30-6,-5 15 57,-1-8 111,-4 28-184,0 18 5,0 8 319,0 24-230,0 1-83,2 15 33,2-9-39,2 0-134,2-2-157,1-4-124,0-5-526,2-6-414,1-8 1355,4-6 0,-7-3 0,1-1 0</inkml:trace>
  <inkml:trace contextRef="#ctx0" brushRef="#br0" timeOffset="20451">22544 11335 16504,'-42'9'264,"5"3"-208,20 5-17,3 3-39,5-1-34,4 0 29,4-2 5,4 0 0,4-4 33,15 7-55,-2-3 61,7 9-33,-16-9 61,-4 8-67,-7-11-196,-8 8-51,1-11-161,-7-1-371,2-7-476,0-2-1557,0-6 2812,1-1 0,5 0 0,2 1 0</inkml:trace>
  <inkml:trace contextRef="#ctx0" brushRef="#br0" timeOffset="20865">22782 11335 15076,'-50'18'235,"10"0"-229,33-3-12,4-1-61,2 0 67,4-1-45,2-2 45,4-1 0,1-1 6,1-1-1,1 1 57,-2 0-17,3 6 72,-6 4 203,-4 15-275,-13-4-62,-3-1-756,-14-9-269,10-14 1042,-8-10 0,16 1 0,1-7 0</inkml:trace>
  <inkml:trace contextRef="#ctx0" brushRef="#br0" timeOffset="21283">22972 11382 16269,'-22'33'107,"4"-1"-68,10-7-146,11 24-139,12-12 173,2 6 6,7-25-6,-8-13 40,6-9 83,-7-8-11,6-8-5,-9-8-29,-2-2 1,-4-15-51,-4 10-723,-17-18-3259,-16 24 4027,4 4 0,0 15 0,20 10 0</inkml:trace>
  <inkml:trace contextRef="#ctx0" brushRef="#br0" timeOffset="21667">23377 11335 15653,'-23'27'375,"1"0"1,-17 21-242,24-25-128,4 19-40,6-15 0,9 13-408,15-18 16,0-9-325,7-1-430,-6-10-864,0-3 2045,5-10 0,-12 6 0,1-5 0</inkml:trace>
  <inkml:trace contextRef="#ctx0" brushRef="#br0" timeOffset="21884">23544 11382 13323,'2'6'3551,"-3"41"-3663,-2 10-773,0-20 0,3 1 885,14 17 0,-10-33 0,12-19 0</inkml:trace>
  <inkml:trace contextRef="#ctx0" brushRef="#br0" timeOffset="22065">23567 11144 14661,'-2'-12'706,"0"2"-2375,15 8-1938,-4 6 3607,11-1 0,-12 2 0,-1-1 0</inkml:trace>
  <inkml:trace contextRef="#ctx0" brushRef="#br0" timeOffset="22531">23853 11359 15339,'-18'34'166,"-1"1"1,0 15-1,5-2-256,9 7-227,9-18 1,4-3 310,5-5 6,23-32 34,-17-13 11,6-18-34,-10 3 129,-2-17-134,-6 12-180,-3-22-5,-10 28 100,-4-9-133,1 25 363,2 31-62,10 9-89,7 29-89,7-10 89,8-4 0,2-1 0,-7-5 0,1-7 0,0 0 0</inkml:trace>
  <inkml:trace contextRef="#ctx0" brushRef="#br0" timeOffset="22866">24258 11073 15485,'1'39'423,"0"-1"1,1-1 0,-1 2-284,-2 16 0,0 1-157,1-22 1,0 1-166,1 20 0,2-2-1609,2-11 855,3-9-471,-1-13-1719,-2-10 3175,-2-7 1,-1-3 0,-2 0 0</inkml:trace>
  <inkml:trace contextRef="#ctx0" brushRef="#br0" timeOffset="23034">24139 11263 14387,'10'0'857,"-2"0"-453,30 2-937,-3 5-929,24 5 1462,-9 14 0,-31-12 0,1 3 0</inkml:trace>
  <inkml:trace contextRef="#ctx0" brushRef="#br0" timeOffset="23401">24496 11525 16370,'60'-4'325,"-6"-9"-275,-46-2 118,-4-24-106,-18 11-62,-1-5-56,-15 16 61,14 18 40,-4 10-39,12 11 145,1 27-89,4-7-62,5-7 0,3 1-1305,19 16 1305,11-13 0,-8-12 0,-5-26 0</inkml:trace>
  <inkml:trace contextRef="#ctx0" brushRef="#br0" timeOffset="23806">24901 11478 16835,'-21'15'89,"3"10"-122,11 1 27,2 2 1,9-3-169,3-11-296,16-3 397,-7-6 34,10-7 33,-12-10 0,6-20 6,-6 2-336,6-29-1775,-12-5-875,-3 3 2797,-9-3 1,0 40 0,0 7-1</inkml:trace>
  <inkml:trace contextRef="#ctx0" brushRef="#br0" timeOffset="24085">25067 10978 17613,'-1'46'149,"0"1"1,-1 4-1,0 0-102,-3-5 1,0 2-216,0 19 0,2-1-924,2-22 0,2-1 134,0 4 1,3-7 957,9-9 0,-6-21 0,0-4 0</inkml:trace>
  <inkml:trace contextRef="#ctx0" brushRef="#br0" timeOffset="26296">24972 11311 13508,'-19'1'33,"3"0"-33,10 1 6,0 1 72,-5 4 6,2-2-28,-5 4-39,2 2-17,0 3-5,2 15-7,5-1-167,3 2-2084,-3 3-2217,1-16 4480,-4 5 0,4-14 0,1-3 0</inkml:trace>
  <inkml:trace contextRef="#ctx0" brushRef="#br0" timeOffset="28966">18759 12240 16482,'25'43'252,"-3"-2"-157,-13-12-112,6 22-16,-4-16 33,1 5-331,-4-26 197,-5-11 134,1-15 56,1-1-11,0-15-40,0 1 51,-1-2-56,2-10 56,-2 11-151,3 13 134,-2 21-33,5 21 95,0 7-90,9 24 0,-3-13-11,6 13-73,-5-25-61,-2-6 117,1-11 17,-2-7 73,1-9 101,5-27-90,0-20-51,-1-7-78,-10 16 1,-1 2-220,-2 0-380,1-4-835,-4 26 1479,5 15 0,-6-1 0,5 8 0</inkml:trace>
  <inkml:trace contextRef="#ctx0" brushRef="#br0" timeOffset="29232">19282 12335 16594,'6'38'179,"-1"-1"0,3 30-179,-5-36-224,0-4-1154,7-1 1378,5-18 0,-5 2 0,0-16 0</inkml:trace>
  <inkml:trace contextRef="#ctx0" brushRef="#br0" timeOffset="29417">19282 12144 13956,'9'-3'935,"-1"0"-896,-8 3-1517,0 0 1478,23-19 0,-17 14 0,17-14 0</inkml:trace>
  <inkml:trace contextRef="#ctx0" brushRef="#br0" timeOffset="29833">19640 12049 15894,'-4'61'969,"0"-1"-829,1-16-135,0 6 40,2 2-45,0 0 0,1-4-229,6 8-460,1-17 27,3-5-2171,-3-19-3289,-5-21 6122,-2-2 0,-1-3 0,0 5 0</inkml:trace>
  <inkml:trace contextRef="#ctx0" brushRef="#br0" timeOffset="30014">19497 12335 13329,'-2'-13'1366,"0"3"-806,2 10-111,0 0-18,54 1-420,-24-1-168,15-1 0,6-1 157,-11-1 0,-4 0 0,14-2 0,0 0 0</inkml:trace>
  <inkml:trace contextRef="#ctx0" brushRef="#br0" timeOffset="30499">20044 12049 15322,'-8'63'490,"3"-23"1,1-1-374,0 6-55,-1 20-62,2-15 90,0 16-90,2-21-168,0 12-107,3-39 124,8-7 151,0-22 34,13-25 10,-7 5 1,0-2 39,16-24 79,2 5 150,-16 42-139,-5 44-174,-8 4-432,-2 4 1,-1 2-1232,-2 14 1383,0-15 1,0-2 0,0-9-1,0 0 1</inkml:trace>
  <inkml:trace contextRef="#ctx0" brushRef="#br0" timeOffset="31319">21092 12311 16471,'-22'29'14,"1"0"0,-12 24 19,30-21-27,9 17-230,23 3 39,4-11 124,8-12 33,-11-34 28,-13-8 100,8-44-66,-12 16 2,-4-1 1,-3-1-32,-10 3-44,-16-19-925,-12 36 964,-13 35 0,20-7 0,4 29 0</inkml:trace>
  <inkml:trace contextRef="#ctx0" brushRef="#br0" timeOffset="32101">21425 12240 14757,'1'46'1003,"0"-1"-830,-1-8-100,0 1-79,1 11-66,3-18-68,10 2 173,9-31 34,2-11 23,12-30-56,-16 5-29,5-14-5,-11 16 79,-4 5-46,-2 3-33,-3 13-33,-2 5 161,4 30-83,-2 1-207,11 40-1692,7-7-1070,0-2 2924,4-16 0,-16-29 0,-4-5 0</inkml:trace>
  <inkml:trace contextRef="#ctx0" brushRef="#br0" timeOffset="32558">21925 11930 15681,'5'41'412,"0"-1"1,0 17 0,-1 1-290,-4-7 0,0 0-474,0 0 1,0 0 210,2 5 0,1-5-785,7 0-230,0-5-5405,3-49 6560,-9-12 0,0-9 0,-4 13 0</inkml:trace>
  <inkml:trace contextRef="#ctx0" brushRef="#br0" timeOffset="32716">21782 12192 13144,'3'8'1719,"-1"-2"-1568,59 12-302,-13-7 151,11 3 0,1 0 0,-16-5 0,6 0 0</inkml:trace>
  <inkml:trace contextRef="#ctx0" brushRef="#br0" timeOffset="33549">22234 12335 12433,'7'37'554,"-1"1"0,0-2 1,-1-1-247,-2 14-129,-1 4-137,-2-15 0,1 1-73,-1-3 0,0-1-73,0 3 1,0-2-289,1 2 734,-1-52-157,0-13-96,0-36-27,0 1-62,0 22 0,0-1-984,1-4 0,0-1 1015,0 1 0,3 0 151,6-6 0,5 3-40,0 14 1,2 4 15,22-24 161,7 48-173,-12 45-118,-4 3-51,-16-3 1,-6 2-851,-2 7 873,-4 10 1724,-9-26-2021,-11 0-95,-1-15-163,-9-3-789,-3-26-4470,-4-37 5814,5 2 0,8-3 0,16 29 0</inkml:trace>
  <inkml:trace contextRef="#ctx0" brushRef="#br0" timeOffset="34066">22710 12311 15950,'8'63'291,"-1"-7"-285,-8-13-79,5-15-173,10 1 173,2-22-34,14-22 119,-12-3 16,5-18 16,-9 5-38,-2 2 50,-2 2-56,-2 5 174,-3 6 285,-2 8-336,0 17-78,-1 6 5,5 31-156,5 2-3809,20 5-197,-7-22 4112,10-22 0,-24-12 0,-2-4 0</inkml:trace>
  <inkml:trace contextRef="#ctx0" brushRef="#br0" timeOffset="34448">23186 12073 17014,'-5'44'128,"-1"0"1,2-9 0,1 0-104,0 2 1,2 0-29,1-2 0,2-2-170,3 13-113,3 4-711,8-31-599,0-14-219,-2-13 1815,-4-20 0,-8 12 0,-2-4 0</inkml:trace>
  <inkml:trace contextRef="#ctx0" brushRef="#br0" timeOffset="34650">23067 12120 13844,'-4'-10'1114,"0"2"-565,4 8-84,0 0-11,52 28-594,3-3 140,-6-2 0,1-1 0,0-1 0,-14-9 0</inkml:trace>
  <inkml:trace contextRef="#ctx0" brushRef="#br0" timeOffset="35816">23186 11954 12718,'-1'40'67,"-1"5"-1562,0-14-3501,0 8 4996,6-12 0,-4-9 0,3-12 0</inkml:trace>
  <inkml:trace contextRef="#ctx0" brushRef="#br0" timeOffset="37065">24139 12025 16745,'-24'21'482,"3"5"-281,8 5-133,1 9 72,0 5-79,4 7-55,2 2-4,5-6 1,3 3-70,3-16 0,5-1-219,8 11 1,7-7-757,23-21-34,2-21 1076,-13-46 0,-25 31 0,-1-17 0</inkml:trace>
  <inkml:trace contextRef="#ctx0" brushRef="#br0" timeOffset="37433">23924 12144 12090,'1'14'3014,"0"-4"-2656,-1-10-172,50 24-186,9-6-222,-17-3 1,3-1-1989,9-6 1,-4-4 2209,4-4 0,1 0 0,-40-1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50:22.488"/>
    </inkml:context>
    <inkml:brush xml:id="br0">
      <inkml:brushProperty name="width" value="0.05292" units="cm"/>
      <inkml:brushProperty name="height" value="0.05292" units="cm"/>
      <inkml:brushProperty name="color" value="#0070C0"/>
    </inkml:brush>
  </inkml:definitions>
  <inkml:trace contextRef="#ctx0" brushRef="#br0">4571 14883 16812,'1'64'294,"0"-21"0,-1 0-260,1-4 0,0 2-2135,-1 21 0,1 1 2104,0-23 0,0-1 22,-1 9 0,0-3 1141,1 9-1155,0 9-11,1-20 632,2 12-812,0-35 147,-1-5 33,-1-12 2387,0-3-2320,2 0-27,2-2-7,4 0-16,17-5-11,-2 4 33,13-2-34,-5 5 40,31 5-448,-13 2-2669,-11 0 0,-2 0 3072,-1 2 0,-9-2 0,-23-6 0</inkml:trace>
  <inkml:trace contextRef="#ctx0" brushRef="#br0" timeOffset="720">5595 14669 16314,'-58'28'686,"24"-5"0,3 4-462,6 7 0,4 7-170,5 2 1,1 7 0,1 3-1,0-5-50,1-1 0,1-2 0,3 4-1418,3 5 0,2 6 1,3-2-1,2-8 1391,4-6 1,4-6-26,5 6 0,2-5-215,11-1 263,5-8 1,4-1-903,-7-8 0,2 0-947,6 4 1,-1-1 1803,9-3 0,-31-15 1,-5-1-1</inkml:trace>
  <inkml:trace contextRef="#ctx0" brushRef="#br0" timeOffset="1369">5856 15026 15423,'42'50'353,"-13"-19"0,2-1-692,-2-4 0,0-2-148,0-1 0,-2-2 487,12 2 0,-25-15 0,0-2 0</inkml:trace>
  <inkml:trace contextRef="#ctx0" brushRef="#br0" timeOffset="1716">6237 14978 18476,'9'51'616,"-8"4"-487,-18 1-81,2-15 1,-2 7 0,0-2-49,-1 6 0,0 1-610,2-8 1,-2 3 0,3-4 500,-2 4 0,4-7-390,0-2 408,0 5-671,9-31-3677,3-6 4439,0-5 0,1-2 0,0 0 0</inkml:trace>
  <inkml:trace contextRef="#ctx0" brushRef="#br0" timeOffset="2100">6571 15502 16191,'-14'35'216,"1"0"1,0-1-1,2-2-367,-5 32-291,5-15 442,0-4 0,2-3 0,2-12 0,-2 11 0</inkml:trace>
  <inkml:trace contextRef="#ctx0" brushRef="#br0" timeOffset="2833">6832 15026 15866,'34'46'638,"0"-2"-576,-6-15-62,1 1-398,13 8-4990,9-3 5388,-12-8 0,-6-10 0,-28-17 0</inkml:trace>
  <inkml:trace contextRef="#ctx0" brushRef="#br0" timeOffset="3154">7213 15050 19025,'16'58'179,"-12"-25"1,-4 1-178,-11 5 1,-5 1-1085,0 6 0,-1 2 1087,-1 2 1,-1 0-6,2-2 0,1-2 0,1-5 0,2-3 674,-8 22-758,2-5-246,6-21-656,1 7-6290,7-36 7276,2-2 0,4-13 0,-1 3 0</inkml:trace>
  <inkml:trace contextRef="#ctx0" brushRef="#br0" timeOffset="3785">6904 14764 16527,'24'-55'705,"-1"5"-565,-2 21-50,-2 2-79,-2 5-5,-3 7-12,-3 6 6,-1 5 0,-1 3 118,0 7 55,8 16-133,3 13-110,-3-6 0,1 1-272,7 11-1798,13 7 2140,-13-30 0,-5-4 0,-7-8 0</inkml:trace>
  <inkml:trace contextRef="#ctx0" brushRef="#br0" timeOffset="5893">7547 14597 15339,'42'41'1305,"0"2"-1073,-17-13 1,1 3-118,2 7 0,-1 8-62,-8-6 0,0 6 0,-1 3 1,-2-2-2,0 7 0,-3 0 0,-1 0-811,0 2 0,0 1 1,-6-4 827,-7 10 1,-5-10 3,-3-1-68,0-21 1,-1 0 34,-10 16-40,-5-1-438,-5-4 382,-3-9 158,2-16 1,-2-2-484,-12 3-241,-7-1-3814,32-15 4436,26-9 0,-5 4 0,9-5 0</inkml:trace>
  <inkml:trace contextRef="#ctx0" brushRef="#br0" timeOffset="6294">8237 15121 15524,'55'12'-443,"-8"-4"-688,-26-6-1014,-6 0-2778,-1-2 4923,-8 2 0,-2-1 0,-3-1 0</inkml:trace>
  <inkml:trace contextRef="#ctx0" brushRef="#br0" timeOffset="6477">8213 15311 14701,'-6'5'2005,"50"6"-1714,-16-9-227,6 2 1,0-1-65,0-3-1008,10-3-1076,-14 0 2084,5-2 0,-24 3 0,-5 1 0</inkml:trace>
  <inkml:trace contextRef="#ctx0" brushRef="#br0" timeOffset="10563">8880 15216 17344,'39'6'112,"-1"-2"-84,11-4-28,3 0 6,12 0-6,-19 0-202,-6 2-2453,-19-1-800,-5 1 3455,-5-2 0,-8 0 0,0 0 0</inkml:trace>
  <inkml:trace contextRef="#ctx0" brushRef="#br0" timeOffset="12281">10094 14597 16902,'-36'31'633,"0"-5"-577,13-15 95,-6 0-61,-3-1-6,-3 1 22,-23 6 51,19-4 0,0 2-129,1-1 0,0 1-26,3 0 1,3 0-3,-8 13 0,23-13-5,0 4 5,12-12-6,2-1-28,2-5 118,1-1-72,-1 2-12,1 2-51,-1 0 18,0 0-46,2 0-27,23 6 123,-4-3-12,24 6 29,-8-4-29,5 1 1,3 2 0,3 2-4,-14-3 1,1 2-3,15 6-50,12 7-45,-26-10 11,-3-2-23,5-2 34,-8-4-5,1-2 22,-15-4 56,-8-2 129,-7 0-79,0 1-33,-6 0 17,-1 2-29,-8-1 1,1 2-1,-22 8 35,-4 3-40,-11 5-6,18-5 0,-1 1-14,1 3 1,0 2 19,0-2 0,0 2 22,-7 8 1,3 0-814,0 3 791,-4 5 0,22-18-17,6-6-22,7-6-45,1-2-51,4-5 141,1 0 785,10 0-740,-2 0-46,12 2 1,0 2 5,5 2 6,24 10-12,-7-1 40,18 6-45,-14-3 0,2 1 3,-16-5 0,3 1 2,0 0 1,3 1-3,18 7 0,2 1-9,-8-4 0,-2-1-309,-1-1 0,-2-1 267,-3-2 1,-5-2-60,6 0-380,15 5 190,-32-11-61,1 1-241,-16-6-8671,-10-6 9270,-6-2 0,0-1 0,-1 2 0</inkml:trace>
  <inkml:trace contextRef="#ctx0" brushRef="#br0" timeOffset="12980">9570 16002 16952,'12'42'784,"-2"25"-772,-10-21-270,0 19-1871,0-22-116,0-20-3692,0-18 5937,0-26 0,0 10 0,0-8 0</inkml:trace>
  <inkml:trace contextRef="#ctx0" brushRef="#br0" timeOffset="13166">9499 15931 11418,'7'-44'4106,"2"23"-4190,-13-23-728,7 35-762,3-2-437,6 10 2011,9 8 0,-9-5 0,2 6 0</inkml:trace>
  <inkml:trace contextRef="#ctx0" brushRef="#br0" timeOffset="13400">9784 15954 12539,'7'3'2509,"-2"0"-1260,-5-3-655,0 0-505,29 26-122,-3-15-611,25 16 644,-6-32 0,-21 2 0,-1-7 0</inkml:trace>
  <inkml:trace contextRef="#ctx0" brushRef="#br0" timeOffset="13631">9832 16169 16336,'29'10'-1092,"1"-2"-739,-3-14-1855,0 0 3686,0-6 0,-12 6 0,-5 2 0</inkml:trace>
  <inkml:trace contextRef="#ctx0" brushRef="#br0" timeOffset="13888">10118 16169 12455,'5'3'2139,"0"0"-1215,-5-3 645,0 0-600,41-38-628,-21 17-279,31-22 83,-34 40-33,-5 37-593,-7 9-197,-2 9-1052,-3-11-4056,0-18 5786,-1-2 0,1-9 0,-1-5 0</inkml:trace>
  <inkml:trace contextRef="#ctx0" brushRef="#br0" timeOffset="14750">9356 14526 15104,'39'-42'779,"-2"4"-706,-10 14-68,-8 5 46,-10 11-46,-5 3 118,-1 3 292,-3 2-320,0 7-45,0 2 18,-3 10-152,-2 15-269,-3 3-1602,2 12-1355,6-17 3310,8-9 0,-2-19 0,1-4 0</inkml:trace>
  <inkml:trace contextRef="#ctx0" brushRef="#br0" timeOffset="15114">9618 14407 11519,'17'-5'5148,"-4"1"-5003,-20 30-139,4-9-96,-5 40-50,10-33-134,3 11-51,5-24-123,7-5 448,-5-3-34,9-15 124,-9-10 67,-1-23-95,-9 13-62,-8-5-96,-6 22-27,-4 3-297,1 4-874,1 4-728,1 10-1910,3 6 3932,2 7 0,5-6 0,1-3 0</inkml:trace>
  <inkml:trace contextRef="#ctx0" brushRef="#br0" timeOffset="15481">9856 14407 15451,'-12'66'-476,"10"-29"0,4-5 28,5-15 0,10 5 252,-7-19 258,5-13-6,-6-1 240,3-22-72,-9 9-22,0-10-73,-4 14-129,-5 2-454,-11 4-1226,-4 6 1680,-1 22 0,9-10 0,9 14 0</inkml:trace>
  <inkml:trace contextRef="#ctx0" brushRef="#br0" timeOffset="15868">10022 14430 12729,'8'2'2891,"-2"-1"-2544,-6-1-151,0 0-280,-9 34 50,7-17-801,-4 32 208,11-35-235,6 2 598,2-12 264,-1-8 241,0-13 403,-7-15-465,0 4-128,-5-1-51,-6 17-319,-3 3-219,-3 3-162,1 4-1121,3 1 1821,3 8 0,2-5 0,3 5 0</inkml:trace>
  <inkml:trace contextRef="#ctx0" brushRef="#br0" timeOffset="16233">10213 14454 15597,'3'62'-28,"0"-9"23,3-34-786,6-1 383,3-9 262,10-2 196,-10-12 270,6-13-113,-11-2 319,1-19-234,-7 14 201,-3-15-437,-14 15-56,0 3-662,-15 10 662,3 53 0,8-30 0,3 31 0</inkml:trace>
  <inkml:trace contextRef="#ctx0" brushRef="#br0" timeOffset="18347">10808 14907 16241,'42'42'331,"-3"-3"-326,-12-16 40,16 9-45,2-2-213,-2 0-902,0-6-5830,-19-13 6945,-5-2 0,-9-6 0,-9-3 0</inkml:trace>
  <inkml:trace contextRef="#ctx0" brushRef="#br0" timeOffset="18718">11260 14930 18123,'-15'32'181,"0"-1"0,-3 6 0,0 2-162,-2 5 1,1 1-20,2-6 0,1 1-65,-6 20 1,3-3-70,2-2-6,5-15 0,2-2-1159,6-11 442,2-12-667,1-5-1237,1-8 2761,-1-2 0,-1 0 0</inkml:trace>
  <inkml:trace contextRef="#ctx0" brushRef="#br0" timeOffset="23623">11379 15335 14370,'12'51'-140,"-1"1"0,1-9-420,-1-2 0,2-13-896,-2-32-1648,1-3 3104,0-6 0,-6 6 0,-2 0 0</inkml:trace>
  <inkml:trace contextRef="#ctx0" brushRef="#br0" timeOffset="23871">11427 15169 17120,'2'-11'-745,"3"-3"0,-1 8 0,1-2 1</inkml:trace>
  <inkml:trace contextRef="#ctx0" brushRef="#br0" timeOffset="25243">11784 15168 14510,'7'-31'28,"-4"8"51,9 21 145,-7 10-224,-2-1 0,-1 7-180,-2-3-592,0-6 228,0 0-2262,0-15 2806,0 2 0,0-4 0,0 7 0</inkml:trace>
  <inkml:trace contextRef="#ctx0" brushRef="#br0" timeOffset="26888">12212 15121 12360,'23'-26'528,"0"0"0,2-7 1,-3-1 81,4-27-252,-9 14 1,-2-1-73,-5 10 0,-1 1-172,-1 2 1,-2 4 98,-10-1-62,-4 18 124,-4 4 273,-13 5-380,6 5-89,-10 10-1,8 9-22,-1 15 0,1 7-53,5-1 0,2 4-16,1 6 0,1 6 0,5-2-24,8 6 1,5-3-322,0 0 0,7-6 44,11-18 1,3-9-146,6-7-304,10-7-737,-14-20 1500,1-10 0,-14 6 0,-1-3 0</inkml:trace>
  <inkml:trace contextRef="#ctx0" brushRef="#br0" timeOffset="27388">12593 15026 16264,'-26'27'114,"0"0"1,-16 23-115,36-20 0,4-1-151,5 0-45,6-5-415,15-1 331,16-18 448,-1-18-22,-5-11 33,-17-13 1,-11 6 223,-4-25-314,-6 23-27,-8-14-62,-6 33-638,-12 6-522,8 10-6665,-8 28 7825,18-5 0,2 7 0,9-19 0</inkml:trace>
  <inkml:trace contextRef="#ctx0" brushRef="#br0" timeOffset="28004">12855 15026 14034,'13'3'1849,"-2"-1"-1552,-11-2-101,-29 45-196,19-19-31,-5 5 0,1 1 25,10-1 1,5-4-780,12-4 410,0-12 269,9-8 106,-5-15 56,0-24 28,-5 2 257,-1-29-111,-11 9-129,-5 9-28,-1 14 39,-1 24-101,5 15 96,2 24-12,0 4-11,5 23-28,1-8-6,4 5-33,0 2-17,-3-17 0,-1 2-45,-1-1 0,-1 1-45,1 6 1,-2 0-6,-2-14 0,-2-2-269,-12 23 274,0-35 90,-9-3 112,3-14-5,-1-5 33,0-7-17,1-6-50,2-10-1,5-5-66,5-5 319,12-6 0,7-3-166,6 1 1,4-1-160,0-8 0,4-1-479,10-2 0,2 5 479,-13 16 0,-2 3 0,18-22 0,-21 27 0</inkml:trace>
  <inkml:trace contextRef="#ctx0" brushRef="#br0" timeOffset="31326">13355 14907 16852,'24'25'397,"14"11"-352,4-1-216,-12-12 0,0 0-1341,13 7-370,-9-10 1882,-22-17 0,-9-4 0,-2-1 0</inkml:trace>
  <inkml:trace contextRef="#ctx0" brushRef="#br0" timeOffset="31640">13665 14835 11693,'3'2'3899,"0"0"-943,-3-2-2804,-6 33-102,-2-8 12,-2 11 0,-3 5-54,0-5 1,-1 0-7,1 0 1,0 1-28,-4 10 0,0-3-82,0 6-11,-5 9-61,10-25-739,0-3-34,5-14-1110,1-3-105,5-23 2167,8-19 0,-6 11 0,6-8 0</inkml:trace>
  <inkml:trace contextRef="#ctx0" brushRef="#br0" timeOffset="32024">13855 15288 16992,'-8'37'282,"-1"0"1,-4 29-249,10-37-34,2-1-347,7 3-1143,6-12 73,4-4 1417,8-28 0,-14 7 0,1-10 0</inkml:trace>
  <inkml:trace contextRef="#ctx0" brushRef="#br0" timeOffset="32390">13879 15002 14572,'1'12'2207,"1"-2"-1222,-2-10-727,0 0-348,-3-7 90,13-15 0,-10 10 0,11-9 0</inkml:trace>
  <inkml:trace contextRef="#ctx0" brushRef="#br0" timeOffset="33325">13403 14549 16079,'38'-21'397,"-10"1"1,-2-1-314,-2-4-11,13-14-40,-22 20 119,1 2-141,-7 7 90,-1 2 27,-6 6 96,-1 1-117,3 8 16,13 16-112,10 10-56,14 13 40,-8-12-594,13 0-454,-23-23-2039,8 1 3092,-20-16 0,-6 3 0,-2-3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51:43.285"/>
    </inkml:context>
    <inkml:brush xml:id="br0">
      <inkml:brushProperty name="width" value="0.05292" units="cm"/>
      <inkml:brushProperty name="height" value="0.05292" units="cm"/>
      <inkml:brushProperty name="color" value="#0070C0"/>
    </inkml:brush>
  </inkml:definitions>
  <inkml:trace contextRef="#ctx0" brushRef="#br0">16616 14883 14796,'24'28'285,"-1"0"1,19 22-89,-13-20-153,15 13-111,2 0-367,-19-19 0,-2-3-558,3 2 992,1-9 0,-20-10 0,3-2 0</inkml:trace>
  <inkml:trace contextRef="#ctx0" brushRef="#br0" timeOffset="469">17092 14930 17417,'-1'32'650,"-7"1"-544,-5-16-106,-2 4 6,-8 15 33,3 10 0,0 5-36,2-7 0,1 1-752,1-1 1,-1 4 0,2-4 753,1 0 1,1-2-12,-3 12 1,1-1 5,3-12 0,1-1-87,0 7 0,0-5-316,1-1 207,5-18 39,5-23 2094,-1-3-2928,1-4-6554,-1-13 7545,1 6 0,0-3 0,0 12 0</inkml:trace>
  <inkml:trace contextRef="#ctx0" brushRef="#br0" timeOffset="1018">17711 15049 15479,'37'7'404,"1"-1"-1189,5 5-542,-12-5 1327,-9 2 0,-15-6 0,-2 1 0</inkml:trace>
  <inkml:trace contextRef="#ctx0" brushRef="#br0" timeOffset="1234">17711 15192 14930,'-9'-2'1759,"2"0"-751,7 2-733,39 25-186,-16-12-16,34 19-930,0-18-907,-17-7-3445,17 0 5209,-28-11 0,-15 2 0,-4-1 0</inkml:trace>
  <inkml:trace contextRef="#ctx0" brushRef="#br0" timeOffset="3270">18806 13668 15210,'-63'-10'606,"8"2"-248,24 6-224,6 1 152,-18-3-174,17 1 179,-15-1-235,19 1 56,-11 0-28,13 2-78,3 0 128,3 1-123,8 0 51,2 1-56,2 2-1,1 3 57,-1 12-51,0-3-5,0 10 27,-1-4-27,1 4-1,-3 20 12,1-6-12,1-2 1,0 3-3,0-3 0,1 2-6,0 25 0,0 4-14,0-6 1,1-1 13,-1-1 0,1 0-434,0 2 0,-1-4 428,1-24 1,0 1 8,-2 23 0,1-1-6,-2 8 0,1-23 1,0-2 0,-1 16-1,0-2 6,0-16 0,0 2 31,0 2 0,0 1-31,0-1 0,0 1 2,0 10 1,-1-3 3,1 12-4,1-24 1,0 3-14,0 10 0,0-2-23,-1 14 34,1-14 0,1-1-56,0 0 23,1 1 35,1-6 1,-1 4 3,1-8 0,0 1-20,-1 19 0,1 0 423,0-22 0,-1 0-412,0 10 0,0-2 3,-2 9 3,1-9 0,-1 0-1325,0 8 1322,1-19 0,0-1-744,1 14 755,-1-1-5,2 1-6,0-3-28,1 1 28,1-3 0,0-2-295,1-1 340,0-3-34,0 14-5,1-14 10,2 25 1,1 0 28,-2-12 1122,0 4-1167,-5-30 33,0-4 791,0-4-930,0-4 403,1-6-302,-1-2 33,1-2 16,1-1-44,1-2 6,4 1 0,2-3 44,4 1-11,4 1-33,5 0 16,40 1-5,0 0-17,-24 1 0,2-1-297,-2 0 0,-1-3 297,25-17 0,-20 11 0,-7-9 0</inkml:trace>
  <inkml:trace contextRef="#ctx0" brushRef="#br0" timeOffset="8333">18949 13883 17400,'-33'7'-5,"4"3"5,21 7 5,1 5 1,1 5 0,3 2-6,1 2-6,4 0-28,4-2-38,15 4 32,1-12-172,22 1 122,-15-16 56,19-14 135,-11-23-90,-10-6 1,-3-3-10,-8 10 1,-2-1 44,0-10 1,-3 2 42,-7 2-40,-11-5-16,-5 15-34,-10-4-34,-2 18 34,-3 5-252,-11 4-33,9 8-1704,-10 14 1989,20 9 0,3-6 0,11-3 0</inkml:trace>
  <inkml:trace contextRef="#ctx0" brushRef="#br0" timeOffset="8849">18949 14359 11480,'0'0'0</inkml:trace>
  <inkml:trace contextRef="#ctx0" brushRef="#br0" timeOffset="9153">18925 14669 11519,'1'14'3053,"-1"-2"-2241,0-12 941,0 0-1109,0 4-493,0-3-559,0 3-91,0-13-537,0 2-594,2-7-1260,0 5 2890,1 2 0,-1 3 0,-1 3 0</inkml:trace>
  <inkml:trace contextRef="#ctx0" brushRef="#br0" timeOffset="9418">18902 14978 17468,'6'-10'-357,"3"-9"0,-9 8 0,4-3 0</inkml:trace>
  <inkml:trace contextRef="#ctx0" brushRef="#br0" timeOffset="10421">18759 15502 16611,'45'-24'218,"4"-4"-184,-25 11 5,7-4-28,-16 13 62,-3 3 302,-7 4-184,-5 2-107,0 5-45,-1 4-39,-2 6 0,-2 6 0,-1 3-6,1 4-341,-1 17-717,3-2-124,0-1 1188,1-5 0,2-27 0,0 1 0</inkml:trace>
  <inkml:trace contextRef="#ctx0" brushRef="#br0" timeOffset="10956">18806 16073 7918,'0'0'0</inkml:trace>
  <inkml:trace contextRef="#ctx0" brushRef="#br0" timeOffset="11187">18806 16240 14930,'0'5'2420,"0"-1"-2599,0-4-2952,-1 8-963,1-1 4094,0 8 0,0-8 0,1-2 0</inkml:trace>
  <inkml:trace contextRef="#ctx0" brushRef="#br0" timeOffset="11386">18782 16526 17384,'0'-45'-3927,"-1"10"-2693,3 34 6620,-1 5 0,2-2 0,-2 2 0</inkml:trace>
  <inkml:trace contextRef="#ctx0" brushRef="#br0" timeOffset="12121">18878 16835 14544,'-13'62'403,"4"-6"-397,9-32-6,16 20-124,3-16 40,10 6 6,-2-23 44,-8-9-10,1-9 94,4-13-16,-7-4 10,1-11 7,-10 4 50,-2-1 296,-3-11 192,-12 6-281,-24-3-314,3 20-106,-17 9-330,19 15-2583,-8 11-2151,12 0 5176,0 9 0,17-15 0,3-2 0</inkml:trace>
  <inkml:trace contextRef="#ctx0" brushRef="#br0" timeOffset="13986">19306 13716 14101,'35'-10'1165,"-3"2"-896,-15 5 34,2 0-6,13 0-152,4 0 35,14 2-180,-17 4 140,-4 3-34,-20 2 409,0 16-464,-5-7 38,0 14-78,-4-7 57,-2 19-29,-1-6-37,1-2 1,-1 4 3,0 10 0,1 3 2,0 4 0,1 1-1191,0 1 0,0-2 1183,1-11 0,0-4-390,0 17 393,0-16 0,0-1-3,0 22-3,0-22 0,0 0 3,-1 17-5,-2 1-18,-1-2 1,0 4-4,0-9 1,1 2-42,-1 6 0,0 6 0,0-4 52,1-15 0,1-4 0,0 3 15,0 14 0,1 1 0,-1-5 0,1-5 0,0-4 1125,1 7 0,0-5-1120,0 3-5,0 0 0,0 1 0,0 2 0,0-14 0,0 1 501,-1 22-501,-1-10 0,0 1 0,-3 8-3,-2-12 1,0 3 4,-1-12 1,0 0-23,-3 21 1,-1 2 19,3-10 0,1-2 0,1-3 0,1 0 0,3 7 0,1-4-6,2 2 9,-1-12 0,1-3-3,0-1 0,0 9 0,-1-14-11,-1 17 16,-3-8 1,2-1 0,1-1-6,1-19 5,1-4-5,0-11 0,0 1 0,0-5 6,0 0-6,0 1 0,0-1-84,0 1 73,0-3 184,0 0 135,-5-3-151,-5-4-123,-6-2 33,-19-9-73,7 5-27,-23-7 33,23 13-101,-3 0-246,18 7-1659,5 10-1041,4 4 3047,8 13 0,-3-15 0,4 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52:39.934"/>
    </inkml:context>
    <inkml:brush xml:id="br0">
      <inkml:brushProperty name="width" value="0.05292" units="cm"/>
      <inkml:brushProperty name="height" value="0.05292" units="cm"/>
      <inkml:brushProperty name="color" value="#0070C0"/>
    </inkml:brush>
  </inkml:definitions>
  <inkml:trace contextRef="#ctx0" brushRef="#br0">19711 15454 13469,'36'11'1786,"10"-3"-1085,-6-12-119,19-7-238,-15-3 1,2-4-217,-2-1 1,-1 0-101,2-3 0,-1 1 6,-7 3 0,-4 1 61,16-7 39,0 1-134,0 1 62,1-1-6,1-1-28,-13 5 0,1 0 5,21-9-33,-10 4 0,1 0 3,-12 9 0,-3 0 0,0 0 0,-1 0-3,-1 2 0,-4 0-101,3-8 101,-6 0-224,-10-6-11,-12 11-96,0-4-94,-4 8-186,0 3-2105,-1 0-1227,0 5 3943,0 0 0,0 3 0,0 1 0</inkml:trace>
  <inkml:trace contextRef="#ctx0" brushRef="#br0" timeOffset="866">19878 15240 15939,'-27'28'361,"0"-1"0,-15 17-210,13-11-111,13-13-40,-7 9 0,10-11 0,0-1-12,8-7-27,3-7 123,5 1-33,2 0 21,5 3 24,2 1-63,0 0-22,2 1 79,12 12-107,1-2 12,25 14-1,-19-14 6,8-1-11,-18-12-482,8-3-734,-4-1 1227,12-1 0,-22-1 0,0 0 0</inkml:trace>
  <inkml:trace contextRef="#ctx0" brushRef="#br0" timeOffset="2042">21330 14454 17563,'-19'49'84,"3"-4"-95,1-6 50,3-1-39,2-1-101,5-8 39,9-16 6,3-2 56,10-7 6,-4-4 0,5 0-6,-8 0-68,-1 0-27,-2-2-22,0-1-68,0 0-123,1-5 145,1-2 208,-2 1 470,-3 1-464,-3 9-46,-1 6 29,0 6 22,-4 16-22,2-4-29,-4 20-5,4-19-162,0 12-197,2-20-2184,0 2 2543,5-15 0,-3-1 0,3-4 0</inkml:trace>
  <inkml:trace contextRef="#ctx0" brushRef="#br0" timeOffset="2781">21615 14549 15266,'-24'60'118,"5"-6"-34,24-32-79,2 2 1,5 1-6,-1-1 34,1-1-1,5 15 24,-6-9-18,1 8 11,-9-18-44,-2-2 0,-4-9-90,-7 1 33,-1-7 46,-6 0 5,2-3 0,-5-9 0,5 0-40,-1-6 1,10 4-17,2 1 56,4-1-6,7 0 6,3 0 11,16-11 34,4-3-34,8-16 40,-11 7-51,-9 2 90,-13-2-85,-8 17 40,-4-11-45,-5 14-5,-4 2-51,-1 1-35,0 4-945,-1 2 1036,5 15 0,3-8 0,7 11 0</inkml:trace>
  <inkml:trace contextRef="#ctx0" brushRef="#br0" timeOffset="3526">21853 14573 13861,'20'-30'907,"-1"6"-728,-5 23 196,9 7-190,-8 10-61,1 13-57,-11-2 56,-13 9-117,1-18-1,-7 3 35,5-11-40,3-4-236,1-3 124,3-2 106,1-3-33,8-2 33,-1 1 1,12 1 78,2 25-34,-4-7-39,-1 17 6,-13-13 50,0-1-45,-2 0 34,-4-4-34,-2-1-11,-5-2-84,-3-3-857,-9-3-3293,-3-11 4234,2-2 0,7-3 0,12 4 0</inkml:trace>
  <inkml:trace contextRef="#ctx0" brushRef="#br0" timeOffset="4362">22210 14526 15664,'-15'23'432,"-4"8"-281,9-5-146,-2 2 1,2 5-6,5-16-90,2 5 46,3-14 44,2 1 0,2-6 5,3-1 6,4 0 23,3 1-191,6 0-156,-6-1 116,1-1 85,-9-4-230,3-5 186,-3-2 105,0-4 51,-3 4 6,-3 0 117,1 2-17,-1 1 925,0 3-963,-1 13 94,-3 14-95,2 6-61,-4 9 33,4-8-33,0 11-314,1-12-768,1 6-1719,0-19 2795,1-3 0,-1-8 0,1-1 0</inkml:trace>
  <inkml:trace contextRef="#ctx0" brushRef="#br0" timeOffset="7822">21115 15216 16476,'57'2'241,"-12"-3"0,-1-2-146,2-3-53,-7 2 0,-2-1 20,5 0 78,22-1-135,-16 3 34,-7 1 1,3 0-15,1 2 0,0 0-6,-8-1 1,1 0-20,6 1 0,-3-2 0,1-3 34,-2-1-34,-2-3-6,5-4 6,-15 2 45,2-1-45,-18 7 0,-5 1 0,-3 3-5,-2 0-7,0 1-973,1 0-1676,3-4-593,0 0 3254,0-5 0,-4 5 0,-1 0 0</inkml:trace>
  <inkml:trace contextRef="#ctx0" brushRef="#br0" timeOffset="8559">21211 15383 14891,'28'-14'885,"3"4"-493,21 9-257,-6 0-6,19 1-34,-27 2 0,-1 1 62,23 0 5,-10 2 1,1-1-85,-10-3 0,-2 1-58,0-1 0,1 1 94,4-3 1,0-1 2,-1-3 1,0-1-87,-8 3 0,0-2 5,12-3 1,-3-1 2,-6 1-39,9-1 0,-21 5 0,1 3 6,-12 0 55,2 1-33,-12 0-61,0 0-729,0 0-9069,-2-5 9797,0 1 1,-1-2 0,-2 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6:54:21.97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C000"/>
    </inkml:brush>
  </inkml:definitions>
  <inkml:trace contextRef="#ctx0" brushRef="#br0">3024 7644 16824,'7'55'95,"-2"-2"-28,-10-16 0,-1 0-28,2-2 1,1 1-38,-3 6 1,1 2 19,1 2 1,0-2-3002,-1 12 2996,2-18 0,0 0-302,-1 17 291,1 2-1,1-15 1,0 0 44,-1 23-47,0-11 0,0 4 19,0 3 1,0 2 5,-1 2 0,1 2-150,-1-15 0,1 1 1,0-4 121,-1 2 0,0-3-3,-1 10 0,0-3-31,-1 10 37,2-24 0,1 0-3,0 16 11,1-1-6,1-16 1,0 0-6,0 21 637,0-13 1,-1 2-641,1-1 0,-1-1 0,1 2 0,-1-1 0,1-3 1,0-2 399,-1-4 1,0-3-454,-1 5 887,-2 11-831,0-18-5,1-1-46,-1-1 18,1 0 10,-3 11 23,3-9 0,-2 19-5,4-25 555,1 17-550,1-13 6,0 0 5,0 2 194,0-16-205,0 3 0,0-9-61,0-4 61,0 1-11,0-2-23,0 0 0,0 0 34,0-1-50,0 3-34,0 0 123,0 9-61,0 1 67,0 13-45,-1-4-12,1-3-66,-1-8-34,0-13-11,1 1-146,0-6 230,0 0 39,3-1 45,4 1-40,3 0-5,6 0-140,5 1 140,1 2 45,12 5-34,14 10 6,-7-4 17,12 7-46,-22-11 12,2 0 0,0-2 34,16 0-34,-14-4 6,10 0 10,-8-3-4,-11-1-1,14 0 22,-9 0-33,16 0-5,-6 0 5,-2 0 5,14 2-5,-23 0 0,19 3 6,-19-1-6,2 1 6,2-1-6,3 0 33,20 0-39,-14-3 1,3 0 2,3-1 0,2 0-983,-1-1 0,0-1 986,-10-1 0,-1 0-307,17-3 312,-17 1 1,0 1-6,20-2 0,-21 3 0,-1 1 51,11-1-51,2 2 8,-14 0 1,0 0-9,20 0-7,-10 1 0,3 0 7,-10 0 0,-1 0 17,1 0 0,0 0-20,8 0 0,1-1-14,5-1 1,-1-1 18,-8 1 1,-1 0 923,9-1 0,-3-1-920,4 0-6,-16 2 0,-1 0 5,19 0 204,-20 0 1,-1 1-177,13 0-33,1-1-17,-12 0 1,1 0 21,21-1-2,-8 0 0,3-1-1,-8 2 1,1-1-14,1 1 0,5 1 0,-4-1 16,4 1 1,-1-1-3,11 2 0,-4-1-3,8 1-393,-20 0 1,1 0 409,-13 0 0,2 0-20,22 0 0,0 0-3,9 0 3,-23 0 1,-1-1-4,19-1 6,-1-1 0,-18 1 0,4 0 5,14-1 1,3 1-28,1 1 0,3-1-149,-16 1 1,1 1 0,-4-1 187,1 1 0,-2 0-15,10 0 1,-2 0-3,6 0 3,-10 0 0,0 0-3,6 1 163,-19-1 0,-1 0-168,14 1 5,1-1 22,-16 0 1,1 0-23,1 0 0,0 0-28,0 1 0,1-1 293,7 0 0,1 0-268,3 0 0,1 0 6,-10 0 0,1 0-3,7 0 0,-4-1 0,3 0 0,-3-2 5,-3 2 12,18 0-17,-16 0 6,14 0 427,2 0-478,6-3 28,-34 3 0,2 0 20,7-2 0,3 1 19,5 0 1,1 0-21,5 1 1,0-1-6,0 1 1,-1 1-46,3-1 0,1 1-1254,5-1 1,0-1 1301,-10 1 0,0 0 0,9-1 0,-4 0-190,7 0 206,-17 0 1,0 1-17,-12 0 0,2 0-6,6-1 1,4 0 0,2 0-46,8-1 1,1 0-1,0-1-131,-8 1 0,0-1 1,0 1 177,2-1 0,0 0 0,-3 1-44,1-2 1,-5 1 36,11-1-14,-17 1 0,0 1-20,23-1 39,0 0-27,0 0 655,0 0-672,2-1 27,-20 0 1,4 0-29,5 0 1,1 0 47,-2 0 1,1 0-78,13-2 0,-3 0 77,-27 4 0,0-1-14,10-1 0,-1 0 12,19-2-1,-1 0 66,0 0-71,0 1-17,-17 2 0,0 1 28,-11 0 0,1 0 17,11 0 0,-1-1-17,-11 2 0,-1 0 0,3 0 0,2-1 0,15 0 0,3 0 0,-5 0 0,1 1 641,-1-1 0,0 1-641,3 0 0,1 0 8,3 1 1,2 0-8,-18-1 1,1 1 0,0-1-22,20 0 1,-3 0 19,-14 0 0,-3-1 6,21-1-6,-34 2 0,1 0 2,16-1 1,1 0-3,-13 1 0,1 0 3,11-1 0,0 0-3,16 0 290,-2 1-290,-21 0 0,3 0-22,0-1 0,3-1 35,-1 1 0,3-1 0,0 1-19,15-2 1,-2 0-235,-2 0 1,0 1 236,-3 1 1,-3 1-24,-22 1 1,0 1 25,10-1 0,-1 1 0,20 0 0,-1 0 0,-2 0 0,-1 0 0,-18 0 0,1 0-11,22 0 14,-10 0 0,0 0 2,12 0-89,-11 0 1,3-1 80,-11-1 1,0 0 2,0 0 0,1 0-181,12-3 0,-3 0 181,-21 3 0,-1-1 16,26-2 1,-1 0-17,-24 2 0,-1 0 3,11 0 0,0 0-9,14 0 12,1 0-12,-2 0 12,2 1 8,-16 1 0,0 0-14,-11 1 0,2 0-25,23-1-1,6 2 33,-17 0 1,1 1 0,1-1 318,1 0 0,1 0 0,-1 1-341,-1-1 0,1 1 1,-4 0 14,3-1 0,-5 0 5,12-1 1,-2 0-6,-12-1 0,0-1 0,-9 0 0,1 1 19,10-1 1,0-1-1260,17 1 1240,2 0 314,-18 0 0,2 0-314,2 0 0,4-1 3,0 1 1,3-2 0,-1 1-2,-9 1 0,-1 0 0,0-1-449,20 0 0,-2 0 422,-10 2 0,-5 0-1099,5-1 1124,-18 1 0,-3 0 0,-8-1 0,-3 1 0</inkml:trace>
  <inkml:trace contextRef="#ctx0" brushRef="#br0" timeOffset="3724">3190 7620 13872,'38'24'319,"15"1"-134,-18-17-118,8 1-11,7-2-45,-18-4 0,12 0 23,-9-2-34,3 1 84,21 0-78,-11 1-1,-7 0 1,5 0-9,4 3 0,1 0 3,4 0 0,3 1 24,-8-3 0,3 0 1,-4 0-25,3-1 0,0 0 11,-1-2 0,3-1 1,-5 0-116,-10 0 0,-2 0 104,18 0 0,-2 0 5,1 1-5,3 1 0,-2 1 0,0 1 0,-16-1 0,3 1 0,2 0 0,2 0 3,-2 0 0,3 0 12,-3-2 0,3 1 0,-3-1-15,2 0 0,1 0-146,17 0 0,1 0 146,-19-1 0,-1 1-431,5-1 0,-1 0 434,-10 1 0,1-1 88,8 2 1,1-1-92,-4 1 0,-1 0-3,3 0 1,2 0-1264,16 0 1,1 0 1268,-17 0 0,1-2-2,2 1 1,5-1 0,-2 0-4,-8-1 0,-2 0 1,1 0-1,0 0 0,0 0 0,1 0-4,8 0 1,1 0-1,1 0-424,2 0 1,0 0 0,-1 0 427,-9 0 0,-2 0 1,1 0 1,9 1 0,0-1 0,-5 1-3,-6-1 0,-3 1 3,2 0 0,0 0-20,-1 0 1,3 0-449,6 0 0,6-1 1,-5 1 467,-2-1 0,2 1-446,10-1 0,6 0 1,-8 0 439,-17 0 0,-1-1 278,4 0 1,5-1 0,-3 1-310,12-1 1,0 0 19,-9 0 1,2 1-1,-3 0 17,11-1 0,-1 2 283,-16 0 0,1 0 0,-2 0-283,12 0 0,-2 0 0,-6 0 0,1 0-22,17 1 0,-2-1 19,-28 0 0,0 0 3,14 0 0,0 0 0,-15 0 0,2 0 2,6 1 0,4-1 0,0 1-10,-3 0 1,0-1-1,1 1 8,4 0 0,1 0 0,-1 0 3,19 1 0,-4-1-1,-13 0 1,-2 1 742,-3-1 0,1 0-751,17 1 0,-1 1 374,-20 0 1,-2-1-369,18 0 0,1 1-615,-12-1 0,-1-1 618,3 0 0,0 0-3,1-1 0,-1 0-26,-3 0 1,-1 0 22,-1 1 1,1-2-65,14-2 1,2-1 69,3 1 0,1-2-3,-3 0 0,2-1 204,-14 3 1,1-1-1,1 1-204,4 0 0,2 0 0,-3 0-12,-7 0 1,-2 1 0,2 0 521,7 0 1,3-1 0,-7 1-514,-6 1 0,-3-1 0,0 1 1,0 0 2,-2 0 0,0-1 19,-2 1 1,2 0-17,17 0 0,0-1-23,-14 0 0,0 0 20,15 0 0,-1 1 0,-17-1 0,-2 0 1015,2 0 0,1 0-1012,18-1 0,4-1-5,-21 1 0,0-1 0,3 0-397,1 0 1,5-1-1,0 0 1,-4 0 386,-2 1 1,-2-1 0,0 0 11,5-1 0,1 0 0,-6 1-25,-5 0 0,-3 2 22,0-2 0,2 1-890,15-1 1,2 1 875,-14 0 0,0 1 17,14-2 0,-1 0-45,-14 2 0,-3 0 48,2-1 0,0 0 0,-1 1 0,-2-1-3,-3 0 0,1 0 2,3 0 1,4-1-6,21-2 1,4-1-1,-4 2 0,3-1 235,-1 0 0,3 0 1,-4 1-233,1 1 0,-2-1-331,-4 1 0,3-1 0,-5 0 328,-6 2 0,-2-1 0,13-2 0,2 0 0,-5 0 1,-2 0-1,-12 1 0,0 0-17,12-2 1,-1 1 19,-17 2 0,0 0 3,15-1 0,3 0-26,3 1 1,1 0 22,-2 1 0,2 0 0,-13 1 0,3 1 0,-2 0 588,15 0 0,-2 0-588,-8 1 0,-2-1 3,0 1 0,-5 1-3,0 0-6,7 0-5,3 0 11,3 0 5,-18 0 1,1 0-6,21 0-51,-9-1 1,-1 0 45,10 0-1,-11-1 1,2 0 57,-12 1 0,2-1-61,19 0 1,2-1 5,-13 2 0,-2 0-8,-3-1 0,-2 1 11,-7 1 0,-3 0 0,6 0 757,10 0-757,-17 0 0,-1 0-11,-1 0 50,0 0 1313,-1 0-1346,14 0 1138,2 1-1169,-13-1 0,1 0 31,18 0-6,-7 0 11,-16-1-6,-16 1-5,3 0 0,-7 0-5,0 0-40,-1 0 39,-1 0-61,0 0 17,-3 0 11,1 0 39,-6 1 78,1 5-22,-2 6-22,1 2 184,0 17-207,0-7 62,0 14-73,0-3 34,-1 5 106,0 3-17,0 4 56,-2 3 64,-1-14 1,-1 2 2,-1 3 1,-1 0-141,0 0 1,0 2 75,-2 7 0,-1 3-8,-2 3 0,0 1-141,-2 4 1,0 1-32,-1-1 1,-1 0 40,2-12 0,-2 0 0,2-3-1263,-1 1 1,1-1 1272,-6 17 0,2-3-11,7-23 0,1-3-36,-4 19-6,4-8 6,3-5-9,2 0 0,0 3 11,1-9 1,1 2-4,-3 26 1,0 0-6,3-27 0,0-1 28,-2 6 0,-1-2-28,0 5-6,-2-1 2507,1 0-2406,-1-1-89,1-2 33,0-2-33,1-2 27,0-2-33,0-1 12,-1 23-7,2-8 1,0 7-6,4-9 0,0-15-45,7 8-45,-4-16 90,6-3-50,-6-12 39,0 1 22,1 6 23,-1-3-40,2 12 6,-1-2 22,-1 1-22,0 5-44,-2 5 38,0 4-117,-1 5-191,0-15-218,0-5-2190,-1-10-3366,1-5 6088,-2-1 0,1-4 0,-1-1 0</inkml:trace>
  <inkml:trace contextRef="#ctx0" brushRef="#br0" timeOffset="6890">7118 8168 14684,'-17'3'885,"2"-1"-700,8-3-39,0-1-23,-1 0-28,-1 0-50,-1 0 78,-6 0-61,2 0-51,-3 1 45,4 1-6,0 0-16,-8 0 134,-4 0-62,-17 0-55,3 2-1,1 1-5,-1 7-40,14-1 135,-21 10-128,17-6-12,-7 5 39,11-3-28,-15 13-11,6 0-6,-3 4 6,6 3 40,8-5-40,1 0-6,-2 7 6,12-15 0,-4 7 0,7-6 0,-5 13 6,4-6-6,-2 11 0,4-9-6,1 1 6,0 16-6,2-12 1,-1 26 5,4 2 2,1-31 1,1-1-8,1 30 5,2-19-84,4-15 78,1-1 1,9 11 10,-3-11 1,5 9-1,-5-12-5,1 0 12,7 12 27,4 7-45,-5-10 1,2 1-1,-1-4 0,0-2-19,-1-1 0,2-2-53,27 18 33,-18-20 45,10 4 0,-12-11 0,0-2 5,2 0 1,-1-2-6,1 1-39,15 2 39,3-1 0,0-1 0,10-2 0,-26-8 56,12 0-56,-16-3 0,11-1 5,-10 0 1,9-2 39,-14-1-45,2-2 0,-1-1 33,0-2-21,0-1 32,11-7 40,2-5-61,-1-2 33,6-9 39,-3-6-78,0-5 44,-4 2-55,-14 9 44,-9 8-50,-1-2 51,7-16-46,-6 7 1,5-13 5,-6 12 23,-1-1-29,0 1 1,-2 0-6,2-13 90,-4-12-57,-1-4-22,-5 8 57,-8 4-68,1 22 16,-6-19-10,3 20 44,-2-8-38,2 10-7,-2-14 1,1 9 39,-7-24-40,5 24 68,-10-20 95,0 19-168,0 0 6,-7 4 38,12 15-38,-6-4 33,6 8-22,-8-8-17,5 5 6,-6-6 22,-4-2-59,-1 3 0,-1 0-281,-13-10 309,12 11 1,-1 0-10,-16-4-161,-8-1-6,-3 0-180,18 11 1,0 2-185,-10 1-945,1 9 1,0 5-5123,-12 14 6610,18-3 0,4 2 0,8 2 0,8-2 0</inkml:trace>
  <inkml:trace contextRef="#ctx0" brushRef="#br0" timeOffset="10256">13093 10859 13261,'-28'8'1333,"6"-1"-1070,9-6 29,-2 0-130,4 0 79,-9 1 0,4-2-151,0 1-6,-2-1-45,9 0-5,-3 0 55,4 0 40,-4 1-118,5 0 45,-5 3-56,5 0 62,-9 5-51,0 1 28,-7 6-39,7-6 11,-2 3-5,4-4 0,2 0-6,1 0-6,7-6 6,-2 3 0,2-1 6,-4 5 5,1-1 22,-5 7-27,5-7-40,-2 4 68,4-3-34,0 0-28,0 2 62,1-3-46,-1 3 12,1-1 0,-1 4 34,1-4-79,1 4 45,1-5 0,0 1-11,1 6 11,0-5-11,0 10 0,1-1 11,2 0 5,0-1-5,1-6 6,-1-2 5,-1 11 6,-1-7-17,1 8 0,-1-11 0,1 0 0,-1 3-6,1-2 1,2 5 5,3-4 5,-1 0-5,4 4 0,-3-5 0,3 4-33,-1-5 27,0 0 6,0 0 0,1 0 0,0-3 6,0 2-6,-1-1 16,4 5-16,-3-4 0,7 9-5,-1-2 5,0-1-6,7 4 6,-9-10 6,3 3-1,-5-6 1,0 0 0,0 0-6,1 0-62,-1-1 62,0 0 39,1 0-39,5 1 0,-4-2 0,8 4 0,-5-3 6,1 1-1,3 3 1,-8-6 0,3 4-1,-5-4-16,12 5 0,-9-6-45,9 4 56,-9-7 0,0 1-6,7 0-5,3-1 0,3-1 11,-5-1 5,1 0 1,3 0-6,-4 0 0,11 0 0,-16 0-11,5 0 5,-8 0-50,5-4 56,-5 1 0,7-9 90,-2-8-40,1-3 34,6-16-78,-10 15 44,2-5-44,-9 13 55,-1 0-21,1-2-40,-1 0 50,0-1 6,2-2-22,-2 0 44,4-10 12,-4 7 22,5-16-62,-3 7 101,1-19-89,-4 17 22,-3-4 5,-3 18 1,0-9-45,-1 7-45,-2-7 33,-1 11-27,-2 1 39,-3-7-45,2 7 28,-7-12-11,-2 1-17,-2-1 44,-4-3-44,7 13 62,-6-6-62,9 11 0,-6-5 11,5 6-11,0 0 0,0 1 0,1 0 39,0 0-27,-5-4-18,-10-8-33,-1 1-34,-1 1 67,2 7 6,9 9 6,-4-1 0,5 4-1,0 3-5,-1-1-5,-2 2-259,-15 0 57,5 3-700,-27 5-62,19 1-2325,1 0 1,0 0 3293,-4 1 0,-2 1 0,28-8 0</inkml:trace>
  <inkml:trace contextRef="#ctx0" brushRef="#br1" timeOffset="23974">13974 8072 14656,'-20'0'498,"4"0"-369,6 0-23,-6 0-100,5 0 33,-6 0 0,8 0 40,-6 0-67,4 1 161,-9 1-94,0 2-7,0 1-21,1-2-51,7 0 5,5-2 40,-1 0 34,-4 0 10,3 2-89,-3-1 73,2 0-67,-3 1 66,3 0-32,-10 2-18,3-1-16,-2 1-1,-5 2 68,10-2-67,-5 2-1,7 0 1,-5 1 5,5 1-5,-5 0-1,6 0-5,-1 0 45,-12 10-39,4-3-6,-17 13-12,12-7 24,-9 8-7,11-7 1,-1-2-6,7-3 0,2-5 0,-1 1 0,-3 1-6,0 1 1,0 1 5,-7 6 0,6-4 0,-11 12 5,5-4 1,1 1-6,-9 10 0,14-13 11,-7 8-5,9-9-6,0-1 0,-4 11 44,4-9-44,-4 9 0,7-10-28,-9 13 28,6-8 0,-13 22 6,6-9 28,1 1-34,7-11 0,2-1 0,1 1 11,-7 18-11,13-23 0,-2 10-6,5-9 12,-3 16-6,6-19 78,-3 16-67,2-4-44,1 19 78,2-6-40,2-4 34,5-3 12,1-18-51,6 6 11,-2-10-5,4-2-6,1 1 5,1-1 169,9 8-169,-5-5 79,6 5-72,-8-10-12,2 1 112,10 7-112,5 2 19,-6-6 1,1 0-20,12 7-34,8 1 34,-22-16 90,24 5-79,-19-6 0,18 6-11,-28-10 17,12 5-17,-9-3 6,22 7-12,4-2 40,5 0-34,-4-3 0,-15-4 5,-12-3 1,25 4-12,-18-3 1,20 2-1,-26-4 12,28 0 10,-6 0 6,-6-2 1,1 0 28,22-1-29,-22 0 0,-1-1-22,6-2 0,-15 0 0,-3 0 34,-2-3 0,9-3-23,-14 3 0,11-7-5,-9 3 10,19-9-10,-19 6 5,17-7 0,-9 5 1,18-6 27,-18 6-39,4-2 0,-17 6 0,0-2 0,3-1 5,-1-1 7,12-8-12,-10 5 16,19-13-10,-20 12-12,17-15-5,-7 5 11,-11 5 0,0 0-5,9-8 5,-1-3 0,-18 17 22,-2 0-22,0-1 0,-1 0 0,0-1-39,-1-1 39,0-2 5,5-12-5,-4 6 0,7-20-5,-4 8 5,-2-1 0,2-7 0,-7 19 0,1-7 5,-3 9 1,-2 1 0,1-12-6,-3 10 5,0-8 1,-2 12-6,0-1 0,-1 0 0,-1-2 0,-4-15 45,-2-5-40,-1 1 1,-3-5 39,-7 7-1,4 7 12,-5-1-16,8 18 4,-1 0-4,1-1-7,-2 0 23,-7-11 17,4 8-11,-16-18-51,14 19 90,-19-16 11,7 9-79,-1 1-16,-7-8-6,16 15-11,-9-9 51,10 9-40,-12-12 62,8 9 5,-8-6-38,8 11-6,1 1-23,-12-4-6,8 5 46,-18-12-40,-4-1 0,-2-2-5,3 2-6,15 9 0,11 9-6,0 0 6,1 2 0,-2 1 0,0 1-5,-2 1-23,-1 2 28,-14-2-6,10 3-5,-24-3-34,-8 1-96,-2 0 18,2-1-275,4 3 158,26 3-113,-10 1-73,13 3-151,-1 5-375,0 5-258,1 7-6469,-14 17 7679,16-10 0,-1 1 0,21-17 0</inkml:trace>
  <inkml:trace contextRef="#ctx0" brushRef="#br1" timeOffset="34324">16402 11120 12371,'-36'-2'1030,"5"1"-33,7 1-683,6 0 145,-15 0-61,6 4-241,-1 0 5,-9 9-78,14-2-11,-9 7 78,9-1-111,0 2 66,-1 3-61,-8 12 33,1 6-11,-6 14-61,10-9 0,-1 15 5,15-25 0,1 1-5,-8 24-6,10-23 0,1-2 5,2 4-5,1 15 62,3-14-57,1 25 1,2-29 0,0 11-1,0-15-10,4 25-1,4-7-11,1-8 0,3 0-22,12 15 34,1-4-1,7-13 17,-10-18 152,8 7-79,-7-8-79,0 0 1,12 7-1,-8-6 102,21 12-62,7-1 64,-25-17 0,2 0-76,6 0 1,0 0-28,15 1 72,-19-7 1,-2-1-74,7 1 1,9 3 27,-17-5-33,-2-1 6,-3-1 0,8 1 10,1-1 85,10 1-50,-9-4-40,10 0-6,1-2-5,-8-1 12,13-1-18,-28-1 6,8-1 6,-11-2-1,8-1 1,-8 0 22,4-1-28,-10 1-11,-1 1-1,7-6 12,1-4 40,18-17-35,-13 8-5,6-6 6,-16 14 11,3-3-12,-5 5 1,2-4-1,-7 7 7,0-2-12,-2 1 11,1-1-11,-2 0 50,4-10-11,0-2-27,0 0 44,-1-7 16,-6 6-21,-1-1-51,-1 3 33,-2 6-33,1 0 6,-1-2-6,0-1 11,0-1 0,0-1-11,-2 0 0,-2-1 62,-7-12-56,-3-4 10,-1-1-16,-3-13 0,6 7 0,2 0 12,-1-5-7,6 25 6,-4-5-5,2 13 28,-2 0-34,-7-8 0,3 5 5,-13-18-5,9 14-5,-5-8-23,6 11 33,-7-6 74,-9-4-74,4 6-5,-4 1 0,13 13 0,-2-1-5,-9-7-7,-5-1 18,1 0 140,-10-2-146,18 11 89,-19-8-38,9 4-51,-23-11 11,19 10 0,-7-3-11,21 12-6,-2 1 6,-1 2 28,0 1-28,-1 3 0,3 0 0,1 2 6,2 0 0,2 0-1,2 0 12,-7 0 5,-1 0-10,1 0 16,-8 0-84,14 0 56,-10 0-689,-18 2-39,15 2-1739,-4 2 0,0 2 2467,-1 3 0,0 2 0,24-8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00:59.096"/>
    </inkml:context>
    <inkml:brush xml:id="br0">
      <inkml:brushProperty name="width" value="0.09071" units="cm"/>
      <inkml:brushProperty name="height" value="0.09071" units="cm"/>
      <inkml:brushProperty name="color" value="#0070C0"/>
    </inkml:brush>
  </inkml:definitions>
  <inkml:trace contextRef="#ctx0" brushRef="#br0">2104 5173 6383,'-35'10'426,"4"-1"-454,7 9 1,-2 7-1,4 3 35,4 3 1,5 4 0,-2 0 35,-3-5 1,-2 0-1,1 2 1,8 1-60,7-2 0,5 3 0,3-1 1,3-1-1,3-5-66,9 1 0,5-5 0,2-2 52,2 1 0,1-2 0,0-7-90,8-8 0,-4-11 125,-15-8 1,-6-4 5,-9-12 0,-8-2 1,-7-1-1,-7 2-11,6 16 0,0 2 45,-12-11-81,4 6 47,5 5 248,8 5-282,3 4-10,7 3 33,8 1 369,8 1-369,8 3 11,4 3-199,1 1 188,3 0 0,-4-2 0,-2-2 0,-4-3-67,-3 0-79,-4-1-111,-3 0-460,-1-1 717,-4-2 0,-2 2 0,-4-2 0</inkml:trace>
  <inkml:trace contextRef="#ctx0" brushRef="#br0" timeOffset="675">2435 5622 6159,'24'-1'52,"0"-1"1,-2 0-1,-4-1-7,-9-4 11,-2-3 0,-2 1 0,-3-1 0,0-1 0,-2 0-22,-1 1 33,-6 0 0,-4 3-22,-7 1 11,-3 2 0,0 2 0,1 1 11,1 1-22,3 0-23,4 5-11,2 5-11,5 9-11,2 7 11,2 4 0,1 3-346,7 1 346,3-3-11,8-5 0,3-5-23,3-7-33,0-8-236,11-4 1,-10-10-191,4-4 493,-14-7 0,-8 8 0,-3 2 0</inkml:trace>
  <inkml:trace contextRef="#ctx0" brushRef="#br0" timeOffset="1226">2686 5556 6697,'12'35'44,"1"-1"1,-2-2 0,0-3-33,-2 2 10,-1-3-22,0-4 11,-1-5-11,-1-4 0,-1-5-11,-1-4 0,-1-4-56,2-1 67,-1-8 0,3-5 11,-1-9-22,2-6 11,1-3 0,3 0 0,0 1 0,2 5 0,-1 6 11,2 9 67,1 5 45,4 24-100,-3 1-295,-7-2 0,-2 2 283,3 14-11,-3-3-138,-1-3 127,-2-6-112,-1-7-784,1-6 907,-1-5 0,-2-3 0,-1-2 0</inkml:trace>
  <inkml:trace contextRef="#ctx0" brushRef="#br0" timeOffset="1658">3189 5636 7123,'-2'31'11,"0"1"-11,-1-6 0,2 2-11,1 1 11,1-1 0,4-2-12,3-4-21,6-4-113,8-2 79,-5-8 22,6-3 45,-8-12 11,-2-8 1,-2-12-1,-3-7-236,-5 14 1,-2 0 240,0 0 1,0 0-6,-1 0 1,0 0 21,-6-15-22,-3 5 12,-15 3-23,4 12-67,-3 3-191,11 10-313,2 7 571,3 4 0,3-2 0,2 1 0</inkml:trace>
  <inkml:trace contextRef="#ctx0" brushRef="#br0" timeOffset="2042">3308 5199 6843,'8'34'60,"0"-1"0,0 0 1,-1 0-1,0 0 1,-2-3-28,-1 4 1,-2-1-1437,0 1 1,0 1 1413,1 0 0,-1-1-11,1-2 0,0-1 92,0-1 1,0-2-93,0-4 0,0-1 246,2 0 1,1-2-795,7 3 189,0-7-189,-1-24 911,-6-10 0,-3 5 0,-2 0 1</inkml:trace>
  <inkml:trace contextRef="#ctx0" brushRef="#br0" timeOffset="2559">3638 5609 6462,'27'4'41,"-1"0"0,-2-1 0,-4-5-7,-10-10-12,-2-3 0,-3 1 1,-2 1 111,-2 0-78,-9 6 0,-2 0 0,-9 6 0,-1 1-22,-1 7-12,2 2 1,2 9-12,3 2-11,5 1 11,3 2-11,4 1 0,3 10 0,7-9-11,6 5 11,6-16-34,5-5-100,0-6-68,3-3-190,-3-7-224,-4-2 616,-7-6 0,-8 6 0,-3 3 0</inkml:trace>
  <inkml:trace contextRef="#ctx0" brushRef="#br0" timeOffset="3043">4022 5569 6484,'6'30'31,"-1"-1"0,1 0 1,-1-2-1,0-1 1,0-2-10,-1 1 1,0-3-23,3 11 22,0 1-11,-4-21-11,0-6 68,0-5-35,0-8 1,1-10-18,0-7 1,1-3-6,2-8 1,1 0-608,0-1 1,2 1 600,0 2 1,1 2 22,-3 12 0,2 3-16,10-8-12,1 10 0,0 6-157,0 12-392,-3 8 549,-2 9 0,-8-7 0,-2-1 0</inkml:trace>
  <inkml:trace contextRef="#ctx0" brushRef="#br0" timeOffset="5319">5782 5609 7145,'26'4'34,"0"-1"-23,-2-3-11,3 0 0,2 0 0,2 0 0,0 0 0,-1 0 11,-2 0-22,-2 0 22,-3 0-11,-3 0 0,-5 0 0,-3 0 0,-3 1 0,-3-1-11,-2 1-68,-1-1-111,0 0-135,-1 0-224,-1 0 549,0-2 0,-1 1 0,0-1 0</inkml:trace>
  <inkml:trace contextRef="#ctx0" brushRef="#br0" timeOffset="6897">6483 5543 6462,'18'-13'224,"-3"0"-179,-8 5-1,1-3 12,10-13-22,-2 3-17,-4 6 0,-1-1 16,7-7-10,1 1-1,-1 0 23,-2 3-23,-3 3 1,-2 4-12,-3 4-11,-3 3 11,-2 2 0,-2 3 415,-1 0-347,0 14-57,0 20-17,0-13 1,0 1-479,0 7 1,1 1 466,-1-4 1,1-1 5,-1 3 0,1-1 0,0 0 0,0 0 0,-1 1 0,1-1 0,-1-2 0,1 0 0,0 6 0,0-2 0,0-9 0,0-1 0,0 3 0,0-3 0,1-1 0,-1-5 0,0-4 0,-1-4 11,1-2 800,-1-2-990,2-1 156,-1 0-56,1 0-749,0 0 828,-1-1 0,-1-1 0</inkml:trace>
  <inkml:trace contextRef="#ctx0" brushRef="#br0" timeOffset="11883">9274 5503 6652,'17'-17'67,"-1"0"-55,-5-2 10,3-1-11,2-1-11,1-1 11,2 0 12,1-1-12,0 2 11,-1 3 1,0 2-1,-3 3-11,-3 4 1,-2 3 10,-3 4 0,-3 1 23,-1 1 0,-2 0 33,0 0-44,-1 0-23,1 0 12,-1 0 156,0 0-145,0 2-23,0 3-11,-1 5 11,0 5 1,0 21-12,0-3-281,0-9 0,0 1 281,0-5 0,0 0 0,0 1 0,0-1 0,0 2 0,0 0 0,0 0 0,0 0 0,0-1 0,0 1 0,0 7 0,0-1 0,0-7 0,0-1 0,0 4 0,0 0 0,0 1 0,0-4 0,0-4 0,0-3 0,0-3 0,0-1 562,0-3-562,0 0 0,-1-2 0,0-1 0,1 1 0,-1-1 0,1-1-12,0-1-44,-1-1 68,-3-3-1,-4 0-11,-4-2 0,-4 2 0,2 1 11,-2 1-11,0 0 11,1 0 0,1 0 12,-1 0-12,6 0-22,1 0-12,6 0 1,2 0 22,4 0 0,6 0 0,9-1 0,6 0 0,5-2 0,1 1 0,-9 1 0,1 0 0,9 0 0,-11 0 0,-2 1 0,4-1 0,-3 0-11,-3-1-34,-3-1-56,-4-1-67,-2 1-68,-3-1-223,-3 2 459,-1 0 0,-1 1 0,0 1 0</inkml:trace>
  <inkml:trace contextRef="#ctx0" brushRef="#br0" timeOffset="25078">12052 6099 6171,'15'0'0,"-2"0"0,-10 0 11,-1 0-11,3 0 0,-1 0 11,1 0-11,1 0 0,0 0 11,0 0 0,2 0 1,0 0-12,1 0 11,0 0-11,-3 0 11,0 0 0,0 0-11,0 0 11,1 0-11,0 0 12,1 0-12,5 0 0,-1 0 0,3 0 0,-3 0 11,-3 0-11,-2 0 0,0 0 11,0 0-11,1 0 0,0 0 0,5 0 0,-3 0 0,3 0 0,-4 0 0,2 0 0,-2 0 0,1 0 0,0 1 11,-1-1-22,1 2 11,-1-1 11,0 0-11,3-1 0,1 0 0,1 0 0,-2 0 0,-3 0 0,1 0 0,-1 0 0,1 0 0,0 0 0,4 1 0,3 1 0,-1-1 0,-1 2 0,-5-1 0,0-1 0,-1 0 0,0 0 0,-2 0 0,1 0 0,0 0 0,3 0 0,3 1 0,-1-1 0,0 1 0,-4 0 0,0-1 0,-1 0 0,0 0 0,-1-1 0,0 1 0,1-1 0,2 0 0,2 0 0,-2 0 0,-1 0 0,-3 0 0,0 0 0,0 0 0,1 0 0,0 0 0,1 0 0,1 0 0,3 0 0,-4 0 0,3 0 0,-6 0 0,1 0 0,-1 0 0,-1 0 0,1 0 0,0 0 0,0 0 0,3 0 0,3 0 0,0 0 0,1 0 0,-5 0 0,0 0 0,-1 0 0,0 0 0,-1 0 0,0 0 0,1 0 0,9 0 0,7 0 0,2 0 0,3 1 0,-8 0 0,0 1 0,-3-1 0,0 0 0,-3 0 0,-2-1 0,-3 1 0,-1 0 0,-1 0 0,-1 0 0,0 1 0,-3-2 0,3 1 0,-2 0 0,2-1 0,-1 1 0,0-1 0,0 1 0,0-1 0,1 0 0,-1 0 0,1 0 0,0 0 0,2 0 0,-1 0 0,0 0 0,0 0 0,-1 0 0,1 0 0,0 0 0,-1 0 0,5 0-11,-1 0 22,4 0-11,-3 0 0,1 0 0,-2 0 0,-2 0 0,-2 0 0,-2 0 0,-2 0-336,0 0 336,-6 0 0,5 0 0,-5 0 0</inkml:trace>
  <inkml:trace contextRef="#ctx0" brushRef="#br0" timeOffset="27196">15426 6099 6126,'19'1'56,"-3"0"-45,-10-1 0,1 0 0,0 0 1,2 0-1,0 0 11,6-2-22,-4 2 11,12-2-11,-8 1 12,6 1-12,-5 0 0,-1 0 0,1 0 0,0 0 0,4 0 11,3 0-11,-1 0 0,-1 0 0,-6 0 0,0 0 0,1 0 0,-1 0 0,1 0 0,1 0 0,0 0 11,9 0-11,3 0 0,8 0-11,-10 0 22,-3 0-11,-9 0 0,0 0-11,0 0 22,0 0-11,1 0 0,8 0 0,4 0-11,-1 0 22,-1 0-11,-9 0 0,-1 0 0,0 0 0,6 0 0,-5 0 0,5 0 0,-1 0 0,3 0-11,-1 0 11,-1-1 11,-7 0-22,-1 0 11,-1 0 0,-1 1 0,1 0 0,-1 0 0,-1 0 0,7 0 0,-5 0 0,3 1 0,-5 0 0,-1 1 0,-1 0 0,0-1 0,0 0 0,-1 0 0,-1-1 0,3 1 0,0-1 0,0 0 0,-3 0 0,-1 0 0,-3 0 0,0 0 0,0 0 0,-1 0 0,0 0-142,0 0 0,-2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21:44.990"/>
    </inkml:context>
    <inkml:brush xml:id="br0">
      <inkml:brushProperty name="width" value="0.05292" units="cm"/>
      <inkml:brushProperty name="height" value="0.05292" units="cm"/>
      <inkml:brushProperty name="color" value="#0070C0"/>
    </inkml:brush>
  </inkml:definitions>
  <inkml:trace contextRef="#ctx0" brushRef="#br0">12950 11430 13541,'35'0'-16,"-8"0"16,-19 0 0,-2 0 5,0 0 1,1 0-6,-2 0 5,6-1 1,-2-2 5,1 0 0,-2-2 45,-2 1-33,0-1 10,-3 1 1,1-3 16,1 1-16,-2 1-51,1-1 56,-3 3-22,1 1-11,-1-1-6,1 1-6,0-4 57,1 0-79,-1-1 28,0 0 50,-2 3-50,0-3 50,0-1-38,0 0 10,-1 0-16,-1 2-12,-1 1 6,-4-5-17,3 2 62,-3-2-45,4 5-11,-1 0 5,1 3-39,-3-1 45,2 1 0,-3 0 6,0 1 106,-1-1-56,0 0-17,2-1-33,2 1-57,-2 0-5,1 2-22,-3 0 5,3 0 23,0 0 50,1 0-6,0 0 6,-2 3-5,1-1 5,0 4 5,1-2 46,0 1-18,1 0 6,-2 1-39,1-1 0,0 0 0,2-2 0,0-2-11,2 1 6,-1 0 5,-1 0 0,1 2 0,-1 0 50,0 2-50,-3 4 0,2-3-17,-1 5 28,2-4 1,1 1-1,0 3-11,1-5-28,0 4 33,0-5 1,0 2 50,0-4-56,0 0 6,0 1 38,0-1-38,0 2 44,0 3-50,0 1-5,0 0-12,0 3-28,3-2 129,1 6-17,1-4-61,0-1 5,-3-6 101,2 5-106,-2-4-1,2 3-5,-2-4 34,1 1-34,1 0 0,-1 1 0,3 2 50,-1 0-106,5 4 56,-4-5 28,3 1-22,-5-5 50,4 3-56,-3-1 0,2 2-6,-1-3-50,-1-1-16,3 2 60,-2-1-228,6 1 55,0-2 185,2 0 106,6-2-95,-7-2 23,5-1 39,-7 0-73,5 0 0,-4 0 84,4 0-79,-5 0 79,4-4-84,-3 2-39,1-2 39,-4 0 73,-1 1-73,-1-1 280,-1-1-62,-2-2-167,0 2 5,-2-3-51,-1 5-5,0-1-5,-1 1-141,0 0-3416,0-1 3562,0 0 0,0 1 0,0 1 0</inkml:trace>
  <inkml:trace contextRef="#ctx0" brushRef="#br0" timeOffset="1398">13355 11097 14852,'-17'-6'269,"-2"2"-202,11 4 56,-8 0-95,8 0-28,-3 1-106,6-1 100,0 2-72,0 0 78,1 0-6,0 0 6,1 1-56,-1 2 56,0-1 6,-2 5 5,-1 3 0,2 1-11,-1 0 6,3-4-1,2-3-38,-2 3-12,2-4 34,0 2-29,1-4-49,0 3 89,0-1 5,2 3 7,1-2-12,6 5-280,1-1 28,8 3 252,-5-8 0,2-1 0,-7-4-135,0 0-296,0 0-695,0 0-1159,-1-1 2285,0-1 0,-4 0 0,-1 0 0</inkml:trace>
  <inkml:trace contextRef="#ctx0" brushRef="#br0" timeOffset="7958">12022 11216 13788,'-16'-2'151,"3"1"-39,9-1-11,-2 1-28,1 1 151,-5 0-213,1 0-6,-6 0-5,5 0 79,-1 0-79,4 1 61,1 1-49,-2 0 49,1 1-55,0-1 27,-1 1 1,0-1 28,-1 1-57,1-1 23,-1 1-17,-1-1-5,0 1-79,-1 0 34,4 1 33,1 0-5,2-1-22,-3 5-46,1-3 152,-5 8-73,5-6 0,-2 4-39,2-3 106,-4 7-56,2-4-11,-1 4 11,1-4 6,3-3-17,1-1-28,0 2 28,3-5 0,-1 3-5,1-1 5,0-1-51,0 9 68,1-3-6,-1 6-11,1-6-5,0 3-40,0 2 45,0 1 0,1 0-11,2 0 5,-1-6-100,4 6 100,-3-7-50,2 2 56,-1-4 50,-1-1-44,2 4 5,0 0 12,3 7-23,-3-5 0,1 1 67,-4-6-67,1 0-6,0 0-72,0-1 5,1 1 73,0-2 0,1 1 6,-1-1 33,1 0-157,4 4-22,0-1 84,1 0 56,3-1 17,-3-1-11,2-1 50,-1 1-56,-4-2 0,2 0 5,-2-1-5,5-1 73,-2-1-23,4 0 124,3-1-112,1-1-29,1-2-16,3 0 0,1-4 84,0 0-51,-3-1 68,-8 2-1,-7 1-22,0 2-11,1-3-78,0 0-6,3-1 6,-2 0-1,2-1 1,6-5 27,1-2-27,0 0-6,2-3 11,-7 2 17,8-9-22,-9 8 27,2-4 35,-7 11-12,-2-1 11,-1 1-61,0-1 33,1-7-22,-1 0-11,1-3-1,-1 0 40,-1 2-39,-1 0-6,0-3 0,0 9 5,0-3-5,0 5 6,0-5-6,0 3 0,0-3 5,-2 1 7,-2 1-7,0 0 40,-3-1-45,1 4 11,-3-5-5,3 6-1,0-1 1,3 4 0,0 1 33,-3-4-34,2 3 7,-2-3 21,2 4-22,-4-3 40,3 3-51,-9-4 33,-7 0-27,-4 0 28,-6-1-40,10 4-240,-2 2-24,13 3-581,-8 1 28,10 0-2017,-6-2 2840,2-1 0,4 0 0,1 1 0</inkml:trace>
  <inkml:trace contextRef="#ctx0" brushRef="#br0" timeOffset="9071">11736 11478 12130,'8'-7'756,"1"3"-554,3 9-40,11 3 40,6 1-96,0 1 57,11 3-96,-5-3-62,16 2 7,-9-3 4,-5-3 1,-3-1-11,-17-3-6,6 0 0,-12 0 0,-1 0-62,-1 1 62,-2 0-45,3 4 40,-3 0 5,1 1 5,-1 0-285,2-3-330,-1-1-2975,10-1 3585,-6-2 0,1-1 0,-8 0 0</inkml:trace>
  <inkml:trace contextRef="#ctx0" brushRef="#br0" timeOffset="10295">12189 10954 14846,'34'7'303,"-3"-1"-253,-17-5-44,-1 0 61,6 1-67,-6 1 0,3-1 5,-6 0 7,7 1-7,-4-2 6,8 1-11,-11-2-5,0 0 5,-5 0-118,1 0-11,0 0-44,1 0 38,-2 0 29,0 0-34,-1 0-17,-1 0-330,-2 0 0,0 0 0</inkml:trace>
  <inkml:trace contextRef="#ctx0" brushRef="#br0" timeOffset="10808">12355 11001 13928,'-12'29'817,"3"5"-811,9-18 44,0 7 1,0-8-46,0 0 7,0 5 4,0-5 74,1 6-73,0-8-17,1-1-622,0-2-6429,0-1 7051,0-1 0,1-2 0,-3-4 0</inkml:trace>
  <inkml:trace contextRef="#ctx0" brushRef="#br0" timeOffset="12083">12403 11716 14605,'-7'37'107,"-1"1"-68,5-23-22,-2 10-12,3-9 35,-3 12-80,3-11 35,0 6 5,1-6-107,1 4 29,1-4-73,4 6 190,9-7 6,2-3-40,0-4 1,-5-5 39,-5-3-79,0 2-22,-2-2-84,1 1-123,-2-1-107,2 0-1221,8-4-352,2-7-869,11-7 2812,-9 1 0,-4 4 0,-8 8 0</inkml:trace>
  <inkml:trace contextRef="#ctx0" brushRef="#br0" timeOffset="12468">12331 11787 12920,'27'8'773,"0"-3"-768,-7-3-5,3-1-661,4 2-1422,-1 1 2083,2 0 0,-14-2 0,-4 0 0</inkml:trace>
  <inkml:trace contextRef="#ctx0" brushRef="#br0" timeOffset="45795">10594 11644 12651,'39'-4'381,"-9"0"-325,-15-7-51,-5 5 1,-3-1-6,0 1 11,-3 2 0,2-1 73,-1-3-28,-1 2-22,0-4 5,-1-1 45,-2 2 168,0-8-129,-1 7-5,0-3-17,-3 4-40,-1 0-44,-6-4-11,2 3 33,-6-6 56,0 6 45,-2 1 163,-8 5-264,7 5-22,-12 9-12,12-1 12,-10 16 0,8 4-12,2 2 12,5 5-11,7 7 44,8 4 6,4-1 34,16 4-68,3-16 17,1-3-39,6-4-11,-16-14-398,19 2-531,-15-10-959,10 0 1899,-11-5 0,-9 0 0,-3 0 0</inkml:trace>
  <inkml:trace contextRef="#ctx0" brushRef="#br0" timeOffset="46430">10856 11478 12623,'10'32'571,"1"0"0,9 25-285,-7-26-124,2 0-78,0-3 12,10 6-96,-6-11-34,5 1-72,-10-12-382,0-5-2799,1 1 3287,-7-4 0,0 0 0,-8-2 0</inkml:trace>
  <inkml:trace contextRef="#ctx0" brushRef="#br0" timeOffset="46779">10760 11835 13653,'43'-29'444,"-1"0"1,-3 2-1,-2 1-217,-7 6 0,-3 2-171,12-9-56,8-5-34,-28 19-218,-7 4-1523,-5 6 1775,-5 2 0,-1 1 0,-1 0 0</inkml:trace>
  <inkml:trace contextRef="#ctx0" brushRef="#br0" timeOffset="47779">11260 11430 13256,'-3'39'349,"1"-1"0,0-1 0,-1-2-226,-3 10-22,1-9 0,0 2-93,-1 2 1,-1 1 7,1-1 1,0 0-14,-2 2 0,1-4-9,0-1 1,0 1-35,6-22-447,-1-5 218,2-6 269,0-2 112,2-13-22,3-12-40,3-21-10,5-22-40,-1 7 5,-3 17 1,1-1-1,3 4 1,1 2-9,0 1 0,0 3-2,14-20 5,-10 35 0,-8 14 39,-1 3 235,5 15-184,-4 0-51,5 15-5,-7-4-23,1 1 34,-3 10 0,-2-4 117,-12 7-72,-6-16-46,-6-7-189,-10-15-29,13-8-128,-9-4-443,12-4-874,1-6-1315,1 1 2934,2-1 0,5 10 0,3 3 0</inkml:trace>
  <inkml:trace contextRef="#ctx0" brushRef="#br0" timeOffset="48712">11784 11001 14387,'-45'24'1216,"-5"10"-858,15-1-274,1 4 112,0 18-84,16 1-112,1 0 56,10-9 0,2 0-50,1 3 24,0-10 1,1-1 9,-2 4 27,-4 19-67,0-13-9,2-11 1,-1 1 36,0 16-28,0-4-78,7 0 83,23-4-5,-4-8 0,15 5-5,-11-22-1,9 7-67,-7-9-67,17 7 79,-18-16-152,8 0-168,-10-8-5579,19-5 5960,-17-1 0,7-1 0,-23 1 0</inkml:trace>
  <inkml:trace contextRef="#ctx0" brushRef="#br0" timeOffset="49950">13831 10978 15743,'38'48'823,"-5"-3"-689,-17-18 12,0 2-45,1-1-96,-1-1 74,5 10-79,-7-9 101,2 21-90,-11-2 42,-8-4 0,-3 3-42,-3 19-11,-3-13 0,-2-2 0,0-2 17,2-10 0,1-1-17,-1 1 34,-4 6-29,5-19 6,-8 6-11,4-10-44,-12 7-124,1-9-62,3-6-123,3-4-196,12-8-482,4-1 1031,-6 7 0,6-5 0,-4 6 0</inkml:trace>
  <inkml:trace contextRef="#ctx0" brushRef="#br0" timeOffset="67048">9713 12263 12813,'45'3'1031,"-8"-1"-667,-26-5 11,7-3-201,-1 1 111,13-3-206,-11 3 117,15-2-107,-14 4-44,7-2-45,-8 3 11,-1-1 40,0 1-46,-1 1 52,6 0-7,5 1 40,3-1-51,-4 1-28,-4-1 68,-5 0-12,12-2-62,-8 1 7,8 0 38,-9 1-50,-1 1 11,0 0 0,11 4 68,3 1-102,25 2 23,-18-2 40,10-2-40,-22-3 11,29-1-11,-20 0 5,20-1-5,-28 2 6,-1 0 0,0 0-1,-1 0-5,3 2 6,-1 0-6,20 1 0,-12-2 11,30 1 17,-14-2-34,1 0 6,-20 0 0,-1 0-835,7 0 835,14 1 0,-14 1 50,1 0-44,22 1-6,-13-1 0,16-1 0,-19-1-6,1 0 6,1 0 0,1 0-3,-14 0 1,3 0-1,11 2 0,1 1 6,1 0 0,-2 0-757,-1 1 0,-3 0 754,15 4-1030,-21-3 1030,0-1 6,22 0-6,-13-3-61,-15 0 0,-1-1 72,17 0-11,4 0 0,-16-1 0,2-1 3,3 1 0,1-1 2,12 0 1,0 0-4,-12 1 1,-1 0-3,10 1 0,-3 2 0,9 0 424,-11 1 0,-1 0-424,5 1 1149,14-1-1144,-23-2-5,2-1 0,0 0 6,0 0 492,-6-2 0,2 0-482,-7 1 1,-1 0-17,6-1 0,0 0 6,25 1 5,-18 1 279,-12-1 1,-1 1-291,11 0 0,13-1 0,-10 1 0,-7 0-5,6 0 10,-16-1-10,15-4 5,-9 0 28,23-5-34,-16 3 12,10-1-6,-22 4 0,-7 2 61,-21 2 326,-2 0-303,-2 0-140,2 0 45,1-1-1,7-1 18,3-2 0,1-1-6,0 2-34,-8 2-117,-1 0-331,-4 1-8625,-1 0 9107,-5 0 0,4 0 0,-4 0 0</inkml:trace>
  <inkml:trace contextRef="#ctx0" brushRef="#br0" timeOffset="69461">10784 12740 11553,'-47'11'1484,"4"-1"-1176,24-4 269,-17 5-274,5-2-40,-13 5-190,9-4 95,-21 7 22,12-5-3,7 0 1,-1 2-34,5-1 1,1 1-116,-28 12-33,11-2-6,26-11 39,10-5 202,-3 1-180,7-3 141,-3 0 313,10-5-246,0-1-264,10 2-5,2 1 6,10 3 28,1 2-29,3 1 6,3 3 1,13 8-1,-9-5 45,21 13-51,-22-14 1,20 8-6,-13-8-28,20 5 28,-19-8 34,5 2-34,-21-7-34,1-1 28,11 3 1,-7-4 16,14 4-5,-15-4-1,-2 0 12,-10-2 297,-10-1-264,-8 0-11,-11 3-44,-4 0-1,-30 13 6,19-5 0,-20 10 28,18-6-53,1-1 0,-1 0 25,-19 6 0,11-4 0,0-1 0,-10 2 0,6-3-6,0 4 6,18-6-6,-10 5 1,11-5 5,2-2 11,4-2-11,3-1-106,5-3 22,5-2-96,2-2 102,4-1 84,8 0 72,1 0 23,10 0 44,19 1-111,-3 1-31,-1 0 0,2 2 41,28 7-38,0 1 2,-27-2 1,1 0 13,0 1 1,-2 0-23,24 7-3,-26-8 0,-2-1 3,1-2-6,-1-1 6,-1-2 23,22 4-18,-19-4-5,15 3 0,-25-5-5,-3 0-74,2-1-16,-7-1-78,3-8-858,-10 3-246,-3-5 1277,-12 5 0,3 3 0,-5 0 0</inkml:trace>
  <inkml:trace contextRef="#ctx0" brushRef="#br0" timeOffset="70347">10070 13621 12113,'11'11'818,"-2"-2"-364,-9-9 139,0 0-1080,11 0 487,3 1 0,-1-1 0,-2 1 0</inkml:trace>
  <inkml:trace contextRef="#ctx0" brushRef="#br0" timeOffset="70877">10308 13859 14365,'36'23'89,"-4"-5"-369,-20-20-571,-2 0-1048,-2 0 1899,-2 1 0,-4 0 0,0 1 0</inkml:trace>
  <inkml:trace contextRef="#ctx0" brushRef="#br0" timeOffset="71160">10332 13954 10690,'2'14'2784,"-1"-2"-2325,10-12 17,0 0-386,12 0-140,-8 0-527,1 0-734,-3 0-907,1 0 2218,3 0 0,-9 0 0,-2 0 0</inkml:trace>
  <inkml:trace contextRef="#ctx0" brushRef="#br0" timeOffset="71761">10593 13906 15294,'18'-32'709,"-1"0"0,10-19-581,-16 40-88,-5 6-40,-5 5 100,0 0-100,1 1 6,-1 4 50,0 10 17,-5 25-84,2-8 5,-3 13-240,3-22-1155,0 3-447,1-13 1848,2 0 0,-1-13 0,1 0 0</inkml:trace>
  <inkml:trace contextRef="#ctx0" brushRef="#br0" timeOffset="72839">9927 12597 13009,'34'-37'908,"-3"3"-791,-24 17 12,3-1-118,-4 7-5,0-1-12,-2 6-123,-1 2 85,-1 3 44,-1 1 39,1 2 17,-2 3 28,0 11-73,0 11-5,1 3-6,0 11-202,1-4-173,1-3-751,1-7 73,0-17 1053,0-7 0,-2-2 0,0-1 0</inkml:trace>
  <inkml:trace contextRef="#ctx0" brushRef="#br0" timeOffset="73338">10237 12478 14359,'-12'33'246,"2"-3"-240,-2-2 0,6-6-1,1 17-50,4-17-55,4 5-80,2-14-88,8-3 206,-3-5 56,9-4 102,-2-19-40,-2-3-51,-3-7 29,-9 4-34,-2 7-39,-3-1-269,-5-6 173,0 5-10,-5-1-253,6 12-6586,-2 5 6984,5 6 0,-1-1 0,3 2 0</inkml:trace>
  <inkml:trace contextRef="#ctx0" brushRef="#br0" timeOffset="73821">10427 12502 12578,'-8'62'0,"2"-8"-5,6-38-74,2-3-38,3-2 44,3-4 27,6-4 148,7-9 77,-4-2 34,2-9 5,-12 3 90,-3-8-252,-2 5-56,-4-5 0,-3 7 6,-4 1-6,-2 0-6,0 2-106,1 4-874,1 1-2386,4 5 3372,1 0 0,3 2 0,1 0 0</inkml:trace>
  <inkml:trace contextRef="#ctx0" brushRef="#br0" timeOffset="74322">10617 12525 10763,'7'1'2190,"-1"-1"-2061,-6 0-90,0 0-39,-12 35-28,8-20-128,-8 33-231,16-33 214,0-1 54,8-8 114,-3-5 5,3-3 0,-3-3 5,-1-4 265,5-7 32,-5 3-11,1-6-50,-6 6-50,-1-6-191,-5 3-129,-9-10-196,-4 6-67,-2 2-813,0 9 539,10 10-353,0 8-1172,5 3 2191,2 5 0,0-9 0,1-1 0</inkml:trace>
  <inkml:trace contextRef="#ctx0" brushRef="#br0" timeOffset="74761">10784 12525 11878,'9'60'-79,"6"-5"29,-8-44 50,7 1 0,-4-10 577,11-11-50,-8 1-169,6-8 28,-11 3-61,-2 0-118,-3-1-78,-1 1-95,-6-8-29,-9-2-94,-2 3-8394,-27 11 8483,23 13 0,-9 3 0,23 0 0</inkml:trace>
  <inkml:trace contextRef="#ctx0" brushRef="#br0" timeOffset="76092">11046 13145 10864,'57'-2'1406,"-9"-1"-868,-35-8 279,5-8-531,-3 2 89,7-13-207,-10 12 314,0-8-236,-8 12-123,-3-3-67,-6 8-50,-10-2-56,-17 8 44,-5 12 0,-1 4-5,6 22 6,18-11 5,-1 10 0,12-8 0,1 0 0,2 1 5,2 0 1,7 9-1,2-12 130,15 11-90,-8-20 22,17 0-123,-5-14-515,2-5-5243,14-20 5814,-21 6 0,3-4 0,-18 14 0</inkml:trace>
  <inkml:trace contextRef="#ctx0" brushRef="#br0" timeOffset="76542">11474 13002 14723,'15'32'913,"0"0"-767,-1-4 95,10 13-196,2 1 5,8 4-268,-10-16-1659,-1-13 1877,-12-15 0,-3-1 0,-5-4 0</inkml:trace>
  <inkml:trace contextRef="#ctx0" brushRef="#br0" timeOffset="76842">11427 13264 10438,'4'6'2286,"-1"-2"-1659,0-36-123,4 15 50,5-27-83,6 23 16,4-2 135,17-10-510,5 0-112,-1 3-1350,0 6 1350,-24 15 0,-4 3 0,-10 5 0</inkml:trace>
  <inkml:trace contextRef="#ctx0" brushRef="#br0" timeOffset="77672">11855 12906 14953,'3'51'313,"0"0"1,-1-7 0,0 3 0,-1-1-286,-1 11 0,-1-1-1905,-1 2 0,1-2 1883,-1-14 0,0-5 1058,-4 8-1372,0 5 191,2-21-40,-1 0 485,4-21-597,1-5 191,0-10 78,0-3 2101,0-26-2141,0-18-16,0-5 51,0 14 1,1-3-8,5-1 1,2 2-6,-3 6 1,2 3 16,4-3 0,2 7 0,7 9 50,2 8 17,-1 3-11,2 5-45,-1 3 29,-2 4 27,-2 3 11,2 14-27,-6-1-35,3 24 18,-11-1-308,-7 17 257,-13-12-17,-3-7-257,-13-16-28,-9-14-454,9-7-846,-6-18-1540,22-7 3159,3-10 0,6 17 0,2 4 0</inkml:trace>
  <inkml:trace contextRef="#ctx0" brushRef="#br0" timeOffset="78907">12546 12621 13793,'-23'-2'1070,"1"4"-801,8 4-101,-1 5-45,-1 6-22,0 5-28,-1 4 50,-9 23-53,10-9 0,0 4-48,1 3 1,1 1-4,1-1 1,3 2 2,4 0 1,4-2-23,6-8 0,3-1 14,-3 0 0,2 0-209,8 5 0,1-4 228,5 6-27,6 10 27,-6-22-27,5 7-51,-6-14 40,4 4-371,-5-13-1444,5-9-970,-3-1 2790,2-10 0,-14 2 0,-2-2 0</inkml:trace>
  <inkml:trace contextRef="#ctx0" brushRef="#br0" timeOffset="97766">12879 12859 11497,'-31'-12'1160,"6"2"-847,19 9 6,-1 1 348,-2-1-561,0 1 264,-3 0-163,1 0-11,-4 5-190,2-2 38,-5 5 68,0 1-117,1 0 5,3 1 0,4-2 5,3-2 1,-2 6-6,1-4 0,-2 5 6,1 1-1,3-3 29,-3 8-40,3-2 17,0 9-11,1-2 0,0 9 0,2-12-5,-1 7 44,4-14-39,0 2-56,0-5 56,2-1 0,4 4 90,5 5-96,3 1-5,0 2 11,-4-10 5,0 1-5,-4-7 0,1 2 12,-1-2-7,-1 0-5,2 0 6,0 2-6,1-1 0,2 2 0,1-3-6,6 3 1,-3-5-1,9 1 6,-10-5-6,11 0 6,-10 0 6,4-1 0,-4-1 27,-1-1-22,0 0 79,8-1-79,-9 2 28,9-3 23,-12 1 95,7-6-50,1-5 27,10-10-78,-5 3-50,-2 1 33,-6 2 11,-7 8 46,1-12-46,-5 8-11,-1-6 40,-2 4-29,0-8-50,-2 5-45,-1-11 112,0 13-61,-2-7 0,1 9 10,1 1 1,-4 3-17,3 6 0,-9-4 0,3 4 0,-8-1-5,2 2-1,-3 1-224,-2-1-156,-3 0-936,-12-5-358,9 0 1680,-18-16 0,30 16 0,-4-7 0</inkml:trace>
  <inkml:trace contextRef="#ctx0" brushRef="#br0" timeOffset="98577">12522 13097 14051,'33'17'381,"2"-1"313,5-11-324,6-1-123,18-1-186,-17-3-16,-7 0 0,-6 0-45,-11 1 6,5 0 5,-9 0 28,0-1 6,11-3-28,3-5 5,13-3-5,-16 0-107,-6 3-683,-18 6 424,-5 2 0,-1 0 0</inkml:trace>
  <inkml:trace contextRef="#ctx0" brushRef="#br0" timeOffset="99298">13212 13383 13928,'-5'42'683,"1"-6"-633,-2-6-38,4-4 83,-4 17-39,2-9-45,-4 11 23,0-6 38,1-13-72,-1 2 62,0-12-45,-1-8 16,-1-1-38,-4-8-656,-1-11 661,-2-35 0,7 25 0,4-19 0</inkml:trace>
  <inkml:trace contextRef="#ctx0" brushRef="#br0" timeOffset="99610">13236 13216 13217,'-6'-1'935,"2"0"-258,4 1-800,-5-2-34,9 0 157,12-10 0,-7 8 0,10-6 0</inkml:trace>
  <inkml:trace contextRef="#ctx0" brushRef="#br0" timeOffset="100575">12974 12621 12841,'57'-1'1412,"-6"-1"-1093,-26-1-56,1 0-112,1 0-33,0 0-23,-3 2-61,-3 0-34,0 1 67,-9 0-34,0 1-772,-10 1 739,0-1 0,-2 1 0,0-1 0</inkml:trace>
  <inkml:trace contextRef="#ctx0" brushRef="#br0" timeOffset="100854">13188 12621 10164,'5'4'1988,"-2"-1"-1119,-3-3-209,0 33-105,0-1-426,0 19-6,0-1-112,0-3-1540,2 0-471,1-9 2000,1-16 0,-1-15 0,-1-2 0</inkml:trace>
  <inkml:trace contextRef="#ctx0" brushRef="#br0" timeOffset="103128">13498 13025 13452,'39'9'773,"-3"-3"-628,-7-12-44,-5-1-95,1-5-6,-12 3 50,-2-2 6,-6 6-45,0-3-22,-3 3 17,0-5-1,-1 2 68,0-8-11,-3-6-29,-4 0 57,1 0 106,-5 9-112,5 9-67,-6 1 39,4 3-56,-4 0 0,1 0 0,-12 5 84,0 4-73,-4 3 34,2 9-45,6 0 117,-8 17-66,11-11 33,-1 5-78,10-15 11,3 16 39,1-11 56,10 22-12,5-14 1,4 1 39,10 7-45,8-4-89,4-6 0,1-7 33,-7-16-39,-9-8 0,3-4-437,10-14-381,-10 4-834,7-10-3513,-16 11 5165,-4 0 0,-7 8 0,-3 3 0</inkml:trace>
  <inkml:trace contextRef="#ctx0" brushRef="#br0" timeOffset="103926">13974 12668 14286,'-42'21'1249,"8"0"-1136,17 9-113,9-7 89,4 9-89,4-12 0,9 8 6,-2-8-6,9 3-56,3-5-197,6-7-419,1-1-5864,25-20 6536,-20-1 0,5-4 0,-23 7 0</inkml:trace>
  <inkml:trace contextRef="#ctx0" brushRef="#br0" timeOffset="105186">14236 12525 13161,'35'18'1075,"1"5"-706,-17 0-128,9 18 11,-8-1 51,-1 20-84,-13-15-135,-3-1-84,-3-13 89,0-10-89,0 2 11,0 13 45,0-8-5,-2 20-51,-1-20 17,-3 18-12,1-11 6,-4 10 1,3-16-12,-2-2 0,2-13 0,-8 7 11,2-3-11,-6 7 5,3-6 1,-1 2-6,-8 10 0,6-7-50,-13 16 38,2 0 12,-1 0-5,4-5-1,10-14-44,5-9 50,2-3 5,1-1-5,0-2-44,2-2 44,-1-1-6,2 0-84,-1 0 6,1 0 28,-1 0-583,0 1 639,4-2 0,-1 0 0,3-2 0</inkml:trace>
  <inkml:trace contextRef="#ctx0" brushRef="#br0" timeOffset="117171">10094 13811 14561,'11'31'100,"-2"-1"-55,-9-15-45,0-3 0,0 2 0,0-8 0,0 4 6,0-3 33,0 3-39,0-3 0,0-1 6,0 1-6,0 0 0,0 6-6,0-2 6,0 3 6,0-2 10,0-2-10,0 1 5,-2 2-5,1-4 5,-1 0 0,-1-1-11,1-4 6,-2 3-1,1-2 7,-1-1-1,0-1 28,1-1 45,-3 2-73,1-1-11,0 1 62,0-1 44,3-2-33,-2 1-17,1-1-11,-1 0-40,2-1 35,0 2 156,1-2-129,0 0-55,0 0 32,-3 0-44,1 0 0,0 0 0,1 0-5,-2 0-6,-2 0 5,-1-4 6,-7-1-6,4-2 6,1 1 6,3 2-12,5 3-5,-2 0 67,3 0 17,-1 1-17,-1 0-11,0 0-45,-2-1 11,1 0 0,1 0-5,-1 0 5,1-2 45,0 3-56,0-2-2924,1 2 2924,1-3 0,0 2 0,0-2 0</inkml:trace>
  <inkml:trace contextRef="#ctx0" brushRef="#br0" timeOffset="119413">9142 12192 14499,'37'23'146,"-3"-4"-74,-14-19-38,-2 0-23,4 1 0,-3 0 29,1 1-382,-8 0-212,-6 0-1609,0-1 259,-1-1 1904,3 0 0,-5 0 0,0 0 0</inkml:trace>
  <inkml:trace contextRef="#ctx0" brushRef="#br0" timeOffset="120014">9142 12454 13844,'37'3'789,"-6"1"-570,-2 4-29,0-1-117,0-1 5,9-3-16,-10-3-62,-1 0-2593,-6-3 2593,-14 2 0,-1-2 0,-6 3 0</inkml:trace>
  <inkml:trace contextRef="#ctx0" brushRef="#br0" timeOffset="142769">6928 12049 14969,'-5'55'28,"1"-11"-28,0 1 12,2 2-12,1-11 61,-1 27-55,-3-11-51,1-1 39,-4 6 6,4-29 0,0 5 68,2-16-57,1 4-11,-1-9 0,1 4 0,0-9 0,-1 1 5,0 7-178,1 3 139,0 8 23,1-5 11,0-4 0,0-9-6,0-7-234,0 1 273,0-15-33,0 0 6,-1-25 11,1-19-12,0-5 6,4-3 1,3 6-7,1 26 1,2-6-1,-3 14-5,1 3-5,0 1 5,0 1-11,6-5-34,-4 7 39,9-8 6,-8 13-17,10-4 23,-2 6 0,1 1-40,3 1 34,-9 5 0,3 0 0,-6 4 0,4-1 0,-4 2 0,4 2 0,-7 1 34,1 5 22,3 6-51,-3-1-27,6 14 27,-3 6 7,-2 0 72,-3 3-79,-5-17 6,-9 3-11,1-9 6,-8 5 0,1-6-1,-2-1 1,-9 4-6,4-6 39,-6 0 62,6-7 112,-14-4-219,7-9-296,-12-15-34,21 3-874,5-6-1523,11 16 2733,2 1 0,0 6 0,0 2 0</inkml:trace>
  <inkml:trace contextRef="#ctx0" brushRef="#br0" timeOffset="144163">7666 11716 13989,'-21'21'964,"-1"1"-421,9-10-386,-1 1 95,-7 11-112,2 3-73,-1 2-22,-2 14-39,11-16 55,-4 23-61,8-19 34,-2 23-28,3-22-6,2 10 0,0-14 0,3-1 5,-1 0-5,1-2 6,0 9-6,1-10-28,0 19 28,5-9-56,6 22 50,1-18 1,4 5-1,-3-21 0,6 7 12,-4-9 5,6 4 23,-7-9-34,0-3-95,6 3 89,-5-5 6,10 3-392,-1-6-443,-4-1-638,-1-3-3787,-12-2 5260,-4-1 0,-1 0 0,-2 0 0</inkml:trace>
  <inkml:trace contextRef="#ctx0" brushRef="#br0" timeOffset="145155">7904 11906 16118,'-10'56'56,"3"-11"-50,-4 5 33,4-10-34,-2 18 1,4-14-6,-1 9 0,4-20-6,2-4 6,2 5 0,2-12-44,8 12 38,13-8 6,-3-5-6,7-2-61,-10-13-22,0-2-337,-1-2-2302,12-4 605,-14-4 2123,7-3 0,-18 3 0,-2 1 0</inkml:trace>
  <inkml:trace contextRef="#ctx0" brushRef="#br0" timeOffset="145492">7689 12216 13693,'31'9'1204,"-1"-2"-1064,-2-3-90,-1-1-50,1-2-246,-1-1-650,0-1-1950,-3-3 2846,-3 0 0,-10-1 0,-4 2 0</inkml:trace>
  <inkml:trace contextRef="#ctx0" brushRef="#br0" timeOffset="146278">8261 11859 16706,'0'50'213,"-1"2"-211,-5-14 1,-2 3 36,1 4 1,1 1-43,-1 0 0,0 0-3,0 7 1,1-2 5,3-15 0,1-2 0,-3 32 3,4-28 0,1-3-9,0-3-28,1 13-83,0-31-309,2-1 124,-1-6-724,1-2-1337,-1-4 1679,-1-1 1,0 0 0</inkml:trace>
  <inkml:trace contextRef="#ctx0" brushRef="#br0" timeOffset="147104">8594 12073 15305,'-22'4'1099,"1"2"-853,2 1 62,-6 8-302,0 6 33,2 1 22,0 12-61,14-12-39,-1 17 34,7-15-29,1 17 34,6-18-11,2 7 11,4-11-6,2-2 1,10 6-1,5-4-5,1-1-40,8-6 12,-5-9-28,1-3-2784,25-25-1574,-26 6 4425,18-17 0,-35 24 0,-4 3 0</inkml:trace>
  <inkml:trace contextRef="#ctx0" brushRef="#br0" timeOffset="147870">8784 11668 13581,'43'48'2492,"-2"4"-2262,-21-13 95,3 22-208,-11-19-53,-3-4 1,-1 3-40,-4-6 0,0-1-19,1 0 0,-2 2 2,0 7 0,-1-2-1490,-1 8 1526,0 15 93,-1-21-126,0 16-11,0-15-73,-3 11 73,-4-6 28,-7 0-22,-1-2-6,-8 2 11,-11-8-106,6-9 1155,-7-1-1217,16-20-665,-5-1-4287,-6 3 5109,6-2 0,4-3 0,15-4 0</inkml:trace>
  <inkml:trace contextRef="#ctx0" brushRef="#br0" timeOffset="160166">3833 12073 13289,'-41'15'784,"5"-2"-106,6 5-247,11-6-112,-8 6-4,13-8 133,-7 6-443,6-2 1,-6 13-129,13-5 16,1 1-162,16-2 219,2-11 56,19 8 5,-6-9 39,18 5-44,-19-5 33,12 7-33,-15 0 55,-3 2 6,-6 8-22,-9-3-45,-3 0 6,-8 6-1,1-14-5,-8 5 6,5-8-6,-2 0 6,-7 2-18,6-6-94,-6 1-180,8-7-621,-6-6 100,5-5-1652,-10-20 2459,10-3 0,2 6 0,7 7 0</inkml:trace>
  <inkml:trace contextRef="#ctx0" brushRef="#br0" timeOffset="160796">4047 12216 13989,'-36'45'353,"6"-3"-314,23-18-33,3 1 5,2 14-50,13 3 28,1-3-118,22-2 90,15-23 50,2-15 73,0-10-50,-17-14-34,-14 2 72,-4-1 152,-5-10 56,-5 8 101,-16-19-314,-31 2-117,-4 8-664,14 19 0,0 6-939,1 13 1653,9 21 0,19-9 0,1 4 0</inkml:trace>
  <inkml:trace contextRef="#ctx0" brushRef="#br0" timeOffset="161481">4666 11906 15569,'-14'39'227,"-1"0"1,2-2 0,2-1-121,1 9-82,6-9 0,1 5-28,2 15 1,1 3-7,3-4 1,3 2-110,4 10 1,3-6 10,8-1-134,5-11-134,-14-33-96,0-5-61,-3-3-95,-2-3-3658,2-7 4285,-4-2 0,1-1 0,-5 1 0</inkml:trace>
  <inkml:trace contextRef="#ctx0" brushRef="#br0" timeOffset="161762">4523 12335 14499,'26'8'689,"2"-2"-639,2-4-666,16-2-823,-7 0-3154,7-1 4593,-16-2 0,-14 1 0,-6 0 0</inkml:trace>
  <inkml:trace contextRef="#ctx0" brushRef="#br0" timeOffset="162350">4999 11882 15546,'6'39'287,"-1"0"0,1 4 1,0 5-1,-1-3-271,1 6 1,0-1-1769,2 13 1,-1-1 1751,-3-16 0,0-5 926,-1 10-2579,2 7 310,-2-28-877,2 2-1925,-5-30 4145,1-7 0,-1 2 0,0-1 0</inkml:trace>
  <inkml:trace contextRef="#ctx0" brushRef="#br0" timeOffset="162548">4904 12192 12517,'4'6'761,"-1"-1"-408,-3-5 190,0 0 152,35 5-589,5 0-442,20 3-1826,-19-1 0,-2-1 2162,6 3 0,2 0 0,-31-6 0</inkml:trace>
  <inkml:trace contextRef="#ctx0" brushRef="#br0" timeOffset="163232">5333 12240 14174,'-8'34'381,"0"1"0,-1 2 0,1-5-253,2-8-44,-5 9-240,6-18-80,0-2 236,3-14 101,6-18-45,2-4-22,4-15-23,0 2 45,2-3 39,2-1-33,2 3 39,8 2-90,-6 17 303,11 12-118,-14 21-22,4 32-124,-11 12-50,-1 1-3,-6-24 0,-1-3 3,-2 1-5,0 1 5,-2-22-588,1-11 588,1-9 5,2-12 7,3-7 21,8-17-33,1 10 17,13-11 129,1 31 66,-1 21-167,-1 24-151,-12 7-3311,-3 18-560,-6-30 3977,0 10 0,-3-28 0,0-3 0</inkml:trace>
  <inkml:trace contextRef="#ctx0" brushRef="#br0" timeOffset="163714">5809 12240 14678,'-25'28'538,"1"0"0,-16 25-437,29-23-40,4 19-61,3-13-11,11 20-56,1-29-45,13 2 6,-6-21 178,9-8 18,-10-11-23,3-7-11,-8-5 118,0-17-174,-4 6 50,-1-27 146,-5 15-140,0 12 17,-1 37-67,4 22-6,9 40 0,2-24-342,8 11-728,-3-25-465,4-8 1535,7-7 0,-13-8 0,0-2 0</inkml:trace>
  <inkml:trace contextRef="#ctx0" brushRef="#br0" timeOffset="163965">5928 12240 12797,'9'6'1551,"7"22"1,0 8-964,6 8-490,-5-5 0,2 1-82,19 12-16,-12-27-705,22 3-545,-21-17-474,6-2-416,-21-6 2140,-5-1 0,-5-1 0,-2-1 0</inkml:trace>
  <inkml:trace contextRef="#ctx0" brushRef="#br0" timeOffset="164198">6047 12644 15132,'-8'-47'694,"0"0"1,2 7 0,5 4-387,22-12-152,3 10-150,1-1-6,-1 3-112,-1 4-3708,2 2 3820,-11 14 0,-2 4 0,-9 11 0</inkml:trace>
  <inkml:trace contextRef="#ctx0" brushRef="#br0" timeOffset="164696">6452 12168 17764,'11'-15'-751,"-3"5"1,-6 8 0,-2 4-1</inkml:trace>
  <inkml:trace contextRef="#ctx0" brushRef="#br0" timeOffset="165014">6452 12525 13334,'5'14'3030,"0"-4"-2033,-5-10 1619,0 0-3226,0-12-293,0 0-838,1-16-3586,-1 3 5327,0-4 0,0 14 0,0 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27:34.658"/>
    </inkml:context>
    <inkml:brush xml:id="br0">
      <inkml:brushProperty name="width" value="0.05292" units="cm"/>
      <inkml:brushProperty name="height" value="0.05292" units="cm"/>
      <inkml:brushProperty name="color" value="#0070C0"/>
    </inkml:brush>
  </inkml:definitions>
  <inkml:trace contextRef="#ctx0" brushRef="#br0">14569 1715 14717,'-7'52'40,"4"0"21,7 4-2167,0-9 2134,0 18 291,-1-20-319,0 18-11,-1-16 5,0 12 418,-2-10-412,0-6 0,0-5-12,0-10-223,0-19 1368,0-2-1021,0-9 260,0-4-367,0-7 29,1-5-12,1-23 29,0 6-46,2-17-5,-1 11 0,5-16-28,-1 15 17,8-16-207,3 26 89,-2 8-5,3 13-12,-6 17 40,3 3 83,1 10-10,0 3-57,5 19 90,-8-9-6,2 12-50,-10-15 40,-2 18 60,-3-16 85,-2 10-28,0-27-146,-1-7-739,1-6-145,1-2-909,-1-2-2066,-1-1 3904,0-1 0,0 3 0,1 0 0</inkml:trace>
  <inkml:trace contextRef="#ctx0" brushRef="#br0" timeOffset="434">14926 2024 14706,'6'56'639,"-1"4"-625,-2-26 0,-2 0-121,3 23-162,1-5-1422,-1-22-169,-3-21 1860,1-7 0,-2-9 0</inkml:trace>
  <inkml:trace contextRef="#ctx0" brushRef="#br0" timeOffset="668">14902 1810 12875,'1'8'1002,"0"-1"-1002,-1-7-224,0 0-2554,19-3 2778,-11 6 0,11-4 0,-15 4 0</inkml:trace>
  <inkml:trace contextRef="#ctx0" brushRef="#br0" timeOffset="1253">15093 2191 12399,'33'11'523,"1"0"1,21 1-378,-44-18 453,-3-12-140,-6 7-151,-1-6-56,-3 4-56,-3-1-38,-3-1-13,-4 0 34,-5-4-27,3 7 172,-6 0-324,10 8-11,-5 5 6,6 15 10,0 27 79,6 10-84,7 5-263,17 0 117,-4-34 79,10 4-78,-9-24-494,11-8-845,-3-8 1484,14-15 0,-24 11 0,2-3 0</inkml:trace>
  <inkml:trace contextRef="#ctx0" brushRef="#br0" timeOffset="1883">15497 1976 13653,'3'40'145,"-1"-1"1,0-2 0,-1-4-140,2 0 61,1-1-123,4 3-179,1-11 240,-2-5 231,-2-15 195,-2-11-95,-1-4-107,-1-7-10,0-17-180,1 7-39,0-10 0,3 13-17,3 3-61,19-11-157,1 16-353,15-1-432,-13 27 1020,0 15 0,-18-8 0,1 2 0</inkml:trace>
  <inkml:trace contextRef="#ctx0" brushRef="#br0" timeOffset="2382">15855 2024 15748,'-25'37'448,"2"7"-431,15-20-17,0 9-5,6-10-57,2 6-5,2-9-236,5 2 113,9-16 285,1-14-33,1-4-17,-4-13 22,-6 4 17,1-13-28,-3 10-17,-1-13 11,-4 20 102,-1-1-438,3 18 594,9 37-291,5 11-569,-4-11 0,2 0-1022,7 10 1574,5-16 0,-16-23 0,0-5 0</inkml:trace>
  <inkml:trace contextRef="#ctx0" brushRef="#br0" timeOffset="3001">16116 2024 12948,'18'40'425,"0"-1"1,-2-1 0,-2-4-365,-4 5-50,-3-8 62,-4-15-67,-1-6-6,0-3 0,-1-5 750,0 0-380,-1-18-297,0 3 0,0-27-62,11-5 0,7 2-83,28 0-1962,3 26-2234,0 8 4268,-14 14 0,-23-3 0,-5 2 0</inkml:trace>
  <inkml:trace contextRef="#ctx0" brushRef="#br0" timeOffset="3467">16640 2048 16751,'-19'5'621,"1"4"-514,3 31-169,7 2 17,10-5 1,5 0-91,15 12-313,8-8-1501,10-27-1619,-17-14 3568,8-6 0,-20 1 0,-3 0 0</inkml:trace>
  <inkml:trace contextRef="#ctx0" brushRef="#br0" timeOffset="4382">16854 1738 12897,'11'35'358,"1"0"1,-2-2 0,-1-1-169,0 13-106,-1 3-39,-2-13 0,-1 1 5,3 16-67,-3-15 0,0 0-67,1 1-352,0-6 738,-2-20-5,-1-14-12,-2-13-251,1-2 33,5-21-67,0 12 0,6-9-11,-1 11 11,3 2-39,6-1-157,0 10 196,0 1 285,0 25-89,-7 14-140,-1 7-123,-3 20-56,-5-22 33,-1 8-374,-3-18-404,1-5-4935,1-8 5803,0-4 0,0-4 0,-2-1 0</inkml:trace>
  <inkml:trace contextRef="#ctx0" brushRef="#br0" timeOffset="4632">17259 2072 14398,'5'36'-275,"0"-1"1,1 10 0,1-5-2717,-1-9-672,1 6 3663,0-27 0,-4-10 0,-1 0 0</inkml:trace>
  <inkml:trace contextRef="#ctx0" brushRef="#br0" timeOffset="4815">17283 1929 13256,'-3'-14'2380,"0"3"-2329,3 0-561,1 8-5326,10-5 5836,-3 14 0,4-3 0,-9 2 0</inkml:trace>
  <inkml:trace contextRef="#ctx0" brushRef="#br0" timeOffset="19792">17592 2024 14762,'-21'-1'118,"2"0"-90,9 3 5,-3 2-21,-2 4-7,1 1-5,2 1-5,4-2 5,4-2 0,0-1 5,1 4-5,1-2 0,0 3-5,0-3 10,0 8-55,1-2 5,-1 10 39,2-11 6,0 1-5,0-8-1,0 1 1,2-1-1,0 0 6,1 0-6,1-1-27,1 2 33,2-1 5,1 2-5,8 2 0,4 0-11,13 2 17,-4-5-40,5-2 34,-18-4-39,0 0-39,-11 0-85,-1 0-296,-3 0-459,1 0-612,1 0-1713,2 0 3243,1-2 0,-3 1 0,0-1 0</inkml:trace>
  <inkml:trace contextRef="#ctx0" brushRef="#br0" timeOffset="20724">17878 2024 12825,'-17'28'386,"3"-2"-380,10-14-1,2 1-5,0 1 6,1 7 5,0-6-11,1 13-11,1-13 11,6 10 0,3-10-179,10 0 67,-3-8 106,-1-4 0,-3-5-27,-7-3 33,4-1 11,-4-3-11,2-1 17,3-8 39,-2 4 162,4-13-72,-7 2-96,-1 1 73,-3-6 62,-1 14-78,-1-4-35,-1 7 29,-5-6-56,2 9 145,-2-3-5,3 10 6,2 2-253,-1 0 6,2 6 101,1 20-40,3 10-5,1 8-11,7 10 11,-2-21 34,9 20-79,-5-24 39,3 6 1,-5-15-6,1 1-1,-3-7-245,1-1-410,-5-8-744,-1-3 1411,0-2 0,-2 1 0,0-2 0</inkml:trace>
  <inkml:trace contextRef="#ctx0" brushRef="#br0" timeOffset="21373">18354 1738 14958,'13'42'168,"-3"1"-157,-10-5-8,0 5 0,0 2-81,0 11 72,0-10 0,0-3-44,0-2 5,5 5 34,-2-16 11,4 6 0,-4-22 0,1 0-50,-2-10-438,0 1-480,0 0-2718,1 7 3686,-1-4 0,0 2 0,-1-8 0</inkml:trace>
  <inkml:trace contextRef="#ctx0" brushRef="#br0" timeOffset="26455">19378 2024 10170,'-32'7'1360,"6"-1"-1270,20-1-51,1 0 17,0 0 196,-1 3-185,-1 2 23,0 1-84,0 2-23,4-2 213,5 3 6,4-6-40,5 0-33,1-5-67,13 3-29,-9-1-27,8 3 50,-13-1-17,-1 2 23,-1 1-62,-3 2-73,0 6 146,-3 4 123,0 2-146,-5-5-44,-1-6 167,-10 0-111,4-4 16,-5 3 34,3-7-5,1-2-74,-6-1-66,3-2-1625,-7-8 1658,6-5 0,4 2 0,4 1 0</inkml:trace>
  <inkml:trace contextRef="#ctx0" brushRef="#br0" timeOffset="27151">19711 2000 14992,'-20'24'330,"3"0"-330,11-9-11,1 3-23,3 3 34,1 3-11,7 12-34,6-1-145,3-1-348,8-5 236,-9-19 173,4-1 107,-7-8 22,2-3 134,3-10 113,0-10-180,-2-3 39,-2-5-55,-5 0 173,-3 1 436,-11-10-301,-12 12-510,-25 6-51,11 12-957,-12 18-4471,33 15 5630,4 0 0,9-1 0,2-15 0</inkml:trace>
  <inkml:trace contextRef="#ctx0" brushRef="#br0" timeOffset="27755">20068 1691 16936,'0'43'184,"0"0"-178,-3-6 39,2 6-26,0-7 1,1 0-110,1 20-162,2-10 0,1-1 45,3 1-28,4 10-45,-2-28-342,4 0 179,-4-11-184,3 0-28,-5-10-224,-2-2-595,-2-2-1304,-2-1 2778,-1-1 0,0-1 0</inkml:trace>
  <inkml:trace contextRef="#ctx0" brushRef="#br0" timeOffset="28035">19973 1953 13967,'14'18'806,"13"2"-621,10-9-1078,-3-6 0,1-2-2557,13-3 3450,6-3 0,-40-1 0,-5 2 0</inkml:trace>
  <inkml:trace contextRef="#ctx0" brushRef="#br0" timeOffset="30047">20068 1762 11883,'-1'-33'0,"4"1"11,5 22-5,0-1-6,-4 6 11,2-1-11,-3 4-11,1-2 11,-1 2 0,0-1 0,4 1-6,-2 0 23,5 1 0,-6 0 50,2 1-67,-5 0-397,1 0-1031,-2 2-472,2 0 1900,0 2 0,-1-2 0,1-1 0</inkml:trace>
  <inkml:trace contextRef="#ctx0" brushRef="#br0" timeOffset="31095">20449 1667 15009,'-2'39'196,"0"-3"-196,0-14 0,1 2 44,1 2-44,-2 2 0,-1 16 73,-3 18-118,2 0-27,-1-4 16,5-23 56,0-14 0,1 5 28,1-8-84,4 9-17,-2-13 39,5 7 23,-3-9-51,7 7-162,1 0-207,2-2-235,6-2 470,-5-12-1020,6-17-324,-6 0 1540,-1-10 0,-9 14 0,-3 2 0</inkml:trace>
  <inkml:trace contextRef="#ctx0" brushRef="#br0" timeOffset="31414">20354 1953 13289,'33'-18'129,"-1"3"-129,-11 15 0,1 0-1848,14 8 1848,-12-2 0,1 2 0,-16-4 0</inkml:trace>
  <inkml:trace contextRef="#ctx0" brushRef="#br0" timeOffset="32466">20782 1976 10226,'9'33'198,"-1"1"1,7 24-92,-11-30-29,0-1-61,1 5 179,-1-8-90,0-2 241,-3-13 561,1-8-673,-2-20-201,1 3-34,-1-16 0,1 6 50,-1-5-50,4 0-61,5-11 89,1 14-11,6-3 128,4 17 74,-4 7 89,9 8-163,-8 17-307,1 24-90,-8-6-224,-4 12-415,-6-21 387,0 3 504,0-11-123,0-2 285,2-13-11,0-10-11,4-4-50,3-10 39,8-16 201,14-12 191,0 9 163,4 8-320,-17 33-28,-8 25-336,-7 2-90,0 12-218,-3-11-437,0-1-4912,0 11 5657,0-16 0,0 1 0,0-18 0</inkml:trace>
  <inkml:trace contextRef="#ctx0" brushRef="#br0" timeOffset="33245">21353 2000 16359,'-14'36'-6,"3"-2"-39,10-6-274,6 0 112,-1-1-264,10-4 6,5-15 465,-2 0 39,3-11-33,-9-2 5,-2-5-11,0-1 0,-1-1 23,0-8-23,-4 4 44,0-6-10,-3 5-28,-2-8-1,-2 6 46,-1-7-124,0 14-90,0 3 85,3 10 78,1 6 151,2 6 112,14 33-263,-3-14-11,14 21-146,-9-27-475,2-2-4465,17 3 5097,-11-9 0,2-2 0,-19-12 0</inkml:trace>
  <inkml:trace contextRef="#ctx0" brushRef="#br0" timeOffset="33784">21711 1953 12741,'44'43'974,"2"2"-767,-28-27-44,14 12-119,-4-7-133,15 7-135,-15-12-247,2-3-257,-17-11-1232,0-2-29,-6-1 1989,-1-1 0,-4 0 0,-2 0 0</inkml:trace>
  <inkml:trace contextRef="#ctx0" brushRef="#br0" timeOffset="34199">21972 1929 10310,'10'7'3349,"-3"-1"-1366,-7-6-1725,-13 15-158,2-3 85,-22 24-78,1 1-107,-2 2-23,1 0 29,3 1-6,10-12-163,-5 10-279,15-20-953,1 0-1753,3-3 3148,-1 2 0,2-5 0,1-2 0</inkml:trace>
  <inkml:trace contextRef="#ctx0" brushRef="#br0" timeOffset="59174">16783 4334 16952,'-31'-21'12,"5"4"-7,21 15-5,0 0-5,0 0 5,0 0 5,0 0-5,1-1 0,-1 2-5,-2-2-124,0 2 62,-1 0-1,0 1 74,-2 0-6,1 0 34,-5 2-34,4 1 140,-3 2-84,3 1-56,-2 2-51,4-2 46,-3 2 5,4-4 5,2 1-5,-1 0-84,2-1 84,-2 3 45,1 2-39,-1 0-12,1 2 17,-1 0 0,0 1-11,1-2 0,-3 3 0,5-7-11,-3 7 6,4-4-51,-1 8 61,3-6-33,0 5-84,0-7 112,1 3 0,1-4 0,2-1 0,0 0 0,1 0 0,5 5-56,1-1-17,1 2 96,0-3-12,-4-3-11,0-1 28,-2 2 17,-2-4-40,1 3 1,-2-3 0,2 3-51,-1-2 22,2 1 23,-2-2-78,1 0 33,4 1 45,-3-2 11,4 2-61,2-2 84,0 0-29,-1-1-10,0-1 5,-4-1 0,4 1 0,-4-1 0,2 0 0,-2 0 0,-1 0 5,4-2 23,-1 0-61,3-3 66,-4 2-33,-2-1 0,-4 3-22,3-2 67,-2 1-45,1-1 0,0 0-6,0 0 0,1-1 1,0 1 5,1 0 33,2-3-44,1-1 11,1-5 51,-1 3-46,-1-2-5,-3 5 51,0-5-51,-2 4 0,0-2 0,-1 3 0,2-3 0,-1 1 0,1 0 33,1-2-27,-1 1-6,2-2 50,-1-1-55,0 3 44,2-6 50,-3 5-89,-1-2 0,-2 6 124,-1-5-124,0 4 0,0-3 50,0 4-39,0 0 23,0 1-29,-1-2 51,-3-2 17,-4-4-78,-4 0-40,0-1 45,3 5 0,0 2 0,-3-1 0,1 1-56,-2-2-17,3 3-89,0 0-342,-12 0 0,2 2-46,-9 2 52,10 4-1793,-3 5-862,9-1 3153,-3 1 0,10-5 0,1-1 0</inkml:trace>
  <inkml:trace contextRef="#ctx0" brushRef="#br0" timeOffset="89902">16474 4643 13217,'-14'18'616,"3"-4"-773,11-14 297,0 0 56,-5 10-62,-1-1 73,-10 18-67,-5 1 6,-2 3 240,-7 12-307,-3 1-18,0 4-10,-4 3-1,15-18 107,-6 4-79,12-16-4,-6 6-24,7-8-11,-2 0 191,-15 20-185,12-13 16,-12 13 46,12-14-23,5-6 39,-8 11-33,10-13-6,-6 10-84,7-12 5,-1 3 57,4-6-62,1-1 0,1-1 0,-1 1 11,-5 7-5,2-3 5,-10 13 28,9-11-39,-6 7-11,9-11 11,0 0 0,5-6 5,2-4-5,2-2 17,-2 1-17,1 0 6,-1 1-1,0 0 1,-2 2-12,2-1 6,-3 3-5,1 0 5,-2 2 5,-2 2 1,2-2-73,-2 1 67,6-6 0,-2-1-56,4-3-101,0-7 157,3-4 45,3-14-40,-1 2-5,1-1 0,-4 7 0,-1 3-5,0-5-46,-1 4 46,2-5-1,0 7 6,-1 2-11,2-3 5,-2 7-89,0 0 101,-1 7 83,0 15-83,0-5-6,0 23 0,0-14 0,0 6-67,0-8-101,0 3 129,1-8-1,0 3-10,2-10 44,-1-1-5,3-3 11,0 0 11,7-1 45,-2 0-5,6-1 5,-2-4 5,3-2 1,8-12-17,-4 3-40,5-7-5,-9 8-336,3-1 336,-1 2 0,-6 4 0,-3 4 0</inkml:trace>
  <inkml:trace contextRef="#ctx0" brushRef="#br0" timeOffset="91969">16854 4667 14880,'31'32'762,"-5"-5"-605,-22-18-101,2 0 11,1 7-28,0-3 0,1 5-39,-2-5 0,0 0 6,2 1 5,2 5-11,-2-4 6,3 5-1,2 1 1,1 3 67,1 0 78,4 6-45,1 0-55,0 4 5,-2-1-23,-7-7-33,-5-6 17,6 16-17,-5-14 6,3 13 33,-5-18-39,1 6 0,0-4 0,3 12-11,0-2-73,0-1 33,-1-4 7,-2-7 44,-3-6-12,3 8 7,-3-5-46,3 4 51,-3-5 23,5 6-18,-2-1-5,1 1 0,-2 0 6,-2-8 0,-1-1 5,-1-3-11,-1-4 0,1 0-6,-1-2 1,2 0-1,-2 1 0,1-1-16,0 2-45,0-1-6,1 0 28,-1 0 34,1 0 5,-2 0 90,1-1-128,-5 0 4,-5-5-4,-2-1-24,-9-10-16,7 2 28,-7-5-11,5 1 11,0 1 56,1-1-5,2 3-1,0 0-56,5 6-22,2 1-174,4 7 202,1 0 95,6 10-33,0-2-6,5 10 11,-1-5 12,13 14-23,-9-10-118,15 11-134,-13-17-28,-1-1-17,0-5 208,-3-7 430,2-9-94,-1-2 77,1-19-116,-4-6-208,-1 8-101,-3 0-1165,-5 20 1266,-1 1 0,0 4 0,0 0 0</inkml:trace>
  <inkml:trace contextRef="#ctx0" brushRef="#br0" timeOffset="93992">15759 5739 11698,'-29'-2'1468,"5"1"-1020,18 1-39,0 0 386,-4 0-464,3 0 173,-9 0-145,3 0-12,-9 4-280,8-1-56,-5 5 28,11-2 40,-4 3-68,5-3 67,-6 8-38,6-7-35,-4 6 6,3-1 1,0 7-18,1-3 6,0 3 6,4-9-1,1 6-5,-1-5 6,1 4-1,1-5-5,0 0 0,-1 4-5,1-2-12,1 9-28,0-4-151,5 7 185,-2-10 11,4-1-6,4-2 12,2-1 0,2 3-6,-1-4 5,-3-2-5,2 0 6,4 2-1,5 5 29,2 0-34,-2 0 0,-6-3 6,5 0 5,-7-4 28,7 3-33,-11-7-1,0 0 29,8-1-29,-1-1-5,9 0 0,-9-4 34,1-1 5,-5-4-33,0-2 27,-1 0-27,-1 0 0,-1 0-6,0 1 5,-1 2 1,0-2-6,1 2 33,-1-2-33,1 1 0,-1-2 0,0 1 0,0-1 6,-2 0 5,2-6 28,-4 4-33,2-8 22,0-5 6,-2 4-29,1-5 34,-5 13 6,0 0-39,-1 0 44,-7-12-44,1 10-6,-5-11 0,0 13 50,0 0 34,-8-4-17,-5 3-16,-19 0-57,2 7-1181,-21 7-342,24 5-583,-6 3 2112,20 1 0,11-4 0,4-1 0</inkml:trace>
  <inkml:trace contextRef="#ctx0" brushRef="#br0" timeOffset="95901">17402 5715 14958,'-32'-8'858,"2"8"-786,6 6 29,-2 12-62,5-1 29,-6 9 60,8-6-4,2-3 4,5-2-128,5-6 0,-2 2 0,3-3 0,2 0-5,-1 3-1,2-1 1,0 4-1,2-1 12,0-2-18,0 3-77,1-2 27,0-1 12,4 3 44,-1-7-16,7 8 33,-1-4-11,1 2-6,3 1-44,-1-3 44,1 1-38,6 1 38,6 1 6,-4-4 0,3 0 0,-10-6 0,-2-2 0,0 0 0,-2-1 0,2 1 0,-2-1 0,1 1 6,4 1-6,-1 0-12,9-1 12,-3 0 0,0-2 6,2 0 0,-9-2-6,3 0-6,-5-1 6,0-2 0,1-1 6,0-1-1,0-2 1,0 0-1,0-1 51,3-6-16,-4 4-35,5-8 6,-1-5 34,-1-1 73,-2-6-79,-7 10 0,-3-7-39,-2 11 11,-1-12-5,-1 12 11,-4-10-6,1 12 0,-6-8 34,-2 5 11,-2 2 106,-9 0-44,-12 7-118,6 2 6,-11 3-6,16 5-112,-1 0-258,0 0-145,1 1 515,-20 8 0,26-7 0,-12 7 0</inkml:trace>
  <inkml:trace contextRef="#ctx0" brushRef="#br0" timeOffset="98049">14807 4953 11603,'37'-12'1972,"15"-9"-1490,-19 4-331,6-2 129,-3 2-135,-7 5-111,-4 2-34,-5 1 6,-13 6-57,0 0-290,-4 2-1362,0-1 1703,-3 2 0,0 0 0</inkml:trace>
  <inkml:trace contextRef="#ctx0" brushRef="#br0" timeOffset="98417">14902 4953 9346,'-3'-1'1843,"0"1"-594,3 0-739,-13 25-258,9-17 84,-9 19 588,17-23-129,10 2-571,2 0-11,19 5-61,9 3-80,0 2-72,-3 0-207,-17-6-437,-11-4-628,-1-2 1272,1 0 0,-6-2 0,0-1 0</inkml:trace>
  <inkml:trace contextRef="#ctx0" brushRef="#br0" timeOffset="99098">15212 4834 14258,'42'-35'734,"-7"8"-488,-24 35-67,-3 5-111,-2 8-63,-4 5 29,0 4-29,-2 1 35,-13 27-40,1-15 6,-6 7-6,7-27-113,7-16-16,2-3 118,1-2 11,1-2 163,4 0-96,3 0 17,5 1-5,19 1-1491,-5-1-4178,15 1 5590,-19-4 0,-6 1 0,-11-2 0</inkml:trace>
  <inkml:trace contextRef="#ctx0" brushRef="#br0" timeOffset="99516">15474 4834 11978,'8'6'2879,"-2"-2"-2699,-13 14-46,1 1-134,-3 9-39,5-7 33,4-10 6,1-2 0,2-3 0,3-3 90,5-1-23,-2-1 45,7 6 331,-3 11-325,-3 5-118,-2 2-34,-8-5-39,0-6-128,-6 0-226,1-4-536,-6-2 6,4-6-102,-2-3 1059,-11-32 0,12 24 0,-8-23 0</inkml:trace>
  <inkml:trace contextRef="#ctx0" brushRef="#br0" timeOffset="99654">15402 4834 13586,'54'-5'297,"-8"2"-991,-27 3 694,4 4 0,-11-3 0,1 2 0</inkml:trace>
  <inkml:trace contextRef="#ctx0" brushRef="#br0" timeOffset="100099">15664 4834 12595,'8'9'2901,"-1"-2"-2217,-18 30-640,3-8-44,-4 24-5,8-20-74,4-11-588,8 11 376,-1-15 101,6 5 39,-4-19 78,6-6 67,0-11-111,5-10 111,-6-2-100,-4-12 61,-11-6-6,-4 9-83,-8-5-219,0 26-1316,-5 3-39,5 6 1708,-2 5 0,11 0 0,0 2 0</inkml:trace>
  <inkml:trace contextRef="#ctx0" brushRef="#br0" timeOffset="100638">15855 4858 15367,'-6'56'197,"2"2"-372,8-28-77,0-2-319,6-9 398,-3-13 173,3-4 11,-4-7 45,2-2-23,0-7-27,0-2 78,1-1-78,-1-1 38,-1-1 29,0 0 213,-1-6 223,-3 1-262,-9-5-191,-3 9-84,-17 4 28,-17 40 0,18-20 0,-7 25 0</inkml:trace>
  <inkml:trace contextRef="#ctx0" brushRef="#br0" timeOffset="101941">17116 4858 13295,'34'2'1484,"4"4"-778,-5 8-566,4 5-101,0 2-22,3 3 22,-21-15-44,10 6-29,-19-13 29,0 1 55,1-3-39,-4 1 34,1-1 45,-5 1 16,-3 0-33,0 1-17,-6 2-51,-1 0-5,-6 2 0,-1-1-5,-3 2-1,0 0 6,-4 1 0,1 0 17,-8 2 106,4-1-11,1 0 56,7-3-95,10-4-73,1-1-162,4-1-578,1 0 740,12-1 0,-9 0 0,10-1 0</inkml:trace>
  <inkml:trace contextRef="#ctx0" brushRef="#br0" timeOffset="102456">17235 5191 15221,'30'-4'320,"-1"-1"-247,-9 2-34,3 0 0,11-2-207,-9 1-431,7-1-751,-14 1-2856,-5 1 4206,-2 0 0,-6 1 0,-3 1 0</inkml:trace>
  <inkml:trace contextRef="#ctx0" brushRef="#br0" timeOffset="103206">17545 4858 14135,'51'-14'1327,"-14"8"-1243,-30 21-16,-6 6-153,-3 14 7,-3-7-79,-5 18 90,-1-13-291,3-6 358,3-10 0,5-14 72,1-3 35,8 0-90,0 1 16,6 0-33,-2 1-50,0 1-1871,8 1-3490,-3-2 5411,2-1 0,-9-2 0,-7-1 0</inkml:trace>
  <inkml:trace contextRef="#ctx0" brushRef="#br0" timeOffset="103623">17759 4858 11250,'10'18'1530,"-3"-3"-1194,-14 21-45,5-21-17,-4 30-167,11-38-6,1 0-40,5-7 68,5-1-123,-4 0 318,7 3 91,-7 20-370,-3-6-45,-3 15-101,-6-13-22,-1 0-163,-3-1-504,-6 4-279,0-8-276,-4 0-1607,3-9 2952,0-4 0,5 0 0,2 0 0</inkml:trace>
  <inkml:trace contextRef="#ctx0" brushRef="#br0" timeOffset="103793">17759 4882 13116,'34'4'-378,"1"1"0,15 5 1,-29-10-1,-15 1 1</inkml:trace>
  <inkml:trace contextRef="#ctx0" brushRef="#br0" timeOffset="104124">17949 5001 13110,'9'2'728,"-3"0"-509,-12 51-393,7-29-173,-3 36 156,8-48 186,2-9-1,6-6 6,-3-5 0,4-5 0,-4-5 6,0-2 39,4-23-40,-9 7-1344,-7-14 505,-10 27 834,-13 9 0,12 13 0,0 1 0</inkml:trace>
  <inkml:trace contextRef="#ctx0" brushRef="#br0" timeOffset="104561">18140 4953 17311,'6'43'0,"-2"-4"-45,-4-20-33,2-1-102,0-1-44,3-4-162,5-2 330,-2-5 17,6-4 44,-5-7 51,3-4 6,-3-5-23,-1-3 17,-2-2 51,-2-2 10,-2 0-22,-2 0-27,-7-1-63,-11-7-257,-2 7-964,-16-1 1216,5 37 0,9-12 0,5 20 0</inkml:trace>
  <inkml:trace contextRef="#ctx0" brushRef="#br0" timeOffset="131153">16878 4310 15188,'24'-17'252,"-1"2"-163,-10 10-38,1 0 61,5-3 28,2-1-39,-1 0-62,6-3 40,-1 0-6,1 0 50,9-5-123,-13 7 61,5-3-61,-9 4 0,-2 1 45,7-3-39,-7 4 55,5-2-55,-6 5 50,8-4-50,-4 2 38,14-6-38,-12 3 84,15-5-34,-14 4-12,5-2-38,-9 4 33,0 0-33,-1-1-1,0 1 35,10-5-40,-7 3 5,16-7-5,-15 7 6,15-8-6,-6 3 5,16-11 7,-5 3-7,-3 1 6,-10 5-5,-1 1-6,-9 5 0,5-2 0,-11 7-6,-1 1 6,-2 0 0,0 1 6,5-3 11,5-3-12,4-2-5,-1 1 0,-3 2 0,-3 2 6,9-5-6,-4 4 6,9-5-6,-8 3 0,1 0 0,9-4 0,-9 3 0,6-1 5,-11 2 1,8-3-6,-7 2-51,8-4 141,-10 5-84,-5 2-6,-3 3 11,-6 4 6,0-1-17,0 2-45,0-1-11,1 0 50,0-1 57,5-2-40,-3 2 22,6-3-83,-5 3 39,0-1 100,-3 1-401,-4 2 1,0 0-1</inkml:trace>
  <inkml:trace contextRef="#ctx0" brushRef="#br0" timeOffset="132867">18711 3334 15687,'-17'2'397,"2"1"-357,6-3-35,-5 0 12,-8 5-17,5-2 0,-3 5-6,11-3 6,-4 7 6,4-4-6,-3 5 6,5-5 5,-3 4-6,2-3-5,-4 5-50,7-1-6,0 1 22,4-2 34,1-2 0,0-5-33,0 2-12,2 2-5,1-1 50,2 2-6,0-3 6,1-1 67,2 4-61,1 0 39,6 4-34,-2-2 78,1-2 18,-1-1-74,-4-5 91,7 4-52,-5-4-10,5 0-56,-2-1 94,12 1-94,-3-1-6,4-1 0,-7-1 34,-9-1-29,3 0 1,-6 0 50,4-1-51,-4 0-5,1-1 6,-3 0-6,2 0 0,-2 0 0,2-1 67,2-3 34,-1-4-39,1 1 5,0-4 11,-3 2-67,3-7-5,-4 5-6,3-5 6,-6 9 72,4-8-72,-5 7 50,0-7-51,-2 1 51,0 0-17,-1-7 6,-5-2 78,-1 0-33,-2 1-23,2 13-67,2 5 107,-10-1-57,2 4-50,-8-1-67,2 3-40,-3 1-469,-20 0-516,-9 6-155,16-2 1,0 0-1560,-19 6 2806,7-2 0,31-6 0,5 0 0</inkml:trace>
  <inkml:trace contextRef="#ctx0" brushRef="#br0" timeOffset="134934">18973 3548 15154,'46'18'589,"-11"-5"-416,-12-4-16,-9-3-11,1 0 27,1-1-44,0 0 11,2 0-67,0-1 140,8 1-152,-6-2-10,13 3 66,-7-1 57,17 2-101,-7-1-62,-1-1 17,-10-1-22,-9-2 94,11 2-94,-9-1 95,17 2-62,-18-2 67,15 3 34,-2-2-33,24 4-68,-4-2-28,0 0 0,2 1-50,-21-2 73,5 1-23,-10 2 11,1 2 46,8 5-52,2-1-10,-1 1-6,-12-6 6,3 2-6,-11-4 5,5 2 1,-4-2 5,-1 0 28,10 2-33,-7-2-1,16 4 12,-7-2-11,1-1 5,6 3 34,3 1-40,3 0 1,-2 0 0,-2-1-23,-16-3 11,15 5 6,-15-6 51,15 6-51,-15-7 11,14 6 39,-5-3-5,16 6-34,-5-3-5,-2 1 11,-3-3-12,-17-3-5,6 1-5,-9-3-1,-2 0-28,-1 0 1,-1 1 33,-2-1 11,5 4 34,10 8-45,4 2 0,1 1 5,-5-3 1,-6-4 11,11 7-12,-8-5 1,10 4 0,-10-6-1,-1-1 6,8 2-5,-9-3 11,8 3-23,-13-6 6,-1 0-151,-5-3 89,-4 1 62,-2-2 0,0 0 6,-2-1 0,1-2-919,-2 1-734,0-1 1647,-5 2 0,3-2 0,-3 1 0</inkml:trace>
  <inkml:trace contextRef="#ctx0" brushRef="#br0" timeOffset="136332">21377 4429 14852,'-18'-6'1344,"2"2"-1036,7 1-50,-1 2 168,-5-1-387,3 1-39,-4 1 28,4 0-28,0 0 0,0 0 5,-1 0-5,0 1-11,-9 7 6,-5 4-46,0 5 12,-8 6 33,11-4-33,2 0-123,8 0 111,10-10-100,2 3 151,2-6 34,11 6-23,-5-6 62,14 9-6,-6-4-67,1 1 0,3 3 56,3-3 56,0 2-73,4-1-33,-10-4 5,8 3 45,-12-6-50,8 3 38,-8-7 29,11 0 22,-3-1-89,11-5 39,-10-1-40,-4-2 18,1-1 10,-7 3-33,5-2-33,-5 2 33,1 0 5,-1-1 57,0 0 44,-1-1 34,1-4-95,-1-4 0,-2 1-6,0-7 12,-3 2-46,0 0 90,-2-7-39,-1 11 68,-1-5-57,0 9 17,-1-1-11,-4-2-68,0 3-5,-5-1 0,2 4-50,-7-2 39,1 3-337,-14-2-2486,-24 6 2834,-3 1 0,7 1 0,19 1 0</inkml:trace>
  <inkml:trace contextRef="#ctx0" brushRef="#br0" timeOffset="138211">21068 4715 16796,'-22'43'156,"-8"12"-88,12-23-63,-10 13-5,6-11 62,-1 1-29,-10 16-27,-1 1 2,10-15 1,0 0 2,-12 20-3,12-23 1,2-3-9,-1 3 0,-4 3 5,12-17-5,0 0 51,0 1-46,0 0 1,2-1 0,0-2-6,4-2 5,-2 2-5,2 0 0,-1 1 62,-3 5-57,2-6 29,0-1-34,3-4 0,3-6-6,1-1 1,0 1 5,2-3-23,-1 3 23,2-5-268,1 0 32,0-6-284,2 0 520,3-6 0,-3 5 0,1 0 0</inkml:trace>
  <inkml:trace contextRef="#ctx0" brushRef="#br0" timeOffset="139656">21568 4667 15676,'32'34'61,"-4"-3"-22,-16-16 40,10 13-51,17 14 17,5 4 47,-11-14 0,1-1 93,6 4-90,6 2 62,-20-21-50,-1-1-107,0-1 100,-1 0 80,14 12-108,-8-2-60,4 4-1,-6-2 0,-7-7 0,13 10-5,-5-5-6,0-2 39,-8-6-33,-6-4-6,1 1 5,-1 0-5,7 4 6,-4 0-6,-1-3 5,-3-1-10,-8-6 10,1 6-5,-4-4 6,-1 2-6,-1-4 6,0 0-1,1 2-5,1-2 0,-1 1 0,0-1 0,0 1 0,0-1 6,2 3-45,-1-3 27,0-2 12,-1 0-173,-1-5-1373,-1 1 717,2-1-106,-1 2-3188,1 2 4123,-2-1 0,0 1 0,0-3 0</inkml:trace>
  <inkml:trace contextRef="#ctx0" brushRef="#br0" timeOffset="141254">20068 3262 12645,'57'31'666,"-26"-15"1,-1 0-280,8-1 128,23 10-420,-19-8-33,3 1-18,-24-9-44,-4-1-39,-2-1 39,-3-1 107,-2 0-102,-5-2 62,-1 0 208,-3-1-11,-1-2 268,-1 3-292,-7 2-128,-14 6-106,-13 4 28,-3 1-12,3-2 0,1 0-22,-3 1 34,-20 7-34,34-14 0,2-4 0,9-2 73,1-1-779,9-2-1680,7-6 2386,3 1 0,0 0 0,-1 2 0</inkml:trace>
  <inkml:trace contextRef="#ctx0" brushRef="#br0" timeOffset="141636">20092 3715 13973,'38'-4'761,"0"0"1,18-1-616,-15 8-23,-6 4-112,-7-2 1,8 1-12,-14-5 0,-1-1-2476,2 0 2476,-10-1 0,-1 0 0,-10 0 0</inkml:trace>
  <inkml:trace contextRef="#ctx0" brushRef="#br0" timeOffset="142269">20687 3334 15754,'-23'44'582,"5"-8"-582,16-27-33,1-2 72,1 1 67,2-3-100,3 2 5,2-3-5,3 1 33,7 1-39,3 4 0,10 9-50,-10-5-68,-3 6 112,-13-7-27,-3 1 22,0 0-12,-3 1 23,-3-1-5,-4-1-23,-1-1-90,-6-1-33,4-4-572,-7-2-2189,-1-27 2912,-2-9 0,5 1 0,6 6 0</inkml:trace>
  <inkml:trace contextRef="#ctx0" brushRef="#br0" timeOffset="142440">20639 3358 9884,'4'4'1669,"-1"-1"-1126,35-3-437,-1-1-106,9 1 0,0-1 0,-7 1 0,7 0 0</inkml:trace>
  <inkml:trace contextRef="#ctx0" brushRef="#br0" timeOffset="142871">20949 3429 14219,'-10'36'28,"1"0"0,-7 27-28,13-45-73,1-1-123,2 2 23,16-5 217,2-3 68,12-17-61,-9-3 257,3-16 84,-12 7 201,0-12-413,-8 12-90,-7-13-197,-4 13-112,-5-5-49,1 9-1620,-2 2-1954,5 6 3842,0 2 0,6 4 0,2 0 0</inkml:trace>
  <inkml:trace contextRef="#ctx0" brushRef="#br0" timeOffset="143335">21211 3405 12264,'7'9'2504,"-1"-3"-2364,-6-6-107,0 0 1,-9 39-90,7-21 6,-5 35-6,16-32-73,1-6 140,7-5 123,-5-12 102,5-9-108,-6-2 102,3-13-112,-8 8 28,-10-22-258,-4 20-34,-8-9-1630,-4 18 1776,10 12 0,-2-4 0,11 10 0</inkml:trace>
  <inkml:trace contextRef="#ctx0" brushRef="#br0" timeOffset="143722">21496 3429 15412,'-2'39'24,"0"0"0,1-3 1,-1-5-93,2-3-324,4-3 196,1-3-5,10-2 229,7-10 459,15-19-190,-10-4 62,1-16 66,-19 7-21,-4-14-404,-8 7-168,-6-9-191,-8 12-493,-5 4-424,-8 10-1715,0 5 2991,-4 10 0,17-2 0,3 2 0</inkml:trace>
  <inkml:trace contextRef="#ctx0" brushRef="#br0" timeOffset="145470">16450 3620 14953,'41'-12'487,"-1"0"-235,3-6-151,-10 4-28,9-5 28,-16 7-56,12-4-51,-16 7 6,9-4 78,-23 9 12,-1 1-40,-5 1-218,1 0-790,-2 0-761,2-1 1719,-3 2 0,0 1 0</inkml:trace>
  <inkml:trace contextRef="#ctx0" brushRef="#br0" timeOffset="145886">16545 3643 16488,'21'26'436,"2"-4"-363,4-10 106,1-2-106,1 0 11,10 1-84,-10-5-403,12 0-7713,-12-7 8116,-8-1 0,-5-1 0,-14 1 0</inkml:trace>
  <inkml:trace contextRef="#ctx0" brushRef="#br0" timeOffset="146439">16973 3477 15429,'-12'55'431,"4"-14"-330,12-24-28,4-11 22,1 0-84,2-1 45,5 2-56,-4-1 40,5 7 49,-9-2 135,1 12-117,-7 2-46,-10 13-10,2-13-7,-7-2-44,6-17-1120,-6-6 241,5-5-269,-4-9-460,2-10 1608,-5-14 0,6 15 0,-2-2 0</inkml:trace>
  <inkml:trace contextRef="#ctx0" brushRef="#br0" timeOffset="146574">16902 3524 10030,'9'12'3136,"-1"-2"-2346,-8-10 436,0 0-856,34-14-280,-18 8 11,28-9-101,-27 13-230,1 1-857,2 4 1087,6 9 0,-11-6 0,1 5 0</inkml:trace>
  <inkml:trace contextRef="#ctx0" brushRef="#br0" timeOffset="146986">17235 3572 14757,'-8'43'-56,"0"0"0,-1-4 0,5-6-269,8-14-67,11-1 392,-2-9 73,7 0-40,-7-14 79,4-10-33,-4-1 469,5-18-150,-11-10-740,-10-5 18,-4 3-158,-9 16-364,6 18 846,-6 12 0,10-1 0,-3 7 0</inkml:trace>
  <inkml:trace contextRef="#ctx0" brushRef="#br0" timeOffset="147405">17497 3500 12970,'13'6'3165,"-3"-1"-3070,-10-5 151,-13 30-229,8 2-157,-6 33-89,13-28 5,6-3-12,2-27 236,8-4 0,-3-7 96,6-7-24,-6-5-72,0-4 359,1-12-202,-8 6-85,-2-16-268,-16 14-229,2 3-1704,-12 11 2129,7 20 0,2-3 0,4 6 0</inkml:trace>
  <inkml:trace contextRef="#ctx0" brushRef="#br0" timeOffset="147835">17783 3477 17748,'-12'57'-107,"5"-4"-61,4-15 39,6-13-123,7-10 185,9-18 146,-3-3-46,3-9 18,-9-2 10,-3 1 34,-3-1-16,-2 0-68,-8-9-11,-2 5-258,-16-15-139,6 19-1373,-13 2 1770,-1 65 0,13-35 0,-2 38 0</inkml:trace>
  <inkml:trace contextRef="#ctx0" brushRef="#br0" timeOffset="149899">20401 5548 16107,'4'44'112,"4"19"-107,-3-34 29,4 16-34,-3-26 11,0 1 28,-2-9-33,0 1 11,-3-11 352,0 0-240,3-8-129,15-18-5,10-7 10,5-5-5,1 7-89,-10 10-9742,8 1 9759,-17 10 1,3 0 0,-18 9 0</inkml:trace>
  <inkml:trace contextRef="#ctx0" brushRef="#br0" timeOffset="151095">22306 5572 16006,'33'19'963,"4"5"-929,-12-3-1,-1 0-27,7 4 39,-10-9-56,-1-1-6,-1-4 11,-10-8 1,0 0 5,-5-3 0,-2 0 207,0 0-140,-1-3 28,-1-8-89,-1-14-6,-1-3-6,-1-21-229,2 0 39,3 8-185,3 3-257,2 28-1093,-4 2-3535,0 4 5266,-3 2 0,0 1 0,0 1 0</inkml:trace>
  <inkml:trace contextRef="#ctx0" brushRef="#br0" timeOffset="152242">21020 4334 16068,'38'5'532,"-4"1"-409,-18 0 162,19 7-234,-1-1 5,7 2-45,-6-4-11,-18-6 34,4-1-34,-13-2 0,0-1 0,-5 0 78,-1 0 224,0 0-78,-1-1-106,0-14-118,-1 1 0,0-12-6,0 4 1,0-14-6,0 8-79,0-6-56,0 16-358,0 6-856,-2 6-2595,0 4 3955,-3 5 0,3-2 0,0 2 0</inkml:trace>
  <inkml:trace contextRef="#ctx0" brushRef="#br0" timeOffset="154426">20473 5810 14953,'-20'-11'891,"1"0"-785,8 4 135,-1 0 16,1 3-128,-6 2-123,4 1-12,-4 1 12,7 3-6,-11 7 11,5 1-11,-5 2 34,4 1-34,7-7 44,-7 9 18,2-1-51,0 2-5,1-2 27,6-4-33,2-3-5,1 0-6,-1 4 5,3-3-28,-1 2 23,4-3 11,0 4-5,0-3-7,0 8 7,2-4 10,1 2-5,5 2 112,7 1-61,-1-3-1,4 1 1,-5-8-12,6 4-28,0-1-5,0 0-1,-4-1 29,-1-1-34,-2-1 0,8 3 5,0-4 51,13 0-56,-2-3 6,-1-1-6,-7-3 0,-7 0 6,1-2 5,8-4-11,-5-1 11,4-2-5,-8 2-6,0-1 39,5-4-22,2-3-1,10-13 18,-12 9 16,0-6 12,-14 12 39,-3-10-45,-2 5-51,-1-8 74,-3 4-79,-1 0 0,-4-1 0,-1 2 73,-11-11-68,-1 10 1,-3-4-1,-5 7-178,0 3-57,-1 3-1999,-36 7 2229,13 21 0,1-7 0,21 9 0</inkml:trace>
  <inkml:trace contextRef="#ctx0" brushRef="#br0" timeOffset="156002">22615 5763 15277,'-32'-14'1446,"-7"3"-1334,23 11-34,-8 0 29,10 1 27,-9 5-123,-11 8-11,5-2 0,-6 5-5,17-5 5,0 0 0,-3 6 0,0 1-6,-4 12-5,8-3-28,5 0-23,7-7 17,4-6 45,1 0-39,4 6 39,1-6 0,4 6 34,0-8 94,10 11-49,1-6-23,21 8 22,-3-14 12,1-3-40,3-7 1,-17-2-40,7 0 22,-9 0-33,0 0-5,-2-2 5,1-1 0,-2-2 5,10-7 1,1-3 5,0-1 34,6-6-45,-10 3 67,10-12-28,-15 9 23,-3-3 11,-14 12 117,-1-19-123,-2 10-67,-1-17 0,-2 14 12,-10-14-12,0 11 0,-20-11 28,-10 22-516,-7 8-1864,-17 20-2095,21 4 4447,-1 8 0,29-13 0,3-4 0</inkml:trace>
  <inkml:trace contextRef="#ctx0" brushRef="#br0" timeOffset="160424">17259 6144 17003,'-29'25'101,"-5"16"-90,6 7-6,-2 3 1,-2 3 2,11-16 1,0 0 30,-7 12-39,6-10 0,0-1 0,-2 4 11,0-2 11,5-8 1,0 1-17,-9 14-6,9-17 0,2-3 5,2-3-5,4-7 6,-1 1-6,1-1 50,-5 8 12,3-4-12,-1 1-39,1 1 23,0-4 0,3-4-34,3-4 67,3-7-67,3-3 84,4-11-28,2-4-23,3-11-38,-3 7-40,-1-2 39,-4 7 1,0-4 10,-1-10-5,-2 3 6,-1-6-6,-2 10 28,-1 0-28,4 8 39,-1 2-72,2 9 66,2 12-33,-1 1 34,1 10 5,0-3-134,4 24 33,-2-16-11,4 16-11,-2-26-100,9 1 312,2-10 80,10-6-141,-5-11-112,11-15-347,-11 3 392,5-6 0,-2 0 0,-7 8 0,14-15 0</inkml:trace>
  <inkml:trace contextRef="#ctx0" brushRef="#br0" timeOffset="162072">17687 6167 14493,'-7'39'1099,"3"-8"-999,13-17-4,1-3 72,4 5 50,3 5-134,10 20 39,-2-1-123,0 3-33,7 15 61,-15-25-23,9 19 23,-12-18-22,-1 1-6,0 1 56,0-5 0,1 2 50,11 16-5,5 7-62,0-20-33,-9-19 39,-1-2-45,-5-10 0,-9-4 0,0-1 0,-4 0-196,0 0 145,-2 2 62,4 0-11,-2 0 0,1 1 0,-2-1 68,1 0-29,-2 1-39,2 0 11,0 3-5,-1 0-6,2 0 5,-1-2 1,-1-1 33,0-1 543,-1 0-559,-3-5-23,-1-1 0,-5-5 0,-1 0 0,-2-2 0,-2-2 0,-1-1 11,-18-17 45,6 8-50,-5-5 89,9 15 0,13 10-39,-2 1-22,6 2-34,-1 0 0,4 0-6,0 0-100,2 1 72,1 1 23,1 3 5,5 1 6,2 3 11,13 5 1,4 2 38,1-1-33,4 4-28,-3-4-101,-6-2-12,0-2 46,-13-9 0,0 0 22,-2-2 56,1-2 5,-3-1 40,2-8-39,-1-1-1,3-13-369,-1-2-4060,-1-7 4424,-2 13 0,-4 6 0,0 15 0</inkml:trace>
  <inkml:trace contextRef="#ctx0" brushRef="#br0" timeOffset="166985">20092 6144 17574,'-5'39'67,"-3"-1"-61,-8-8-6,-3 4 19,3-5 1,-1 1 14,-9 19-9,8-15 0,0 0-25,-7 16 0,3-5 0,0 1 25,6-12 0,0 1-53,-5 10 0,2-2 28,1-4 6,9-16 0,7-17 5,-1-1 0,2-4-5,-2 3 5,1-1-6,-2 2 1,1 1-6,-1 0 6,0-1-1,0 3-5,-2 2 0,-2 1 6,-6 9-12,-8 9 29,-15 21-23,12-16-157,-2 1 90,23-29-1,1-5 130,4-8 0,3-5-51,2-4-6,2-3 40,-2 0-6,-1 0-27,-3-5 32,0-10-44,-7-3 34,0 1-34,-5 8 6,1 12 10,0 0-4,2 6 60,1 3-72,4 6-140,1 1 213,3 24-62,8 7 9,0 3 0,2 2-76,15 19-96,11 0 158,-15-33 39,4-11-12,-11-14 12,2-5-45,2-4-465,11-15-4446,6-6 4911,-4 1 0,-9 8 0,-16 15 0</inkml:trace>
  <inkml:trace contextRef="#ctx0" brushRef="#br0" timeOffset="168069">20663 6215 15676,'31'47'677,"-7"-12"-666,5 11 23,-7-11 0,-1 0-29,6 13 3,-4-9 1,-1 1-3,2 6 41,-8-13 1,1-1-37,8 17 25,-6-13 1,1 1-26,8 9-5,-2-2 44,0-10-50,-14-20 0,2 0 0,-8-8-6,0 0 6,-3-3-5,0 1-1,-1-3 577,-2-1-537,-7-6-34,0 2 0,-9-7-34,3 4-44,-4-3 0,0-2 72,-2-1 6,-2-1 0,1 0-11,0 1-174,-4 0 185,10 7-90,0 1 57,14 17 78,13 7-40,19 22-5,-3-12 0,9 4 28,-18-20 45,7-2-67,-8-5 89,11-5-6,-15-8-61,4-7-28,-6-8-179,-1-4-2330,0-21 2509,-5 4 0,-2 7 0,-4 14 0</inkml:trace>
  <inkml:trace contextRef="#ctx0" brushRef="#br0" timeOffset="171225">22306 6096 12152,'2'32'2235,"-2"-5"-1591,-3-17-78,-1 0-151,0 3-18,-2 2-150,-1 5-63,-2 2 1,-9 23-90,2-6-17,-1-2 1,-1 4-43,-2 4 1,1 0-54,0 0 0,1-1 39,0-2 1,3-4-68,1 7 45,8-23-5,2-3 5,1-3 5,0-2 1,0-1-6,0-1 6,-2 1 38,-8 14-44,2-6 0,-3 9 0,8-15-5,2-3-51,3-7-11,0-1-73,1-4 190,5-12 12,-2 4-18,4-11-38,-3 7 33,-2 1 0,-1-6-39,-1 4-61,-5-11 55,-5 3-5,-8-7-28,2 11-157,4 5 190,8 32 6,8-5 0,4 17-45,5-11-111,10 3 83,-5-7 22,12 1-621,-4-13 672,6-13 0,-13 5 0,-4-9 0</inkml:trace>
  <inkml:trace contextRef="#ctx0" brushRef="#br0" timeOffset="172488">22758 6096 16191,'19'38'549,"-2"-4"-404,-8-19 118,5 10 40,16 18-286,4 5 33,2 2-50,-8-10 0,-10-13 0,6 14 6,-8-10 33,10 23-39,-12-24 0,9 20-67,-9-24 22,12 15 34,7-2-208,0-3 124,1 3 89,-20-21 6,-5-6 0,-8-10 0,-1-1 6,1 0-79,0 3 68,1-1-1,2 7 6,0-4 0,0 7 6,1-3 5,-1 2-11,-1-4 5,-1-1-5,-1-5 101,-1 0-50,-3-2-91,-8 0 7,-1 0 22,-17-4-45,-11-7 44,1 1 192,1-2-175,21 8-78,10 3-67,6 1 73,1 1 73,2 3 33,10 8-33,0 0-1,16 9 46,-3-9-7,0-2 91,3-8-12,-11-8 73,12-16-112,-12 0-50,6-9-34,-10 7-146,-2 1-616,-3 2-2072,-3 3 2834,-3 4 0,-1 6 0,-1 5 0</inkml:trace>
  <inkml:trace contextRef="#ctx0" brushRef="#br0" timeOffset="173640">23377 7001 14992,'-63'-4'1400,"10"2"-1136,36 3-158,0 1 79,-1 1-90,0 1-11,-1 1 0,-9 5-78,8-2-1,-10 10 6,11-1 12,-1 15-34,10-8-34,3 6 45,7-13 11,6 15 23,0-3-1,2 6-16,-2-10-17,-2-9-28,-1 0 17,3 6-90,11 4 95,7-2-5,11-3 17,5-12-6,-12-5 0,2-4 0,-14-4 0,-1-1 73,9-10-57,-6 3-4,14-13-7,0-5-10,0 0 10,-3 1-10,-8 6 5,-11 12 44,1-3-44,-5 5 0,-3 0 45,-1-1 78,-2-7-123,-2 3 0,-4-7 34,-13-8-34,1 4-50,-19-21-270,4 14-6894,-24 5 7214,19 18 0,4 9 0,23 6 0</inkml:trace>
  <inkml:trace contextRef="#ctx0" brushRef="#br0" timeOffset="174888">22115 7025 15642,'-40'-21'812,"7"5"-650,19 15-44,2 0-62,-6 1 6,1 0-57,0 0 1,-4 1 27,4 2-77,-1 1 55,-3 8-6,8-4 1,-3 6-6,6-3-6,-5 6 6,1 4 0,-3 6-39,3 5-6,7-3-106,9 11 118,6-16 33,6 2 0,1-13 16,11 2-10,-4-4 11,18 4 11,-15-8-28,6 1-6,-10-3-5,-2-1-62,8 0 0,0-2 68,-1 0-6,4-8 11,-6-7 44,-1-2-44,-2-4 0,-8 6 6,0-1-6,-2 1 6,1-1 5,0 1 0,-1-3 39,0 1 1,-1-2 156,1-8 112,-6-3-179,-1 0 39,-15-7-145,2 15-28,-12-7 5,2 11-6,-14-4-145,6 8-302,-10 1-325,8 8-1255,-8 12 2022,-16 14 0,23-9 0,-4 7 0</inkml:trace>
  <inkml:trace contextRef="#ctx0" brushRef="#br0" timeOffset="176129">21139 7025 14824,'-20'7'1126,"2"0"-919,9-7-61,0 0 33,-6 0-129,-2 5-10,-1 0 38,-5 10-78,5 3 0,0 0 0,4 2 0,4-7 0,3 1-6,-1 8-27,4-6 27,1 8 6,4-9-5,3 2-46,7 6-38,5-1 66,9 9 23,-6-12 0,0-1 0,-8-10-5,2 3-96,-2-3 28,3 0 67,-3-4 1,1-1 16,8-3 101,11-8-62,4-5 6,-1-4-11,-3-5 0,-10 3-23,10-11 29,-13 10-23,3-6-23,-12 11 219,2-15-28,-6 11 34,-7-19-140,-17 10-90,-2-1-51,-22-8-923,-3 14-1877,-6 10-1983,6 15 4834,11 15 0,21-6 0,3-3 0</inkml:trace>
  <inkml:trace contextRef="#ctx0" brushRef="#br0" timeOffset="177670">19687 7025 12489,'-19'11'1685,"-5"-1"-559,-6-7-493,-3 0-381,1 3 17,-5 7-258,20-2 79,-11 7-1,14-3 1,-1 2-45,0 2-45,1 0 45,-3 9-12,0 9-61,4 0 17,4 2 11,11-17 0,5 3 0,1-10 11,4 3 28,-2-5 6,2 0 84,19 8-6,4-5-61,17 6-29,-13-12 7,6 0-1,-18-8 95,17 1-89,-18-4 5,22-9-16,-9-4-23,-1-5 0,0-6 1,-19 9 10,5-9 12,-13 9-18,0-8 46,-8 2-6,-16-18-62,0 11 6,-26-18-5,13 22-102,-22-13 1,19 19-56,-8 0-146,14 13-717,-7 6-337,6 10 1362,-9 11 0,20-7 0,-1 2 0</inkml:trace>
  <inkml:trace contextRef="#ctx0" brushRef="#br0" timeOffset="181943">16807 7144 15406,'-17'0'169,"3"0"-91,9 0-39,0 0 12,-1 0-46,1 0 7,-2-1 21,0 1-27,-3 0-6,1 2 0,-1 0 5,-2 7 51,1 1-16,-1 1-40,1 3 0,3 3 0,0 2 5,2-1 40,2-2-39,1-4-1,0 0-16,1 4-23,0-5 29,2 5-1,3-7 12,4 6 33,6-2 11,10 8-5,-6-6-45,3 1 62,-9-7-51,1-2 129,7 3-62,-3-3-10,4 1-18,-5-5 23,5 1-68,-5-1 7,9 0 16,1-2 56,3 0-34,-1-3 0,-5-1 163,5-13-146,-10 4 17,7-7-39,-14 8 28,-2 0-23,-2 2 6,-2-2 45,-1 3 62,-1-6-79,-5-2-84,-2-2 11,-10-7-6,-3-1-5,-1 0-5,-5-6 50,11 15-45,-5-2 44,6 9-105,-15 1-46,9 4-38,-10 1-135,13 4-146,0 0-1254,-3 6-2504,-2 3 4184,2 2 0,5-2 0,9-6 0</inkml:trace>
  <inkml:trace contextRef="#ctx0" brushRef="#br0" timeOffset="183114">18068 6929 13637,'-30'4'1803,"-1"3"-1601,9 0 11,0 4-107,6-2 40,-1 3 44,-7 7-117,6-4-23,-10 13-50,11-2 6,1-1-12,4 8-50,8-8 0,1 0 0,9 2 56,2-10 56,14 9 0,-4-11 34,17 7-79,-14-11 73,17 4 6,-5-8-85,-2-1 51,10-4 0,0-1-44,1-5 4,4-4 35,-20-1-18,-6-3-33,-5 0 0,-4 2 6,3-2 0,-6 2 33,6-11-28,-7 7 62,4-9 162,-9-4-162,-9-1-12,-20-29-61,1 19 6,-15-8-6,13 22-6,-1 5-66,-2 6-102,-2 6-1047,-17 11-431,6 12 1652,10 1 0,2 0 0,5 4 0,-2 3 0</inkml:trace>
  <inkml:trace contextRef="#ctx0" brushRef="#br0" timeOffset="-162163.75">16664 7453 15496,'-13'44'73,"0"0"-67,4-11-1,-6 24-2430,1-9 2425,-5 15 406,4-18-350,-9 15-51,6-16 1,-5 8-6,9-21 6,3-2 5,-5 9-11,4-8 470,-9 19-459,5-9-6,-2-1 1,0 2 0,6-13 1256,1-1-1262,1-1 293,5-13-287,0 7 27,3-10-33,0 5 6,1-9 39,0 0 55,1-4-94,0-2-6,-2-4 0,-1-2-6,-2-6 6,-3-9 0,1 3 0,-3-5 6,-3-1 0,3 8 22,-3-4 16,4 9-27,-1 1-6,3 5-61,2 5 50,3 8 0,5 7-28,3 5 28,11 11 0,-2-8-6,7 6 6,-5-13-11,0-3-6,7-3 17,-5-4-16,14-4 111,8-27-566,3-8-638,0-18 1109,-24 21 0,-4 2 0,-2 3 0,-1-3 0</inkml:trace>
  <inkml:trace contextRef="#ctx0" brushRef="#br0" timeOffset="-160812.75">16949 7501 12556,'12'39'963,"0"-4"-252,15-1-520,-11-11 195,15 22-224,-16-23 180,14 18-168,-11-15 45,14 24-63,-5-5-49,1 3 55,4 12-109,-15-28 1,-1 2-32,1-1 0,-1 0-22,14 28 6,-11-22-12,-7-16 6,-2-2 0,0-4 0,-1-2-5,-1-4 5,-1-1 0,-3-3 67,0-2-95,-3-2 174,-1-2-113,0 4-33,0-2-39,0 4 33,0-1-10,1 0 16,0-1-12,2 1-55,-1-2 67,1 1 0,-1-1 0,0 3-56,2 3 45,-1 1-56,0 0-6,-1-5-106,-1-2 128,0-2 96,0 0-39,-5-1-6,-2-1 11,-12-4 34,-6-3-12,-1-1 7,-5-1-40,14 7 50,-4-1-5,12 3-45,1-1 0,6 2-151,0 0 156,6 4 29,1-1-29,6 4-38,7 2 22,-3-5 16,13 0 57,-6-10-29,0-2-167,-1-14 134,-14-20 0,0 20 0,-7-10 0</inkml:trace>
  <inkml:trace contextRef="#ctx0" brushRef="#br0" timeOffset="-159614.75">17140 8525 14477,'31'-11'403,"-3"2"-398,-22 9 219,8 0-100,-3 0-29,6 0 11,2 0 197,14 0-62,-3 0-95,11 0-51,-10 0 39,2 0 79,17-3-123,4-2-1,-13 0 1,1 0-76,-8 0 0,-1 1-14,29-5 67,-13 4-50,-22 1-17,3 1 11,-11 1-5,-5 2-1,-3-2-5,-3 2 84,-3 0-73,-2 0-1652,-1 0 1641,-6-5 0,3 4 0,-3-3 0</inkml:trace>
  <inkml:trace contextRef="#ctx0" brushRef="#br0" timeOffset="-158548.75">17092 8573 13502,'21'26'851,"-4"2"-638,-8-3-146,0 5 45,0 1-50,5 20-23,-1 6-44,0 2 5,-7-24 0,-1 0 39,1 14-50,-1-3 5,-1-8 6,-3-24 0,1 0-39,0-10 84,0 0-34,-1 0 22,1 0 12,0 1-22,1 4-18,0-3 1,2 5-113,-1-6 107,0-1 40,0-3 77,-2-1-61,0 0-17,-1 0 45,0 0 40,1 0-46,1 0-39,2 0 40,0-2 28,3-1 128,23-8-106,6 2-76,0 1 0,3 1-42,26-1 40,-1 2 5,-6 0-45,-28 1-11,6-1-34,-17 3 34,-2-1 51,-3 1-46,-3-1 1,0 0-6,-2-1-28,-2 2 61,-2 0 29,-3 2-28,-3 0-1849,1-1-280,-1-2 2095,-3-9 0,3 6 0,-3-2 0</inkml:trace>
  <inkml:trace contextRef="#ctx0" brushRef="#br0" timeOffset="-158015.75">17735 8549 16432,'0'33'61,"1"-1"-55,-1-14 16,0 5-22,0 23 0,2 12 0,1 2 0,0-21 0,1-1 34,3 17-29,-2-20 1,0-2-68,1 7 57,-1-10-40,-5-24 39,0-1-285,0-4-1224,0 0 1,0-1 0</inkml:trace>
  <inkml:trace contextRef="#ctx0" brushRef="#br0" timeOffset="-132681.75">22758 3358 14740,'5'-22'5,"1"1"40,4 8-45,4-9 6,5-11 33,0-5-33,1-7-6,-9 13 44,-1-7-44,-6 15 12,0-12 27,-4 15-39,0-11 0,0 14 5,0-4 35,-2 3-29,-2 3 62,-2 0-29,0 6 152,-1 5-117,0 5-79,-2 4 0,-4 13-6,3 1-5,-6 21-34,7-12 40,-2 8-29,4-8-11,2 0-16,0 2 16,1 0 34,-1 17 5,0-10-84,-1 27 90,3-26-11,0 9-168,7-4 173,2-18-5,5 8 11,1-21 17,5-1 17,-3-6-18,4 0-16,-5-4 6,2-2-6,9-10-286,-6-1-4396,17-23 4682,-19 13 0,2-3 0,-14 17 0</inkml:trace>
  <inkml:trace contextRef="#ctx0" brushRef="#br0" timeOffset="-132043.75">23139 3167 12528,'-27'50'593,"6"-4"-251,18-8-208,2-10-61,0 7-67,1-14-1,3-4 1,5-3 44,1-6 152,7-2-23,-1-14-112,0-2 12,2-16-46,-8 7-27,0-7 0,-4 8 61,-1-15-11,-1 13-11,-1-11 27,-2 17 158,-2 1 39,-7-4-135,-8 2-263,-13 1-2239,10 24 2368,3 16 0,15-4 0,3 1 0</inkml:trace>
  <inkml:trace contextRef="#ctx0" brushRef="#br0" timeOffset="-131298.75">23425 3191 14533,'-17'32'14,"1"0"0,-9 25-87,23-30 62,6-6-23,2-13 28,10-4 57,-5-7-6,8-5-1,-6-7-38,0-3 134,3-13 129,-4-4-40,-2-19-61,-9 13-16,-3 5-220,0 21 68,0 15 68,4 14 61,3 11-34,3 13-5,3 10-40,-1 8-92,-3-12 0,-1 2-3,-2-11 1,0 0-55,0 8 1,-1 3-205,-1 4 1,-2 0 215,-2-14 1,-2-1 111,-1 13 0,-3-4 70,-6-9 118,-6-16-123,7-23 117,-8-23-101,6-2 23,4-7 0,2-2 6,2-14-43,5 7 1,3-1-93,11-7-20,2 11 0,6 0-1179,2 13 1,3 2 1198,3-3 0,0 3 0,7-3 0,-13 16 0</inkml:trace>
  <inkml:trace contextRef="#ctx0" brushRef="#br0" timeOffset="-130761.73">23901 2738 14684,'12'66'1064,"0"1"-902,-8-11 1,-2 2-144,0-21 1,0 1-17,0 23 0,-1-1 3,-1 2-6,0-3-65,-2-22 1,-1 0-295,0 10-352,-3 5-846,4-32 1557,1-10 0,1-6 0,0-4 0</inkml:trace>
  <inkml:trace contextRef="#ctx0" brushRef="#br0" timeOffset="-130096.73">24234 3000 14717,'7'57'672,"3"-5"-548,5-20-34,-1 0-23,7 7 11,-6-11-78,3 4 6,-6-14-12,1 1 1,-4-7-1,2 2 79,-6-10-28,-2 0 61,-2-4-39,0 0 253,4-19-197,1 3 0,5-19-67,1 4 34,13-22-79,-3 10 28,9-14-39,-10 23 0,0-1-414,-8 13 414,6-7 0,-14 21 0,4-2 0</inkml:trace>
  <inkml:trace contextRef="#ctx0" brushRef="#br0" timeOffset="-129581.73">24829 2667 14521,'6'49'467,"-1"1"1,1-1 0,1 13 0,-1-1-699,-5-14 1,-1 0 0,0 2 349,-2 10 0,0 1 1,-1-2-113,1-11 1,-1-1-1,0 0-48,0 10 0,-1 1 0,0-4-130,-1-1 1,0-8-1501,0 7 159,2-24 1512,3-34 0,0-13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33:06.070"/>
    </inkml:context>
    <inkml:brush xml:id="br0">
      <inkml:brushProperty name="width" value="0.05292" units="cm"/>
      <inkml:brushProperty name="height" value="0.05292" units="cm"/>
      <inkml:brushProperty name="color" value="#0070C0"/>
    </inkml:brush>
  </inkml:definitions>
  <inkml:trace contextRef="#ctx0" brushRef="#br0">1095 4358 13357,'16'-11'-79,"2"3"96,-8 8-11,0 0 61,3 0-56,-5 0-11,3 0 6,-5 0 10,0 0-10,-1 0 5,7 0-11,-3 0 6,3 0-6,1-1 5,-2 1-5,0-2-5,1 0 10,-5 1-5,2-1-5,-3 0 10,2 0 23,-1 1-22,2-2-12,2 1 6,1-2 0,1 1 17,2 0-6,0 1-61,0 1 50,0 1 34,-3 0-34,-3 0 0,1 0 16,7-2-16,-5 0 6,10-2-62,-10 2-56,4 1 62,-4 1 50,6 2 5,-4 0-5,2 2 6,-4-2 5,7 2-5,-5-2-1,6 2 1,-5-2 5,0 0 28,0 0-33,1 0-1,12 1-5,-4 0 0,4 1 0,-5 1 0,-12-4-5,3 3 5,-6-2 5,7 1 7,-2-2-7,3 0 6,-3-1 1,-4 0 38,2 0-39,7 0-11,4 0 0,1 0 23,9 0-18,6 0-5,-7 1 0,6 0 6,-17 0-6,-2-1 0,0 2 0,-1-2 5,3 2-5,-5-1 0,3 0 0,-7 0 0,-1-1-5,3 0-1,0 0 6,1 0 6,-5 0-6,-2 0 0,-3 0 5,5 0-5,0-2 6,12 0-6,-5-1-6,18 0 1,-12 2 5,20 0 0,-4 1 0,-1 2 0,-2-1 0,-11 0 0,8 0 0,-10-1 33,9 0-27,-18 0 33,0 0-33,-9-1 67,0 1-40,-1-1-27,2 1 39,7 0 89,9-2-95,3 1 28,19-7 107,6-2-135,2 0-28,-6 0-5,-11 5 22,-17 2-17,9 1-5,-11 0 5,3 0 39,-6 1 12,8-3-51,-4 2 0,15-4 6,2 0-11,-2-1 27,-4 1 18,-14 4 55,-9 0 23,-2 2 39,-1 0-314,0 0-251,4 0 397,15-7 0,-11 5 0,10-5 0</inkml:trace>
  <inkml:trace contextRef="#ctx0" brushRef="#br0" timeOffset="4614">4309 3762 14370,'5'38'17,"-2"-3"-45,0-3-17,-1 22 34,1 6-79,-1 0-61,-2-16 50,0-14 45,0 13 56,0-10 0,0 9-5,0-13-6,0-1 11,0 9 0,0-9-40,0 20 40,0-2 34,0 1-34,0 18 0,0-30 0,0-1-95,0 23 22,-1 5 6,1-34-40,0 4 12,0-12-67,0 8 89,0-14 213,-1 13-22,-1-7-62,-2 17-56,-2-4 50,-1 13-67,3-17-22,1-5 33,3-20 320,0-4-129,4-2-112,0 0 11,4-2-28,-2 0-6,1 0-11,4 0 23,1 1-57,5-1-5,-5 1-67,5 1 67,-7 2-5,9 0 5,-8 0 5,3 0-5,-5 0 56,0 0-56,0 0 11,-1 0-5,-1 0-6,1 0 6,-1 0-1,1 0-5,2 1 11,2 1 6,13 1-22,-5-1 10,6 1-10,-9-1 10,3-2-5,0 1 0,2-1 0,1 0 0,1 0 6,0 0 27,10 0-38,-6 0-1,17 0 29,5 2-23,3 1 0,-3 2 5,-12 0-5,-12 0 0,1-1 0,0 0 0,0 0-50,1-1 50,1-1 0,-1 1 50,2-1-44,11 2-6,2-1 0,-9-1 0,1 0 5,21 0-5,-18-1 0,-2-1 0,5 0 0,4 0 0,-21 0 6,12 0-6,-7 0 11,22 0-11,-19 0 6,26 0-12,-6 0-33,2 0 44,-19 0 1,1-2-17,4 1 0,2-1 36,1 0 0,0 0-25,-1 0 0,0 0-25,0 2 0,-3-1 58,9 1-30,-7 0 0,0 0 8,7 1-17,-8-1 1,0 1 5,4-1 5,-9 1 1,1-1-6,20 0 3,-14 0 0,1 0-3,15 0-6,7 0 6,-30 0-39,-1 0 39,1 0 0,0 0 6,0 0-1,0 0-5,-1 0 6,17 0-51,-13 0 39,28 0 26,-30 1 0,0-1-18,4 1 1,-1 0-3,0 1 0,-2-1 0,20 2 0,-19-2 0,-2 0 0,0 1 0,-2-1 0,15 3 0,-11 0 0,11 2-5,3 3-1,4 0 0,-18-4 1,1 0-6,22 3 16,-21-5 1,0 0-6,8 1-12,-7 0 1,1 0-1170,8 0 1181,16 4 6,-20-3 10,-11-1 1,0-1-17,19 2 0,-8-2 0,-1 0 0,6-1-11,14 0 11,-25-1 6,0 0-1,14 2 1,6-1-6,-3 1-9,-22-3 1,-1 1 494,5 0-486,13-1 6,-18 1-6,1-1 6,-1 0-261,-1 0 255,0 1 0,-1-1-5,1 1-23,13-1 33,-12 0 1,22 2-6,-12-2-6,-1 0-44,8 0 89,-12 0-39,-1 0 0,-7 0 626,-4 0-738,-2 0 11,0 0 217,2 0-172,-12 0 56,10-4 0,-7 0 0,0-1 0,1-1 6,2 1-6,-3 0-6,15-4 6,-5 1-5,2-1-1,8 1 1,-16 3-7,17 1-21,-15 2-74,20-2 35,-4-1-68,24-7 128,-19 3 1,4-2 0,-27 6 0,6-1 5,-8 2-27,3 0 33,-11 2 0,-2 0 11,0 0-11,-3 0 5,2-1-44,6-2 39,3 0 0,2-1-33,-3 3 21,-5 0-492,12-1 443,-3-2 22,4-1 33,-8 1 0,-5 2-22,-1-1 28,2 1-67,0-1-6,-3 1 79,-3 0 0,-6 2 83,-1-2-72,0 2-6,0-5 40,-1 1-1,-1-7-44,0 3 44,-2-12 68,0-3-57,1-1 202,-1-18-100,1 15 38,0-26-167,2 21 22,0-12 22,1 14 46,0 3 228,0-22-290,0 21-17,0-15-40,0 12 1,0 6 5,0-21-11,0 8 0,2-24 11,1 10-5,1 4 11,1 5 16,-3 20 23,0-13-50,-1 18 33,1-4 0,-1 10-5,0 2-17,0-5 72,-1-3-83,1-1 0,-1-3-6,0 8 11,0-7-6,0 8 1,0-9 0,0 11 72,0-4-16,0 10 44,0-4 6,0 5-56,0 1 118,0 1 56,0 2-124,0 2-1260,-3-2-4823,-3 1 5977,-6-1 0,5 1 0,0-1 0</inkml:trace>
  <inkml:trace contextRef="#ctx0" brushRef="#br0" timeOffset="8303">4357 3881 11256,'19'-13'773,"-3"4"-285,2 7-337,-1 1-78,6-1 212,7 2-223,-13 0 27,11 0 12,-12 2-28,2 1-67,0 2 72,20 5-72,-1-3 5,8 1 34,1-7-29,-6-2-16,-1 0 40,9-3-40,-22 2 0,17 1 0,-19 1 50,7 0-44,-10 0-6,-1-1 0,8 0 5,3 0-5,-1 1 6,7-1-6,3 0 0,-6-1 0,5 0 0,-19 1 5,1 0-5,-2 1 6,1-1-6,9 0 0,-7 0 0,16-3 0,-16 2 0,16-4 17,-8 2-17,15 0 0,-14 1 5,12 3 1,-20-1-6,7 0 6,-8 0-6,1-1 0,0 0 5,2-1 1,-1-1-6,2 0-6,22-6 1,-5 3 5,8-3 5,-4 4 1,-20 4-6,8-2 17,10 3-17,-16 0 5,15-1 1,-20 1-6,-2-1 0,2-1 0,-1 1 0,0-1 0,10-1 5,3 0-5,0 0 0,9 0 6,-8-1-6,21-1 0,-18 1 0,3 0-6,-24 4 6,-1-1-5,7 2-6,-7 0 5,7 0 6,-9 0-11,13 1 5,-7 0 1,20 0-1,12 0-33,7 0 33,1-1-27,4-3 33,-26 1 0,-5 0 0,0-1-6,7 0-5,-7 2 0,1-1 5,6 1 0,-7 1 1,2 0-6,23 0-6,-14 0 0,2 0 17,-10 0 0,-1 0 0,-1 0 0,-2 0 6,19 0-6,-25 0 0,6 0 0,-11 1 5,-1 0-5,10 1-5,-8 0 5,17 1 5,-9-1-5,0 0 0,6 1-5,-8 0-1,0 0 6,7 3 0,-15-2-34,19 2 40,-16-2 0,20 1-1,-17-1 6,20 1-5,-6-1-6,1 1-6,12 0 12,7-1-6,-8-1 0,8-1 0,-30 0 0,1-1 0,-3 1 0,-1 0 0,11 1 0,-11-2 0,7 1 0,-11-2 0,22 1 0,-8-1 0,-5 2 0,0 0 0,4 0 0,5 2 0,-20-3 0,9 2-6,-7-2-5,7 1 11,-8 0 0,1-2 11,13 1-5,-9-1-23,19 0 28,-11 0-11,0 0 0,5 2 0,-7 1 0,0-1 6,10-1-12,-18-1 6,8 0 0,-11 0 0,0 0 0,10-1 0,-8 1 0,6-2 0,-10 1 0,8-3 0,-7 1 0,14-2 0,-1 3 6,1 1-6,-4 0 6,-10 1-6,-6-1 0,0 0 5,8 0-10,-6 0 5,7 0 0,-7-1 0,17-2 5,-2 0-2,0-1 0,0-1 8,3 0 45,13-3-56,-21 6 0,-7 1 0,5-1 0,-9 2 0,1 1 6,-1-1-6,1 0-51,15-2 51,-8 2 51,13-1-51,-19 1 5,3 1 29,-11 0 55,8 0-83,-7 0 0,5 0 5,-3 0 45,12 0-51,-4 0 1,3 0-6,-5 0 6,-5 0-6,-1 0 0,1 0 0,-9 0 16,-1 0-10,-5 0 11,0 0-17,1 0 5,-1 0-5,4 0 0,-1 0 0,0 0 0,1 1 0,-2 0 0,-1 1 0,1-1 0,-1 0 0,0-1-484,-1 0 1,0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43:13.992"/>
    </inkml:context>
    <inkml:brush xml:id="br0">
      <inkml:brushProperty name="width" value="0.05292" units="cm"/>
      <inkml:brushProperty name="height" value="0.05292" units="cm"/>
      <inkml:brushProperty name="color" value="#0070C0"/>
    </inkml:brush>
  </inkml:definitions>
  <inkml:trace contextRef="#ctx0" brushRef="#br0">2238 12597 13609,'29'-20'397,"0"3"-234,-7 13-57,4 0-11,2 0-61,4-1 145,22 2-140,-12 0-36,-4 3 0,1-1-3,22 1 0,-2 0 5,1-1 1,-32-1 0,3-2-1,-16 1 51,-5-1-11,0 1-45,-4 1 6,-1 0-6,-3 2 375,-1 0-90,0-2-156,-1 0-123,-2-1 6,-1 2-7,-3-1-5,-1 0-40,-3 0-16,-9-5 17,2 1 39,-7-4 6,-4-5-1,7 4 46,-9-7-6,14 8-57,2 1-128,7 6-56,5 2 90,22 2 112,-5 2-6,20 4 0,-10 1-90,12 6 12,-11-4 38,13 8-16,-13 4 163,-6 5 5,-7 10-73,-15-7 62,-11 10 11,-1-17 67,-7 4-151,4-13-28,1-6-1826,-6-2-3837,8-4 5663,-3-2 0,11 0 0,2 0 0</inkml:trace>
  <inkml:trace contextRef="#ctx0" brushRef="#br0" timeOffset="4752">3285 12192 16913,'-6'55'17,"2"2"-17,2-22 0,2 3 0,3 5 0,1 2-2,2-1 0,1 2 0,2-2-138,3 7 0,4-3-266,8 1 0,3-8 210,4-10-17,5-17-56,-21-14-369,-1-3-359,-5-4-1305,-3-3 2302,-3-3 0,-2 6 0,-1 1 0</inkml:trace>
  <inkml:trace contextRef="#ctx0" brushRef="#br0" timeOffset="5004">3166 12597 12970,'38'-4'138,"0"0"0,-1-1 1,-1 2-1103,21 5 964,1-8 0,-35 4 0,1-4 0</inkml:trace>
  <inkml:trace contextRef="#ctx0" brushRef="#br0" timeOffset="5618">3571 12240 15109,'9'44'155,"-1"0"0,0-7 1,0-3-145,4 26-5,-1-15 44,4 20-50,-3-17 0,2 10 0,-7-27-45,-1-5-168,-3-12-269,0-3 337,-3-24 217,0-11-66,0-7 0,0-15-6,4 20 11,9-8 78,0 21 12,8 3 34,-3 10-12,0 7-17,0 4 12,-1 7-34,1 14-191,-5 15-1001,-3-2 1108,-5 4 0,-5-30 0,0-7 0</inkml:trace>
  <inkml:trace contextRef="#ctx0" brushRef="#br0" timeOffset="6053">3928 12644 12427,'55'16'1081,"-8"-4"-913,-39-12 5,2-6-100,-2-6-34,-1-2 180,-3-11 33,-5 6 470,-18-10-397,-3 10-123,-9 5 571,-4 14-773,19 8 6,-3 6-1,15 7 1,2 4-1,3 4-5,4 3 0,13 13-476,19-6-269,7-7-56,6-17 801,3-29 0,-29 7 0,2-5 0</inkml:trace>
  <inkml:trace contextRef="#ctx0" brushRef="#br0" timeOffset="6489">4357 12716 15928,'-4'39'67,"1"1"0,-1 7 0,2 0-392,2 17-1159,6-4 1484,6-20 0,-3-31 0,2-6 0</inkml:trace>
  <inkml:trace contextRef="#ctx0" brushRef="#br0" timeOffset="7398">4856 12454 14628,'-49'3'1624,"10"2"-1534,21 13-84,6 1-6,3 3-6,2 4-44,3 2-6,3 0-247,9 9-179,9-9 325,5-2 12,13-14 100,-12-10-17,4-8 1,-9-3 61,-3-7-6,-3-3 6,-2-2 0,-4-1 6,-3 1 167,-3-8-100,-5 10 0,-4-5-6,-14 8-123,-3 5-252,0 2-2885,6 6 3193,13 6 0,4-2 0,3 3 0</inkml:trace>
  <inkml:trace contextRef="#ctx0" brushRef="#br0" timeOffset="7815">5190 12192 15552,'-5'41'353,"-1"1"0,1 9 0,2 1-325,0-9 0,3-1-792,0 1 1,4 2 771,3 10 1,3-3-116,7 7-19,-4-24 0,-1-1-266,6 3-79,-1-9 395,-2-9-759,-2-8 124,-3-6-505,-3-5-374,-5-6 1590,0-4 0,-2 3 0,0 1 0</inkml:trace>
  <inkml:trace contextRef="#ctx0" brushRef="#br0" timeOffset="8014">5095 12597 15126,'61'-8'162,"-23"4"1,2 0-3504,5 1 0,0 0 3341,-10 0 0,-1 1 0,32-3 0,-51 4 0</inkml:trace>
  <inkml:trace contextRef="#ctx0" brushRef="#br0" timeOffset="8333">5690 12668 15378,'-2'65'121,"1"-27"0,-2-4-228,-1 0 107,0 25 0,2-39 0,2 9 0</inkml:trace>
  <inkml:trace contextRef="#ctx0" brushRef="#br0" timeOffset="9066">6118 12478 15821,'-33'19'523,"0"0"1,-18 13-468,36-4-56,11-7-56,3 9-67,7-9-370,12 6 68,8-17 251,1-5 28,4-20 135,-9-27 16,-5-7 26,-9 12 1,-5 0 52,-5-4-28,-4-2 33,0 32 51,0 2 28,5 8-89,8 38-130,12 12-1120,4-1 1,2 1-233,-7-17 0,2-2 1332,5 3 1,-2-7-1,-9-15 1,-4-4-1</inkml:trace>
  <inkml:trace contextRef="#ctx0" brushRef="#br0" timeOffset="9367">6571 12740 15529,'5'36'333,"1"1"1,3 28-227,-9-34-1217,-4 20 1110,0-18 0,-2 4 0,3-26 0</inkml:trace>
  <inkml:trace contextRef="#ctx0" brushRef="#br0" timeOffset="11233">7047 12430 16124,'-24'18'660,"3"1"-620,7-1-35,2 6-5,2 1-73,4 15-515,13 6 84,9-5-84,20-9 453,-10-24 7,1-13 128,-17-8 5,-2-6 40,-2-5-45,-1-2 62,-2-14-29,-3 12 18,-9-14-7,0 23-27,-11-5 213,9 15-180,2 4-39,11 11 34,8 9-45,6 6-45,20 25-223,-13-18-505,12 15-846,-17-28 1619,1-2 0,-9-6 0,0-3 0</inkml:trace>
  <inkml:trace contextRef="#ctx0" brushRef="#br0" timeOffset="11667">7332 12430 14297,'17'37'267,"0"0"0,1 8 0,-4-5-261,-7-13-6,2 12 0,-6-27-269,1-6 163,-1-3 83,5-19 62,-3 0 29,4-32-18,-3 13 230,10-25-146,3 20 427,18 13-438,-11 23-67,8 30-56,-18 10-325,4 24-370,-7-15-1739,-5-12 1,0-1 2433,-2-4 0,0-3 0,-5-19 0</inkml:trace>
  <inkml:trace contextRef="#ctx0" brushRef="#br0" timeOffset="11918">7904 12716 16073,'3'44'199,"0"0"1,-1 1 0,-2 0-1306,-7-2 0,-3-3-3016,-3 11 4122,-7-7 0,13-39 0,3-4 0</inkml:trace>
  <inkml:trace contextRef="#ctx0" brushRef="#br0" timeOffset="12684">8475 12144 15636,'-3'57'424,"0"0"0,3-5 0,1 0-730,1-2 0,3-1 309,2 0 0,4-2 149,12 13-611,-5-29 0,1-3 101,7 1 57,2-17-349,-16-12-1747,-1-8-1210,-5 1 3686,-2-6 0,-4 7 0,0 2 0</inkml:trace>
  <inkml:trace contextRef="#ctx0" brushRef="#br0" timeOffset="12916">8380 12478 12118,'-7'-9'3400,"1"3"-3394,6 6 146,2 0-46,13 0 12,28 0-113,2 0-86,-3-1 0,3-1-1499,-8 0 1,0-1-1247,-1 1 0,0-1 2660,25-1 1,-39 3-1,-8 1 1</inkml:trace>
  <inkml:trace contextRef="#ctx0" brushRef="#br0" timeOffset="13321">8951 12430 15788,'1'66'425,"0"0"-425,-2-43-39,6 5-107,10-13 23,1-7 34,7-2-35,-1-18 85,1-29 151,-6-9-5,-4-8 49,-13 16 29,-29 7-185,8 16 0,-24-4 6,17 19-6,3 4-1026,0 13-721,13 1 1747,2 14 0,10-15 0,0 0 0</inkml:trace>
  <inkml:trace contextRef="#ctx0" brushRef="#br0" timeOffset="13616">9403 12740 15855,'-4'42'54,"-1"0"0,1-2 0,-2-2-54,-5 11-78,-3 1-1888,2-6 1966,0-9 0,7-17 0,0-8 0</inkml:trace>
  <inkml:trace contextRef="#ctx0" brushRef="#br0" timeOffset="14216">9808 12740 16135,'25'-24'-4168,"-2"4"4168,-2 13 0,-10 4 0,-3 1 0</inkml:trace>
  <inkml:trace contextRef="#ctx0" brushRef="#br0" timeOffset="14403">10118 12692 14017,'8'1'1126,"-1"0"-835,-7-1-145,0 0-824,31 0-923,-14 0 1601,31 2 0,-35-2 0,1 1 0</inkml:trace>
  <inkml:trace contextRef="#ctx0" brushRef="#br0" timeOffset="14601">10403 12692 17563,'36'4'-5708,"-5"-3"5708,-21-4 0,-4 1 0,-3-1 0</inkml:trace>
  <inkml:trace contextRef="#ctx0" brushRef="#br0" timeOffset="19152">2309 14192 15126,'46'8'6,"-4"-2"-1,-4-7 12,6 0 19,-10 0 1,0 0-37,23-2 0,-6 0 17,-9 1-12,-19 2 1,14-1-40,-17 1 34,6 0 0,-10 0 0,3 0 6,-9 0 0,2 0 122,-10 0 18,-1 0-404,-13-2 214,3-1-12,-11-3 56,6-1-12,-1-2-4,-4-6 16,1-2 33,2 0-22,2 1-22,8 8-185,1 2 17,3 3 173,7 3 79,3 0 67,15 7-101,-3 0 1,7 8-35,-7-1-5,4 9 6,-7-4-1,6 14 169,-15 2-135,0-5-33,-6 3-1,-6-15 40,-2 0 0,-7-1-45,0-4-224,-12-1-672,6-6-2162,-6-1 3058,9-5 0,8 0 0,3 0 0</inkml:trace>
  <inkml:trace contextRef="#ctx0" brushRef="#br0" timeOffset="19986">3262 14026 15009,'-31'53'560,"7"-5"-554,22-22-6,1 1 0,13 9-57,-1-10-66,11 4-163,-1-16-800,14-6 868,-9-13 218,4-3 218,-16-21-50,-10-7 207,-5-24-302,-5 17-17,-5-4-50,0 28 55,1 5 303,0 4-364,5 6-89,1 2 89,6 7 56,5 5 16,5 9-32,5 6-24,14 19-425,-8-17 1,1 2 408,2 0 0,0-1 0,12 13 0,-15-22 0</inkml:trace>
  <inkml:trace contextRef="#ctx0" brushRef="#br0" timeOffset="20871">3738 14002 15249,'0'34'297,"3"3"-251,6-3-35,2 6-11,1 1 0,1 3 0,0 1-107,0-1-425,-3-10 0,-1-1-101,2 5 364,2 5-84,-11-36 353,-2-14 325,-1-19-196,-3-2-6,-2-18-61,-5 6-29,0-6 12,4 4 0,0-2 101,1-22-99,10 22 1,6 4 321,16 9-161,31 47-208,-21 7 2,-13 5 1,-5 1 76,-8-1-74,-2 7-5,-7-14-123,-12 0-17,-1-9 11,-14-2-11,0-14-185,-4-8-1512,-14-24 1837,23 4 0,3-1 0,-14-8 0,15-7 0</inkml:trace>
  <inkml:trace contextRef="#ctx0" brushRef="#br0" timeOffset="21523">4190 14073 12707,'32'55'694,"-15"-20"1,-3-2-589,-4 5-55,2 16-46,-4-14 18,-1 1-85,0 13-112,-3-15 12,0 6 56,-2-22-202,-2-6 212,0-9-245,0-6 307,-4-10 96,-8-23-23,-7-20 62,6 0 0,1-2-26,4 14 1,1 1-6,-1-10 0,4 3 19,7 2 63,12-2-102,1 17 0,9 3-16,-4 20 78,0 5 213,9 15-241,-8-1-62,8 22 213,-18 6-229,-3-7 5,-15 4-11,-6-20-117,-7-2-119,-4-2-66,-4-7-1400,-20-14-427,11-8 2129,-11-12 0,29 10 0,7 4 0</inkml:trace>
  <inkml:trace contextRef="#ctx0" brushRef="#br0" timeOffset="22056">4619 13740 16504,'6'51'118,"-1"2"-96,0-17 1,0 2-23,4 23 2,0-18 1,0-1-3,5 17 0,-6-20 0,0-2-33,4 13-1009,2 12-5814,-6-55 6856,-2-3 0,-2-17 0,-4 4 0</inkml:trace>
  <inkml:trace contextRef="#ctx0" brushRef="#br0" timeOffset="22485">4785 14097 12746,'39'12'327,"-1"1"1,22 5-221,-38-17-96,-10-7 51,-1-4-12,-3-5 56,-1-12-100,-4 6 117,-1-14-33,-7 16 638,-10-8 84,-13 11 600,-17 10-1149,14 11-157,-1 18-50,24 7-50,4 7-1,16 25-5,3-14-3,-1-17 1,2-2-71,15 5-655,20-12 218,-10-17-3165,-2-22 1,-2-9 3674,1-12 0,2-13 0,-28 30 0</inkml:trace>
  <inkml:trace contextRef="#ctx0" brushRef="#br0" timeOffset="22824">5356 14335 16997,'-24'63'-1983,"10"-11"1,2-3 1982,4-3 0,-2 17 0,7-48 0</inkml:trace>
  <inkml:trace contextRef="#ctx0" brushRef="#br0" timeOffset="23638">5975 13811 15445,'-25'57'258,"12"-23"0,6-1-258,15 13 0,1 0-291,26 1 128,-13-30 51,12 1 39,-16-19-16,-3-5 83,-3-5 62,0-19-6,-7 3 466,-2-39 33,-15 25-375,-14-14-174,-3 31-101,-12 11-302,19 10-578,-3 3-637,15 4 1618,13 15 0,-3-11 0,7 9 0</inkml:trace>
  <inkml:trace contextRef="#ctx0" brushRef="#br0" timeOffset="24071">6356 13859 13077,'21'40'274,"-1"-1"0,1 4 1,-3-4-135,-5-8-95,1 5 61,-7-19 28,-3-6 23,-2-6-151,-1-3 207,-1-17 39,0-33-107,0-12-98,5 20 1,2 1-48,5-8-476,28 15-733,-4 27-2829,12 11 4038,-10 9 0,-18-5 0,-6 0 0</inkml:trace>
  <inkml:trace contextRef="#ctx0" brushRef="#br0" timeOffset="24504">6856 13954 15838,'-25'56'381,"5"-4"-297,14-8-129,3-5-537,15-2 475,-2-17 23,11-18 22,-10-11 107,4-35 22,-7 12 34,1-23-11,-7 24-28,-2 3 16,0 5 101,-5-1 34,2 12 252,-4 2-415,10 54-123,4-12-75,0 3 0,2-1-508,9 8 656,27 4 0,-27-24 0,16 0 0</inkml:trace>
  <inkml:trace contextRef="#ctx0" brushRef="#br0" timeOffset="25185">7023 13978 14913,'10'44'510,"1"-2"-482,-2-16-17,0 0-11,1-2-481,6-2 279,-3-16 202,2-9 106,1-35-94,-2-12 83,1-1-6,2 2 68,-7 33 241,3 4-185,-2 23-106,0 8-68,3 11-39,-2 4-39,1 0-1155,2 10-6731,0-10 7925,-2-5 0,-4-16 0,-7-11 0</inkml:trace>
  <inkml:trace contextRef="#ctx0" brushRef="#br0" timeOffset="25736">7499 13978 16286,'-18'64'302,"5"-6"-296,9-27-6,3-1-6,5-3-206,4-5-108,5-6-172,12-7 373,0-22 119,-2-4 6,-2-34 140,-13 2-95,-1-1 77,-9 2-122,-3 27 44,-2-1-10,-1 15 189,3 4-190,2 11-33,6 8 56,15 32-62,-4-15 0,2 2 0,1 0 0,0 1 2,6 13 1,-2 2 109,-7 0 0,-2 2-17,-1-2 1,-2 0-68,-4-3 0,-7-4 28,-19 16-168,-4-38-1015,-33-18-1118,20-24 2245,-16-21 0,34 17 0,6 3 0</inkml:trace>
  <inkml:trace contextRef="#ctx0" brushRef="#br0" timeOffset="26553">7975 14049 13782,'16'21'829,"-4"-4"-695,20-20-44,-9-3-45,-2-5-12,-3-3 12,-1-3-6,-4-1-33,-1-12 0,-5-4 100,-9-13-67,-7 18 12,-10 4 21,-1 20 164,-12 6-29,9 8-27,-8 19-91,18 1-50,3 13-33,9-8 0,10 1-1,19 11-122,18-12-158,4-5 275,-2-37 0,-1-8 0,-15 7 0,-2-10 0,-1 1 0</inkml:trace>
  <inkml:trace contextRef="#ctx0" brushRef="#br0" timeOffset="26956">8713 14240 15894,'-16'33'-161,"0"1"0,1-1 1,2 0-215,2 20-997,-1 2-6606,3-7 7978,2-9 0,3-20 0,3-8 0</inkml:trace>
  <inkml:trace contextRef="#ctx0" brushRef="#br0" timeOffset="27703">9260 13930 14969,'-59'10'959,"10"3"-691,38 22-212,5 9-50,8 2-56,20 10-102,2-28-16,11 1 0,-9-19 34,-1-5-18,4-12 119,-5-18 83,-4-32 17,-12 11-61,-13-13 22,-7 32-28,-10 4-571,-14-2-269,7 10-320,-6 3-974,17 9 2134,6 4 0,6-1 0,4 1 0</inkml:trace>
  <inkml:trace contextRef="#ctx0" brushRef="#br0" timeOffset="28036">9237 13621 12690,'-2'25'4593,"6"-6"-4501,1 24 1,2 8-74,5-7 1,2-1-20,-2 2 0,2 1-1781,5 10 1,1-3 1175,4 3-1691,-5-19 0,1-5-3372,0-8 5668,3-6 0,-16-15 0,-3-3 0</inkml:trace>
  <inkml:trace contextRef="#ctx0" brushRef="#br0" timeOffset="28838">9618 13883 12920,'8'41'188,"0"0"1,3-1-1,0-4-188,7 6-336,10-4-392,-5-24 386,8-24 337,-11-8 5,-1-24 151,-11 8 628,3-20-482,-4 15 531,2-11 192,-5 33-370,1 11-639,-2 21-134,9 33-726,0-12 0,3 1 849,5-4 0,0-2 0,9 24 0,-4-39 0</inkml:trace>
  <inkml:trace contextRef="#ctx0" brushRef="#br0" timeOffset="29204">10046 13859 14527,'18'41'379,"-1"1"0,1 0 0,-3-2-339,-1 16-29,0 2-11,-9-33-326,1 0 170,-5-31 167,0-44-6,-1 6 23,0 7 0,0 0-28,0-7-5,9-8-1,2 20-72,9 0-1009,6 24-2021,0 13 3108,5 6 0,-15-2 0,-4 0 0</inkml:trace>
  <inkml:trace contextRef="#ctx0" brushRef="#br0" timeOffset="29469">10451 13883 15692,'15'58'554,"-8"-24"1,-2-1-824,-5 14-767,0-11-493,0-9-151,2-31-2325,0-8 4005,2-9 0,-2 8 0,-1 1 0</inkml:trace>
  <inkml:trace contextRef="#ctx0" brushRef="#br0" timeOffset="29620">10403 13668 14717,'-2'-2'101,"0"0"-2352,5-31 2251,2 24 0,0-23 0,-1 31 0</inkml:trace>
  <inkml:trace contextRef="#ctx0" brushRef="#br0" timeOffset="30405">10760 13906 15620,'-21'27'98,"0"-1"0,-12 33-93,54-14-72,-6-9-123,20-1-74,-13-26-27,8-7 285,-8-12 0,3-7 6,-11-9 0,-5-4 6,-4-3 5,-2 1 51,-2 2 27,-12-4 18,-10 5 33,2 7-90,-1 19-39,19 14-5,18 23-6,-1-7-207,22 20-588,-13-20-701,11 5-2951,-11-16 4447,-1-2 0,-12-8 0,-3-2 0</inkml:trace>
  <inkml:trace contextRef="#ctx0" brushRef="#br0" timeOffset="30786">11165 13811 14930,'17'31'291,"0"0"1,2 9-1,-4-2-279,-6-2-12,1 6-320,-1-33 292,-4-19 28,3-10 0,-2-9 0,2-2 5,0-1 18,0 2-23,5 2 230,8 27-202,6 25-857,5 32-795,-9 2 1624,-2 2 0,-14-38 0,0-1 0</inkml:trace>
  <inkml:trace contextRef="#ctx0" brushRef="#br0" timeOffset="31188">11665 14097 15692,'-1'36'462,"1"-1"0,-3 31-450,-5-26-12,-1 1 0,2-1-493,0-5-1597,2-6 2090,2-10 0,2-9 0,0-5 0</inkml:trace>
  <inkml:trace contextRef="#ctx0" brushRef="#br0" timeOffset="31921">12022 14026 14264,'13'-19'-465,"-2"3"-705,-3 9-1984,-1 3 3154,2 2 0,-4 1 0,-1 1 0</inkml:trace>
  <inkml:trace contextRef="#ctx0" brushRef="#br0" timeOffset="32108">12284 13954 11340,'8'7'381,"-1"-1"-4084,-7-6 3703,0 0 0,0 0 0</inkml:trace>
  <inkml:trace contextRef="#ctx0" brushRef="#br0" timeOffset="32318">12522 13954 12774,'24'0'0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45:09.878"/>
    </inkml:context>
    <inkml:brush xml:id="br0">
      <inkml:brushProperty name="width" value="0.05292" units="cm"/>
      <inkml:brushProperty name="height" value="0.05292" units="cm"/>
      <inkml:brushProperty name="color" value="#0070C0"/>
    </inkml:brush>
  </inkml:definitions>
  <inkml:trace contextRef="#ctx0" brushRef="#br0">19092 10382 14286,'-16'6'1059,"2"-1"-779,9-3-78,-1 0-85,-1 1 113,-7 7-101,0 2-73,-11 12 5,10-6-61,-3 11-16,10-14 10,1 5 6,3-6 22,2 10-22,1-1-56,4 3 51,6-2 5,7-6-6,13 9 6,-7-9-5,5 2 10,-11-11-5,2 1 6,7 1-6,-5-1 0,17 2 5,-4-7 1,0 0 0,9-6-23,-2-16 17,-6 4 5,0-14 1,-18 8 33,3-12 101,-5-9-50,-2 6 33,-12-9-89,-9 23-18,-16-15 80,-8 7-113,5 9 0,-3 1 11,-25-6-44,2 6-600,3 11 650,2 5 0,18 1 0,1 1 0</inkml:trace>
  <inkml:trace contextRef="#ctx0" brushRef="#br0" timeOffset="1375">18997 10811 16269,'-10'47'230,"0"-6"-135,-8 0-50,2-4-57,-2 9 1,-2 3 11,7-18 0,0 1 0,-8 18 0,-1 2 0,4-11 0,0-4 34,-10 20-51,5-11 0,-3 1 42,4-8 1,-1-3 7,4-3 1,0-2-28,-13 18 66,23-37 147,7-10-281,1-2-380,1-13 179,-1-1 83,-6-18 124,1 11 51,-6-2-1,4 10 6,-1 1 0,0 0 51,0 2-40,-2-1 62,4 5-73,0 1 5,6 19-10,7 10 10,1 5 12,13 14-17,-5-20-17,13 9 12,-2-22 66,2-1-55,0-17 44,5-19-44,1-13-555,0 1 549,4 8 0,-26 20 0,5 8 0</inkml:trace>
  <inkml:trace contextRef="#ctx0" brushRef="#br0" timeOffset="2373">18449 11716 15401,'-23'14'605,"1"-2"-482,8-7-67,0 1 11,-8 5-55,-1 3 55,-7 8-62,8-3 1,-1 7-62,13-11 45,0 6-23,7-5 34,2 2-5,2 11 5,2-6-6,8 19-39,8-9 45,1-1 0,15 3 0,-10-18-11,23 9 5,-16-15-33,26 1 34,-24-9-35,12-5 40,-15-5-5,-1-6 5,-1-5-11,-2-3 11,8-17 0,-12 7 11,7-24 67,-19 13 96,-13-15-79,-9 22-50,-16 4-12,-3 19-33,-5 3-162,-29-1-426,13 4-127,13 3 1,0-1-2629,-14 1 3343,0-1 0,25 2 0,8 1 0</inkml:trace>
  <inkml:trace contextRef="#ctx0" brushRef="#br0" timeOffset="3805">18045 12263 11990,'22'-17'1014,"-4"4"-846,-15 9-51,-1 1 51,-1 1-44,1 1-85,0 0 207,0-1 869,-1 1-1155,-1 0 35,1 0-1,0-1 12,3-5-1,2-1 1,0-1-6,1-1 757,-3 5-102,0 1-644,-21 27 23,3-5-12,-6 8 0,-2 3-22,-6 6 6,-12 13-6,6-14 140,-1 0-53,9-13 0,-1 1-51,0 0 0,-2 0 87,-13 9 1,-1 0-91,15-11 1,0 0 2,-5 3 1,3-2 47,-3 2 22,-10 9-44,13-8-57,-7 4-5,17-12 6,4-3 44,3-4-50,6-5-11,3-1 0,3-3-39,1 0 50,0-3-6,0 1-145,0-4 39,0 2-129,0 0-28,0 0 0,0-1 12,0-2-34,0-1 106,0-2 78,0-3 79,0-9 40,-2-5-7,0 2 46,-2-1 481,1 14-392,1 4-101,1 12-34,1 9 12,7 19-11,0-5 5,12 20-5,-6-21 16,4 4-22,-5-14-6,0-4-27,10-4 27,5-5-4004,32-13 4010,-20 3 0,4-6 0,-31 10 0</inkml:trace>
  <inkml:trace contextRef="#ctx0" brushRef="#br0" timeOffset="4789">18616 12216 14365,'11'36'338,"1"0"1,6 23-193,1-12-23,-5-10 39,4 20-111,2 3 8,-6-15 0,0 0-53,5 15-1,0 4 68,-10-34-62,5 9 12,-5-13-23,2 2-6,-6-12 6,-5-8-39,1 2-186,-1-7 7,0 0-163,0-2 342,-3-8-56,-2 1-57,-4-7-10,-4 1 67,-4-1-62,-12-6 157,6 7 0,-7-2 0,15 9 6,4 2-6,6 2 0,7 6 0,24 16 33,-6-6-33,17 11 0,-15-16 39,2-5 45,-1-2 84,1-8 236,8-19-360,-9-2-44,6-15-5903,-14-5 5903,-6 18 0,-4-1 0,-5 22 0</inkml:trace>
  <inkml:trace contextRef="#ctx0" brushRef="#br0" timeOffset="5897">17378 12859 14801,'-49'-16'925,"1"6"-729,28 22-162,-2 2 10,-10 20 29,11-7-62,-16 27-39,16-17 28,-5 14-5,13-14-12,4 10-17,5-13 34,7 5 0,6-16 0,9-2-5,19 6-1,10-1-3,-4-10 1,1-2-25,17 2 16,-23-8 0,-2-5 12,1-9-7,1-6-4,9-24 10,-13 3 6,4-16 0,-18 12 17,-5-12 16,-7 13 7,-22-17-12,-12 29 0,-4 3-23,-20-14-2,12 17 0,0 3 2,-5 5-5,2 5-179,3 2-5999,-18 13 6178,26-3 0,-7 3 0,30-6 0</inkml:trace>
  <inkml:trace contextRef="#ctx0" brushRef="#br0" timeOffset="6861">18830 13025 13816,'-26'4'1798,"-10"6"-1333,1 3-303,0 3-11,-4 10-111,20 2-96,11 24 50,16-15 6,19 9-34,6-23 34,4-2 0,3-4 0,1-5-123,15-3 84,-16-5 33,19-7 6,-30-5 0,11-14-11,-16-10-12,-8 0 1,-2-1 17,2-17-1,-4-15 1,-11 29 21,-22-20-10,2 25-6,-21-13 0,5 31-62,-26 3-448,11 6-3302,-4 14 0,-2 7 3812,23-7 0,1 2 0,-6 5 0,5-1 0,6 0 0</inkml:trace>
  <inkml:trace contextRef="#ctx0" brushRef="#br0" timeOffset="7962">16807 13573 15216,'9'58'885,"-2"-2"-756,-7-12-23,2 4-64,2-12 0,1 0-47,5 19 2,-1-12 0,2-1-254,10 10-29,-1-5-857,4-20-1719,-11-27 2862,-2-13 0,-6 2 0,-6-3 0</inkml:trace>
  <inkml:trace contextRef="#ctx0" brushRef="#br0" timeOffset="8179">16711 13906 11900,'-7'-11'2061,"0"3"-1271,7 8-224,11-15-533,6 9 6,16-12-39,6 12-969,-4 3 1,1 1-1346,17 0 2314,-15 1 0,-4 0 0,-9 1 0,-7 0 0</inkml:trace>
  <inkml:trace contextRef="#ctx0" brushRef="#br0" timeOffset="8647">17164 13716 16124,'4'34'142,"1"1"1,2 25-104,-7-30-39,0-1 6,0-2-6,0-3 0,0-4 6,1-5-6,-1-5-6,1-4-78,-1-4-78,1-1 150,2-19 24,1 2-1,6-28 106,10 8-49,3 8-1,3 14-34,-5 26-27,-6 11 78,4 26-84,-6-10-90,0 13-150,-7-20-887,-3-5-1633,0-6-2612,-1-6 5372,0-7 0,-1-4 0,-1-3 0</inkml:trace>
  <inkml:trace contextRef="#ctx0" brushRef="#br0" timeOffset="9029">17426 13930 10528,'1'12'2470,"0"-2"-1960,-1-10-169,0 0 231,47 11-270,-28-8 152,42 8 61,-41-20-363,-3 1-24,-6-15-4,-8 9 128,-10-9-96,-4 11-21,-22-5-130,7 9 51,-10 2 40,14 5-52,0 18-44,11 1 34,4 35-34,21-18 0,7-1-84,1-2 0,3-2-286,9-1 1,4-7 369,8-16 0,-3-8 0,-3-1 0,6-10 0</inkml:trace>
  <inkml:trace contextRef="#ctx0" brushRef="#br0" timeOffset="9896">18783 13764 15535,'-39'39'992,"0"5"-869,26-23-117,1 14-62,22-10 5,24 0-10,5-17-40,11-26 101,-28-1-62,-6-23 62,-14 20 17,-8-5-11,-2 9-12,-17-2-44,4 8-85,-15 1-257,18 10-1820,-1 14 2212,22 2 0,-3 0 0,8-4 0</inkml:trace>
  <inkml:trace contextRef="#ctx0" brushRef="#br0" timeOffset="10360">19211 13549 14925,'-23'34'304,"0"-1"1,3-1-1,3-2-147,8 6-45,5 4-39,1 20-4286,13 5 4146,-2-4 52,16-3-1810,-6-32 340,-1-6 1485,-7-16 0,-8-4 0,0-2 0</inkml:trace>
  <inkml:trace contextRef="#ctx0" brushRef="#br0" timeOffset="10546">19068 13883 14925,'38'3'-908,"6"-1"-2962,-9 4 3870,5-4 0,-19-1 0,-5-1 0</inkml:trace>
  <inkml:trace contextRef="#ctx0" brushRef="#br0" timeOffset="12012">19425 10763 14701,'34'32'700,"7"7"-526,-7-6-6,-3-4 0,4 2-62,-2-2 1,0 0-60,1-1 1,1 0-275,2 3 0,-3-2 232,8 9 17,-7-3 1,-1 0-17,4 10-4,-13-16 1,0 0-3,8 10 5,-9-14 1,1-1-6,13 10 0,-6-9 0,0-1 6,5 1 77,-7-7 0,2 0-77,15 7-9,-16-8 0,0 0-14,7 3 17,-6-1 0,-24-11 12,-3 1-7,-3-3 440,0 1-445,-2-4 0,0 2 0,1-2-6,1 1-498,0-1-1943,1 0 2447,-1-4 0,0 0 0,-2 0 0</inkml:trace>
  <inkml:trace contextRef="#ctx0" brushRef="#br0" timeOffset="12710">20663 11716 14477,'-61'-12'1747,"-5"13"-1327,25 21-246,-8 14-155,29-7 1,4 1-20,-5 13 0,18 9 0,14-22-51,11-4 1,4-1 45,7 6 2,-4-9 0,0-2-42,3-7 40,1-5-1,-3-4-95,19-19 101,-5-30 6,-19 15 0,-3-3-6,-6 0 0,-4-2 5,-1-23 79,-9 22-78,-13-4 27,-2 15-33,-13 1 0,1 17-44,-5 4-1363,-16 2-497,5 6 1904,-18 6 0,34-3 0,1 2 0</inkml:trace>
  <inkml:trace contextRef="#ctx0" brushRef="#br0" timeOffset="13598">20639 12121 14981,'-9'40'188,"-1"0"1,0 0-1,1-3-126,-7 15-17,-2 5-6,-3 4-39,-3 1-2092,2-8 0,-1-1 2092,9-21 0,0 0 3,-7 15 0,1-4 856,5-11-870,3-2 11,5-12 6,1-1-1,2-6 18,-6 10-23,1-4 3392,-3 7-3387,5-11-66,1 0-220,3-6 51,0-2 118,3-5-224,4-3-526,2-3-560,5-3-349,3-2 1771,4-4 0,-8 7 0,1-2 0</inkml:trace>
  <inkml:trace contextRef="#ctx0" brushRef="#br0" timeOffset="14164">20782 12049 13597,'9'27'1406,"19"22"-1233,-4-17 1,1 2-912,0 0 1,1 1 969,10 15 1,0-2-118,-15-18 0,0-1 250,7 10 1,-1-1-288,10 10-44,-1-3-23,-2-4 51,-3-5 76,-8-9 1,0-1-139,11 12 6,5 5-6,-16-20-146,-13-13 910,-1-2-1139,-6-5-875,-2-3-206,-1-5-2464,0 0 3920,-1-4 0,1 5 0,-1 1 0</inkml:trace>
  <inkml:trace contextRef="#ctx0" brushRef="#br0" timeOffset="14878">21496 12930 14818,'-48'-5'695,"5"2"-588,22 5 16,0 2 0,3 5-67,1 1-50,4 1-6,2 2 0,4 0 0,4 3-12,3 10 18,19 5-40,30 15-16,8-11 44,4-7-5,-8-18 6,-27-7-12,10-12-22,-19-1 39,0-12 0,-8 0 5,-1-19-5,-4 7 23,-4-27 55,-30 5-268,-8 8-292,11 28 0,-5 5 482,-4 9 0,1 6 0,3 1 0,-6 3 0</inkml:trace>
  <inkml:trace contextRef="#ctx0" brushRef="#br0" timeOffset="15743">20282 12978 15188,'-25'7'807,"-23"9"-723,12 1-79,-8 4 12,13 7-34,21-10-16,2 6 33,14-5 45,7 2-45,10 5-17,8 2 6,6 3-6,-9-9 0,4 0-56,0-2 0,2-2 37,-2 1 0,1-3-23,3-3 0,-1-6 53,13-15 14,-17-13 1,-2-5 30,5-17 39,-17 1 1,-6-2-12,-10 1-36,-11 8 0,-6 3-31,-15-3 0,5 14 0,-3 2-34,-20-1-232,13 13 0,0 2-664,-16 1-613,13 15 0,4 6 1543,5 8 0,3 7 0,21-18 0</inkml:trace>
  <inkml:trace contextRef="#ctx0" brushRef="#br0" timeOffset="16779">21401 13145 14594,'-5'43'407,"-1"0"0,-5 18 1,-3 4-358,0-14 0,-3 2 1,0 1 33,-3 7 0,-2 1 0,1-4-2075,-3 8 1,1-6 2068,1-9 1,2-9 1170,5-14-1193,-2 3 541,8-13-697,0-2 100,8-15-521,1-1-1132,0 2 1653,0-1 0,0 1 0,0-1 0</inkml:trace>
  <inkml:trace contextRef="#ctx0" brushRef="#br0" timeOffset="17461">21044 14073 11670,'-34'-7'843,"-1"-1"1,-24-4-525,36 16-140,3 4 0,3 6-100,5 5-29,5 4-44,3 19 2,13-9 0,3 1-8,5 21-3,1-21 1,2-3-71,10-4 67,18 1 1,-10-14-1,25-2 1,-25-13 5,8-6 0,-18-6 0,-3-4 11,2-14 151,-10-7 129,-10 5 1,-5-1-124,-20-25-168,-7 2 0,-2 33 0,-2 5-62,-8 0-330,-11 2-549,17 13-1131,7 5 2072,3 3 0,11-2 0,3 2 0</inkml:trace>
  <inkml:trace contextRef="#ctx0" brushRef="#br0" timeOffset="18993">20187 12811 16073,'21'38'-5,"-2"-4"5,-11-11 0,3-2 28,-1-2-28,1-4-12,7-1-21,-4-7 50,3-5 39,-2-19 89,-2-15 6,2-5 45,10-23-1057,-7 21 861,7-10-368,-8 22-125,-1 8-7029,-3 11 7522,-6 10 0,-2 1 0,-5 3 0</inkml:trace>
  <inkml:trace contextRef="#ctx0" brushRef="#br0" timeOffset="20463">20377 12954 12264,'15'-17'885,"-1"3"-683,-9 12 50,3 0 106,6-5-173,7-6-129,-2-2 84,6-11-140,-9 7-45,-2 1-6396,-5 6 6441,-7 9 0,-1 1 0,-1 2 0</inkml:trace>
  <inkml:trace contextRef="#ctx0" brushRef="#br0" timeOffset="21562">20235 11644 14488,'37'20'616,"19"0"-493,-28-14-117,16 1-1,-20-6 57,6-1-29,-9 0-33,6 0 6,-13-2 78,-3-1 146,-6-3-140,-5-9-85,-2 3 1,-3-9 0,-1 5-6,-2-11 0,3 5-45,0-6-6,3 9-190,2 3-1226,1 3-3563,5 10 5030,-1 7 0,2 1 0,-5 1 0</inkml:trace>
  <inkml:trace contextRef="#ctx0" brushRef="#br0" timeOffset="22545">21163 12787 13088,'44'4'621,"-4"1"-486,-23-1 61,10 0-129,-7-2 6,14-1-68,-17-1 1,8 1 0,-14 0-6,2 0 0,-9 0 0,-1-1 28,0 0 84,-1 0 588,4-8-560,-1-3-101,7-22-22,5-25-17,-1 10-320,4-11-1080,-7 36 1400,1 8 0,-7 9 0,0 5 0</inkml:trace>
  <inkml:trace contextRef="#ctx0" brushRef="#br0" timeOffset="23595">21044 13835 14146,'18'64'107,"-3"-19"-102,-3 2 1,-4-25-6,0-2 0,0-5-6,0-4 1,1-4 5,-2-4 229,4-4 62,-4-5 135,8-18 6,1-14-225,3-2-101,9-10-139,-9 28-247,5 1-813,-6 19-1618,-1 8 2711,0 4 0,-9-1 0,-1-2 0</inkml:trace>
  <inkml:trace contextRef="#ctx0" brushRef="#br0" timeOffset="24764">21211 14454 14208,'18'43'784,"7"7"-627,-7-27-48,3 5 0,1 1-59,2 4 12,14 20 79,-19-20-7,0 3 157,10 21-216,-15-26 1,2 2-65,8 15 1,3 0 21,-6-9 1,1-3-34,-2-1 0,1-3-17,15 16 17,-17-23 0,5 7 23,-9-10 16,0-3-78,-1 0 89,0-2-100,-2-1 50,-1-3 0,-2-2 39,-1-3-39,-4-3 5,0-2 1,-3-2-185,0-1-163,-8 0 85,3-3-102,-8 0-73,2-3 1,-2-1-392,-13-5 605,3 2-113,-17-5 365,10 5 145,3 3-134,10 3 11,13 4 162,8 2-111,3 2 89,13 7-68,-3-1 35,14 4 106,-13-9 733,11-7-755,1-36-2325,3-10 2078,-16 14 0,-1 1 0,1-6 0,-8 17 0</inkml:trace>
  <inkml:trace contextRef="#ctx0" brushRef="#br0" timeOffset="25747">21853 15383 13278,'-63'22'611,"10"-2"-236,34-1-118,0 3-217,-5 15-29,8-10-6,3 5 35,7-15-40,2 1 0,1-2-51,1 0 51,1-1-11,2-1-28,5 0-17,10 7 56,2-5 17,17 11-57,-6-6 35,12 8 5,-14-11 33,1 2-27,-12-11-12,1-1 18,2-3-7,2-1 34,2-2-5,2-2 72,0-4 51,2-5-28,0-7-23,-1-6 90,10-20-157,-15 10 1,-1-2-4,-3 1 1,-1 0 159,-1-5 0,-5 2 45,-10-4-39,-22 0-197,-3 19-5,-17-4-5,3 11-298,-24 4-66,15 5-774,-18 14 1143,15 17 0,23-8 0,1 5 0</inkml:trace>
  <inkml:trace contextRef="#ctx0" brushRef="#br0" timeOffset="26579">21734 15859 13933,'-9'38'292,"-1"-3"-119,-6-2-134,3-3-33,-2 1 0,-1 3 16,0 0 0,0 0-25,0 2 1,-1 1-440,-6 12 0,1-1 442,-4 11 129,9-20 0,1-2-5,-6 13 10,9-18 0,-1 0 12,-6 14-28,-2 9-79,9-22 28,2-4 45,3-4-56,2-6-45,1-5 0,2-6 716,1-4-660,0-2-61,0-9-147,0 0 141,1-22 0,1 19 0,0-10 0</inkml:trace>
  <inkml:trace contextRef="#ctx0" brushRef="#br0" timeOffset="27179">21282 16526 11665,'5'52'341,"-1"-10"-335,3-9-6,-1-9 34,1-3 38,1-4 467,9-4 351,0-16-716,4-5-90,3-21-600,1 3-1629,0 1 2145,-1 11 0,-15 11 0,-3 3 0</inkml:trace>
  <inkml:trace contextRef="#ctx0" brushRef="#br0" timeOffset="28162">21306 16812 12948,'-41'-13'756,"7"3"-543,23 10-12,0 0 6,-1 0-22,-7 8-78,-1 6-107,-6 13 5,6-2 1,0 8 27,8 3 7,3-1-40,4-1-17,11-5 11,1-13-5,13 12 11,-3-11 0,5 4 0,-4-6-11,14 8 0,-3-5 5,29 8 6,-29-16 0,19-2 0,-29-7-6,7-6 12,-7-3-12,0-7 12,1-4 22,-2-4-28,0-2 11,3-16 34,-5 2 45,-2-1 335,-9 1-162,-18 10-167,-20-9-51,0 15-6,-10 2-39,17 17-661,-26 3-286,19 5-2559,-2 4 0,1 2 3506,3 7 0,-1 2 0,21-11 0</inkml:trace>
  <inkml:trace contextRef="#ctx0" brushRef="#br0" timeOffset="31310">20425 17717 14611,'-25'0'694,"7"4"-660,7 29-34,7-11 6,5 4-6,12-2-6,-3-5-39,9-1 45,-5-11-56,0-4 23,0-1-46,1-1-223,3-2 195,-5-3 68,6-10 39,-11-1-5,1-16 77,-6 3-4,-8-12-68,-1 14 5,-8-1-5,3 18-39,-2 2-532,-3 2-286,4 3-616,-2 1-577,6 5-2044,2 2 4094,0 3 0,3-3 0,2-2 0</inkml:trace>
  <inkml:trace contextRef="#ctx0" brushRef="#br0" timeOffset="31761">20473 17359 14236,'16'27'935,"0"20"-907,-10-10 0,-2 4-9,3 1 1,-1 1-20,1 1 0,1-2-6,-1-5 1,0-5-40,2 0-492,4 5 89,-5-25-1417,1-2 347,-4-8 1518,1-1 0,-4 0 0,1-1 0</inkml:trace>
  <inkml:trace contextRef="#ctx0" brushRef="#br0" timeOffset="32294">20782 17693 12763,'-4'51'521,"2"-4"-510,7-21-11,2-3 6,12 1-18,4-12 7,13-18 44,-13-7 45,-1-18 95,-14 4 286,0-14-303,-2 9-27,-2-14 330,-3 26-113,-1 2-318,0 15 16,2 2-44,3 17-56,6 15-368,-1 2 1,1 3-776,12 20-913,0-2 2106,-6-35 0,-11-16 0,-1-3 0</inkml:trace>
  <inkml:trace contextRef="#ctx0" brushRef="#br0" timeOffset="33044">21163 17645 16040,'12'37'380,"0"4"-340,-7-17-85,-1-1 39,1-5 6,-3-11 56,0-1-56,-2-4-61,1-2 66,-1-12-5,0 2 6,0-12-6,0 5 0,2-2-23,6-8 68,0 6 39,10-8-106,8 11-247,-4 5-684,4 7-525,-10 6-1395,-3 0 2873,0 0 0,-6 0 0,-3 0 0</inkml:trace>
  <inkml:trace contextRef="#ctx0" brushRef="#br0" timeOffset="33284">21425 17597 11883,'9'14'2263,"-2"-3"-1585,-5 27-180,-1-15 1,3 43-672,2-24-4023,4-17 4196,-3-12 0,0-21 0,-6 1 0</inkml:trace>
  <inkml:trace contextRef="#ctx0" brushRef="#br0" timeOffset="33479">21401 17383 11743,'0'0'0</inkml:trace>
  <inkml:trace contextRef="#ctx0" brushRef="#br0" timeOffset="34515">21782 17621 14941,'-34'-2'1082,"1"3"-830,13 12-247,5-2 1,-2 9-6,11-4-11,2 8-28,3-4-1,6 5-10,4-9 5,7-2-16,2-4 27,1-3-11,16-4-28,-7-11 57,5-1-91,-13-18-27,-13-1 67,-4-15 67,-8 13 0,-4-2 78,-3 20-78,2 3 6,-3 4-6,8 3-6,-1 8 6,7 10 0,5 3 0,9 18-561,17 4-615,-3-6 1176,13 2 0,-27-27 0,1-1 0</inkml:trace>
  <inkml:trace contextRef="#ctx0" brushRef="#br0" timeOffset="35093">22115 17621 14370,'-7'48'342,"2"-6"-342,5-24 5,1 0 1,2-4-6,-1-2-101,3-4 101,-2-3-45,5-9 51,2-13 33,0-3 241,6-18 56,-1 7-140,9-2-5,1 14-101,-2 13 352,4 32-330,-14-5-56,6 19-22,-12-15-29,-1 6-5,-1-10-2134,-3 3 2134,0-16 0,-2-3 0,0-5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49:08.727"/>
    </inkml:context>
    <inkml:brush xml:id="br0">
      <inkml:brushProperty name="width" value="0.05292" units="cm"/>
      <inkml:brushProperty name="height" value="0.05292" units="cm"/>
      <inkml:brushProperty name="color" value="#0070C0"/>
    </inkml:brush>
  </inkml:definitions>
  <inkml:trace contextRef="#ctx0" brushRef="#br0">7094 5810 15692,'39'12'230,"-5"-2"-90,-5-5-101,-10-3 6,18 2-39,-17-3-6,6 0 89,-6-1-89,1 0 174,20 0-169,-5 0 35,26 0-29,-15 2-11,-1-1 5,4 1-5,-18-2 6,23 0 0,-22 0-6,7-1 0,-16 0 5,19 0 12,-5 0-11,7 2 5,2 1-11,-6 0-6,1 1-27,11-2 33,-22-1 0,9 0 0,-14-1 22,20 0-22,-17 0 28,16 1-22,-22 0-6,0 0 0,0 0 0,1 0 0,13 1 5,-7 1 1,23 1-6,-6 1 11,2-1-5,-4-1-6,-12 0-6,-2-1 6,14 2 0,-12 0 6,9 2-6,-15-2 0,21 3 5,-8-3 1,27 4-12,-21-3 6,-4 0 0,2 0 0,-18-1 6,22 1 44,-19-1 6,9 0-50,-11-1 16,-1-2-11,10 2 96,1-2-57,0 0 40,5 0-73,-9 0 22,18 0-28,-15 0 56,6 0-61,-16 0-1,23 0-5,-17 2-5,30 2 10,-34 1 7,9 2-7,-14-3 1,3 0 5,-3-3-347,-6 1-1417,-7-4 1753,-17-3 0,5 3 0,-5-3 0</inkml:trace>
  <inkml:trace contextRef="#ctx0" brushRef="#br0" timeOffset="1853">11403 5834 16555,'37'8'280,"2"-2"-275,-24-6 1,6 0 0,-7 0 61,9-3-67,-10 0 0,8-1 5,-10 0 29,-1 1-28,3 0 5,1-1 0,3 0-11,2 0 0,9-2 11,15 3-11,-5 0 6,29 1 5,-10 0-11,2-1 5,-18 1 1,0-1 0,8-1-1,15-1 1,-22 1-6,-2 1 11,12-2-5,1 1-6,-18 2 0,1 0-6,17-1 12,-8 2-12,-11-1 6,-20 1-5,4 1-1,-12 0 12,1 0-6,-1 0 5,4 0-5,8 0 0,8 0 0,4 0 0,2 0 6,-4 1 50,39-1-45,-3 0-8,-24 0 0,-1 0 2,24 0-5,-17 0 0,2 0 28,-14 1 0,1 0-3,0-1 1,-1 1-21,0 0 1,1 0 19,1 1 0,1 0 53,4 2 1,0 0-73,18 2 38,-22-2 1,-2 0-28,0-1 28,-10-1 0,4 0 5,-13 0 12,-1-1-12,2 1 51,3-1-56,1 0 16,10 0-38,5 0 10,-6 0-33,3-1 0,-18 0 6,-4 0 27,-1 0 23,-4 0-11,-3 0-1142,-2 0 1097,-6 0 0,3 0 0,-3 0 0</inkml:trace>
  <inkml:trace contextRef="#ctx0" brushRef="#br0" timeOffset="4158">7308 5239 13189,'-39'32'1848,"3"2"-1484,18 0-280,4-5-79,3-2-10,7 0-35,2-7-21,10 13 72,5-9-101,21 6-33,2-10-560,0-5 683,20-15 0,-37 0 0,16-4 0</inkml:trace>
  <inkml:trace contextRef="#ctx0" brushRef="#br0" timeOffset="4643">7713 5334 15648,'-58'19'868,"10"-1"-734,35 0-128,2 0-1,4 3-66,3 11 27,5-7-22,6 8 17,4-10-51,6-3-27,1-2 66,1-5-10,1-3-40,8-6 112,4-19 84,-5-8 140,-5-33-111,-25 6-124,-9-1-17,-14 15-56,1 14-157,-1 5-4559,-3 7-72,15 12 4861,0 5 0,14 1 0,0-2 0</inkml:trace>
  <inkml:trace contextRef="#ctx0" brushRef="#br0" timeOffset="5224">7904 5310 14342,'10'65'1311,"-2"-7"-1053,-7-34 16,-1 7-274,0-11-173,0 1 100,1-18 218,3-15-89,0-6-11,4-12-45,-2 2 11,0-2-11,5-13-5,-2 15-34,5-5-85,-4 21 7,2 5 117,6 11 263,4 18-89,7 29-141,-9 0-33,-5 0-1092,-11-18-689,-4-20 1781,0-2 0,-1-8 0,1-2 0</inkml:trace>
  <inkml:trace contextRef="#ctx0" brushRef="#br0" timeOffset="5543">8237 5001 16348,'12'34'427,"0"0"1,-1 0-1,-2-2-237,0 17-120,-3-10 0,-1 0-19,5 21-51,-5-22 0,1-1-84,3 6-17,-1-8-218,1-8-241,-1-10-499,-1-6-106,0-6-431,-2-3-633,-1-7 2229,-1-1 0,-2 0 0,-1 1 0</inkml:trace>
  <inkml:trace contextRef="#ctx0" brushRef="#br0" timeOffset="5739">8165 5239 14925,'-13'-8'655,"3"2"-386,10 6-6,36 12-89,-11-5-135,33 8 0,-18-9-574,-8-4 0,3 0 535,0 1 0,-1-1 0,20 0 0,-15 1 0</inkml:trace>
  <inkml:trace contextRef="#ctx0" brushRef="#br0" timeOffset="6207">8689 5429 14936,'49'9'885,"-7"-7"-773,-27-10-45,0-7-11,-2 0-5,-1-2 89,-3-6 5,-4 7-10,-10-8 50,-24 10-34,-6 4-118,-7 10 7,11 11 27,15 10 17,4 7 157,5 28-241,8-11-6,9 18-128,8-23 61,23 2 22,-6-18-955,1-10 1,1-6 1005,22-18 0,-12 8 0,-15-11 0</inkml:trace>
  <inkml:trace contextRef="#ctx0" brushRef="#br0" timeOffset="6555">9165 5263 18011,'32'38'194,"0"0"0,-1-4 0,-1-3-345,18 10-280,-16-18-488,-5-9-879,-18-12 1798,-4-1 0,-3-1 0,-1 0 0</inkml:trace>
  <inkml:trace contextRef="#ctx0" brushRef="#br0" timeOffset="6790">9213 5596 13620,'-3'-4'1758,"1"1"-503,2 3-773,22-32-202,-7 9-123,20-29-73,-11 14-34,2-1-50,2-2-1294,10-10-6783,8 2 8077,-6 6 0,-11 17 0,-19 17 0</inkml:trace>
  <inkml:trace contextRef="#ctx0" brushRef="#br0" timeOffset="7242">9713 4929 15776,'-6'56'573,"1"0"0,1-11 1,0 0-510,1-4 0,2 1-470,3 2 1,2-2 327,6 20 186,-2-24 0,2-3-119,11 3-95,1-9-80,1-9-710,7-7-1518,-4-10 2414,-3-11 0,-11 3 0,-9-5 0</inkml:trace>
  <inkml:trace contextRef="#ctx0" brushRef="#br0" timeOffset="7472">9594 5143 13883,'-3'-4'1355,"1"0"-481,2 4-532,28-1-219,15 2-268,17 0-413,-22-1 1,1 1-2479,22 0 3036,-25-1 0,-2 0 0,2 0 0,-9 0 0</inkml:trace>
  <inkml:trace contextRef="#ctx0" brushRef="#br0" timeOffset="8999">11712 5239 14549,'12'37'114,"-1"0"0,0-1 0,-2-3-36,0 6-66,1 0-12,0-4-12,0-4 1,0-8-280,2-5 263,-3-10 280,4-5 398,1-30-331,-3-8-223,0-11 83,-6-5-129,-5 25-39,1-6-78,-1 23-190,1 2 117,1 8 358,11 22-72,4 9-113,5 11-27,3 13-73,-4-17 27,-1-3-307,-1-16 347,-9-16 314,1-8-34,-3-6 0,0-10-62,0-6-22,-3-6-98,-1-5 0,-1-3-171,-1 6 1,1 0-161,-1-7 1,1 0-4205,10-12 4437,-1 35 0,-1 4 0,-3 13 0</inkml:trace>
  <inkml:trace contextRef="#ctx0" brushRef="#br0" timeOffset="9497">12331 5263 15535,'-21'61'297,"5"-6"-297,13-27-196,12 19 106,0-19 85,10 8-7,-3-26 12,1-6-16,0-2 16,2-5 224,14-27 11,-9-3 45,2-12 112,-16 1-291,-22 10-101,-2 3-207,-27-1-56,13 19-392,-9 1-332,16 9-698,4 9 1685,7 13 0,5-8 0,3 6 0</inkml:trace>
  <inkml:trace contextRef="#ctx0" brushRef="#br0" timeOffset="9998">12665 5310 13312,'6'39'379,"0"0"0,0-3 0,-2-5 24,-4-3-202,0-4-100,0-5-90,0-5 219,2-7 241,4-18-269,5-18-152,2-9 11,-3 6 1,2 0-6,5-8-53,1 10 0,1 2-9,4 4-117,9 3-168,-11 17-2291,8 17-930,-10 0 3512,5 11 0,-16-12 0,-3-4 0</inkml:trace>
  <inkml:trace contextRef="#ctx0" brushRef="#br0" timeOffset="10414">13188 5310 17305,'-40'35'566,"5"-3"-566,21-13-45,4 1-17,5 3 18,3 0 10,6 4-162,15 11-207,22 0 201,6-8 264,17-31 5,-28-27 11,-7-10-10,-19-12-203,-16 21-1377,-18-18 476,-3 23-202,-14 0-1535,11 16 2773,3 6 0,13 2 0,5 0 0</inkml:trace>
  <inkml:trace contextRef="#ctx0" brushRef="#br0" timeOffset="10800">13307 4882 16415,'21'63'674,"-10"-28"1,-3 2-552,-5 2 1,-1 1-2169,1 7 1,1 2 2117,0 3 0,0 1-73,-1-3 0,1-2 586,-1-6 0,1-3-701,-1-3 1,3-3-829,18 15 943,18-41 0,-15 5 0,3-36 0</inkml:trace>
  <inkml:trace contextRef="#ctx0" brushRef="#br0" timeOffset="16587">7332 7358 13334,'-17'19'807,"2"-3"-634,8-7-10,1 1 16,-1 2 56,-2 2 11,1 3 225,-11 25-331,3-3-168,-3 25-140,11-22 162,11-7-5,16-9-39,0-14 50,9 2 0,-5-7 11,0-2-6,11-2 40,-8-3 331,18-16-74,-8-14-190,-1-6-28,-16 7 0,-2-1 359,-3-17-264,-1-1 135,-25-2-258,-2 23 117,-27-13-173,13 21-73,-9-1-67,14 12-78,3 4-829,-3 8-2874,6 14-1534,2 0 5455,6 10 0,6-16 0,2-4 0</inkml:trace>
  <inkml:trace contextRef="#ctx0" brushRef="#br0" timeOffset="17338">7713 7334 13911,'11'41'1406,"1"5"-1255,3 9-123,-5-12-101,1-3 17,-6-22 6,1-3 44,-3-11 73,-2-4 320,-1 0-264,1-3-123,-1 1 34,-2-6-34,-1-4 0,0 1-34,1-4 34,2 3 6,0-2 44,3-1 34,1-3 6,5-2 22,1-1 45,3-3 33,11-9-184,-3 7-129,20-7-1149,-8 22 1272,18 14 0,-26 0 0,0 9 0</inkml:trace>
  <inkml:trace contextRef="#ctx0" brushRef="#br0" timeOffset="17936">8261 7310 16672,'-32'45'392,"6"-5"-392,16-20-5,4 12-40,3-7 39,5 8-44,5-11-51,4-2-5,3-4-51,7-1 28,-5-8-33,4-2 128,-7-8 34,-1-5 34,-1-5-29,3-18 51,-6-7 28,-3-23 6,-12 14-79,-4 2-84,1 27-593,4 16 739,9 11 95,3 11-95,5 6-51,11 24-308,-2-11-1140,-1-6 1,4-2 1425,14 3 0,-7-5 0,-8-18 0</inkml:trace>
  <inkml:trace contextRef="#ctx0" brushRef="#br0" timeOffset="18489">8665 7382 15490,'6'37'902,"5"21"-868,-2-25-45,2 7 5,-6-25-111,-3-11-180,1-4 297,0-7 67,3-5-56,-1-7 28,5-18-39,-1 6 6,13-25 179,13 14-124,3 12 152,0 16 129,-9 41-281,-16 1 18,3 29-79,-11-22-123,0 7-342,-3-20-925,-2-6-2071,1-7 3461,-1-5 0,0-3 0,0-1 0</inkml:trace>
  <inkml:trace contextRef="#ctx0" brushRef="#br0" timeOffset="19352">9308 7382 15216,'-24'26'392,"0"1"0,-14 22-308,35-21-151,3 10-269,15-1 145,-5-10 6,11-9 180,-10-19 10,6-15 7,-5 0-7,3-15 34,-7 7 6,-2-2-11,-2-12-23,-2 11 298,-1-12 99,-3 22-408,2 4 163,-1 17-6,1 10-62,0 10-17,5 11 1,1 3-23,-1 14-56,2-8 0,-1 0 0,-3 8 28,-1-16 0,-2 2 39,1 16-23,-3-13 1,-3-1-196,-11 8-6,-7-11 79,-2-16-112,2-24-482,6-8-740,-3-15 1412,-4-21 0,12 19 0,-1-5 0</inkml:trace>
  <inkml:trace contextRef="#ctx0" brushRef="#br0" timeOffset="19920">9570 7453 15339,'49'21'594,"-11"-9"-527,-17-24-33,-6-5 5,7-13 112,-5-7 6,-3 2-106,-12 6-35,-10 17 18,-7 5 358,-13 3-252,8 2-34,-8 8-16,13 6-23,2 10 168,5 41-156,17-6-149,1-16 0,4-3 64,18 4-565,18-18 571,0-38 0,-17 11 0,-1-15 0</inkml:trace>
  <inkml:trace contextRef="#ctx0" brushRef="#br0" timeOffset="21422">11998 7049 14734,'0'36'362,"0"0"1,-1 0-1,1-3-121,0 15-79,0-11 1,0 1-85,0 1 1,0 0-46,0-1 1,0 0-107,2 28-33,0-40 72,1-5 208,-1-16 55,-1-5 12,-1 0-235,0-6-6,0-9-6,4-3 0,11-21 3,4 11 1,4-2 4,-2 1 1,2 0-6,6-5 1,-1 3-26,-1 3 28,-10 11 0,-16 17-157,-6 12 101,-4-1-11,-5 11 0,-8 8 61,6-8-44,-1 8 44,11-11-44,7 6-6,15-1 50,1-3-5,16-5-90,-12-12-588,4-1-913,-9-3-1288,0-1 2890,1-1 0,-8 1 0,1-1 0</inkml:trace>
  <inkml:trace contextRef="#ctx0" brushRef="#br0" timeOffset="21656">12403 7334 16023,'15'48'498,"0"2"-3438,-3 10 2940,-2-22 0,-1-10 0,-5-22 0</inkml:trace>
  <inkml:trace contextRef="#ctx0" brushRef="#br0" timeOffset="21842">12403 7120 14869,'-5'-30'-572,"2"5"572,35 2 0,-23 17 0,23-17 0</inkml:trace>
  <inkml:trace contextRef="#ctx0" brushRef="#br0" timeOffset="22558">12617 7358 15305,'17'54'981,"-1"-5"-875,-7-19-50,-1 0-44,0-4 21,-2-3-33,0-6-5,-2-2-113,-2-9-61,1-1 184,-3-13-5,2-25 12,-1 3-12,4-22 0,2 20 252,17-19-247,-7 25-5,12-6 179,-13 34 62,4 25-118,-6 1-98,-5 3 1,-1 4-1177,-4 1 0,0-1 1151,2 27 0,-3-14 0,-2-33 0</inkml:trace>
  <inkml:trace contextRef="#ctx0" brushRef="#br0" timeOffset="23255">13141 7287 16566,'-17'31'162,"0"1"1,-11 26-146,23-8-17,7-13-84,5 6-17,5-22-95,12-8 190,-5-6 17,14-25 1,-8-15 27,-1-8-28,-6-17 28,-12 11-33,-1 2 218,-6 2-224,1 29-51,-1 0 51,1 21 292,1 25-152,3 5-17,4 29-11,2-7-28,0 3 0,0 5-98,-4-12 0,0 2 38,-1 0 0,0 4 1,-2-5-875,-1-9 0,-2-4 808,-1 1 0,-3-6-70,-5-15-453,-12-7 307,1-8-2677,-27-32 2935,18-3 0,-3-6 0,19 14 0</inkml:trace>
  <inkml:trace contextRef="#ctx0" brushRef="#br0" timeOffset="24141">15997 7072 15866,'-26'28'935,"3"19"-750,19 10-185,5 3-37,8-21 1,3-2-955,9 1 935,13 5 56,-6-26 0,0-9 172,-1-4-166,-2-7 39,6-17-45,-10 0 84,7-32-56,-18 16 33,-2-31-5,-26 10-28,-2 0-31,-5 25 1,-3 4-138,-9 3-1305,-26 7-1804,28 24 3249,-7 15 0,26-7 0,6-1 0</inkml:trace>
  <inkml:trace contextRef="#ctx0" brushRef="#br0" timeOffset="25528">7261 8549 15221,'-47'1'1306,"1"13"-1211,30 6-84,-2 11 129,10 11-179,7 5 5,8 1-128,17 4 84,25-18-118,2-8 128,1-8 35,-10-30 66,-20-2 57,7-30-84,-15 12 195,-2-26-66,-10 24 212,-20-21-342,-16 14-235,4 16 1,-2 2-672,-13-4 901,-4 22 0,38 8 0,2 9 0</inkml:trace>
  <inkml:trace contextRef="#ctx0" brushRef="#br0" timeOffset="26282">7784 8501 15087,'14'61'1025,"-3"-5"-929,-2-18 105,0 11-78,0-9-16,-3-7 218,-2-16-258,-3-17 0,-2 0-112,-5-2 45,3-1-45,-6-9 40,5 0 5,-1-8 5,3 0 7,2-27-7,13 6 57,1-8-118,24 16-521,1 20 577,-3 8 0,0 3 0,-1 2 0,9 4 0</inkml:trace>
  <inkml:trace contextRef="#ctx0" brushRef="#br0" timeOffset="26847">8285 8501 17557,'-21'30'101,"1"-1"0,-10 28-168,20-15-68,11-9-447,12 1 263,0-19-264,13 1 460,-11-12 117,5-6 6,-7-6-5,0-5-12,0-6 17,-1-1 112,0-2 39,3-13 96,-3-3-113,-1 0 297,-6-5 45,-6 15-291,-2 5 73,-4 8-326,2 13 85,0 6 90,4 20-57,5 3-44,4 17-6,6-5-79,3 1-279,4-3-471,1-7 829,31-14 0,-33-7 0,20-9 0</inkml:trace>
  <inkml:trace contextRef="#ctx0" brushRef="#br0" timeOffset="27534">8880 8477 15221,'-11'57'1138,"4"-4"-909,9-10-206,2 1-113,-1-10-67,-1-11 152,-1-20 5,0-2 0,1-3 89,0-4-33,2-4-5,3-19-51,5-10 0,1-2 84,10-8-129,10 27 370,0 20-236,-1 15 12,-12 23-101,-10-5-1204,1 21-885,-3-24-3350,0 11 5439,-4-34 0,-1-2 0,-2-3 0</inkml:trace>
  <inkml:trace contextRef="#ctx0" brushRef="#br0" timeOffset="28130">9332 8525 17759,'-33'51'185,"5"-5"-269,21 3 50,6-19-246,11 18 168,1-33-39,8-3 151,-6-10 0,0-5 56,6-17-51,-4 0 1,6-25 84,-11-2-6,-7 0-79,-7 7 34,-7 19-39,1 13-145,0 4 145,6 8 5,1 5 102,3 9-34,5 6 11,2 6 22,14 26-87,-9-22 1,-1 4 97,3 23 1,-1 5-84,-4-9 0,-3 0-4,0-1 1,-5 0 75,-9-1 1,-6-6-415,-13-4 17,-11 8-398,3-52-1008,0-32 1342,10-4 0,2-2 1,-4-7-1,-3-12 0</inkml:trace>
  <inkml:trace contextRef="#ctx0" brushRef="#br0" timeOffset="28716">9546 8692 15978,'34'17'381,"-1"1"0,26 11-169,-15-52-21,-12-1-191,5-12 190,-22 0-67,-25 19-111,-2-1-18,-16 13 12,4 4 268,-20 20-117,19 12-71,10 5 1,7 4-129,14-6 0,6-1 42,0 2 0,4-3-117,39 3-29,-20-24-257,10-13-795,-13-14-3653,-4-8 4851,-3-6 0,-12 14 0,-6 4 0</inkml:trace>
  <inkml:trace contextRef="#ctx0" brushRef="#br0" timeOffset="34153">11903 8215 15838,'20'41'728,"-2"0"-638,-13-10-6,3 28-70,-3-14 0,-1 3-14,-1-10 0,0 0 16,0 9 1,-1-5-6,-2-3 1,1-6-12,-1-7-73,1-6-11,0-9 17,0-4 106,0-7 185,-1 0-336,0-8 112,0-1-6,0-9 6,2-1-22,8-21 22,0 14-11,7-13-45,-4 23 5,1 5-27,1 3-12,0 5-33,8 3-34,1 14 68,7 25-236,-12 11 226,-11-13 1,-4 0 98,-7 8 46,-8 2-46,0-34 0,-4 0-40,3-10 91,-10-3-51,3-5-242,-22-12-71,15-1-774,-14-16 1087,23 3 0,1 10 0,14 3 0</inkml:trace>
  <inkml:trace contextRef="#ctx0" brushRef="#br0" timeOffset="34653">12355 8573 15642,'-1'34'59,"-1"0"0,0 28-59,5-32-51,3-1-269,14 4 108,-4-13 111,17-1 11,-14-16 90,6-8 45,-10-6 218,8-30 152,-12 2-191,3-10-5,-21 5-275,-16 13-79,-2 2-896,-18 7-218,18 15-2156,-2 2 3405,14 7 0,7-2 0,2 2 0</inkml:trace>
  <inkml:trace contextRef="#ctx0" brushRef="#br0" timeOffset="35069">12736 8501 16404,'0'35'70,"-1"1"1,0 4 0,2-2-468,18 14 128,-7-11 6,24-11 257,-17-30 6,6-9 39,-9-7 157,3-20-134,-8 8 212,0-22-246,-12 24-128,-21-16-579,-12 13 114,-4 4 565,-11 18 0,33 6 0,-5 9 0</inkml:trace>
  <inkml:trace contextRef="#ctx0" brushRef="#br0" timeOffset="35755">13141 8215 14449,'1'40'457,"0"0"1,-1-2-1,1-4-154,-1 6-79,0 0-101,0 1-73,0-1-44,0-2 5,1-2 95,-1 20-94,-2-17-113,-2 9-50,1-31 111,0-9-16,3-8 101,5-10 39,4-2 0,8-12-50,6-2-23,3-4 67,2-1-38,0 3-40,-3 1 5,-3 7-5,-6 4 0,-3 6 219,-6 6 105,-8 10-251,-6 4-17,-7 9 6,-1 0 27,-7 11-89,9-9-106,1 15 16,14-17 74,17 12 10,0-14 6,14 4-6,-9-8-1388,10 0-1418,-9-1 2812,9 3 0,-21-8 0,-2 0 0</inkml:trace>
  <inkml:trace contextRef="#ctx0" brushRef="#br0" timeOffset="37664">7237 9835 17176,'-19'18'73,"3"1"-73,10-3 62,1 4-62,2 5 17,2 19-17,6-9-112,15 22-107,12-23-106,24-3 208,-8-26 134,-4-14 83,-12-30-44,-17 7 140,0-14 68,-11 14 21,-2 1-111,-7 3-85,-6 3-77,-10 0-7,-21-6-184,-3 7-179,2 3-2488,11 15 2846,22 20 0,5-8 0,5 8 0</inkml:trace>
  <inkml:trace contextRef="#ctx0" brushRef="#br0" timeOffset="38197">7666 9787 14219,'19'38'756,"0"-1"1,10 22-651,-16-11 62,-3-1-62,-4-21-5,0 4 0,-5-25 420,-1-4-555,0-27 45,-3-9-11,2-14-95,6-12 90,6 27-91,23-8-55,-7 29-521,12 2-364,-6 19 1036,10 9 0,-20-5 0,2 3 0</inkml:trace>
  <inkml:trace contextRef="#ctx0" brushRef="#br0" timeOffset="38664">8165 9811 17658,'-1'41'437,"-3"13"-493,-1-11 17,1 1-365,17 1 180,-2-25-224,17-1 275,-11-14 117,5-7 56,-8-7 0,9-33 45,-7-4 33,-6 6 0,-3-1-27,-6-8 5,-7 0 117,-5 31-33,0 6-184,5 7 44,0 9 67,6 9-11,2 10 0,4 7-56,7 3-146,6 2-1938,29 4 2084,10-13 0,-12-5 0,-8-15 0</inkml:trace>
  <inkml:trace contextRef="#ctx0" brushRef="#br0" timeOffset="39145">8784 9787 15244,'13'63'1003,"-2"-6"-796,-10-27-173,2-2-34,1-6-280,3-3 308,2-12 162,12-31-179,0-14 0,3-15 113,0-5-124,-9 29 78,3 2-5,-6 20 425,-1 12-257,-1 10-146,0 12-87,-2 7 1,-1 2-1420,5 17-1530,3 10 2941,-2-36 0,-7-21 0,1-3 0</inkml:trace>
  <inkml:trace contextRef="#ctx0" brushRef="#br0" timeOffset="39745">9284 9811 18403,'-11'64'-45,"5"-13"45,0-12-129,7-12-375,13 1 269,-1-13 50,21-6 135,2-45 50,-6 9 0,0-25 5,-21 23 51,-1 3 51,-5 2 10,-1 4-27,-10-4-51,-1 7-5,-6-2 27,3 9 12,2 4-129,3 3-67,3 6 403,9 33-151,9 16-71,-7-19 1,2 2-6,4 13 1,-1-1-1634,0 14 1611,-4-20 0,-2-1-876,-2 15 851,-2-3 94,-4-5-88,-4-5-12,-5-7-45,-18 3-118,-11-17-296,-1-4-913,10-29 0,2-9-2269,-4-13 3641,11 1 0,4 0 0,4 4 0,6 6 0</inkml:trace>
  <inkml:trace contextRef="#ctx0" brushRef="#br0" timeOffset="40245">9641 9930 15524,'37'17'254,"0"1"0,-3-2 0,-3-7-92,2-29-72,-14-1 28,-7-9-57,-19 3-5,-3 13 0,-22-8-50,7 12-6,-8 0 33,10 7 175,-2 36 150,13 15-173,6 18-113,15-23 1,8-3-107,4-11 1,7-6-942,24-6 1,5-8-2796,-16-7 1,0-6 3579,16-14 1,-7-4-1,-17 0 1,-10 5-1</inkml:trace>
  <inkml:trace contextRef="#ctx0" brushRef="#br0" timeOffset="41221">11927 9358 15972,'20'60'807,"-2"-5"-639,-14-23-101,-1 4 112,1 25-140,-1-13-27,0 16-57,6-8-151,7-7-118,13 0 101,9-20 12,-5-16-998,7-9 1199,-10-13 0,-9 7 0,-5-8 0</inkml:trace>
  <inkml:trace contextRef="#ctx0" brushRef="#br0" timeOffset="41453">11879 9620 12623,'-3'-3'1210,"1"0"-180,2 3-504,66 7-442,-25-5-84,7 1 0,1-3-128,7-8-780,-2-7-1108,1-4-3411,-8 2 5323,-5 1 1,-21 8-1,-7 3 1</inkml:trace>
  <inkml:trace contextRef="#ctx0" brushRef="#br0" timeOffset="42055">12522 9358 16633,'12'66'599,"-2"-4"-498,-10-22-6,3 22-55,1 0-40,0-3-12,0-8-100,-3-33-218,1-2 173,-2-13 219,1-3-57,-1-7-5,0-1-39,0-23 39,0 11 67,4-12-33,4 14 33,15-9 62,-1 5 56,19-15-101,-4 15-84,-1 2 106,1 19 73,-16 27-117,-1 2 117,-8 29-168,-9-21 1,-2 10-12,-1-19-135,0-4-2845,-2-4 2980,2-13 0,-2 0 0,2-9 0</inkml:trace>
  <inkml:trace contextRef="#ctx0" brushRef="#br0" timeOffset="42504">13093 9668 15126,'53'-14'981,"-7"-3"-752,-31-1-72,3-12-34,-6 8 409,0-10-257,-9 17 5,-14-2-207,-2 10-34,-24 1-129,-1 7 90,0 8 23,2 22 117,23 20-40,7 5-72,15-14 0,5-2-1325,11 7 1280,-5-18 0,3-3-735,13 0 332,1-9-4828,19-16 5248,-18-9 0,1-2 0,-26 0 0</inkml:trace>
  <inkml:trace contextRef="#ctx0" brushRef="#br0" timeOffset="43598">15997 8287 17143,'-19'31'165,"0"0"0,-13 25-154,25-11-117,8 7 5,15 11 96,4-19-264,26-12 269,-5-24 5,0-10 102,3-21-102,-21-1 91,3-12-91,-11 8 40,-4-2 117,-4-13-117,-6 8 45,-18-30-76,2 35 0,-3 1-31,0 0 0,-2 1-48,-8-2 1,0 6-137,-4 6-886,-13 18 202,25 20-509,-2 29-2129,13 1 3523,4 11 0,2-30 0,2-7 0</inkml:trace>
  <inkml:trace contextRef="#ctx0" brushRef="#br0" timeOffset="44558">15878 9144 15345,'2'39'1742,"-1"8"-1552,-5 5-134,1-1-73,6-12 1,2 1-68,5 8 5,13 12-61,2-26 140,4-8-173,18-8 139,-10-9 90,21-21 11,-18-20 23,-4-6 139,-11-22-161,-17 25 150,-16-26-168,-10 28-38,-16-12-7,-3 16-5,-4 5-157,0 8-279,0 7-628,5 13-1043,0 20-3572,6 8 5679,2 14 0,14-21 0,5-6 0</inkml:trace>
  <inkml:trace contextRef="#ctx0" brushRef="#br0" timeOffset="61068">7404 10882 17227,'-22'29'-51,"-1"4"12,14-16 28,-3 15 0,8-10-40,1 18 40,4-16-22,6 10-79,2-11-196,14 6 128,-5-8-139,18 3 190,-8-16-5,20-10 134,-17-7 34,4-12-23,-17 0 45,0-6 5,3-17 40,-7 8 129,0-10 128,-9 17-27,-5 3-169,-8 3-44,-5 4-57,-22-5-150,-25 4-617,0 4-39,1 9-711,25 16-1283,18 3 2739,3 6 0,7-8 0,2-2 0</inkml:trace>
  <inkml:trace contextRef="#ctx0" brushRef="#br0" timeOffset="61683">7761 10835 13838,'10'44'697,"0"0"1,5 20-609,-4-3-78,-5-28-5,0-2-6,1-5-84,-1-4-39,-2-10-96,0-4 214,-2-6 5,-2-2 235,1-7 17,1-12 62,7-33-51,7-8-167,3-3-612,23 11-1685,-4 39 268,8 3 1933,-9 23 0,-23-4 0,-3-2 0</inkml:trace>
  <inkml:trace contextRef="#ctx0" brushRef="#br0" timeOffset="62199">8285 10906 17305,'-25'43'297,"2"7"-297,14-11-6,2 0-139,6-3-74,6-14-122,3-6-79,10-4 218,-3-6 113,4-3 38,-6-9 57,10-26 27,-6-7-11,-5 4 1,-2-2 162,-1-17 381,-19-2-331,3 31-235,-10 9 17,11 16 33,3 17-44,5 4-32,10 16 1,9 5-1093,3-10 1,4-1-524,3 9 0,3-3 1256,0-14 0,-2-6 0,-6-6 0,-7-7 1</inkml:trace>
  <inkml:trace contextRef="#ctx0" brushRef="#br0" timeOffset="62667">8713 10906 15832,'7'36'381,"0"0"0,6 26-258,-7-34-100,0-2-113,-1 0-89,-2-11-168,3-3 554,6-33-207,2-12 45,8-25-45,-5 12 72,11-3-21,-13 33 145,8 4 45,-11 24-146,0 10-22,4 24-801,-2 2-7422,11 8 8150,-9-25 0,0-12 0,-11-19 0</inkml:trace>
  <inkml:trace contextRef="#ctx0" brushRef="#br0" timeOffset="63234">9261 10859 18000,'-3'32'16,"1"-1"-16,-1-3-5,2-1-118,5-2-124,3-4-419,12-2 279,9-13 315,1-17 77,0-21 29,-15-5 61,-5-27-56,-8 32 0,-3-16 23,-4 30 207,-2 4-241,1 7-28,3 4 50,3 23 281,11 42-172,-4-22 1,0 6-47,1 3 1,1 6 0,-1-5-1192,-1 0 1,0-2 1121,-1 10 1,-1-4-1320,-3-5 1275,-5-9-110,-3-8 105,-6-10-96,-14-8-319,2-8-1434,-21-27 22,20-9 1832,8-2 0,4-1 0,5 1 0,3-5 0</inkml:trace>
  <inkml:trace contextRef="#ctx0" brushRef="#br0" timeOffset="63701">9641 11073 14443,'38'-5'299,"-1"1"1,21-6-188,-36-6 79,-11 1 386,0-11-319,-5 7 470,-2-12-28,-27 9-611,-9 1 68,-9 7 33,3 9-167,16 7-23,6 22 67,7 2 34,8 23 44,12-4-145,9 3-20,1-16 1,2-2-82,16 9-425,-5-14 0,3-11-2877,-5-23 0,-1-7 3403,25-8 0,-17-15 0,-27 22 0</inkml:trace>
  <inkml:trace contextRef="#ctx0" brushRef="#br0" timeOffset="68591">12331 10739 14740,'-22'12'1748,"-4"8"-1491,5 16-223,6-4-34,3 14 0,11-16 0,7 2-73,13 8-45,1-11-50,10 2 107,-7-19 50,10-6 11,-8-12 84,14-22 28,-21-2 0,-4-6 112,-2 3 0,-1-1-168,1-2 0,-5 2 39,-13-7-34,-6 19 7,-22 1-119,5 9-50,-10 2-358,15 11-398,2 6-829,7 6-1635,4 4 3321,5 1 0,3-9 0,3-2 0</inkml:trace>
  <inkml:trace contextRef="#ctx0" brushRef="#br0" timeOffset="69088">12903 10311 16073,'-33'52'711,"14"-15"1,4 0-600,4 18-68,4-15 1,2 3-42,3-7 0,2-1-1,0 2 1,2 1 14,3 6 0,1-2-140,6 18 75,-2-25 1,2-3-138,7 4-286,10 1 186,-9-15-937,9-2-3874,-16-15 5096,-3-2 0,-6-3 0,-4-1 0</inkml:trace>
  <inkml:trace contextRef="#ctx0" brushRef="#br0" timeOffset="69303">12736 10787 17132,'61'-3'-484,"1"0"1,-11 0-1,0 1 484,11 2 0,-6 1 0,-7-1 0,2 0 0</inkml:trace>
  <inkml:trace contextRef="#ctx0" brushRef="#br0" timeOffset="70491">16021 10287 16700,'-26'48'740,"4"2"-701,6 6-39,8-9 50,11 19-120,11-32 0,3-2 65,8 19-40,21-4 45,-16-37-6,14-10 6,-12-9 6,8-8 67,-17-8-12,-3-5-5,0-20-5,-9 11-12,-6 5 0,-4 1 11,-12-7-38,-8-11 24,-9 19 0,-3 3-97,-7-3-65,7 9 0,1 4-563,4 13-824,5 19 1513,-1 25 0,12-14 0,-1 9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51:27.234"/>
    </inkml:context>
    <inkml:brush xml:id="br0">
      <inkml:brushProperty name="width" value="0.05292" units="cm"/>
      <inkml:brushProperty name="height" value="0.05292" units="cm"/>
      <inkml:brushProperty name="color" value="#0070C0"/>
    </inkml:brush>
  </inkml:definitions>
  <inkml:trace contextRef="#ctx0" brushRef="#br0">6737 3477 15294,'19'4'11,"-1"0"-5,-5-4 28,0 0-29,1 0 6,-1 1-11,1 0 12,-1 1-12,6 1 11,-5-2 0,8 3 39,5-1-44,-5 0 5,6-1 0,-13-1-5,1-1 44,0 1 1,4-1-17,-6 0-28,3 0-6,-5 2 5,-2 0 46,15 7 5,0-1 39,22 5-90,-18-6-5,6-1 34,-17-5 16,7 1-50,-6-2 0,4 0 6,-7 1 5,6 0-5,-7 1-1,6 0 12,0 2-11,4 1-1,-1 0 12,9 1-17,-6-1 0,15 0 6,-13-1-6,11-1-6,-3-2 6,-7 0 0,6-1 0,-18 0 0,2 0 0,-1 0 0,1 0 6,8-3 5,7 1-5,3-1-6,3 1 5,-14 1 12,7-1-17,-14 1 39,6-1-33,-7 2-6,0 0 0,18-1 5,-1 0-44,25-1 39,-15 1-5,-4 0-1,-5 1 6,-16 0 0,6 0 0,-8 0 0,0 0 34,1 0-34,-1-1-6,2 0 12,7-3-1,2 0 1,-1 0 33,5-2-28,-5 3-11,0-2 11,7 1-5,-16 2-6,13-1 11,-10 2-11,-5 1 0,-5 0-5,-10 0-1043,-2 0 86,0 0 1,0 0-1</inkml:trace>
  <inkml:trace contextRef="#ctx0" brushRef="#br0" timeOffset="1820">9308 3548 14488,'34'2'308,"4"0"-275,-19-2-27,15 0 0,-13 0 33,7-2-34,-7 1 35,1-1-29,0-1 28,1 1 140,23 1-89,0 0-79,9 1 28,5 0-33,-9-2-6,0 1 0,7 0 5,-27 1 1,7 0-6,-13 0 11,10 0-5,-8 1-1,10 1 7,2 2 10,4-1-16,1 0 50,9-2 5,1-1-55,4 0-6,-5 0-45,-15 0 45,-14 0 39,21 0-39,-17 0 0,16 0 6,-22 2-6,0-1 17,9 3-12,4 0 1,17 0-1,-10-2-5,-3 0 17,-6-2 29,-15 0-35,11-3 0,-14 2-5,4-2-6,-10 3 5,2 0-10,-6 0-1144,0 0 1149,-4 0 0,-1 0 0,0 0 0</inkml:trace>
  <inkml:trace contextRef="#ctx0" brushRef="#br0" timeOffset="3950">7237 6310 12987,'0'42'935,"-2"1"-795,-8 12-33,3-4-102,1 3-38,4-4 33,1-23-152,9 11 63,0-20 89,8 1 78,-1-10 113,20-4 94,-3-7-89,8-4-5,-5-15-113,-10-7-11,-1-2 112,-4-12-67,-13 17 23,0-7 33,-7 10-28,-7 0 0,-12-8-128,-3 8-1,-18-11-22,7 14-157,1 4-1155,3 8 1323,14 17 0,3-7 0,7 8 0</inkml:trace>
  <inkml:trace contextRef="#ctx0" brushRef="#br0" timeOffset="4645">7666 6334 14303,'24'61'344,"-10"-24"1,-3-3-300,-4 2-40,4 22-5,-5-26-5,1 7 38,-3-23 180,-2-4 247,0-12-382,-2-16-5,-2-1-67,0-25 178,8-13-4,13-1-108,4 5-32,9 21-40,-9 15-1205,15 6-800,-16 7-4195,9 7 6200,-21 5 0,-5-3 0,-2-1 0</inkml:trace>
  <inkml:trace contextRef="#ctx0" brushRef="#br0" timeOffset="5248">8189 6382 16280,'-34'22'157,"6"1"-146,24-3-11,2 4 0,1 1-11,1 0-330,9 8 117,-2-10-51,13 6 90,2-16 151,-1-5 68,0-11-29,-8-7 63,-4-5 95,2-21-107,-4 13-6,0-16 23,-5 18 0,-7-15 22,-2 10-78,-2-5-325,2 22 408,15 34-49,0-1-6,9 27-40,-4-12-5,0 3-50,-1 0-304,0-4-3264,7 0 3618,-6-17 0,0-3 0,-9-16 0</inkml:trace>
  <inkml:trace contextRef="#ctx0" brushRef="#br0" timeOffset="5883">8594 6382 14253,'17'65'985,"-3"-6"-839,-4-3-258,-1-17 28,0 6 39,-1-28 45,-5-14 95,3-5 118,-1-7-56,2-6-50,1-7-29,-1-4 135,13-36 17,1 11-191,-6 18 0,1 2-39,7 1 151,4 23 40,-4 43-152,-5-7-22,-3 23-17,-13-19-12,0-4-167,-1-2-118,0-5-274,-1-4-2767,1-2 3338,4-5 0,-2-3 0,2-5 0</inkml:trace>
  <inkml:trace contextRef="#ctx0" brushRef="#br0" timeOffset="6561">9189 6406 15754,'-13'34'176,"0"1"1,-6 26-177,17-30-532,10 16 246,-1-21 62,7 7 134,-2-28 28,-1-3 57,0-5 5,1-5 33,-1-7-21,-1-6-7,2-3 12,0-15 50,-3 8 62,-1-23 101,-6 15 537,-5-3-767,2 19-61,-3 21 391,15 57-319,-3-9-11,1-5 0,-1 2-173,1 13 66,-1 3 12,-3-1 67,-2-3 62,-1 12 2,-7-33 1,-3-1 35,-14 23-105,-8-17-202,-1-28-511,6-16 746,4-21 0,2-5 0,2 11 0,-9-35 0</inkml:trace>
  <inkml:trace contextRef="#ctx0" brushRef="#br0" timeOffset="7116">9618 6596 14135,'60'14'448,"-12"-8"-308,-25-18 56,-3-14-101,-7 6 135,1-13 230,-19 6 44,-12-1-140,-5 7 56,-7 9-146,8 8-173,-4 8-96,8 8 63,0 11 10,12 10-16,3 6-6,10 2 0,7 1-107,19 15-515,1-18 1,8-10 565,-4-27 0,0-8 0,18 2 0,-19-23 0</inkml:trace>
  <inkml:trace contextRef="#ctx0" brushRef="#br0" timeOffset="9231">11760 6358 14801,'-2'39'809,"1"-5"1,0 2-530,0 25-260,-2-11 0,1 1-20,0-13 0,-2 1 5,-5 19 1,-1-2 5,-2-2 6,2-12 0,0-5-17,-1-8 5,-2 0 34,4-12-33,-5-1-73,3-12 33,-1-8-72,-6-17-1737,-6-35 336,7 3 1507,6 11 0,3 2 0,4 10 0,3-2 0</inkml:trace>
  <inkml:trace contextRef="#ctx0" brushRef="#br0" timeOffset="9512">11712 6167 12791,'24'0'0</inkml:trace>
  <inkml:trace contextRef="#ctx0" brushRef="#br0" timeOffset="10132">11998 6334 11267,'10'47'2532,"-2"-15"-2067,1 19-107,-2-22-218,2-1-140,-1-4-67,6 0 17,-3-12 223,8-1 6,-8-17 90,7-14-56,-6-14 68,2-24-141,-6 10-84,-3 6-73,-1 23 17,-2 15 145,1 6 102,3 16-158,2 16-77,-1 5-7,2 4-5,-3-13 0,1-4-140,0-4-28,1-7-723,4-6 264,-3-5-734,2-7-2212,-4-4 3573,-2-2 0,-2 3 0,-2 2 0</inkml:trace>
  <inkml:trace contextRef="#ctx0" brushRef="#br0" timeOffset="10446">12403 6406 17283,'13'45'302,"1"6"-1590,-2 13-2442,-2-23 83,1-9 3647,-6-26 0,-3-6 0,-1 0 0</inkml:trace>
  <inkml:trace contextRef="#ctx0" brushRef="#br0" timeOffset="10611">12403 6167 12713,'47'-24'0,"-9"5"0</inkml:trace>
  <inkml:trace contextRef="#ctx0" brushRef="#br0" timeOffset="11182">12903 6382 16516,'-64'11'1069,"10"5"-946,31 8-72,3 6-12,4 3 0,5 4 0,5-1-39,5 1-106,20 6 95,0-15-68,33 2-576,0-24-224,0-9 879,-15-11 0,-5-4 0,-9 4 0,13-15 0</inkml:trace>
  <inkml:trace contextRef="#ctx0" brushRef="#br0" timeOffset="11728">13260 6501 13116,'63'-21'392,"-17"7"-325,-18-19 101,-18 13 101,-3 4 140,-3 1 72,-3 4 248,-10-1-208,-9 3-387,-3 1 482,-15 4-582,10 14 16,-5 33-5,16-4 50,5 26 6,15-24-129,9-11 0,4-1-118,9 2-120,5-8 0,3-10-2714,-2-22 1,-1-6 2979,27-6 0,-12-11 0,-32 20 0</inkml:trace>
  <inkml:trace contextRef="#ctx0" brushRef="#br0" timeOffset="13844">15735 6310 14841,'40'-29'801,"-8"3"-611,-11-5 6,-3 4-33,0-2-40,-1 1-33,-1 1 27,0-2-61,-3 8-56,-3 4 17,-5 10-23,-3 5 57,1 2-46,-1 0 91,2 2-52,-1 2 152,1 11-145,-1-1 16,0 10-56,0-1 28,0 18-33,0-7 5,0 29 20,-1-29 0,-1 0-57,0 1 1,1 0-14,1 30-34,1-25 6,-1-18 17,3-3-17,-3-8 67,0-2-6,-1-7-263,-2-1 219,0 1 61,0 2 39,0 2-50,0 3-5,0 0 5,1 2-45,1 4 6,0-3-6,1 1 39,-2-9 107,0-1-39,-1-3-29,0-4-33,-2 2 12,-1-3-7,-1 2-5,0 1-5,-2 0-7,1 0 7,-1 1 78,-2 0-45,3 0-140,1 1 22,3-1 73,9 1 17,1 0 6,10 0 5,1 0 39,15 0-50,-10 0-823,15 0-8911,-20-4 9734,-4 3 0,-10-3 0,-6 3 0</inkml:trace>
  <inkml:trace contextRef="#ctx0" brushRef="#br0" timeOffset="16090">15093 5715 15704,'30'3'95,"-4"-1"-50,-19-1-6,7 1-28,-3 1 84,11 0-84,-4 0 1,0-1 77,5 0-83,-9 0 5,6-2 56,-2 1 23,24-1-85,-1 0 1,7 1 33,-6-1-39,-19 2 0,14 0 6,-5-1-6,1 0 17,10-1-6,5 0 0,4 0-11,-3 0 6,-14 1-6,-10-1-6,-1 0 0,12 0 6,-8 0 62,19 0-56,-19 0 44,19 0-44,-11 0 44,20 0-50,-19 0 39,5 0-39,-18 0 11,1 0-11,2 0 6,2 0 0,0 0-6,1 0 11,1 0-6,-2 0-5,12 0 6,0 2 0,10 1-6,-12 0 5,9 0 1,-3-1-6,0-1 5,-9-1 1,1 1-6,15-2-6,10-1 12,-4-2-6,-23 0-6,20-1 1,-16 2 5,-2 1 11,2 1-11,7-2 0,-9 1 0,11-2 0,-19 1 6,0 2-6,1-1 5,0 0 1,14 2-1,-11-1 7,20 1-12,-24 0 5,14-1-5,-13 0-17,4-2 96,-14 1-74,-7 0-66,-10 1-2947,-2 0 0,-1 1 0</inkml:trace>
  <inkml:trace contextRef="#ctx0" brushRef="#br0" timeOffset="17134">15188 4834 15317,'1'55'437,"0"-3"-431,-2-15 66,1 3-72,0 2 6,2-2-6,-1-2 45,1-3-45,1-4 0,0-5-163,4 4 113,4-7 33,2-2-247,7-8-1908,-1-8 1062,-3-2-391,-3-3-823,-9 0 2324,-1 0 0,-2 0 0,0 0 0</inkml:trace>
  <inkml:trace contextRef="#ctx0" brushRef="#br0" timeOffset="17423">15069 5096 10892,'5'12'1361,"-1"-2"-599,-4-10 39,0 0-101,5-1-112,3 1 0,21-2-470,-3 1-12,31 0-106,-18 0-240,14 1-629,-17 0 869,19 2 0,-31-1 0,11 1 0</inkml:trace>
  <inkml:trace contextRef="#ctx0" brushRef="#br0" timeOffset="18101">15664 5191 14801,'-23'34'26,"-1"-1"0,2-2 1,6-2-44,11-4-129,3-1-150,2-2-35,8 1 191,-1-10 79,8 0 117,12-15 0,-9-7-17,11-6 11,-14-3 96,5-12 27,-5 4 35,1-8 21,-9 8 57,-1-1-17,-4 1-78,-1-2 100,-4 3 644,-7-1-661,-2 10-274,0 3-352,4 10 396,6 15 85,1 3-118,8 30 62,1-10-73,8 14-39,-1-12-79,2-3-380,11 6-124,-6-13-2693,21 8 3315,-21-22 0,2-1 0,-17-9 0</inkml:trace>
  <inkml:trace contextRef="#ctx0" brushRef="#br0" timeOffset="18637">15950 5215 13043,'2'35'585,"0"0"0,3 27-153,6-21-270,3 0-128,-4-8 33,-2-9-39,-6-21 56,1-8 45,1-6 89,5-22-50,3-9-162,1-1 28,10-3-858,8 24 824,16 22 0,-17-1 0,-2 19 0</inkml:trace>
  <inkml:trace contextRef="#ctx0" brushRef="#br0" timeOffset="19172">16426 5239 15328,'-24'25'255,"1"1"0,-17 21-255,22-13-370,8 0 95,2-1-296,14-8 123,4-16 437,3-6 17,10-20 5,-8-1 78,11-25 505,-4-9-286,-5 7-45,-2-3-33,-12 26 353,1 6-527,-3 7 67,1 18 146,1 53-211,-2-24 1,0 3-59,1 5 0,-1 2 0,-1 5 0,-2-4 6,-2 5 22,-2-16 0,-1-2-28,-5-4-22,-4 0-113,3-22-251,-2-6-1608,-13-19 1994,-3-20 0,7 11 0,6-8 0</inkml:trace>
  <inkml:trace contextRef="#ctx0" brushRef="#br0" timeOffset="19653">16688 5334 13603,'66'4'549,"-5"-9"-62,-45-9-235,-1-3 370,-8-9-67,-10 6-85,-21-4-470,5 11-17,-12 4 17,16 18 163,-2 19-74,7 2 46,1 17-135,7-11 0,4-3-68,14 1 18,2-15-633,27-7 683,-13-30 0,-2-5 0,8 9 0,6-28 0</inkml:trace>
  <inkml:trace contextRef="#ctx0" brushRef="#br0" timeOffset="20003">17140 4763 16924,'-12'43'351,"-1"1"0,2-2 0,1 0-183,4 0 0,1 0-590,0 25 427,3-13 1,2 0-142,5-19 0,1-2-200,4 30-986,8-21-1882,-8-29 330,-3-4 2874,-4-12 0,-3 1 0,0-2 0</inkml:trace>
  <inkml:trace contextRef="#ctx0" brushRef="#br0" timeOffset="20186">16973 5191 17064,'52'-37'269,"-3"7"-952,-10 26-1143,7 1-2901,-2 5 4727,2 2 0,-22-1 0,-7 2 0</inkml:trace>
  <inkml:trace contextRef="#ctx0" brushRef="#br0" timeOffset="20734">17497 4858 16280,'35'-1'353,"0"1"0,2 3 0,-4 6-107,-8 18-134,-3 7 95,-26 27-123,-12-21-50,-12 15 16,-2-21 1,2-4 27,1 0-235,13-13 29,11 2 116,28-12 12,2-1-554,23-3-684,-22-4 1238,6-1 0,-23 0 0,-3 0 0</inkml:trace>
  <inkml:trace contextRef="#ctx0" brushRef="#br0" timeOffset="20902">17664 5358 18112,'26'-23'0,"-4"5"0</inkml:trace>
  <inkml:trace contextRef="#ctx0" brushRef="#br0" timeOffset="23465">15212 5263 10254,'10'30'621,"-1"-5"-55,-11-21-163,0-2-117,0 0-415,1-1 123,0 0 12,1 0 44,1 2 17,0 0-11,1 2 6,1 0 23,0 1 4,1 3-38,1 1-51,2 3 0,-2-3 5,2 1 34,0 0-33,0-1-6,0 1 6,-2-4 10,0 1-10,0 1 28,0 0-102,6 6-4,-2-3 66,3 1-112,0-5 28,-1-7-806,11 0-409,-5-5 1305,5-2 0,-14 1 0,-2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52:17.905"/>
    </inkml:context>
    <inkml:brush xml:id="br0">
      <inkml:brushProperty name="width" value="0.05292" units="cm"/>
      <inkml:brushProperty name="height" value="0.05292" units="cm"/>
      <inkml:brushProperty name="color" value="#A020F0"/>
    </inkml:brush>
  </inkml:definitions>
  <inkml:trace contextRef="#ctx0" brushRef="#br0">11974 11406 15855,'38'-3'229,"-6"0"-156,-16 0 28,-1-1 5,-1 1-10,1 1-12,-1-1-12,-1 0-27,0 1 17,-2 0 72,5 0-5,2 0 45,15-6-169,-9 3 79,5-4-50,-14 4 61,13 0-45,-11 2-44,10 1 39,-13 2-40,9 0 51,-6 0-39,15 0 50,5 0-50,1 0 0,5 0 28,-4-1-12,-14 1-21,7-1-12,-16 0 5,5 0-5,-7 1 11,14 0 6,2 0-6,7 0-5,-2 0-6,-14 0-34,4 0 34,-11 0 6,5 0 28,-7 0-23,8 0-11,-6 0 0,5 0-11,-2 3-45,2 1 78,0 1-5,6 2-6,0-4-11,-5 0 0,3-2 0,-13-1 17,0 0-12,-1 0 1,-1 0 33,2 1-39,-1 0 0,2 0 0,-3 1-5,3-1-1,-1 1 17,6 2-5,-1-1-17,6 1 11,-10-2 5,3-1-5,-9-1-5,1 0-85,-3 0-2671,2 1 2761,-3 3 0,0-1 0,-2 0 0</inkml:trace>
  <inkml:trace contextRef="#ctx0" brushRef="#br0" timeOffset="7075">5737 3477 13995,'41'8'22,"-11"-1"-16,-13-8 0,-7 1 5,-1 0-11,0 0 5,1 0 12,3 0-6,1 0-11,-1 0 6,3 0 0,-1 0-6,-2 0 5,1 0-5,-7 0 0,0 0 0,-1 0 6,7 1-1,-5-1 1,5 1-6,-5-1 0,1 1-6,5-1 18,-3 0-1,4 0-11,-6 0 0,-2 0 5,-2 0 1,0 0-6,0 0 6,1 0-1,-2 0-5,1 0 0,0 0 0,1 0 28,4 0-11,2 0-6,2 0 0,-2 0 1,-3 0 16,-3 0-28,1 0 0,-3 0 0,0 0 5,1 0-10,0 0 16,4 0 0,-1 0 23,2 0-29,3 0 40,-2 0-45,-2 0 0,-2 0 0,-4-1 6,2 1-6,6-1 0,-2 1 0,4-1 0,-5 1 0,-1 0 5,0 0 23,-3 0 23,-1 0-51,-1 0-40,-2 0 29,2 0-168,1 0-846,3 0-1014,-1 0 2039,0 0 0,-2 0 0,-2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52:55.353"/>
    </inkml:context>
    <inkml:brush xml:id="br0">
      <inkml:brushProperty name="width" value="0.05292" units="cm"/>
      <inkml:brushProperty name="height" value="0.05292" units="cm"/>
      <inkml:brushProperty name="color" value="#00B050"/>
    </inkml:brush>
  </inkml:definitions>
  <inkml:trace contextRef="#ctx0" brushRef="#br0">6975 7049 16096,'31'10'5,"-6"-2"1,-19-8 5,-1 0 0,2 1-5,-2 0-6,3 0-6,-3-1-5,3 1 5,0-1 6,4 0 6,-2 0 0,1 0-1,6 0 1,-6 0-6,10 0 0,-6 0 5,11-1 1,-5 0-6,17-1 11,5-1-5,2 1-23,-3 0 17,-12 1 39,-11 0-28,7 1-11,-7 0 0,5 0 0,-9 0 0,-2 0 0,0 0 12,5 0-12,-1 0-17,14 0 17,-1-2 5,19-1-5,-17 0 0,10 0 17,-18 1-17,2 0 0,1-1 6,2 0-6,16-3 0,-8 2 0,26-3 0,-24 4 5,26-2 35,-13 1-54,-13 0 0,-1 1 14,13-1-6,2 0 0,-30 4 1,-1-2-1,2 2 6,-7-1-17,2 1 17,-10-1 0,-2 1-33,-4 0 22,0 0 5,-1 0 0,4 0 12,-2 0-6,4 0 6,-2 0-1,2 0-10,3 0 10,2 0 23,5 0-28,4 0-11,4 0 11,23 1-6,-8-1 0,-2 0 1,1 1-1,-5-1 1,-2 0 5,2 0 0,0 0 0,5-1 0,-1 1 0,6-1 0,11 0 6,-19 1 5,12 0-11,-13 0 5,9 0-5,-17 0 0,1 0 0,9 0 0,-10 0 17,18 2-17,-1 0 6,2 1-6,19 0 0,-27 0-6,7-2 1,-21-1 5,1 0-6,0 0 6,1 0 6,12 0-6,-9 0 0,20 0-6,-22 0 12,17 3-6,-9 0-6,22 4 6,-18-4-6,8 1 6,-21-4 0,1 0 0,0 0 0,2 0 0,-1 0 0,2 0-5,0 0-1,16-2 6,-11 0 6,26-1 11,2 1-15,-30 1 1,0 1-3,6 1 0,-2 0 0,11 1 0,13 2 0,-25-3-5,25 0 5,-26-1-12,24 0 12,-27 0 0,10 0 6,-15 0 5,22 0-11,-5 0 0,8 1 0,-1 0 6,-20 0-6,9 1 0,-12-2 0,1 1-6,0 0 1,0-1 5,14 2 5,-9-1 6,26 1-11,-24 0 0,29-1 0,-10 1 12,0-2-12,-20 1 0,-1 0-920,8-1 920,13 1 0,-17-1 0,0 1 0,-3-1-5,-1 0 5,-2 0 5,-1 1-5,0 1 0,12 2-5,-9-2 5,24 3 0,7-4 0,-11 2-6,9-3 1,-30 0 5,-1 0 5,0 0 1,-1 1 907,0 0-913,-2 1 0,2 0 0,-2-1 0,0 1 12,12 1-12,-9 0 0,21 1 0,-21-2 0,20 2-12,-20-3 24,7 0-24,-12 0 12,-1-1 0,-2 0 0,1 0-5,-2 0-1,0 0 6,0 0 0,0 0-5,1 0 5,0 0-40,12 0 35,2 0-6,1 0-68,10 0 29,-6 0 27,-6 0 1,0 0 22,16 0 0,11 0 6,-28 0-12,0 0 6,1 0-6,1-2-5,20 0 6,-13 0-32,-6 1 1,0 0 30,8-1-22,-8 2 0,1-1 28,23-2-3,-16 0 1,0 0-4,17-2-19,-28 2 0,-3 0 19,6-1 0,-2 0-66,19-3 72,-15 2 0,15-2-56,-19 2 50,0-1 0,-1 0 1,1 0 5,-2 1-6,2-1-17,25 2 18,-9 1-1,-15 1 0,-1 1-44,8 1 56,9-2-6,-23 2 0,8-2-12,-14 1 12,-2 0-5,8 0 5,-8 0-17,15-1 6,-8-1 11,2-1-6,6-1 6,1 0-5,-5 1 5,1 1 0,-18 2 0,-1 0 0,-1 1 5,7 0-5,-6 0 0,6 0-11,0 0 5,-4 0 6,13 0 0,-4 0 12,15 0-40,-5 0 33,-3 0 29,-11 0-34,-8 0 0,-2 0-45,0 0-11,-2 0 50,-1 0 6,-2 0-5,-2 0-29,-1 0 34,4 0-5,13 0-63,7 0-139,14 2 129,-10 0-129,10 2 128,-20-1 23,6 1 11,-13-3 40,-3 1-29,-2-1 34,-2 0 0,-2-1-11,0 1-51,-1 0-83,-1-1-118,5 1-152,7-1-61,3-3 280,2 1-123,-5-1 112,-6 0 61,-1 1-162,0 0 0,-2-1 218,-1 1-11,0-1 90,-3 2-6,0-1-39,-3 2 17,5 0-426,3-2 236,2-1-152,9-4 420,-10 3 67,1-1-5,-9 4 73,-3 0 162,0-2 425,0-6-144,0-3-292,0-7-258,0 4-17,-1-11-44,1 9 5,-1-18-5,1 11 11,0-25-12,0 17 1,2-27 5,-1 7 6,1 0-6,-1-11 56,-1 17-28,0 0 118,0-1 22,0 22-50,0-6 34,-1 13 38,0 2-55,-1 1-6,-1-1 5,0 1-77,1-2-68,0-1 95,0-6 6,0 6 83,0-8 63,-1-1-141,1 6-27,-1-2 10,1 15 141,0-1-197,0 4 7,1-3-40,1 3 51,0 0-18,0-1-16,0 1-11,0-7 5,0 0 28,0-1-275,0 5-66,0 5-2213,-2 3 504,-1 2 2011,-2 1 0,2-1 0,0 1 0</inkml:trace>
  <inkml:trace contextRef="#ctx0" brushRef="#br0" timeOffset="1710">6928 6025 15603,'4'33'157,"0"1"-157,-4-5 5,2 4 34,1 4-5,1 3 0,0 1-1,-1 14-30,1-10 0,-1-2-3,-2 8 30,-1-6 1,1 1-14,-1 20-42,0-21 0,0-3 81,1-6 22,-1-10-72,2-16-6,-2 3 5,1-3-5,-1 1 0,0 0 12,0 0-29,0 3-17,0-4 68,0 2-79,1-1 45,0 0-280,2 1 230,-1-4 50,0-4 0,0-4 145,-2 0-134,0 3 34,0-1 56,0 6-101,0-2-6,0 4-150,0-2-124,0-1-79,0-1-470,0-5-1154,0 0-1204,0-5 3187,2-3 0,-1 2 0,1-1 0</inkml:trace>
  <inkml:trace contextRef="#ctx0" brushRef="#br0" timeOffset="5462">7023 6072 12349,'32'8'1187,"2"-1"-728,-16-4 112,10 3-464,-5-2 72,12 2-112,-14-2-11,14-2-50,-17-1 61,8-1 17,-9 1 61,9 0-49,-6 0-46,17 1-44,-14-1 38,19-1-27,-7 1-11,23-1 5,-19 0-5,7-1-1,-22 1 1,11-3-6,-10 1 11,6-1-11,-11 2 0,-3 0 0,6 0-6,-7 0 6,12 1 6,4-3 0,2-1-6,0-1 0,-8 0 0,-6 2 0,-1 1 5,2 0-5,1-1 6,2 1-6,1-2 0,2 1 0,1-2 51,16-2-90,5-1 39,-11 4 0,1 1 0,28-3 0,-5 2 0,-3 2-635,-25 0 635,11 0-12,-15-1 7,0 1-1,0-1 1,-1 1-1,-2-2-20,-1 1 20,-1 1 6,-2-1 0,-2 2 0,-2-1-11,7 0 644,1 0-633,0 1 28,9-2-28,-13 0 5,9 0-5,-8 1-5,25 1-1,-16 1 0,21 0 6,-23 0-5,15 0 38,-9 0-61,26 0 28,-12 0 6,0 0 0,7 0-1,-25 0-5,9 0 0,-14 0 0,-1 0 0,10 1 6,-9 0-6,7 1 0,-13 0-6,17 2 6,-7 0 0,21 2 0,-19-1-39,7 2 39,-18-2-11,7 1 11,-8-2 0,1 0-17,17 3 17,-6-1-6,6 0 6,4 1-5,-4-2-1,-6-2 1,0 1 5,13 0-6,8-1 0,-25-2-5,12 2 0,-10-1 11,8 1-34,-13-1 23,0 0-34,10 1 40,-8-1 5,17 1-6,-2 0-5,2-1 11,-4-1-6,-14 0 6,-8-1 0,9 0-5,-8 0 5,8 0-39,-9 1 39,-1-1-6,9 2 6,-6-1 0,16-1-6,8 0 1,4 0 5,2 0 0,-12 0 0,-10 0-6,14-2 6,-10 1 6,11-2 27,-15 1-66,0 0 27,13 1 6,-11 0 0,22-1 0,2-3 0,3 0 0,-18 2 0,-2-1 0,7-2 0,5 1 0,-25 2 0,-1 1 0,-1 0 0,0 1 0,10-1 0,-8 1-5,15-3 5,-19 2 0,14-2-6,-8 2 0,0-1 6,9-1 0,-16 3 0,9-2 0,-9 2 0,1-1-5,1 1-1,0-1 1,2 1-1,0 0 0,1 0-10,14 0 16,-8 0 28,24 0-68,9 0 46,-30-1 0,1 1-6,7-1 0,-2 1 0,15-2 0,10 1-6,-27 1 6,27 0-6,-26 0-5,24 0 11,-28-1-5,19 1-1,-26 0 0,8 1 6,-13 0 0,8 0-11,10 0 6,0 0-12,11 0 11,-24 0 1,12 0 5,-21 0-17,14 0 11,-13 0 6,16 0-39,-3 0 22,20 0 12,-15 0-46,6 0 12,-19 0 17,13 0-18,-7 0 40,11 0 0,-12 0 0,2 0 0,16 0 0,-11 0-5,27 0-12,-3 0-89,1 0 80,-27 0 1,-3 0 20,9 0-12,9 0-22,-22-1 39,10 0 0,-14 0-6,0 1-5,10 0 5,-9 0 1,17 0-7,-7 0 7,-1 0 10,8 0 1,-18 0 0,17 0-6,-18 0 5,8 0-5,-10 0 0,1 0 0,0 0 0,1 0 0,12 0 0,-8 0 0,21-1 0,-19 1-11,23-1 11,-5 1-3,-12 0 0,1 0-2,14-1 5,5 0-6,-28-1 1,0 0 5,1 1 0,0-2 0,1 1 0,-1 0 0,2 0-6,12-1 6,-9 0-6,21-1 6,-13 3-11,20-1 11,-22 2 0,3 1 0,-22 1 6,8-1-6,-8 0 5,14-1-5,-16 0-5,5 0 5,-9 0 0,-2 0 0,2 0-6,-3 0-5,-2 1 11,-3-1 11,-3 1-11,-1-1 0,2 0 0,1 0-11,0 1-23,3 1 34,0 0 0,9 1-145,8 2 22,12 2 117,-6-1 0,16 1 1,-19-3-85,24 1-22,-23-3-39,9-2-146,-14 1-257,0-1-421,0 0-1103,-3 1 2078,-3-1 0,-10 1 0,-3 0 0</inkml:trace>
  <inkml:trace contextRef="#ctx0" brushRef="#br0" timeOffset="7295">6428 7334 16101,'0'50'129,"0"5"-129,2-16 11,1 27 40,-1-19-29,-1-1 0,-1 3-10,-4 16-10,2-20 1,-2 0-1836,-4 19 1866,-1 0 260,2-22 0,1 1-226,0-3 0,0 3 14,-2 14 1,2-1-32,2-19 1,0-2-37,2 2 0,0-3-14,1-3 0,1 10 100,-2-10-66,0 7 39,-2-13-68,1-2 1439,-1-2-1477,1-3-51,1 2-17,0-5-67,2 1 106,0-4 51,0-3-39,0-1-180,0 0 73,0-6-492,0 1-1799,0-12-1221,1 0 3669,0-10 0,-1 9 0,0 2 0</inkml:trace>
  <inkml:trace contextRef="#ctx0" brushRef="#br0" timeOffset="8032">6261 7620 14807,'26'-32'397,"-1"1"1,-1 1 0,-3 1-118,3-12 208,-5 5-444,-8 16-88,-3 8 38,-5 10 0,4 1 6,-1 1 56,3 0-11,-2 0-11,1 0-1,1 0 7,1 6 172,9 16 7,14 35-219,-6-10 16,-9-14 1,-1-1-17,2 0-44,-2-4-46,-1-4-380,-2 1-202,-5-10-1037,-2 2-2060,-5-9 3769,-3 1 0,1-5 0,-1-1 0</inkml:trace>
  <inkml:trace contextRef="#ctx0" brushRef="#br0" timeOffset="9411">6071 9025 15535,'16'40'869,"-1"-2"-729,-10-9-23,1 3-111,0 0 89,2 15-89,-1 0 94,1 12-94,-4-23 28,-2-6 27,-2-20-27,0-1-79,0-4-218,0-2 263,5-11 56,2-4 101,16-27 39,9-12-45,-3 8 0,1 0-137,-9 13 0,0 1-11,3-4 0,-3 3 30,-6 11-22,-5 6-22,-5 7-62,-2 3-408,-3 4-712,-3 3-6963,-16 15 8156,2-2 0,-4 2 0,12-11 0</inkml:trace>
  <inkml:trace contextRef="#ctx0" brushRef="#br0" timeOffset="9595">6190 9263 10892,'8'19'2957,"-1"-3"-2173,29 23 483,15 2-1239,-15-12 0,1 0-2905,3-7 1,-2-4 2876,-1-4 0,-8-8 0,-26-4 0</inkml:trace>
  <inkml:trace contextRef="#ctx0" brushRef="#br0" timeOffset="10613">6309 9882 15020,'4'27'700,"-1"2"-582,-3-1 11,0 4 100,1 23-170,0-15 0,1 2-40,0 1 1,0 1-20,0-2 0,0-1-28,2 17 28,-3-20 39,-1 17-5,0-13-23,0 14-11,0-17-50,0-2 44,0 10 1,0-14-79,0 16 134,2-9-5,-1-5-118,0-4 23,-1-19-40,0-8-1510,0-4 0,0 0 0</inkml:trace>
  <inkml:trace contextRef="#ctx0" brushRef="#br0" timeOffset="11713">6285 10859 13093,'12'33'594,"-2"1"-577,-9-16-12,1 1 7,1 0-1,-2-6-6,2 1 1,-2 1 0,1-1-6,-1 0-73,0 6-129,-1 2 180,0 0 33,0 3-11,0-14-45,0 1 40,0-8 10,0 2-5,0-3 0,0 2 0,0-2-84,0 0-291,0-2-510,1 0 885,1-8 0,-1 5 0,0-6 0</inkml:trace>
  <inkml:trace contextRef="#ctx0" brushRef="#br0" timeOffset="12529">6166 10882 15154,'6'40'533,"3"-4"-404,3-14-17,2 0-107,1 3 62,1-1-61,1-1 5,-2-3-5,0-1 39,2 5-40,-6-7-5,7 8 23,-9-10-18,1-1 6,-4-3 17,-4-6-28,-1-1 0,0-2 51,-1-2-79,1 2-6,-1 0 34,1 1-5,0-1 5,0 1-219,0 0 146,0-1-167,0 0 240,1-2 5,1 2 12,-1 1-23,1-1-196,-1 0 85,1-2 195,6-13-22,2-1 11,14-26-28,-5 9 342,8-15 1,1-3-248,-1 0-61,2-3 0,0-1-40,-3 2-33,0 3-336,-9 18 45,-13 23-1188,-1 5-1450,-4 8 2929,0 3 0,0-3 0,0-1 0</inkml:trace>
  <inkml:trace contextRef="#ctx0" brushRef="#br0" timeOffset="28064">15593 7096 13956,'0'31'235,"0"1"-224,0-14 185,0 11-95,0-4 11,0 12-106,0-13 5,0 17 22,-1-14-33,1 9 0,-1-10 6,1 1 0,0 11 5,-2-1 0,2 0 6,-2 6 16,-1 7-27,0-7 58,0-8 1,0-2-60,-1 2 35,1 10-40,1-18 0,1-2 11,0-1-6,0-3-49,0 12 44,1-7 61,-1 22-122,0-2 61,-1 1 61,-1 14-61,2-26 11,-1 12-11,0-16 0,0 1 0,1-1-33,-1 0 33,0 0 11,0-1-5,0-1 10,-2 14-4,1-11 55,-3 22-17,0 4-39,1 3 17,2-25 0,1-1-28,1 9 0,0 7 6,1-23 39,0 7-45,0-11 0,0 0 11,0 10-11,0-8 0,0 18-11,0-6-23,0 0 34,1 14 17,3 5-11,-1 4-6,1-3 0,-3-23 0,0-3 5,1 3 1,-1 20-1,0-27 29,0 13-34,-1-10 11,2 23-5,-2-7-6,0-9 0,0 1 5,0 16 1,0 10-6,0-29 6,0 1-6,0 0 5,1 0-5,1 0-5,1 0-1,2-1-56,1 15 57,-1-12-34,1 24 33,-3-13 0,1 0 6,-1 9 0,-2-24 0,0 12 0,-1-14 0,0 15 0,0-11 6,0 11-12,0-16 6,0-1 0,2 11 0,0-11 6,2 15-6,-2-18-6,0-2-50,-1-5 73,0-5-22,-1-3-1,0-1-33,0-10-269,0-2 313,2 0 40,0 0-6,2 0 29,0 0-24,2 0 52,3 0 44,14-1-45,-5 0-50,9 0-1,-8 0 1,13 1-6,-5 0-5,10 0-28,-10 1 50,1 0-22,13 0-34,-10 0 39,21 0 17,0 0-56,5-1-3,-23 0 0,-1 0-2,14 0-6,15-2-34,-22-2 31,-5 0 0,-1-2 64,6-3-33,22-5-11,-31 7 44,9-1-61,-21 5 11,-4 1-62,-7 2-1596,-5 1-3512,-1 2 5170,-1 0 0,-1-1 0,0-2 0</inkml:trace>
  <inkml:trace contextRef="#ctx0" brushRef="#br0" timeOffset="30521">15616 7096 12925,'37'-8'723,"0"1"-594,-8 3-73,-3 1 229,10 0-167,-14 1-17,7-2-12,-9 1-44,-1-1 61,8-1-106,-8 1 40,5 0-35,-9 2 34,6 2 1,-3 0-24,13 0 7,7-4 10,2 1-66,16-4 33,-24 4-6,3 2 6,-15 1 0,-1 0 0,0 0-22,1 0 22,9 5 5,-6 0-10,16 8-40,-6-1 39,-1 0-72,6 0 67,-2-2-40,-8-1-61,-1-1 6,-19-3 72,-3-1 34,-2-1-5,-1-1-34,-2 1 39,0-1 0,0 0 0,0-1 33,0 1 57,0 2 33,2 5 0,3 14-61,1 8-62,1 4 22,-4 0 1,-2 1 27,1 9-50,-1-8 0,-1 1-6,0 7 6,0 2-33,0 0 33,0 0-6,0 20 28,0-21 1,0 2 22,0 1 0,-1 1 2,1 10 1,0-2-12,-1-20 1,0-2-237,1 11 0,0-2 206,0 7-4,0-18 1,0 0 8,0 10 1,0 17-7,0-1-53,0-24 1,0 1 5,0-1 0,0-2 3,0 19 39,0-20 0,0 2-3,0 5 0,0 0-53,0 25 295,-1-25 0,0-2-228,1 2 29,0 1-40,0-2 0,0-2 0,0-2 5,0-3-5,0-1 11,-1 10 1,1-8 4,-1 23 1,1-5-6,0-10 1,0 3-7,0-6 1,0-1-1,0 0 1,0-1 33,0 29-33,0-30-1,0 10 7,0-16-1,0 1 39,0 1-44,0 1-1,0 1 85,0 18-48,-1-16 0,0 2-39,1 0 0,-1-1-3,-1 0 0,1-2 5,-1 12 1,1-14 39,0 24-40,1-20 6,0 29-5,0-35 5,0 10 51,0-13-57,-1 12 40,-2 3-39,1-1 62,-2 9 4,0-1-16,2 0-50,0-6-6,2-20 0,0-11-6,0-5 6,0-1 6,0-3 0,0 4-1,0-1 6,0 10 68,0 4-79,0 9 5,0-3 7,0-4 16,0 3-96,0-13 63,0 6 5,0-14-6,0-1-2427,0-2 0,0-1 0</inkml:trace>
  <inkml:trace contextRef="#ctx0" brushRef="#br0" timeOffset="49415">8046 1786 16572,'-1'27'263,"3"0"-196,0-1-17,5 17-50,-2-9 45,1 14-39,-3-14-1,1 2 1,-1 0 0,0 1 16,-1 15 23,0 14-17,-1-4-39,-1-9 11,0-23-6,0-14-50,0 12 56,0-10-11,0 10 5,0-14 23,3 14-11,-1-5-6,2 8 56,-3-13-45,1-4-6,-2-8-72,1-2-140,-1-2-1423,0-2 364,0-9-363,-1-6-1654,-2-9 3283,-2-1 0,1 11 0,0 4 0</inkml:trace>
  <inkml:trace contextRef="#ctx0" brushRef="#br0" timeOffset="49868">7951 2334 14538,'29'55'695,"-5"-5"-617,-14-26-50,2 11-134,6 0 50,-4-6-6,1-7 62,-10-17 78,-1-3 23,-1-1 11,-1-1 398,-1 0-504,1 0 145,3-2 325,9-12-162,0 0 134,13-23-314,-6 10-27,7-11-51,-6 8 39,0 2-95,5-7-6,-9 13-296,1-1-477,-11 14-1176,-4 4 1955,-1 1 0,-2 3 0,0-1 0</inkml:trace>
  <inkml:trace contextRef="#ctx0" brushRef="#br0" timeOffset="51532">10046 1786 15350,'4'46'303,"-1"-1"-241,-3-10 27,0 6 18,1 5-107,1 1-575,1 0 648,0 0 200,1-2-217,0 14-56,0-17 97,-2 20 9,0-23-39,-2-3-22,0-7 250,-1-16-368,0-1 73,-1-5-6,1-2-139,1-1 49,0-2 35,0-1 111,0 7 1,0 0-46,0 3 57,2 1-62,0-7 39,1 1-39,-1-3 6,0 0-1,-1 0 1,1 1-1,-1-1-89,1 0-11,-1-1 314,-1-2-175,0-6-16,-2 0-28,-2-5 0,-3 0-33,-2-2-1,-1 1 29,-2-3-1,-1 0 0,-5-8 12,1 2 0,2 2 44,3 4 0,9 9-44,0 2-107,3 3-72,0 1 122,2 4 141,18 21-17,-4-5-68,23 26-38,-11-15 27,1-2 0,0-7-5,-6-15 162,-1-7 34,-2-9 62,3-22-169,9-25-128,-7 12-516,5-9-1518,-17 37 2084,-3 5 0,-5 7 0,-2 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54:07.787"/>
    </inkml:context>
    <inkml:brush xml:id="br0">
      <inkml:brushProperty name="width" value="0.05292" units="cm"/>
      <inkml:brushProperty name="height" value="0.05292" units="cm"/>
      <inkml:brushProperty name="color" value="#0070C0"/>
    </inkml:brush>
  </inkml:definitions>
  <inkml:trace contextRef="#ctx0" brushRef="#br0">6880 5096 14544,'1'-19'201,"0"1"-133,0 6-12,1 0 16,3 0-16,3-6-11,2 1 0,4-6-39,-3 7 5,4-3 0,0 2-5,-2 3 27,2-1-22,-5 7-5,-1 0 0,1 0 16,6-6-22,-6 5 6,10-6-1,-4 4-5,0 0 6,10-3-12,1 1-5,3 0 5,-2 4-5,-5 4-50,1 3 61,-5 1 0,5-1 0,-8 1 0,22-2 5,0-1 18,29-1-23,-17 2 22,12 1-22,-29 2-45,1 0 45,-17 1 51,0 1-51,1 1 0,0 1 16,0-1-4,8 1-1,2-2-6,0 0 63,5-2-57,-6 0-6,0 0 7,5 0-7,-15 0 1,14 0-1,-13 0 40,13 2-45,-13-1 6,4 1 27,-8-1-27,4-1 0,-7 0 66,5 0 170,-6 0-91,0 0-89,-2 0 33,4 0 6,16 2-96,-4-1-5,15 3 6,-14-1 27,29 3-72,-8-2 64,-7 0 1,1 0-77,11 0 51,5-1 62,-31-2-57,-4-1 7,-17 1-12,0-1 5,-2 1 1,2-1-6,5 0 5,13 0-5,6 0 12,18 0-7,-10 0 1,17 0-6,-19-1 0,10 0 0,-13-1 11,22-2-11,-19 1-6,24-2-38,-28 1 44,-3 1 5,-6-2-5,-10 2 0,2-1 0,-1 1 0,2-1 0,1-1 0,4 0 0,14-5-5,-6 1 5,9-3 0,-10 3 0,15-6-6,-10 4-28,13-7 29,-17 6-34,-5-1 39,8-3 0,-6 5-6,11-7 6,-5 4-6,0-2 12,2 0-6,-2 1 0,6-5 6,-12 7-6,4-6 140,-18 10-51,3-7 18,-5 2-96,6-7 0,-3 5 0,-2 3 0,-5 8-11,-4 4-352,0 1-1189,-3 6 1541,-7 3 0,4-2 0,-4 1 0</inkml:trace>
  <inkml:trace contextRef="#ctx0" brushRef="#br0" timeOffset="3115">9999 4405 12657,'15'36'548,"-4"-7"-458,2-13-79,-4-5 62,4 3 5,3-1 146,8 6-106,-8-6-6,2-1-45,-9-5 45,4 3-73,-3-2-33,3 2 0,-3-3 33,-1-1 45,6 4-51,-5-4-33,7 5-61,-4-4 61,0-1 196,4 0-129,-5-5 28,5 1-5,-3-2 39,14 0-73,-10 0-45,10 0 34,-14 0-40,0-1 34,0 1-39,0-1 40,6 0 16,5-1-56,1 1 0,12-3 0,10-1 0,-7 0 0,8 0 0,-23 2 5,9 0-5,-8 1 34,17 0-34,-19 2-6,9 0 6,-10 0-5,0 0 55,14 0-50,2 0-6,21 0 6,-19 0 6,3 0-6,-20 0 0,11-3 6,-8 1-6,8-1 5,-11 1-5,-1 1-5,0 1 5,-2 0 0,2 0 22,8 0-16,4 0-6,0 0 5,10 2 1,-5-1-6,0 1 0,9 0 0,-21 0-51,21 0 91,-20 0-40,8-1-40,-11 1 35,-2-2-1,12 0-5,1 0 5,-1 0 18,4 0-12,1 0 33,-9 0 6,14 2-39,-26-1 0,8 2 0,-10-1 6,1-2-6,-1 1-6,0-1 6,-2 0 6,7 0-6,-1 0 6,4 0-6,-8 0 5,2 1-5,-9-1 0,4 1 0,-3 0 0,0 0 0,3-1 0,9 1 6,-5-1-6,7 1 5,1 0-5,-7 0-5,14 1-1,-10 0-11,8-1 17,-13 0 0,-3-1 0,-9 0-39,11 0 39,-4 0 0,12 0-5,-7 0 5,16 0 0,-7 0 44,21-1-44,-14 1-11,-3 0 0,-7 0 17,-13 0-1,-1 0 1,3 0 22,-3 0 39,15 0-61,-7-1-1,19 0 1,-15 0-1,15 0 1,-14 0-6,0 1 0,-4 1 11,-4 2-11,-3 0 0,0 2-5,-8-2 5,1 1 5,0 1 40,1 2 0,8 7-40,-1-2 1,5 5-6,-4-5 6,1 1-62,6 4 5,-3 0 40,1 2 11,-9-5 6,-1 3-18,-6-7-55,2 8-22,-4-5-51,1 9 22,-3-7-28,0 4-128,-1-4-695,0 8 51,0-8-169,0 1 1087,2-11 0,-2-4 0,0-1 0</inkml:trace>
  <inkml:trace contextRef="#ctx0" brushRef="#br0" timeOffset="5321">14736 4905 10808,'14'-20'1126,"-1"1"-728,-9 9-124,1-1 29,3-3-147,2-3-77,0 1 44,6-5 62,-2 4-56,0-1 78,5-3-168,-7 10-33,4-4 94,-2 6 24,-1 0-18,12-5-5,-5 3-101,14-7 33,-7 5-27,-2 2 78,0 1-17,-1 2-33,-3 3 22,3 0-23,-8 3-33,1-1-28,3 1 28,1 1 0,1 0-5,2 1 5,0 0 0,12 0 0,-9 0 0,17 3 11,-11 1 39,12 5-33,-8 0-17,-5-1 56,-1-1 0,-12-3-50,7-2 50,-6-1-51,2-1 7,1 0 21,1-2-27,10-1-6,-8 0 11,22-2-5,-16 4 5,12-3-6,-18 2-5,6-3-5,-14 2 5,6-3-11,-7 2 11,-2-1-12,8-3 12,-7 2 23,10-4-34,-7 1 22,0-1-11,5-4 67,-2-4-22,-2 1 33,-3 1 73,-12 7-39,-2 3-22,-1-6-84,0 3-6,1-6 11,0 4 34,0 0-45,0 2 44,0 1 30,-2 3 21,0 2-700,-1 2 369,1 1-16,-1-4 241,1-2 6,-1 0 5,0-2 0,0 6-34,0 0-5,0 1 44,0-1-5,1-1 34,1-1 0,-1 1 167,1 0-150,-2 0-46,2 1-1243,-2 2 0,0 0 1</inkml:trace>
  <inkml:trace contextRef="#ctx0" brushRef="#br0" timeOffset="7067">16235 4262 13093,'17'39'392,"-3"-4"-341,-7-22 27,9 12-5,0-5-56,13 14-17,-11-17 0,3 1 0,-8-10 5,-1-1 1,0 0-6,1-1 22,3 3-22,-5-3 34,8 4-34,-9-4-67,8 2 16,0-3 96,13-1 0,-9-2-39,3-2 33,-13-1 6,9-3-40,-8 2 57,11-3-51,-6 4-5,0 0 83,8 1-50,7 0-27,3 0 10,8 0-16,-16 0-6,-4 0-6,-2 0 0,-5 0 6,4 0 6,-8 0 151,1-1-34,8-2-11,5 0-106,10 1 44,-6 0-44,0 2-6,-11 0 0,-1 0-62,3 0 62,-6 0 50,1 0-44,-8 0 56,0 0-23,2 0-6,2 0-27,1 1 33,3-1-33,1 0 5,9 0-11,-6 0 6,13 0-6,-6 0 0,0 0-275,1 1 264,-14-1-73,5 3 90,-9-1-1,1 0 1,-2 0-6,1 0-6,3 0 6,2-1 6,12 2-1,-5-1-72,13 3-134,-9 1 111,6 7 90,-12-3 34,-2 1-34,-10-5 72,0 0-32,-3 0 38,2 1-28,-4-1 23,0 0-22,2 4-18,-2-1 174,9 11-128,7 11-6,3 2-68,0 0 1,-7-11-6,-7-8 5,0 3-5,-3-5 12,0 3-7,-4-4 40,-1-1-34,1 4 23,-1-5-85,-1 7-111,0-5 16,0 1-212,0 1-1048,0-3-89,0-1 1495,0 0 0,0-5 0,0-1 0</inkml:trace>
  <inkml:trace contextRef="#ctx0" brushRef="#br0" timeOffset="8133">15878 3572 13127,'38'36'795,"-5"-4"-532,-19-16 12,2 2-113,1 1-44,10 10-113,3 1 57,0 0-96,5 2-150,-9-11-578,-4-3 129,-7-6 633,-12-8 0,-3-3 0,0 0 0</inkml:trace>
  <inkml:trace contextRef="#ctx0" brushRef="#br0" timeOffset="8583">16354 3643 16157,'-23'37'627,"-7"9"-565,12-19-34,-8 13-22,4-7-12,0 3 12,-2 1 16,-1 1-22,-11 16-56,0-4-129,2-2-117,1-8-847,13-19-1892,3-6-1496,7-7 4537,6-7 0,3-1 0,0 0 0</inkml:trace>
  <inkml:trace contextRef="#ctx0" brushRef="#br0" timeOffset="9900">9689 3739 13715,'36'23'1792,"7"13"-1612,-20-10 5,22 23-141,-16-19-24,-4-6 0,0 0-15,3 2 1,7 5-1,-15-13 40,12 6-140,-11-7-101,4 2-605,-13-9-2017,-8-6 2818,-1 1 0,-3-4 0,0 1 0</inkml:trace>
  <inkml:trace contextRef="#ctx0" brushRef="#br0" timeOffset="10318">9713 4167 14594,'47'-41'765,"0"0"1,2-1 0,-2 1-691,-12 15 1,-1 0-29,4-6 1,-3 2-48,-1 1 0,-1-1-33,-21 20-85,-5 6-761,-4 2-1877,-2 5-985,-1 1 3741,0 5 0,0-4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09:00.267"/>
    </inkml:context>
    <inkml:brush xml:id="br0">
      <inkml:brushProperty name="width" value="0.09071" units="cm"/>
      <inkml:brushProperty name="height" value="0.09071" units="cm"/>
      <inkml:brushProperty name="color" value="#0070C0"/>
    </inkml:brush>
  </inkml:definitions>
  <inkml:trace contextRef="#ctx0" brushRef="#br0">1773 6906 6103,'4'30'415,"0"7"-337,-4-21-33,0 7 33,-4 6-66,-1-2-9,1 3 1,-1 8 0,1-2-10,0-4 1,1 0-622,-1 4 0,0 3 0,1-4 627,2-3 0,0-3 0,0-1 0,0-1 69,1-4 0,0 0-81,0 14 12,0-10-616,0-23 325,0-17 291,0-23 0,0 12 0,0 2 0</inkml:trace>
  <inkml:trace contextRef="#ctx0" brushRef="#br0" timeOffset="406">1773 6866 5891,'2'2'347,"0"0"-246,-2-2-1,72 7-55,-44 3-30,-1-6 0,5 1 0,-7 3 7,-12 7 1,-4 3-1,2 9-11,-6-8 1,-2 0 10,-5 12-39,-8-11 0,-5 1 0,-3-3 1,-2-2 4,-3 1 1,-1-2-118,0-4 0,1-4 129,-6-1 0,6-3 34,7-2-34,7 1-34,5 2 23,12 6 78,10 6-17,9 4 1,3 1-40,-4-2 0,0 1-509,-1-2 1,1 1 0,-1 0 497,3 3 0,-1-2 0,-1 0 0,1-1-332,-2-3 0,-1 0 326,-2-4 1,0-1 5,-2-4 0,0-1-89,14 0-102,-8-12-223,-10-11 414,-8-9 0,-6 7 0,-2 3 0</inkml:trace>
  <inkml:trace contextRef="#ctx0" brushRef="#br0" timeOffset="840">2395 7223 6540,'-8'27'16,"1"0"1,-1 0 0,-2 10 0,4-4-17,15-2 0,4-4 0,7-7-22,1-6 11,8-6 11,-3-12 22,-1-10-22,-8-12 11,-8-8-317,-7 15 1,1-1 310,-2-1 1,1-1 5,-2 1 0,1-1 0,-1 0 1,0 1 4,-3 2 1,0 1 169,-8-14-175,-1 17 0,-3 2-67,-16 0-101,0 3-201,7 17 358,11 4 0,6-1 0,2-2 0</inkml:trace>
  <inkml:trace contextRef="#ctx0" brushRef="#br0" timeOffset="1273">2739 7170 6574,'17'27'24,"0"-1"1,-1 1 0,0-2-1,0-1 1,-2-2-20,-2-3 1,-1-2-335,1 0 1,-1 0 328,11 13-45,-2-6-190,-3-7 79,-3-8 156,-4-4 0,-6-5 0,-2 0 0</inkml:trace>
  <inkml:trace contextRef="#ctx0" brushRef="#br0" timeOffset="1541">3043 7170 6854,'-2'32'80,"0"0"1,0-1 0,0 0-1,0 0 1,-3-3-53,-4 1 1,-1-1-527,-1 2 1,-1 2 512,1-2 0,-1 3 0,0-1-579,3-8 0,0-2 0,0 2 567,-2 5 1,-1 2 0,1-3-10,1-3 1,2-3 243,1-3 1,0-2-520,-2 6-111,5-11-56,2-16 559,3-13 0,-1 5 1,0-3-1</inkml:trace>
  <inkml:trace contextRef="#ctx0" brushRef="#br0" timeOffset="2109">3347 7223 7044,'-13'27'45,"0"0"0,0 4 0,2-1-51,7-10 0,2 0 0,-1 4 1,2 0-40,7 8-67,5-9-11,4-17-34,9-8 140,-10-12 1,-2-3-1,1 3 0,-1-3-404,0-9 0,-3-2 410,-4 5 0,-1 1 5,-1-1 1,-1 1-105,0 1 1,-2 0 109,0-15 11,0 9 12,0 9 21,-1 9 12,-1 15 755,0 29-794,7-7 0,3 1-17,-2 0 0,2 0-127,5 0 0,2-3 104,-2-11 1,1-3-235,13 7-246,-1-9 503,-2-5 0,-12-4 0,-3-1 0</inkml:trace>
  <inkml:trace contextRef="#ctx0" brushRef="#br0" timeOffset="2447">3916 6839 6988,'3'37'96,"0"0"1,0 0-1,-1 0 1,1-1-1,-2-1-74,0-8 1,-1-2 0,1 1-895,-1 2 0,0-1 0,0 1 879,1-2 1,-1 0-1,1 0-18,-1 11 0,2-3-78,0-3 1,0-3-13,1-5 0,0-1 346,5 6-827,-1-14 582,-1-10 0,-3-5 0,-3-1 0</inkml:trace>
  <inkml:trace contextRef="#ctx0" brushRef="#br0" timeOffset="3834">5914 6985 6652,'-14'22'86,"1"1"1,0-1 0,-6 10 0,2 1-50,7-8 1,3 0-1,0-1-1092,-1 7 1,2-1 1061,1-2 1,0 1 0,2-2-8,1 2 0,2-1-6,1-1 0,1-1 118,2-3 0,2-1-124,2-3 1,2-2 434,15 7-440,-5-15 1,2-6-1,2-13 0,-2-5 22,2 1 1,-2-3-584,-1-13 1,-4-5 577,-7 6 0,-2-1 0,0-2 0,-2-1 11,-3 1 0,0 0-6,-1 1 1,-1 0-1,-1 1 1,-3 2-105,-2 2 1,-1 0 103,-3 3 1,-1 2-6,-4 3 0,-2 2 5,1 2 1,-2 3-75,-15-2 46,3 7 1132,6 8-1153,7 10 937,9 8-1218,4 8-190,4 4 515,7 1 0,-5-14 0,4-3 0</inkml:trace>
  <inkml:trace contextRef="#ctx0" brushRef="#br0" timeOffset="4082">6297 7408 7134,'9'-22'-213,"-1"-1"213,-5-3 0,0 13 0,-2-2 0</inkml:trace>
  <inkml:trace contextRef="#ctx0" brushRef="#br0" timeOffset="4580">6602 7117 6899,'-14'27'33,"-1"-1"1,1 1-1,1-3 1,1 1 0,3-1-23,4 9 0,3-1-742,0-7 0,1-1 725,-1 8 1,3-1 5,7 5 93,3-6-116,7-6 257,4-7-256,-1-6-68,11-7 79,-8-12 22,6-10-278,-20 2 0,-2-3 267,1-4 0,-3-1-75,0-3 1,-1-1 74,-2-2 0,-1-2 11,0 0 0,-2-1 0,1 0 0,-3 0-11,-2 1 0,-4 0 4,-1 7 0,-2-1 0,-1 3-10,-4-1 0,-2 2 0,-3-1 1,-2 4-118,-5 10-2769,4 25 2355,5 9 537,10-2 0,3 0 0,-2 4 0,3-2 0</inkml:trace>
  <inkml:trace contextRef="#ctx0" brushRef="#br0" timeOffset="7452">6932 7223 7044,'29'-17'90,"-2"-4"-68,-7-6 1,0-1-18,-6 9 1,0 1 5,4-7-11,3-2 0,-13 17 0,-2 6 0,-2 1 11,-2 3 0,-1 8 1,0 4 10,0 13-22,0 0 0,0 3 6,1 6 0,-1 3-768,1 0 1,-1 0 764,0-11 1,0 0 0,0-2-10,-1 3 1,0-1-233,1-3 1,0 0 237,0-2 0,0-2 0,0 12 0,0-11 0,0-6 0,-1-8 1417,0-4-1439,-5-13 591,-3 2-569,-4-10 0,0 6 0,1 2 11,3 3-11,2 3 0,2 2 11,0 2-22,3 1 146,0 0-113,7 4 1,6 1-23,9 5 0,0-4 0,3 0-236,0-3 1,1 0-185,-1 1 0,0-1 420,13-3 0,-26 0 0,-6 0 0</inkml:trace>
  <inkml:trace contextRef="#ctx0" brushRef="#br0" timeOffset="8536">8970 6959 6742,'-15'29'63,"-1"1"1,1-1-1,3-3 1,0 1-1,1 0 1,2-1-50,3 1 1,1-1 0,0-1-609,0 1 1,0 0-1,2 0 588,2 8 1,4-3 5,8 3 434,6-9-445,10-11 158,-8-8 0,2-4-153,1-11 1,0-6 10,4-5 1,-2-5-430,-9 0 0,-3-3 1,-2 0 426,-2 4 1,-1 0 0,-1-1 1,0-11 1,-4 1 190,-3 12 1,-3 1-192,-1 3 1,-2 0 72,-12-13-84,2 18 1,-2 1-6,-11 0-247,2 14 1380,14 10-1458,12 12 284,2-4 52,3 0 0,-2-9 0,2-2 0</inkml:trace>
  <inkml:trace contextRef="#ctx0" brushRef="#br0" timeOffset="8762">9327 7474 7044,'2'-35'-146,"0"0"1,-1 3-1,1 6-548,1 13 694,-2 4 0,-1 4 0,0 2 0</inkml:trace>
  <inkml:trace contextRef="#ctx0" brushRef="#br0" timeOffset="9203">9592 7025 6843,'-11'30'62,"1"1"1,0 0 0,0-2-1,2 0 1,1-2-58,2-3 1,2-2-642,1 2 0,0-1 636,1 0 0,1-2 0,0-1 0,0 0 171,6 14-171,4-7-11,7-7 252,3-9-263,3-6-34,1-10 34,3-12-240,-14 4 1,-1-2 261,1-5 0,-1-3 0,-1 0 0,-1-2-143,-2-1 0,-1 0 148,-2 0 1,-1 0 5,-1 0 0,-1 1 82,0 3 1,-3-1-83,-7-5 0,-3 1-17,3 9 1,-2 1-141,-7-4 1,-2 4-23,-11 4-157,-2 7-302,4 5 627,2 10 0,11-7 0,6 7 0</inkml:trace>
  <inkml:trace contextRef="#ctx0" brushRef="#br0" timeOffset="9670">9909 7091 6787,'31'-3'89,"0"0"1,-2 2-1,-4 6-39,-11 17 1,-4 5-34,-2-6 0,-2 2-795,2 9 1,-3 1 788,-2-7 1,-3-1 27,-2 11 1,-3 1 10,-3-4 1,-1 0-23,0-1 0,0-1-28,-3-8 0,0-4 504,-1-3-481,3-7 211,3-5-256,5-2-1,1-2 23,6 0 804,8 0-792,10 0-12,14 0-6,-2 2 0,3 0-774,-6-1 0,0-1 630,-2 2 1,1-1 0,-1 0-271,4-1 0,-2 0 420,0 0 0,-3 0 0,6 0 0,-12 0 0</inkml:trace>
  <inkml:trace contextRef="#ctx0" brushRef="#br0" timeOffset="10697">12171 7871 6551,'28'4'314,"2"0"-247,-1-2-22,8 1-12,-3 0 1,1-1-1189,-5 1 0,-1-1 1162,-1 1 1,1 0-1,-1-1 4,5 3 1,-1-1-12,2 1 0,0 0 5,1 0 1,1 0-12,-1 0 1,0-1 10,1 1 1,-1 0-6,0-1 0,0-1 0,0 1 0,0-2-14,-4 0 0,1-2 0,0 1 17,-2 0 1,0-1 0,-1 0-8,0 0 0,0 0 1,-2 0 3,6 0 0,-4 0 11,-2 0 532,-7-1-543,-10-1 11,-5 1 0,-3 1 952,-2-3-963,-1-6 0,0 4 0,-1-4 0</inkml:trace>
  <inkml:trace contextRef="#ctx0" brushRef="#br0" timeOffset="11631">15439 7818 6742,'21'21'168,"4"-3"-123,6-12-983,-10-3 0,0-1 972,5 0 0,1-1-12,4 0 0,1 0-11,3-1 1,1 0-501,1 0 0,0 0 492,-11-1 1,-1 0 0,0 0 13,12-1 0,0 1-6,-1-2 0,-1 1 0,-1 0 1,-1 1-158,-2 0 1,0 1 150,-1-1 1,-1 1-349,-1 0 1,0 0 336,-2 0 0,0 0 12,-1 0 0,-1 0 191,-1 0 1,0 0-198,-2 0 0,-1 0 0,16 0 0,-3 0 1089,-6 0-1100,-3 0-1,-4 0 1025,-2 0-1092,-1 0 941,-3 0-996,-1 0-56,-2 0 190,-5 0 0,-2 0 0,-4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9:55:48.021"/>
    </inkml:context>
    <inkml:brush xml:id="br0">
      <inkml:brushProperty name="width" value="0.05292" units="cm"/>
      <inkml:brushProperty name="height" value="0.05292" units="cm"/>
      <inkml:brushProperty name="color" value="#0070C0"/>
    </inkml:brush>
  </inkml:definitions>
  <inkml:trace contextRef="#ctx0" brushRef="#br0">16759 7120 14633,'34'3'465,"-3"0"-280,-14 5-67,-3-1 117,8 3-151,-10-4 23,6 5-74,-7-1 147,5 13-180,-7-5 89,3 8-83,-6-8 55,5 17 1,-6-12-62,4 13 0,-8-15 67,0 9-56,-1-5 118,0 21-28,-6 9-129,0 7 73,-3 0 0,1-14-40,3-15 1,-3 26 16,4-21-55,-2 17 16,6-26 17,0 9 45,0-8-40,0 17 57,4-8-62,-2-1 89,4 10-44,-2 5-45,-1-8 51,-1 7-46,-2-24 34,0 1 23,0-1-56,0 0-1,0 9 6,0-8-5,0 6-6,0-12 6,0 0 44,2 9-16,2 2-34,9 17 28,-3-19-28,10 8 0,-9-24-45,8 5 6,-8-10 27,1-1 7,-4-4 22,3 2 44,-3-3-61,4 4 0,-4-2 0,-2-2 0,-1 0 39,-3-4 62,-1 0 0,0 0-84,-3 1-12,-4 2 1,0 0-6,-9 4 6,5-3-12,-8 6-50,7-2 45,-7 12 11,8-4 22,-6 17 45,4 0-33,1 1-28,-1 11 5,1 4-6,2-8-5,1 5 0,6-21 0,1 11 0,1-7 0,0 9 0,0-11 0,0-1-5,2 1-1,0-2 1,2 0-1,2 9 6,0 2 6,2 20-6,-3-18 0,-2 7 5,-2-20 1,1 28 50,-2-17-56,0 22 0,0-23 28,0 20-28,0-12-26,-1-7 1,1 2 9,-1 19 10,0-2 0,4-2 1,1-17-1,2-2 12,-1 10-6,-3-16 5,-2 29 1,0-21 5,-1-3 0,0 0-11,-1 7 6,-1-8 0,-1 2 33,-2 32-34,2-32 1,0 1 2,-1 12 1,0-1 30,-2 7-39,-1 9 0,3-31 11,-4 10-11,3-11 6,-5 12 5,4-23-61,-6 6 44,3-13-28,-10 5-55,-3-6-522,-12-2 152,12-5-734,-1-7-2235,15-2 3428,2-1 0,4 1 0,0 1 0</inkml:trace>
  <inkml:trace contextRef="#ctx0" brushRef="#br0" timeOffset="1551">18402 7382 15305,'-25'27'387,"0"0"0,-15 19-337,26-24-106,8-7 6,1 3 39,10-10 5,11 4 12,1-4-1,8 4-5,0 3 6,-4 9 33,-1 1-33,-10 14 66,-7-9 68,-17 10-106,4-17-34,-21-4-1014,-1-23 28,6-4-251,-1-10-702,20-3 1939,4-6 0,3 11 0,0 0 0</inkml:trace>
  <inkml:trace contextRef="#ctx0" brushRef="#br0" timeOffset="2204">18687 7406 12897,'1'11'1204,"-1"-1"-806,0-10-6,-1 34-230,0-13-22,0 29-28,1-21 45,1 8-151,1-12-6,1 3-17,0-17-73,-1-6-50,2-2 230,3-12 0,0-1-6,7-23-28,5-16 79,-2 11-96,6-10 67,-7 36 40,-2 5 61,2 25-145,-8 0-6,2 24-45,-7-17 39,-1 12-44,-2-19-12,0-4-313,0-9 319,1-9 73,2-4-40,2-5-27,4-3 33,2-2-39,1 2-45,0 3-128,1 4 173,-2 4 162,4 12-162,-7 3-291,4 21-4241,-4 14 4532,0-1 0,-3-8 0,-3-19 0</inkml:trace>
  <inkml:trace contextRef="#ctx0" brushRef="#br0" timeOffset="2835">19187 7525 15361,'-28'54'287,"6"-5"-282,20-25-55,6 8-522,13-4 376,2-7 330,10-20-128,-11-14 56,2-26-23,-10 9 34,1-11 67,-6 12 39,-2 0-5,-2 3 112,-1 4 83,0 7-78,-1 6-173,0 25-118,1 4-101,2 39-2268,19 5 459,1-15 1910,23-6 0,-25-38 0,2-3 0</inkml:trace>
  <inkml:trace contextRef="#ctx0" brushRef="#br0" timeOffset="3268">19473 7191 15076,'6'38'312,"0"-1"0,0-1 0,-2-1-206,-4 3 0,0 0-95,0 1 1,0 0-12,0-1 0,0 0-661,1-2 0,2-4 661,9-1 0,-6-7 0,4-15 0</inkml:trace>
  <inkml:trace contextRef="#ctx0" brushRef="#br0" timeOffset="4222">19640 7215 14633,'4'43'300,"0"-1"1,-1-6 0,1-2-211,6 32-65,-7-16 1,-1-1-251,1 12-136,-3-12 0,-1-3-1263,-2-4-567,-3-4 2191,0-2 0,2-18 0,1-2 0</inkml:trace>
  <inkml:trace contextRef="#ctx0" brushRef="#br0" timeOffset="4668">19830 7644 12763,'58'8'358,"-10"-3"-55,-34-21-135,-8 5 22,3-8-22,-8 9-22,-1-1-6,-5 1 112,-7-5-123,-2 3 386,-12-4-319,9 11 40,-9 4-80,9 22 68,1 33-196,7-7-28,6 15-33,8-32-1463,17-3 426,-2-13-924,12-8 1994,-11-14 0,-10 0 0,-4 2 0</inkml:trace>
  <inkml:trace contextRef="#ctx0" brushRef="#br0" timeOffset="5086">20092 7525 12034,'6'6'2807,"-1"-2"-1670,-3 35-975,0-4-162,1 4 0,0 0 6,0 3-34,3-1-342,-3-31 348,-1-3 151,6-23-23,2-15-50,4-8-3,-3 6 1,1-1 102,15-22-156,2 3-196,10 17-33,-17 31-1116,8 20-2626,-11 10 3971,3 10 0,-11-16 0,-3-5 0</inkml:trace>
  <inkml:trace contextRef="#ctx0" brushRef="#br0" timeOffset="5735">21092 7430 14191,'-12'33'274,"1"1"1,-7 25-270,15-30-5,4-3 0,5-3-67,4-6 11,19-4 196,-4-16 23,6-6-74,-10-14 40,-9-3 213,1-18-146,-5 10-134,-1-11-62,-8 17-107,-5 4-5796,-22 3 5903,8 10 0,-7 4 0,21 7 0</inkml:trace>
  <inkml:trace contextRef="#ctx0" brushRef="#br0" timeOffset="6005">21211 6977 14807,'2'39'500,"1"0"1,-1 2-1,-1 3-418,0 10 0,-1 6 1,0-5-2280,0-7 1,0-1 2102,0 4 1,0 3 0,0-10-50,1-3-1923,3-13-204,5-3-1724,4-7 3994,1-7 0,-6-6 0,-3-4 0</inkml:trace>
  <inkml:trace contextRef="#ctx0" brushRef="#br0" timeOffset="6391">21401 7453 15911,'2'62'493,"-1"-7"-493,-2-27-208,0 3-548,13-11 756,2-15 78,7-13-72,-3-19-6,-7 1 17,3-17 78,-6 10 297,0-21-72,-5 28 346,-2-6-655,-1 22 107,-1 16-12,0 56-568,4-28 0,4 3 462,18 16 0,4-2 0,-6 2 0,29-18 0</inkml:trace>
  <inkml:trace contextRef="#ctx0" brushRef="#br0" timeOffset="6886">21758 7168 16628,'2'45'862,"0"6"-775,-3 1 0,2 4-199,0-13 0,1 0-586,2 19 1,1-4-132,3-7-342,1-19-644,-8-29 1815,0-8 0,-1 3 0,0-4 0</inkml:trace>
  <inkml:trace contextRef="#ctx0" brushRef="#br0" timeOffset="7068">21663 7406 13093,'21'-24'2420,"-4"7"-2353,41 15-174,5 5-3479,-15 0 813,15 6-1767,-28 0 4540,-6 4 0,-14-6 0,-7-2 0</inkml:trace>
  <inkml:trace contextRef="#ctx0" brushRef="#br0" timeOffset="7439">22068 7406 17742,'-8'45'-28,"1"0"0,0-3 0,2-5-213,3-6-1013,7 6 564,6-20 657,2-5 33,4-26 39,-5-11-28,7-24 96,-6 8 28,3-16-23,-8 17 50,-2 1 969,-1-5-834,-2 30-191,-2 27-106,-1 25-227,-1 1 1,2 2-362,4 9-2350,8-13 0,3-3 2866,10-5 0,6-3 0,-18-21 0</inkml:trace>
  <inkml:trace contextRef="#ctx0" brushRef="#br0" timeOffset="7904">22544 7382 15967,'-40'-4'733,"5"7"-738,26 4 5,4 16 5,13-5-5,12 20 6,-1-12 78,10 18-34,-14-15-33,1 16 123,-12-9-101,-6-2-39,-13 3-1854,-15-21-1725,6-9 3579,-1-16 0,19-3 0,3 1 0</inkml:trace>
  <inkml:trace contextRef="#ctx0" brushRef="#br0" timeOffset="8320">22687 7501 12662,'11'8'2307,"-2"-1"-1786,-9-7-139,0 0-293,36 24 57,-22-18 117,34 10-179,-36-25 17,5-16 78,-13-5-173,-12-3-62,-4 3-96,-11 10 152,6 11 23,-3 6-12,7 9 23,0 6-29,9 10 40,2 3-95,6 13 44,6-10-89,7 5-129,5-18-1664,18-6 6,-3-6 1882,20-15 0,-33 6 0,1-6 0</inkml:trace>
  <inkml:trace contextRef="#ctx0" brushRef="#br0" timeOffset="8639">23258 6882 16952,'-11'40'295,"0"1"0,0 3 0,1 0-183,1-4 0,1 0-408,2 7 0,1 1 318,1 0 1,2-1-774,2-5 0,2-2 751,5 20-50,4-18-179,3-14-343,8 5-2088,2-11 1431,-6-4 1229,-4-26 0,-13 2 0,-1-8 0</inkml:trace>
  <inkml:trace contextRef="#ctx0" brushRef="#br0" timeOffset="8820">23115 7215 15233,'62'9'342,"-4"-2"-342,-19-5-1378,26 2 1378,-3 2 0,-10-2 0,-19 2 0</inkml:trace>
  <inkml:trace contextRef="#ctx0" brushRef="#br0" timeOffset="10636">18378 8430 17378,'4'53'308,"-1"2"-255,-2-2 0,-1 1-50,1-18 0,-1-1 25,1 24 0,0-2-28,-1-1-6,1-8-122,1-10 122,0-9 0,1-10 6,-1-8 6,-1-6 134,-1-3 134,0-1-447,-2 0 156,11-19 23,0 2-1,13-21 6,1 6 45,6-7 0,2-3-36,-5 9 0,0 0-15,9-13 1,-2 3-1,1 1 79,-17 20-336,-15 17-868,-13 12 118,0 2-5843,-25 21 6845,13-11 0,-1 1 0,14-13 0</inkml:trace>
  <inkml:trace contextRef="#ctx0" brushRef="#br0" timeOffset="10838">18449 8811 14958,'27'30'442,"1"0"1,-2-1 0,-2-4-297,6-1-102,16 4-44,-10-9-319,8 1-365,-17-11-788,-2-5-1967,-4-2 3439,0-2 0,-12 0 0,-2 0 0</inkml:trace>
  <inkml:trace contextRef="#ctx0" brushRef="#br0" timeOffset="11237">19116 8668 16751,'57'6'229,"-8"0"-598,-18 2-1889,-4 2-1203,-4 0 3461,-9 0 0,-12-6 0,-1-1 0</inkml:trace>
  <inkml:trace contextRef="#ctx0" brushRef="#br0" timeOffset="11436">19163 8811 17365,'66'13'162,"-6"-2"-1422,-18-11-1619,-9 0 2879,7 1 0,-25-1 0,-6 0 0</inkml:trace>
  <inkml:trace contextRef="#ctx0" brushRef="#br0" timeOffset="12319">19878 8382 15821,'-3'37'160,"0"0"1,0 3 0,1-2-178,-1 2 17,6-2 11,8-12 62,1-18-17,4-2-56,-4-5 6,1-1 50,0 0 33,1 1 102,6 12-124,-6 1 6,2 14 16,-11-1 18,-2 3-74,-2 16 74,-10-1-57,2-2 6,-12-5-118,6-24-61,-5 0-45,3-12-291,-1-1-1776,-15-12 398,1-8-1636,-9-10 3473,9-6 0,14 17 0,5 3 0</inkml:trace>
  <inkml:trace contextRef="#ctx0" brushRef="#br0" timeOffset="12505">19854 8430 12987,'17'1'2229,"-4"1"-1781,25-2-240,-15 0-133,10 0 1,4 0-1544,15 0 1468,8 2 0,-22-1 0,-14 1 0</inkml:trace>
  <inkml:trace contextRef="#ctx0" brushRef="#br0" timeOffset="12872">20425 8715 14902,'42'-4'196,"-1"0"0,15-4-958,-21 5 1,-1 2 761,7-2 0,-19 3 0,0 0 0</inkml:trace>
  <inkml:trace contextRef="#ctx0" brushRef="#br0" timeOffset="13905">20973 8501 14645,'44'-44'582,"-5"8"-459,-20 40 326,1 14-214,-8 19-162,-2 5-20,-13-5 0,-4-1-53,-5 10 6,-10 15-1,2-21 219,-13 14-89,15-25-135,-6 7-163,20-29 191,11-3 73,5-2 90,26 0-208,23-2-1289,-1 0 1306,-24 0 0,-2 0 0,-8 0 0,-6 0 0</inkml:trace>
  <inkml:trace contextRef="#ctx0" brushRef="#br0" timeOffset="14273">21401 8477 15507,'1'36'375,"0"-1"1,2 32-208,-4-25-123,3 4-40,4-1-5,5-1-420,15 5 247,3-16 100,1-5 107,5-31 55,-15-14 174,11-35 1,-18 10 49,1-18-66,-11 17-96,-10 2-151,-7 4-56,-13 5-247,-8 7-89,-6 11-408,-7 14 800,17 14 0,0 2 0,-2-2 0,-4 15 0</inkml:trace>
  <inkml:trace contextRef="#ctx0" brushRef="#br0" timeOffset="15886">18330 10216 15317,'8'32'1311,"0"4"-1026,-3 1-122,0 6 49,1 12-145,-3-3 1,-2 6-32,1 2 1,-1 2-67,-1-12 0,0 2 0,0-3-219,-1 8 0,1-5-642,-2 11-1635,1-36 773,1-29 1753,2-17 0,-1 7 0,1-7 0</inkml:trace>
  <inkml:trace contextRef="#ctx0" brushRef="#br0" timeOffset="16388">18735 10668 17266,'-45'50'224,"12"2"-230,23-12-66,16 7-96,2-24-140,10 2 112,-3-17 72,1-4 52,1-8 66,-2-6 6,1-9 6,2-24 72,-4-9 98,-7 12 1,-2 0 433,-4-13-520,-4 9-90,-6 45 5,5 16 1,0 14 72,3 5-78,5 3-201,3-2-454,7-2-421,3-7-5152,18-10 6228,-12-8 0,4-7 0,-18-3 0</inkml:trace>
  <inkml:trace contextRef="#ctx0" brushRef="#br0" timeOffset="16753">19092 10644 16616,'5'41'639,"-1"15"-634,-4-20 1,0 11-6,0-20-263,1-5 263,2-11 95,5-16-61,-1-11 16,6-14-11,-1-2-28,11-19-143,-4 22 1,5 4 131,11 9 0,1 2 0,8-14 0,2 38 0</inkml:trace>
  <inkml:trace contextRef="#ctx0" brushRef="#br0" timeOffset="17441">19592 10644 15743,'-22'33'103,"0"-1"1,-14 25-104,30-32-112,4 4-17,6-11-191,9-2 326,8-27 44,1-3-44,-2-17 67,-8 3-62,-1-3 242,-3-9-97,-3 12-16,-2-2 152,-3 17 167,0 9-302,3 25 22,5 27-78,0 9-85,-1-8 1,-1-1 45,-1 15-355,-1-9 1,-3-1 409,-7 6-95,3-22 1,-2-3-23,-7 3-56,-1-11-151,0-11-96,-1-7 35,-1-8-1184,-9-25-1374,7-2 1,-1-4 2825,-13-26 0,5 3 0,17 33 0</inkml:trace>
  <inkml:trace contextRef="#ctx0" brushRef="#br0" timeOffset="17854">19878 10739 15272,'49'0'392,"-4"-17"-252,-36-6 600,0-25-578,-13 25 0,-5-8 118,-7 23-50,-19 5-196,6 16-74,-7 14 46,19 7 33,15 21-39,12-20-140,16 18-173,-3-28-169,8-1-257,-9-18-785,2-8-1506,-3-6 3030,-1-5 0,-10 3 0,-3 3 0</inkml:trace>
  <inkml:trace contextRef="#ctx0" brushRef="#br0" timeOffset="18190">20139 10620 12264,'5'3'2050,"-1"0"-1243,-4-3 347,9 40-796,-2-14-117,2 12 0,1 2-157,1-1-51,5 18-145,-7-30-100,-1-4 251,-3-24-39,-3-12 61,1-11-55,0-7 39,1-6 5,8-25-50,-1 15 0,9-14-5,0 26-1076,16 7-555,-2 19 1636,19 28 0,-30-7 0,2 15 0</inkml:trace>
  <inkml:trace contextRef="#ctx0" brushRef="#br0" timeOffset="18818">21044 10644 14796,'-14'53'154,"11"-13"0,7-2-165,20 5-29,7 7 35,4-34 5,-9-20 588,15-43-212,-20 12-175,-4 1 1,-4 0 100,-9-5 12,-20-18-835,-10 25-840,-13-1-375,11 39 1736,10 21 0,15-10 0,1 2 0</inkml:trace>
  <inkml:trace contextRef="#ctx0" brushRef="#br0" timeOffset="19085">21234 10239 15838,'-8'50'1070,"2"8"-925,3 9-92,2-29 1,1 1-2901,1 16 0,2 0 2597,0-19 1,1-1 112,2 9 1,2-4-1674,9-1-2486,25-5 4296,-13-16 0,4-5 0,-21-13 0</inkml:trace>
  <inkml:trace contextRef="#ctx0" brushRef="#br0" timeOffset="19471">21496 10549 14981,'5'34'237,"1"1"0,-1 8 0,-1-1-237,-1 4-121,1-10 1,3-3-182,2-4-85,7-3 354,-4-21 33,1-16 33,-1-6 23,0-14-5,0-6 105,-4-5 85,-1-1 34,-5-1-79,0 4 39,-2 6 650,0 9-717,-4 25-67,2 13-95,-2 48-550,7-17 1,4 1-121,0-10 0,4-1 664,8 6 0,3-9 0,0-19 0,4-6 0</inkml:trace>
  <inkml:trace contextRef="#ctx0" brushRef="#br0" timeOffset="19855">21925 10287 17020,'-18'54'277,"14"-1"0,6 4-255,2-13 1,2 1-2432,4 18 0,1-2 2386,-4-24 1,1-4-228,11 22-602,-5-24-1280,7-8 2132,-12-29 0,0 6 0,-8-14 0</inkml:trace>
  <inkml:trace contextRef="#ctx0" brushRef="#br0" timeOffset="20020">21853 10525 13474,'-22'-23'1439,"5"4"-1310,54 18-129,-10 3-285,33-1-7103,5 5 7388,-21-2 0,3 1 0,-32-4 0</inkml:trace>
  <inkml:trace contextRef="#ctx0" brushRef="#br0" timeOffset="20521">21449 10668 13043,'26'-62'795,"2"6"-1540,-16 44 745,15 19 0,-19-3 0,8 15 0</inkml:trace>
  <inkml:trace contextRef="#ctx0" brushRef="#br0" timeOffset="21425">22210 10525 14740,'-23'58'515,"5"-6"-498,31-16-17,7-5 0,4-4-79,1-12 23,-10-13 129,4-10 6,-7-4-40,2-11 28,-7-12 23,-3-7-90,-2 1 67,-9-5 118,0 20-112,-2 4 84,5 16-17,3 16 33,11 28-139,-2-1-141,3 0 1,2 2-645,3 7-716,10 12-1608,-7-27 3075,1-9 0,-9-11 0,-4-6 0</inkml:trace>
  <inkml:trace contextRef="#ctx0" brushRef="#br0" timeOffset="21793">22615 10406 16096,'-23'59'235,"5"0"-286,20-27 46,4-5 5,8 1-90,1-13 85,2 1-7,2 0-27,-1 2 34,-1-1 5,-1 9 134,-8-1-56,-1-1-117,-16 1-1345,-8-14 1384,-29-19 0,22 6 0,-9-15 0</inkml:trace>
  <inkml:trace contextRef="#ctx0" brushRef="#br0" timeOffset="22156">22877 10620 10909,'9'7'2946,"37"-12"-2453,-31-3 134,35-19-403,-40 10 67,0-7 12,-8 7-146,-6 1 106,-14-3-229,1 7 319,-22-1-309,11 21-44,3 4-11,9 31 17,13-7-6,9 15 0,4-16-157,10-3-700,17-5-34,-7-14-582,15-12-1378,-14-15 2851,-2-10 0,-13 9 0,-6 3 0</inkml:trace>
  <inkml:trace contextRef="#ctx0" brushRef="#br0" timeOffset="22475">23282 10120 17244,'-6'35'179,"0"-1"0,0 0 0,2-1-22,4 17-68,3-10 1,2 1-143,2 0 0,2 0-104,-1-1 0,2-2-308,4-2 1,1-6-382,0-7-515,2-4-258,-11-17-1545,-3-7 3164,-2-4 0,-1 2 0,0 1 0</inkml:trace>
  <inkml:trace contextRef="#ctx0" brushRef="#br0" timeOffset="22624">23210 10382 13491,'-2'-4'1389,"0"0"-1053,2 4-174,38 0-100,-14 4-62,33 2-4671,-7 13 4671,-17-4 0,1 1 0,-24-9 0</inkml:trace>
  <inkml:trace contextRef="#ctx0" brushRef="#br0" timeOffset="24016">18473 11644 17244,'-1'54'134,"0"1"-61,1 1 13,0-23 1,0 4-34,0 16 1,0 2-7,0-6 1,0 0-85,-1 12 1,2-5-182,-1 0 190,1-16 28,1-38 78,1-11 57,5-21-130,1-2-5,4-18 11,2 7-5,5-4 13,5 4 1,4-2-17,-5 11 0,1-1-62,11-13 0,-1 4 65,0 7-6,-13 16-291,-31 40-17,-2 0-28,-10 13 106,-1-6 129,1-2 62,1-2 39,3-4-6,3-4-44,6 2 352,6 1-94,8 0 60,19 9 46,13-3-258,-8-6 0,0-1-162,13 4-303,-1-2-700,-27-14 1109,11-1 0,-16-2 0,8 1 0</inkml:trace>
  <inkml:trace contextRef="#ctx0" brushRef="#br0" timeOffset="24285">19092 11835 17512,'31'19'-20,"0"0"1,22 12-1756,-22-26-146,-13-2 1921,4 1 0,-17-2 0,-4 1 0</inkml:trace>
  <inkml:trace contextRef="#ctx0" brushRef="#br0" timeOffset="24468">19116 12025 14986,'5'5'1373,"-1"-1"-712,-4-4 156,36 15-593,-14-10-145,41 10-180,-34-13-526,6-5-897,-15-1 1524,2-2 0,-11 2 0,-1 1 0</inkml:trace>
  <inkml:trace contextRef="#ctx0" brushRef="#br0" timeOffset="26199">19806 11716 13597,'53'-40'871,"-18"23"0,-3 9-607,-1 30-102,6 29-72,-22 11-4,-13-14 1,-5 1 31,-5-10 0,0-1-15,0 0 1,-1-2 461,-16 24-329,14-40-136,0-3-100,8-15-89,2-1 117,1-1 33,7 0 23,2 0 23,9 1-79,11 2-90,-7 0-632,18 0-8067,1-4 8761,-9-2 0,-3 0 0,-22 0 0</inkml:trace>
  <inkml:trace contextRef="#ctx0" brushRef="#br0" timeOffset="26435">20330 11930 15933,'58'6'364,"-8"-1"-554,-33-5-746,2 0-2217,-1 0 3153,-1 0 0,-8 0 0,-3 0 0</inkml:trace>
  <inkml:trace contextRef="#ctx0" brushRef="#br0" timeOffset="27353">20854 11644 17283,'-14'48'364,"2"11"-370,10-14 1,1-1 5,2-11-90,2-18-67,19-3 180,-4-7-23,14 0 0,-11-5 0,8 2 5,-8 4 102,10 14-23,-13 23-12,-4 4 7,-7 1 16,-16-10-95,1-20 0,-8 1-62,2-12-94,-3-3-68,-3-2-252,-3-4-241,-4-5-510,0-7-1507,-5-14 2734,-7-19 0,18 20 0,-1-5 0</inkml:trace>
  <inkml:trace contextRef="#ctx0" brushRef="#br0" timeOffset="27586">20806 11644 12208,'9'2'2745,"-2"-1"-1429,40-6-616,-6 4-625,-2-1 1,3 1-829,-6 4 0,-3 2 753,16 5 0,-12-1 0,-22-3 0</inkml:trace>
  <inkml:trace contextRef="#ctx0" brushRef="#br0" timeOffset="30820">17926 9787 16129,'34'7'258,"5"0"-180,-11-3 6,22 1 11,0-1-95,1 0 6,4 1 0,-20-2 5,25 3-6,-23-4 12,13 0-11,-12-1 27,21-1-33,-13 0 6,-7 0 0,2 0-1,-4 1 1,0 1-1,0 1 1,0 0 44,28 4-10,-10 4-35,-21-5 57,11 1-57,-10-5 51,2 0-22,3-2 50,1-3-39,2-2-96,18-6 51,3 2 11,-16 4 1,1 1-12,17 1 2,-29 4 1,-1 1-3,5 1 8,2 1 1,4 0-6,-6-2 0,0-1-1,10 1 1,-2-1-3,-11-3 0,-3 0 6,13-4 22,-2-3-25,-13 4 0,1-1 8,2 2 0,0-1 6,-1 1 0,1 0-9,7 1 0,0 1-8,-8 1 0,-1 1-3,0-1 1,1 1-18,7 0 1,0 0 19,9 0 0,-5-2 0,0 0 0,12-2-1696,-7-1 0,0 1 1696,10-2-485,-22 2 1,0 0 484,12-2 2,-16 3 1,1-1-3,18-2-8,-9 2 1,1 0 29,7 1-22,-8 1 0,0 0-719,7 2 719,15-1 0,-21 1-72,1 1 2264,2-1-2195,-10 1 1,1-1 2,24 1-3,-20-1 0,1 0-3,21-3 1,1-2-1,-7-2 1,3-1-7,-10 3 1,2 0-6,4 1 0,6 0 1,-2 0 1,-14 3 0,-2-1 0,1 2-52,-1 0 0,0 0 0,1 0 65,9-1 0,1 0 0,-5 0-15,-3-1 0,1 1 17,1-1 0,5 1 0,-6-1 0,-7 1 0,-2 0 0,10 0 0,-1 1 25,-9-1 1,1 2-21,6-2 1,6 1 0,-2 1-793,-6-1 0,-1 0 1,1 1 767,6-1 0,1 0 1,0 1 16,-4 1 0,-2 0 0,-2 1 336,5 0 1,-1 1-310,16 0 1,-2 0-29,-21-1 0,-3-1 133,1-1 0,-3 0-130,9-3 0,-1-2-274,3-6-168,-18 4 901,-2-1-1653,-23 5 2042,-3 2 0,-3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33:30.383"/>
    </inkml:context>
    <inkml:brush xml:id="br0">
      <inkml:brushProperty name="width" value="0.05292" units="cm"/>
      <inkml:brushProperty name="height" value="0.05292" units="cm"/>
      <inkml:brushProperty name="color" value="#0070C0"/>
    </inkml:brush>
  </inkml:definitions>
  <inkml:trace contextRef="#ctx0" brushRef="#br0">16878 2762 13256,'-13'-20'162,"3"1"-106,13-1-5,-1 5-51,2-5 61,-1 9-27,-1 0-23,1 2-5,2-4-6,-1 5 0,1-4 0,-1 6 0,-1 0 0,2 0 0,0 1-79,1-3 34,4 0 51,0-1-6,-1 2 34,2 1 5,-3 1-34,5-2 1,-5 2 0,2 0-6,-3 1-51,0 2 34,4-2 1,2 1 10,1 0 12,4 1-6,0 1 0,0 0 44,4-1-4,-8 1-35,6-1-5,-4 0 34,-1 0-34,-1 1 0,-3-1 0,-1 1 50,7-1 1,-3 0-46,10-2 57,1 0-23,2 0-39,-4 1 6,-6 1-1,-5 0-5,0 1 45,7-1-45,-3 1 0,4-1 6,-4 2-1,-1-2 6,8 2 1,0-2-1,12 1 6,-6 0 33,9 0-44,-16 1-1,7-2 34,-16 1-33,2 0-6,-3 0 6,7-1 44,-5 0-44,12 0-6,-11 0 50,10-1-44,-5 1 27,0 0-16,4-1-11,-10 2 5,9-1 0,-10 2-5,4 0-1,-6 0 1,8 0-1,-4 0 7,12-1-7,-11 1 1,9-1-6,-6 1 39,10 0-33,-10 0-6,7 1 0,-13-1-6,11 1-28,-9-1 34,4 0 0,-5 0 0,5 0 0,-4 0 12,11 0-1,1 0-11,1 0 5,-2 1 1,-8 1-6,-7-1 11,9 2-16,-7-2-40,7 1 45,-8-2-6,1 0 1,7 0-1,1 0 0,12-3 1,-8 1 5,-1-3 0,-3 2 0,-8 1 0,8-1 5,-8 1 1,4 1 0,-3 0 27,4 0-33,-4 0-39,8-1 39,-10-1 0,6-2-6,-5-1-55,4-4 55,-4 2 1,-2-1 5,-4 3 11,-1-1 11,6-8-22,-4 3 6,5-7-1,-4 5 1,4-6 0,-4 6 33,4-8 84,-4 4-33,-1 2-90,-2 0 5,-3 9 85,-1-1-85,-2 6 107,1-2-207,-1 4 95,1 6 101,-1-1 28,4 11-124,0-6-89,6 8 84,-2-7 0,6 7-89,-1-5 50,1 1 27,3-1-60,-7-5 66,2 1 6,-4-3 11,0-1 6,4 3-11,-3-1-1,4 3 1,-4-2-1,6 4-10,-3-3-158,6 4 85,0-4 72,0 0-111,-1-3 38,-4-4 68,-4-2 11,1 0 6,1 0 44,0 0-50,2 0-5,-1 0 5,1 0 22,7 0 12,-5 0-23,10 0-6,3 2 7,1-1-7,-1 1-5,-7 0 6,-6 0 39,8 0-85,-6-1-10,6 1 50,-6-2 0,-1 1 6,8-1-1,-6 0-5,16 0 0,-6 0-50,1 0-62,8 0-252,7 0 241,-7 0-90,20 0 207,-30 0-117,7 0 117,-13 0-66,4-1 21,-7 0 51,2 0 6,-7-1-1,-2 0 1,4 1 5,-1 0-5,10 1-40,0 1-5,-1-1 33,5 0 6,-11 0 6,6 0-6,-7 0 0,0 1-34,1 0-38,-2 0-203,14-1 152,-6 0 67,5 0 50,-5 0 1,-4 0-34,-1 0 16,7 0-66,-10 0 16,6 0 16,-6 0-10,1 0-23,2 0-22,0-1-173,3-1-79,13-2-129,9-2 129,1 0-129,12-2 219,-6 3 274,-9 0-45,-3 3 34,-23 2 11,0 0 5,-5 0 46,1 0-46,-6 0 1,1 1 100,3 3-61,-2-1 84,11 7-118,5 0-11,1 1 0,12 2 0,-14-6 0,6 2 6,-11-2-6,3 3 0,-7-2 0,1 4 67,-7-2-61,-2 2 117,1 9-34,2 9-77,1 5 49,0-1 29,0 3-90,-2-14 61,1 9-49,0-11 10,2 6-22,-2-9 0,1 4 0,-4-12-62,-1-1-414,-2-3 476,-1-1 0,-1-3 0,0-1 0</inkml:trace>
  <inkml:trace contextRef="#ctx0" brushRef="#br0" timeOffset="1031">18592 1643 12662,'25'46'1165,"6"0"-812,8-6-230,-5-8-73,10 8-27,-3-6-23,-6-5 33,0-4-21,-19-15-12,-2-2-40,-1-2-262,-3-1-1378,2-2 167,-4-1 1513,0-1 0,-5-1 0,-2 0 0</inkml:trace>
  <inkml:trace contextRef="#ctx0" brushRef="#br0" timeOffset="1465">18616 2048 12466,'46'-38'914,"1"-1"1,-1 0 0,-1-2-744,-7 1 0,-2 0-76,-8 9 1,1 0-60,0-1 1,0 2 13,7-6-50,-8 8 0,-7 11 6,-16 14-40,7-1-100,-2 0-1317,18-8-538,-6 3 1989,10-7 0,-18 9 0,-4 1 0</inkml:trace>
  <inkml:trace contextRef="#ctx0" brushRef="#br0" timeOffset="4491">21901 2858 12953,'2'-31'1008,"0"-2"-845,-3 7-79,1-10-34,3 14-11,6-19 29,1 17-29,5-8-22,-4 12-12,5-8 46,-4 10-46,9-11 12,1 4 28,0 1-40,1 2 7,-3 4 21,-8 8-22,4-3-5,-5 4 0,7-1-6,-4 3 0,11-2-23,-9 7 23,13-1 11,-10 3 68,14-1-29,-3 1-44,0 0-1,7 0-5,-15 0 73,16 0-67,-16 0-1,6 0-5,-8 0 34,-1 0-28,1 0-6,-2 0 0,8 1-6,-7-1-39,11 0 45,-1 0 0,0 0 0,-1 0-5,-8 0 5,-6 0-6,7-3 6,-7 0 6,5-3 5,-10 1-11,-2 0 45,3-3-6,-2-1 230,4-9-135,-4 1-128,-2-1 10,-1 0 24,-2 6-40,1-4 5,-1 5-5,-1 2 0,0 1 34,-1 2 89,0 3-162,0 1-331,-1 2 449,0 9 27,2-2-100,1 8 66,2-5-66,0 1 0,5 3-1,-2-2-61,10 4 17,9-2 22,5-1 17,2-2 0,-6-5 0,-9-3-28,0-1 17,5 0 11,-6-1 0,3-1 11,-8 0-11,-1 0 34,7 0-68,5 0 85,19-4-51,-12 1 0,8-4-40,-18 3 40,8 0-39,-8 2 39,5 0 39,-9 2-39,0 0 0,-1 0-5,0 0-1,8 0-11,-5 0 1,13 0-18,-12 0 28,15 0 12,-5 0-56,16 0 50,-15 0 0,4 0-6,-19 0 12,6 0-1,-5 0 6,5 1-11,-6 0-39,-1 3-11,6 3 50,-4-1 33,13 10-27,10 9 5,3 4-11,3 2-5,-12-7-23,-12-6-12,11 22 40,-14-12 0,6 16-5,-18-18 94,-1 15-89,-3-10 84,0 22-184,0-5-1205,0-8-762,1-9 2067,-2-23 0,-2-8 0,0-1 0</inkml:trace>
  <inkml:trace contextRef="#ctx0" brushRef="#br0" timeOffset="5227">22615 1643 13928,'32'32'689,"-2"-3"-566,-8-5-34,-3-5-122,13 11-102,-8-10-3544,14 3 3679,-15-11 0,-2-4 0,-16-8 0</inkml:trace>
  <inkml:trace contextRef="#ctx0" brushRef="#br0" timeOffset="5611">23091 1595 16510,'-20'31'297,"0"0"0,-16 26-197,15-26 1,1-2-17,-7 14-67,0-1 0,0 1-17,2-2 0,-4 10-56,11-14-168,7-13-207,1 2-1911,7-9-1002,2-6 3344,0 2 0,1-9 0,-1-1 0</inkml:trace>
  <inkml:trace contextRef="#ctx0" brushRef="#br0" timeOffset="7060">18092 8025 15238,'10'49'365,"1"2"-208,-5-2-85,4 16-606,-5-26 1,1 4 586,1 22 0,0 2 17,-2-11 0,-1-1-78,2 9 0,-1-4-32,1 7 212,3-13-1198,-2-24 760,0-4-328,-2-14-341,-5-11-1289,0 0 0,0 0 1</inkml:trace>
  <inkml:trace contextRef="#ctx0" brushRef="#br0" timeOffset="7692">17926 8239 15305,'31'-37'673,"-3"1"-583,-9 5-40,4-7-39,-7 13-5,1-1-1,-8 16-66,-4 6 111,5 2 163,7 20-62,5 8-112,11 25-39,-8-8 40,1 1-136,-1-2-335,-6-14-673,5 5-637,-5-19-2241,-1-4 3982,1-4 0,-9-4 0,-3-1 0</inkml:trace>
  <inkml:trace contextRef="#ctx0" brushRef="#br0" timeOffset="8475">18259 9311 16577,'-57'32'1199,"6"1"-1065,22-7 45,1 13-100,12 1-23,2 3-146,8 15 90,13-23-50,7 9 44,8-18-56,37 3-22,-21-15-173,25 1-365,-31-20-4856,17-24 5478,-15 3 0,1-5 0,-22 18 0</inkml:trace>
  <inkml:trace contextRef="#ctx0" brushRef="#br0" timeOffset="9528">19973 8120 15989,'-3'59'375,"6"-16"1,2 4-320,2 5 0,2 2-37,3 10 1,0 4 0,-2-16 1,-1 1-1,-1-4-20,1 0 0,-1-4 0,1 7 0,0-6-190,-2-4 84,0-9-1,-4-15 18,-2-17-636,-1 0 1,1-1-1</inkml:trace>
  <inkml:trace contextRef="#ctx0" brushRef="#br0" timeOffset="10258">19854 8263 15042,'20'-38'1110,"-1"0"-881,-5 7 62,8-18-167,-5 13-74,8-14-50,-13 29 0,1 2-11,-8 14-12,1 3 130,-1 7-6,2 3-23,2 7-22,1 5-11,4 4-112,11 18 145,-11-19-156,8 8 156,-19-27-156,-1-2 156,-2-2-78,0 1 0,22 28 0,6 7 0,-15-18 0,12 15 0,0-1 0</inkml:trace>
  <inkml:trace contextRef="#ctx0" brushRef="#br0" timeOffset="11361">20211 9358 16919,'-12'57'123,"3"-4"-73,14 3-44,0-12 16,4 0 1,4 1-23,10 13-34,-10-25 1,2-1-79,30 18-129,-12-31-342,14 3 264,-20-22-1255,-1-19 1574,-14-27 0,-2 19 0,-6-11 0</inkml:trace>
  <inkml:trace contextRef="#ctx0" brushRef="#br0" timeOffset="11641">20020 9620 15053,'53'-30'723,"-1"4"-711,-5 19-923,-3-2 1,4-4 910,-11 2 0,-1-1 0,3 1 0,-3 0 0,-1-5 0</inkml:trace>
  <inkml:trace contextRef="#ctx0" brushRef="#br0" timeOffset="12725">23139 8096 15098,'1'51'630,"-1"-17"1,1 3-402,4 27 1,0 4-197,-2-17 1,0 2 7,2 4 0,1 5 0,-1-9-38,-2-17 0,0-3-3,1 6 0,0-3 11,1 1-11,1 1-39,2 8 5,1-9-38,-1-5-752,-2-14-375,-3-12-559,-1-5-376,-1-7 2134,0-6 0,-1 4 0,0 0 0</inkml:trace>
  <inkml:trace contextRef="#ctx0" brushRef="#br0" timeOffset="13263">22925 8310 14790,'11'-46'1563,"5"1"-1294,8 13 22,16-14-285,-11 15 50,15-10-95,-20 25 39,-1 4 78,-6 11 12,-8 7 38,4 6-32,-2 8-91,1 3 40,12 15-45,-4-10-246,9 7-415,-6-17-2700,17-4 3361,-13-7 0,2-2 0,-20-5 0</inkml:trace>
  <inkml:trace contextRef="#ctx0" brushRef="#br0" timeOffset="14056">23020 9406 13782,'45'17'1389,"-9"-4"-1221,10 21-22,0 3-85,-13-8-111,17 16-3876,-8-16 3926,-11-8 0,-5-8 0,-21-13 0</inkml:trace>
  <inkml:trace contextRef="#ctx0" brushRef="#br0" timeOffset="14391">23425 9311 15939,'-5'45'398,"0"1"1,0-1 0,-3 9 0,-1 1-1,-3 2-344,-3 7 0,-2 1 1,0-2-426,3-13 1,1-1 0,-1-2 386,-5 19 1,1-5-122,4-19 0,2-5-2852,-6 20-2134,1-9 5091,13-36 0,4-12 0,0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34:56.232"/>
    </inkml:context>
    <inkml:brush xml:id="br0">
      <inkml:brushProperty name="width" value="0.05292" units="cm"/>
      <inkml:brushProperty name="height" value="0.05292" units="cm"/>
      <inkml:brushProperty name="color" value="#0070C0"/>
    </inkml:brush>
  </inkml:definitions>
  <inkml:trace contextRef="#ctx0" brushRef="#br0">2690 8382 16045,'7'40'291,"2"1"-279,3-7 44,3 5-54,-4-7 1,1 3 16,0 4 1,0 1 2,0-1 1,-1 1-1,0 7 1,0 0 5,-4-11 0,0-1-78,6 29-40,-3-17-33,-4-25 106,-5-14 0,1 0-39,-2-7-790,0 1 292,0-9 285,-5-11 235,-9-36 40,1 8 10,4 12 1,0-1-17,-2-9 3,3 10 0,0-2-1239,-4-20 1236,4 19 0,0 0 5,-2-16 6,1 2 11,3 17 1,1 1 39,-3-13-12,2-16 45,7 33 280,25 1-201,-4 16-28,20 6-62,-11 6 12,14 0 1151,-11 2-1146,18 5-11,-24 0-29,4 4-61,-14-1 0,-3 1 157,-1 10-6,-6 10-78,-2 0 39,-11 16-50,-3-17-1,-7 8 40,-4-12-95,-11 4-6,6-10-180,-9 1 164,13-13 10,-2-5 6,1-1-353,-10-9-1585,2-7 1938,0-6 0,13 6 0,10 4 0</inkml:trace>
  <inkml:trace contextRef="#ctx0" brushRef="#br0" timeOffset="941">3595 8001 16734,'-29'47'229,"1"0"1,6-11 0,4 3-186,5 18 1,5 5-51,4-16 1,3 1 0,1-1 5,2 8 0,1 1 0,1-1 0,2 5 0,2-5-124,8 4 1,2-5-1531,-3-6 1,1-2 1650,2-7 0,1-5 130,6-2-138,2-2-50,2-5-12,-3-5 73,0-7 150,6-3-2469,1-8-1182,-3-5 3501,-6-3 0,-16 1 0,-3 2 0</inkml:trace>
  <inkml:trace contextRef="#ctx0" brushRef="#br0" timeOffset="1406">3833 8501 13844,'30'31'371,"1"1"1,-4-4-1,0 0-192,1-2 1,-2-1-180,7 5-45,16 11-1098,-22-26-234,-8-8 1377,4-4 0,-15-4 0,-1-2 0</inkml:trace>
  <inkml:trace contextRef="#ctx0" brushRef="#br0" timeOffset="1758">4214 8477 17423,'11'36'658,"-10"14"0,-5 5-656,0-15 1,-1 1-1779,-1 3 1,-1 4-1,1-3 1779,1 0 0,1-3 19,0-4 1,0-3 1351,-1 23-1368,2-23 0,1 0-6,-2 14-51,-1 13-89,3-28 816,1-11-1852,0-9-1457,-1-13 2633,-4-15 0,3 6 0,-2-7 0</inkml:trace>
  <inkml:trace contextRef="#ctx0" brushRef="#br0" timeOffset="2222">4547 8573 17182,'53'25'190,"-1"-5"-710,-8-25-4891,-7-2 605,-17 0 4806,-8 3 0,-11 4 0,-1 0 0</inkml:trace>
  <inkml:trace contextRef="#ctx0" brushRef="#br0" timeOffset="2456">4595 8811 12595,'-5'-14'4061,"2"4"-3417,40 38-594,-17-22 34,30 22-84,-26-28-750,9-6-757,-7-3 1507,12-10 0,-24 9 0,2-1 0</inkml:trace>
  <inkml:trace contextRef="#ctx0" brushRef="#br0" timeOffset="3007">5095 8715 15154,'21'-54'971,"0"0"0,-5 15 0,-1 2-859,1-4 0,0 3 252,9-22-359,-11 30-83,5-7 50,-15 40 252,1 8-44,3 32-96,-2-1 0,2 6-59,-1 2 0,1 3-96,-1-8 0,0 1 1,0-3-57,0 1 1,0-2-2666,5 2 0,0-7 2792,0-9 0,3-1 0,-11-27 0</inkml:trace>
  <inkml:trace contextRef="#ctx0" brushRef="#br0" timeOffset="4523">5809 7834 17238,'4'50'302,"1"0"1,0-2-1,1 3-297,0-5 1,1 4 0,-1-1-370,1-3 0,0-1 0,1 1 364,-1 1 0,0 0 0,1 0-1627,3 20 0,0-2 1624,-2-3 0,1-1 243,-2-16 1,0 0 0,0-1-392,5 14 0,0-1 75,1-2 0,0-3 12,-3-17 0,0-4-20,3-2 398,-8-19-476,-4-9 2833,-2-7-8440,-6-22 5769,0 6 0,-1-7 0,2 19 0</inkml:trace>
  <inkml:trace contextRef="#ctx0" brushRef="#br0" timeOffset="5258">6761 8239 17764,'-30'22'216,"-1"0"1,3-1 0,2-2-139,0 4-44,1 3-12,3 1 68,4 2-56,6 33-79,26-6-48,7-11 1,5-2 30,23 1 62,-16-22 0,-1-6 0,6-10-520,15-16-690,-10-5 1210,-11 1 0,-3-2 0,-6 0 0,1 0 0</inkml:trace>
  <inkml:trace contextRef="#ctx0" brushRef="#br0" timeOffset="5788">7332 8834 17344,'-6'66'331,"1"-6"-331,1-25-140,1 0-1551,0 4 1691,1-10 0,1-7 0,1-12 0</inkml:trace>
  <inkml:trace contextRef="#ctx0" brushRef="#br0" timeOffset="6308">7570 8001 16700,'-2'56'450,"0"1"0,0 4 0,1 1-403,2-6 1,1-1-20,3 7 0,4-3-73,3-17 1,4-2-91,8 4 1,2-4-6,10 12-6,7-22-128,-25-28-169,-2-6-447,-2-4-712,-3-9-1748,-4-2 3350,-4-1 0,-2 8 0,-1 5 0</inkml:trace>
  <inkml:trace contextRef="#ctx0" brushRef="#br0" timeOffset="6507">7499 8430 15698,'60'-28'-6,"0"5"-3767,-18 15 1,1 3 3772,15-4 0,5-1 0,-41 7 0</inkml:trace>
  <inkml:trace contextRef="#ctx0" brushRef="#br0" timeOffset="7188">7904 7811 15244,'34'13'709,"-1"0"1,1 2-1,-3 2-227,10 25-331,-18-19 0,0 4-5,8 18 0,0 2-2494,-7-7 0,-1 1 2348,5 17 0,-2 1 56,-10-10 0,-2-1-53,-3 1 0,-2 0 19,-3-2 1,-2-1-194,-1-3 0,-2-2 171,-2-2 0,-3 0 500,-1 7 0,-4 1-458,-4 0 0,-2 0-62,2-8 1,-1-1-62,-2-2 0,0-6-138,-5-2 1878,-11-2-2264,9-13-549,-4-10 161,17-15 993,4-8 0,3 7 0,3 2 0</inkml:trace>
  <inkml:trace contextRef="#ctx0" brushRef="#br0" timeOffset="7757">8618 8358 14919,'38'3'577,"1"1"0,5-3 0,-1-2-487,11-6-1933,9 4-1781,-28 7 3624,-13 10 0,-21-5 0,-1-1 0</inkml:trace>
  <inkml:trace contextRef="#ctx0" brushRef="#br0" timeOffset="7940">8737 8620 13849,'6'10'1933,"-1"-3"-875,52-5-918,-24-3-647,23-3 1,4-1 506,0 0 0,2-6 0,-34 10 0</inkml:trace>
  <inkml:trace contextRef="#ctx0" brushRef="#br0" timeOffset="11560">9951 8025 17104,'-42'34'453,"9"-4"-386,-3 9-67,8-4 135,0 5-135,-1 2 5,0 2 23,11-13 0,0 2-39,2-2 0,1 1 42,-1-2 0,2 1-59,4 2 0,3 0-45,5 18 11,9 0 62,22 8-33,0-26 16,-1-8 0,3-2 17,8-2-3,-5-8 0,1-3 3,3-3 0,21-8 40,-22-19-35,-2-3 1,-7-28-6,-15-9 11,-6 11 23,-15-2-29,-12 33-5,-10 6-61,-9 5-91,-26 10-21,14 7-85,-14 7-106,27 5-481,8-1 845,7 25 0,12-28 0,4 16 0</inkml:trace>
  <inkml:trace contextRef="#ctx0" brushRef="#br0" timeOffset="12632">10951 7572 15479,'-27'32'379,"1"0"0,1-1 0,3-2-9,1 7-566,-2 11 297,5 2 0,0 9-47,5 1 0,1 7 0,1 0-67,1-1 0,0 1 0,2 1 13,3-16 0,0 0 0,3 0 0,2-2 0,5 8 0,3-3 0,4-4-42,10 13 0,4-4 39,-4-5 1,2-2-12,3-5 0,0-5-1734,10 5 1591,0-2-56,1-5 357,-3-5-1506,8-4 1362,10-15 0,-20-2 0,0-14 0</inkml:trace>
  <inkml:trace contextRef="#ctx0" brushRef="#br0" timeOffset="14321">13307 7596 13351,'58'31'1798,"-6"-2"-1193,-27-10-34,0 5-184,0 9-57,-1 7-100,-2 9-127,-7-3 1,0 8-84,-5-10 1,-2 3-1,0 0-451,1 0 0,-1 0 0,-1 2 489,0 13 0,-2 3 0,-4-4 1,-3-13 1,-2-3 0,-2 1 155,-1 10 0,-2 2 0,-1-5-173,-3 1 0,-1-5-23,-5 5 1,-3-5-62,4-18 0,0-4-70,-11 19-101,-4-4-139,22-31-2639,1-4-2392,3-4 5636,2-1 0,3-2 0,1 0 1</inkml:trace>
  <inkml:trace contextRef="#ctx0" brushRef="#br0" timeOffset="18025">11284 7953 15182,'-37'37'532,"0"-1"0,7-6 1,4 0-320,3 17 50,7 10-196,6-12 0,1 16-134,8 3 67,7-30 0,1 0 0,-2 0 0,2 0-81,8 5 0,4-2-216,19 13 202,2-4-6,17-12 95,-20-24 6,29-12 31,-30-17 0,-1-5-12,-6 6 1,-1-1 22,5-12 0,-4-2-3,-3-7 174,2-21-73,-12 14 50,-6 7 1,-4-2 2,-14-4 0,-6 2-174,5 6 1,-2 2-3,-11-9 0,-3 5-11,-13-1-6,-4 6-45,-1 7-123,1 7-23,-1 9-72,0 7-582,1 5-752,-3 12-1859,4 4 3456,2 10 0,19-13 0,7-1 0</inkml:trace>
  <inkml:trace contextRef="#ctx0" brushRef="#br0" timeOffset="18455">11070 8263 15272,'38'20'571,"0"1"1,19 0-1,1-7-384,-18-15 1,-1-4-138,10 2 1,-2-4-46,-10-7 1,-4-3-6,10-12-173,-4 0-1171,-5 0-3098,-7 4 4442,-6 3 0,-11 11 0,-5 5 0</inkml:trace>
  <inkml:trace contextRef="#ctx0" brushRef="#br0" timeOffset="19258">11546 7715 16129,'41'-13'1165,"0"2"-1003,-4 7-38,1 0-63,-1 0-16,-2-1-168,3 0-1524,-12 3-1260,-5 3 2907,-23 10 0,0-6 0,-7 6 0</inkml:trace>
  <inkml:trace contextRef="#ctx0" brushRef="#br0" timeOffset="26070">11808 8573 15844,'-23'53'1685,"5"6"-1494,12 3-186,4-9 6,6 11-11,1-30-33,4 7 27,-1-21-44,1-3-1,-1-6-38,1-3-202,-1-2-516,4-4-717,3-1 382,-1-4 1142,7-11 0,-14 7 0,5-5 0</inkml:trace>
  <inkml:trace contextRef="#ctx0" brushRef="#br0" timeOffset="26320">11689 8834 11553,'-12'-2'1882,"3"1"-1585,9 1 1293,0 0-1130,18-1-180,-2 0-118,16-1-78,-6 0-224,15-5-1115,-6 1 1255,19-6 0,-32 6 0,1 0 0</inkml:trace>
  <inkml:trace contextRef="#ctx0" brushRef="#br0" timeOffset="27410">12331 8382 12763,'35'10'1165,"-5"-2"-807,-16-8-33,-1 0-112,2 0-34,-1-4-39,1-2-62,-1-4 102,8-11-164,-5 3 18,2-4-23,-11 9 23,-3 4 73,-1-9-29,-2 6 1,0-6-7,-2 6 40,-6-7-16,-3 4 128,-8-4-96,1 11 236,-7 4-257,9 4 178,-13 5-206,10 2 94,-4 7-33,6 1-16,1 2-113,2 3 62,0 2 151,-1 26-174,7-2-50,3 10 11,18 0-84,11-14 48,-1-15 0,2-2 19,13 5 6,10-7 0,-20-20-50,1-1-1238,24-20-1451,-12 0 2739,14-16 0,-34 18 0,-7 4 0</inkml:trace>
  <inkml:trace contextRef="#ctx0" brushRef="#br0" timeOffset="28128">12950 8596 16672,'-47'41'1283,"4"-3"-1054,23-13-94,1 2 22,4 3-51,4 3-95,19 31-162,28-20 95,7 6 11,20-34-425,-13-22 470,-5-10 0,-1-2 0,-7 4 0,-7-2 0,0-1 0</inkml:trace>
  <inkml:trace contextRef="#ctx0" brushRef="#br0" timeOffset="41454">11713 7691 13749,'2'34'78,"-1"-4"-78,-1-22 11,0 0 17,0-2-22,0 4 5,0 0-5,0 2-6,0 0-45,0-1 6,0 5 39,0-5 11,0 1-11,0-7 0,0 4 0,0-4-11,0 2 5,0-3-50,0 2 45,0-1-124,0 2 46,0-1 89,0-1 0,0 0 0,0-3 0,0 0-11,0-1 5,0 1 6,0 0 0,0 1 0,0 0 6,0 1-6,0 0-56,0 1 61,0-1-5,0-2 6,0 0-1,0 0 1,1-1 0,-1 3-6,1-3 0,-1 2 39,0-1-39,1 0-6,-1 1 6,0 0-11,0-1 5,0 1-5,1-3 62,-1 2-57,1-1 6,-1 1 0,0 0 0,0 0 0,0 1-50,0 0-113,0 0 34,0-1-50,2-1-11,-2 0-3232,2-1 3422,0 0 0,-1 0 0,0-1 0</inkml:trace>
  <inkml:trace contextRef="#ctx0" brushRef="#br0" timeOffset="54808">7808 5120 13900,'31'7'140,"-6"0"22,-13-7 73,1-2-78,1 1 364,6-3-381,-11 1-28,7-2-50,-7 3 10,3-2-38,-2 0-17,8-1 73,3 0-79,0 1 45,-1-1-56,-7 3 6,-5 1 27,3 0-33,-4 0 56,2 0-50,-3 1 11,1-1 16,-2 0-10,5 0 44,0 0 62,8-1-40,-3 0-89,6 0 6,-10 1-6,0 0-6,-5 1 12,1 0-6,0 0 0,3-1 17,2 0 39,3-2-6,0 2-33,5-3 39,-4 2-56,0 1 6,5-1-1,-9 2 1,11-2-1,3 1 1,-4 0 0,2 0-1,-11 0-5,0 1 6,-1-1-6,1 1 0,6 0 5,12 0 1,-5 0 0,7 0 61,-14 0-67,1 0-34,-1-1 34,-1 1 6,-1 0-6,2 0 33,-2 0 1,2 0-68,-1 0 34,0-1 0,-1 1 45,0 0-45,4-1 0,1 1-5,-1-1 55,2 0-44,-10 1-6,11 0 0,-10-1 39,7 1-28,-6-1 28,2 0-39,1-1 0,0 1 6,2-1 89,9-1-56,3-1 6,1 0-34,8 0 6,-5 1-11,22 0 5,-19 0-11,5 1 0,-21 1-6,1 1 1,9-1 5,-6 1 0,18 0 5,-7 0 6,0-1 1,8 0 49,2 0-61,3 1 6,-2-1-1,-15 0 1,-11-1 0,-2 1 27,-1 0 18,-3-2-18,-2 2-27,-3-2 27,-2 2 74,1-1-113,-5 2 51,4-1-67,-4 0 22,0 0 61,-1 1-61,0 0 11,3 0-5,1-1-6,9 1-56,-6-1 50,6 1-5,0 0 22,0 0-11,4 0 0,-7 0-39,-3 0 11,-7 0 79,-2 0-231,-1 0 1,-2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37:21.669"/>
    </inkml:context>
    <inkml:brush xml:id="br0">
      <inkml:brushProperty name="width" value="0.05292" units="cm"/>
      <inkml:brushProperty name="height" value="0.05292" units="cm"/>
      <inkml:brushProperty name="color" value="#0070C0"/>
    </inkml:brush>
  </inkml:definitions>
  <inkml:trace contextRef="#ctx0" brushRef="#br0">16593 4548 13508,'6'31'1075,"-1"1"-879,-6-18-118,0 5-78,0 1 6,1-1 72,3 33-38,-1-16-29,2 26 84,-3-23-78,1 2-12,-2 23 29,0-31 0,0 2-23,0 15 0,0-1-11,0 16 0,0 1 0,2-39-67,2 6 67,1-11 5,0 4 1,-1-11 33,0 5-11,-1-4-22,-1 4-6,-1 3 39,0 9-39,-1 1 11,0 16-5,0-10-185,0 4 179,0-17 5,0-10 1,0-14-1,0 0-968,0-1 39,0-14-1227,0-1 2151,0-15 0,0 15 0,0 1 0</inkml:trace>
  <inkml:trace contextRef="#ctx0" brushRef="#br0" timeOffset="917">16426 5001 12853,'11'-37'674,"0"0"1,8-27-199,-8 40-89,-1-2-130,1 1 1,-1 0-73,1 1 84,0-6-112,-1 5-101,1-3-17,-6 14-39,0 3 73,-4 8 22,1 0-11,-1 1 39,0 1-123,0 0 34,2 1-34,3 0 0,0 0-123,4 0 33,0 10 420,13 22-296,-6-3 50,14 28-17,-15-28-67,5 7 0,-8-15-5,0-5-7,-2-1-251,-2-4-2140,4 2-1540,-4-5 3943,1 2 0,-6-7 0,-2-1 0</inkml:trace>
  <inkml:trace contextRef="#ctx0" brushRef="#br0" timeOffset="2371">16426 6048 15552,'3'37'126,"0"0"0,3 22-120,1-4-29,-1-16 1,-1 0 17,2 9 5,-3-10 0,1-2 0,-3-3 5,0-4 6,-1 0-5,-1-9 145,0-5-39,0-9-112,0-5-33,0-1 33,0-6 0,2-2 50,4-8 258,21-30-28,4-5-165,-12 21 0,1-2-37,-1-1 0,-2 2-16,6-8 5,-3 5-33,-8 15-34,-9 16-23,-1 1-201,-2 2-201,-7 9 122,1-2-212,-6 9-73,1-5-588,-6 8 772,5-6 141,-8 12 230,8-7 229,2 0 308,5 6-107,10-8-5,2 9-17,7-4 360,24 28-724,-13-20-11,17 16-28,-20-28-807,8-2-1125,-8-6 1960,8-1 0,-18-6 0,-1 0 0</inkml:trace>
  <inkml:trace contextRef="#ctx0" brushRef="#br0" timeOffset="6658">16569 6929 14544,'8'64'459,"0"1"-425,-5-19 111,1 1-27,-2 0 50,0 3-112,-1 10 17,-1-16-67,0-2 22,0-23-28,0 2-62,0-11 17,0-3 0,1-1-28,0-3-16,0-1-12,0-2 157,0 0-6,1-2-50,0-1-84,-1-4-56,-3-5 17,-12-6 117,3 3 6,-9-1 6,7 7-6,-1 0 6,2 0 27,-1 0 40,3 1-6,1 1 45,3 1-28,0 0-67,3 3-6,1 0 17,2 2 163,0 0-196,6 7 111,3 4 62,19 20-78,2 6-90,2 1 0,1 4-40,-16-21 24,8 5 4,-11-15-16,5-2 34,-9-6 78,1-1 95,-5-2-89,-2 0 16,-2 0 577,-2 0-548,0-1-135,0 1 0,0-3-6,0-1-44,3-9 179,6-10-45,14-22-84,-5 12 5,6-7-5,-14 25-5,-2 4-175,-2 4-223,-3 4-1518,-2 2 715,-1 1 0,0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37:53.581"/>
    </inkml:context>
    <inkml:brush xml:id="br0">
      <inkml:brushProperty name="width" value="0.05292" units="cm"/>
      <inkml:brushProperty name="height" value="0.05292" units="cm"/>
      <inkml:brushProperty name="color" value="#0070C0"/>
    </inkml:brush>
  </inkml:definitions>
  <inkml:trace contextRef="#ctx0" brushRef="#br0">11189 1548 15928,'1'37'85,"1"1"1,-1 10 0,0 0-67,0-9 1,0 2-756,1 21 0,-1-1 736,1-26 0,-1-1 245,1 13 1,-1-2-246,0 9 0,-1-3-56,1-7-28,-1-10-45,1 0 129,-1-15 150,0 2-256,0-15-40,0 0 152,0-6 265,0 0-355,-1-6 44,-2-1 7,-4-6 33,0-1 0,-6-12-39,2 4 39,-4-9 0,4 8 56,0 1-56,-2-5 274,0 5-112,4 4-341,3 16 185,10 14 128,12 26-128,-1-7-1,8 12-5,-6-14-44,-1-4 38,-1-5-44,0-4-79,7-2 308,-4-13 174,3-5 230,0-26-454,-6 2-73,7-13-56,-6 9-975,17-17-3489,-8 14 4464,10-8 0,-21 27 0,-4 6 0</inkml:trace>
  <inkml:trace contextRef="#ctx0" brushRef="#br0" timeOffset="1269">12117 1572 15322,'5'56'298,"2"1"-273,-4-18 0,0 0-19,3 24 16,0-9 0,-1 3-16,-2-5 0,0-2-51,0-1 0,0-1 0,-1-6 0,0-4-62,1 4 96,-1-21 6,0-3-57,-1 3 62,-1-8 45,0 2-45,0-9 0,0 0-67,0-2-90,0-2 34,0-1-286,-3-1 62,0 0 223,-5-4 124,1-3 28,-2-6-28,1-2 73,-9-16 252,4 8-118,-2-4-100,8 16-191,6 10 173,16 25-50,-4-6-33,13 18 28,-8-16-29,6 0 180,4-9 56,0-7-28,0-16-50,5-26-337,-7 4-3086,-2 1 0,0 0 3260,1-1 0,1 0 0,-16 25 0</inkml:trace>
  <inkml:trace contextRef="#ctx0" brushRef="#br0" timeOffset="2796">11474 6287 15188,'-2'60'407,"0"0"0,1-13 0,2 1-383,0 0 1,1 5-1,1 0-1856,1 4 1,1 1 0,-1-5 1839,0-4 1,0-2 7,1 20 1,-1-7 1371,-2-20-1562,1 17 135,0-14 400,-2-9 0,0 0-378,0 17 11,-1-12-27,0-7 27,0-25-39,0-1 3313,0-3-3285,0 0-818,0-3 768,-1-8 145,-11-19-78,3 2 39,-9-11-5,8 17 39,0 2 27,2 4 41,1 3-35,3 4-61,1 3-45,1 1-106,2 2 106,0 7 140,8 12-101,8 10-17,18 7 298,2-14 49,21-39-369,-22-6-11,9-26-403,-20 16-3788,20-18 4202,-13 15 0,2 0 0,-20 23 0</inkml:trace>
  <inkml:trace contextRef="#ctx0" brushRef="#br0" timeOffset="3912">12617 6334 15014,'8'57'541,"-3"-18"0,-1 0-457,3 14-68,-3-13 1,0 1-14,-1-5 0,0 0-6,0 6 0,0 1-28,0 1 1,-1 1-46,-1-2 0,1-1-1214,-2-6 0,1-2 1206,-1 19 21,0-10 7,0-5 50,0 1 6,0-1 0,0-4 528,0 2-522,0-6-6,0-4-40,0-12 1067,0-8-1296,-1-12 955,-2-1-826,-3-16 33,-1 5 23,-4-10 11,2 6-33,-9-9 100,4 9 6,-4-5 51,7 14 55,2 3 34,2 5-257,4 6 117,1 7 78,14 22-11,-1-2-67,11 13-11,-1-11 11,1-5 0,1-6 73,1-8 106,0-5 90,1-10-50,-1-9-102,-1-9-117,-1-8-426,-2-5-7824,2-17 8250,-9 18 0,-2-1 0,-8 25 0</inkml:trace>
  <inkml:trace contextRef="#ctx0" brushRef="#br0" timeOffset="5692">15688 3953 12561,'31'-14'1837,"5"3"-1663,-2 11 246,13-1-135,-5 1-178,1 0 84,13-1-118,-21-1 83,28-4-156,-24 1 39,-5 0 1,1 0-40,7 0 5,-7 1 1,2 0 72,22 2-44,1 0-34,-24 2 0,0 0 19,0-1 1,-2 0 14,24-1-34,2-1 0,-34 2 17,6 1 55,-10 0-60,10 0 60,-16 0-27,3 1 0,-8 0 5,2 0 18,-3-1-35,2 1 141,-6-1-85,-2 0 135,-2 0 398,-2 0-504,-4-1-85,1-2-78,-5-1 40,2-1-1,-2-2 6,0 0-56,-6-8 23,-3-5 21,-5-8 12,5 6-39,1-1 39,9 15-145,1-2-46,4 9-134,1 0 320,6 3 10,0 2 18,11 9 111,0 2-89,1 3-45,0 4 0,-9-9 45,0 5 28,-6-4 123,-4 11-118,-4-3-33,-3 8-34,-6-8-5,-2 0 72,-2-1-78,-2-2-50,1-3-152,-1-2-212,3-4-5372,-6-3 5786,9-3 0,1-1 0,9-3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38:26.108"/>
    </inkml:context>
    <inkml:brush xml:id="br0">
      <inkml:brushProperty name="width" value="0.05292" units="cm"/>
      <inkml:brushProperty name="height" value="0.05292" units="cm"/>
      <inkml:brushProperty name="color" value="#0070C0"/>
    </inkml:brush>
  </inkml:definitions>
  <inkml:trace contextRef="#ctx0" brushRef="#br0">2762 10811 14706,'-20'23'1026,"0"9"-914,12-10-23,-2 13-44,4-4-34,1 21-106,7 13 11,13-5-78,13-9 122,2-32-100,11-12 140,-16-12 5,7-2 1,-12-7 44,-3-3 1,2-12 5,-6 4-11,0-22 95,-10 4-73,-3 1 113,-11-3-18,0 23 84,-19-4-246,8 17 0,-7 2-56,7 5-72,2 2-332,2 3-744,1 6 1204,0 14 0,9-10 0,-1 6 0</inkml:trace>
  <inkml:trace contextRef="#ctx0" brushRef="#br0" timeOffset="882">3095 10930 15670,'18'49'25,"-3"-11"0,0 1 20,6 13-51,-6-17 1,0 0-1,2 2-167,-5-14 127,-8-16 46,-1-7 91,-3-8 71,-7-36-106,2-2 3,1 10 0,0 0 120,6-12-34,16 0-145,1 25 12,22-1-12,-15 16-443,8 3-577,-15 5-7006,5 6 8026,-9-2 0,0 3 0,-11-4 0</inkml:trace>
  <inkml:trace contextRef="#ctx0" brushRef="#br0" timeOffset="1432">3571 10930 15782,'-20'31'5,"-1"0"1,-11 23-6,30-24-39,5-8 39,2 7-45,4-12-100,2-2-175,2-3 34,0-4 40,0-4 50,4-6 201,0-17 63,-2 0 122,-1-29 12,-8 16-29,0-12-38,-4 17-12,-2 1-22,0 4 28,-1 5 353,-4 1-169,1 8-100,-2 1 17,4 11-214,0 18-128,20 36-481,2 5-2306,3-22 1,2-5 2898,3-1 0,0-14 0,-21-21 0</inkml:trace>
  <inkml:trace contextRef="#ctx0" brushRef="#br0" timeOffset="1948">3881 10882 12191,'11'34'378,"1"0"1,9 25 114,-12-31 229,0 4-610,-2-13-112,-1-1-129,-4-14 129,-1-4 140,0-7 95,0-6-89,0-9 100,1-20-27,5-2-6,-1 2 157,12 11 302,13 40-599,-4 5-40,9 24-27,-17-4-6,-3 0-11,-3 1-348,-2-4-778,-2-2-1058,-2-8-3754,-2-7 5949,0-7 0,-3-5 0,0-2 0</inkml:trace>
  <inkml:trace contextRef="#ctx0" brushRef="#br0" timeOffset="2579">4404 10882 16728,'-26'45'443,"4"-4"-376,14-15-67,3 1 0,2 1 0,3-2-235,9 6-348,3-12 326,4-2 162,3-21 195,-5-23-94,-2-3 44,0-29-16,-8 24 11,-1-11-40,-3 21 46,0 6 72,0 4-73,0 7 118,0 2 0,10 37-112,-2-7-17,5 14 1,3 13-1,-2-5 8,-5-6 1,0 0-23,9 25 1,-3-2-21,-11-5 298,-13-6-399,-11-22 96,-28-38 0,-5-11 0,14 11 0,-5-22 0,0-1 0</inkml:trace>
  <inkml:trace contextRef="#ctx0" brushRef="#br0" timeOffset="3078">4714 10978 14124,'35'-6'865,"0"0"1,18-26-665,-35-1 1334,-31-13-1334,-3 36-55,-18-1-90,8 18 146,-8 20-102,12 3-55,1 18 6,16-7-545,13 4 494,5 1 162,13-2-162,7-5-118,4-10-106,3-10-185,0-10-315,1-13 724,5-18 0,-22 10 0,0-8 0</inkml:trace>
  <inkml:trace contextRef="#ctx0" brushRef="#br0" timeOffset="4194">3119 11811 17148,'-22'31'406,"5"2"0,2 1-344,-1 8-57,4-6 1,2 2 0,5 10-1,2 3-5,6-2-5,4-3-6,7-6-51,4-7-16,3-9-62,0-8 50,19-10 90,-14-11 6,11-8 38,-22-7 12,-3-3-56,-5 2 79,-3 1-29,-13-1-268,-17 8-180,-4 3-1035,-18 11 418,21 5-1987,2 9-1450,17 2 4452,7 1 0,1-7 0,0-4 0</inkml:trace>
  <inkml:trace contextRef="#ctx0" brushRef="#br0" timeOffset="4734">3428 11882 15283,'49'-12'1882,"11"42"-1809,-39 9 46,-10 1 1,-1 10-1,-6-5-4,-7-5 0,-4 0-70,3 16 0,-4-2 111,-18 4-206,12-37-23,2-4-11,7-14 45,9-3 39,5 0 62,23 0-40,13 0-386,2 0-526,2 0-774,-15-2-1663,-3-2 3327,-2-2 0,-14 3 0,-6-1 0</inkml:trace>
  <inkml:trace contextRef="#ctx0" brushRef="#br0" timeOffset="5295">3904 11906 15648,'-1'61'940,"-1"-6"-665,2-18-275,1-13-101,2 1-22,3-18 123,1-3 0,2-3 5,2-1 57,1-2 22,2 0-78,3-1 66,11 3 7,-6 6 111,16 18 57,-13 12-107,-3 1 5,-10 1 74,-10-14 145,-2 7-314,-5-10-50,-3 3-101,-5-12-162,-1-4 11,-4-4-274,-2-7-449,-2-10-1260,-7-22-1736,0-9 3844,-3-13 0,14 27 0,6 6 0</inkml:trace>
  <inkml:trace contextRef="#ctx0" brushRef="#br0" timeOffset="5475">3857 11930 12057,'9'-1'2095,"-2"0"-1154,31 1-785,-5 0-156,10-4 0,0-1 0,-8 2 0,7-6 0</inkml:trace>
  <inkml:trace contextRef="#ctx0" brushRef="#br0" timeOffset="5945">4357 11835 15995,'57'8'722,"2"-1"-627,-32-1 465,6 22-352,-16 15-169,-5 10-6,-13-14 1,-2-1 0,-3 12 10,-4 15-44,2-23-78,1-6-140,2-7-292,3-10-711,0-9-1467,1-24 2688,-2-23 0,3 12 0,-2-8 0</inkml:trace>
  <inkml:trace contextRef="#ctx0" brushRef="#br0" timeOffset="6092">4404 12049 12382,'10'8'1787,"38"9"-2056,-1-12-667,-14 1 1,1 0 756,24-3 0,-36-3 1,-5 1-1</inkml:trace>
  <inkml:trace contextRef="#ctx0" brushRef="#br0" timeOffset="10440">4952 13430 15586,'-20'30'1299,"-1"20"-1164,15-8-130,5 9 1,20 5-6,2-26-67,11 7-23,-7-19-67,2-4 17,0-6 17,-1-4 117,-1-3-61,-2-6-6,-2-4 23,3-18 84,-7 3 16,2-24 90,-13 6 258,-19-18-303,-15 13-84,-9 7-11,-4 17-39,9 13-191,2 5-1809,-15 19-963,12 3 3002,-8 16 0,26-16 0,4-2 0</inkml:trace>
  <inkml:trace contextRef="#ctx0" brushRef="#br0" timeOffset="11271">5380 13811 16784,'-18'35'358,"-1"0"1,3 8 0,2 0-357,7-9 1,3-1-8,4 33-35,10-21-49,7-19-242,1-6 74,2-5 33,-1-7 67,-1-4 151,-1-2-44,-3-7 95,2-10-40,-6-1 35,0-15 44,-9 8-45,-8 0-146,-15 7-1932,-17 12-778,9 4 2817,-2 5 0,26-1 0,3 0 0</inkml:trace>
  <inkml:trace contextRef="#ctx0" brushRef="#br0" timeOffset="11876">5571 13978 14275,'7'-35'1058,"1"7"-918,3 25 382,6 5-242,-4 6 89,5 17-262,-11 0-6,0 11-68,-6-7 1,-1-1 55,-5 11-83,1-12 44,-6 8-150,5-21-1,0-2 39,10-9 51,17-4-2045,7-6 2056,11-5 0,-18 2 0,-8 1 0</inkml:trace>
  <inkml:trace contextRef="#ctx0" brushRef="#br0" timeOffset="12377">5785 13859 13312,'6'13'2133,"-1"-2"-1891,-5-11-57,0 0 106,-3 47-291,3-29 0,-2 35-56,6-43 179,13-2-61,-3-4 61,15 3 6,-8 4-29,0 1 130,-1 16-135,-12-9 68,0 17-152,-7-16 22,-1 4-33,-3-12-44,-2-2-225,-3-5-302,-1-1-2426,-13-17-868,4-1 3865,-10-14 0,17 13 0,2 3 0</inkml:trace>
  <inkml:trace contextRef="#ctx0" brushRef="#br0" timeOffset="12544">5714 13930 14493,'34'-5'-398,"0"-1"1,28-4-3255,-41 5 3652,2 0 0,-12 3 0,-3 0 0</inkml:trace>
  <inkml:trace contextRef="#ctx0" brushRef="#br0" timeOffset="13106">5975 13883 12578,'7'7'2218,"-2"0"-1843,-5-7-95,21 0-16,-8 0-68,18 1-107,-14 0-83,2 3 44,-4-1-44,0 0 33,-2 1 6,-3-1-39,0 2 100,-3 2 51,-1 12-112,-2 15-12,-1 3-27,-3 26-23,-4-9-78,2-2-544,-3-6-224,3-29-2716,0-1 1289,1-15 2290,-2-6 0,2 2 0,0-1 0</inkml:trace>
  <inkml:trace contextRef="#ctx0" brushRef="#br0" timeOffset="13295">6047 14073 13116,'54'9'493,"-5"-2"-841,-14-14-1220,-2-2 1568,4-5 0,-18 6 0,-5 2 0</inkml:trace>
  <inkml:trace contextRef="#ctx0" brushRef="#br0" timeOffset="19190">6499 13573 15782,'33'4'62,"-4"-1"-23,-17-2-6,1-1-21,1 1 27,9-1 11,1 0-44,0-1 27,4-2-33,-6-2 6,1 1 0,5-2-6,-2 0-6,2 0-5,7-4 11,-12 5 0,5-4 5,-8 3 1,-2 1-6,1 0 6,-1 1-6,0 0 5,5-2-5,3 0 6,13-3-6,-6 3 5,-2 1 7,-1 2-7,-13 2 1,7 0-1,-8 1-5,1 0 0,1 0 28,-1 0-61,15 0 61,-6-1-28,4 1 0,-6-2 11,-12 2 6,1-1-12,-6 1-5,-3-1 0,-2 1 0,0 0 174,-2-1-163,1 0-11,-8-3 0,1 1 0,-7-2 0,2 1 6,-10-5-6,4 1 17,-16-6-12,14 6 40,-8-3-39,12 5 50,0 1 39,1 0-34,4 0-128,2 2 56,5 1-202,2 2 213,7 0-28,1 0 28,8 2 6,1 1 27,1 3-27,2 2 0,1 1 27,0 0-16,6 3-17,-2-1 0,-2 0 78,-5 0 51,-11 0-123,-2 2 39,-8 12 39,-4-5-51,-5 9-22,-3-7 40,0 0-46,-10 4-5,8-10-1658,-7 3 1658,14-12 0,3-2 0,4-4 0</inkml:trace>
  <inkml:trace contextRef="#ctx0" brushRef="#br0" timeOffset="22711">7761 13121 15003,'8'45'1048,"0"-2"-679,1 17-245,2 2-122,-2-14 1,-1 1 16,-1-15 1,0 0-205,1 7 0,0-1 174,1 3 106,3 11-95,-6-24 51,-1-4-46,-2-4 7,0-3-7,-2-3 6,-1 0 12,0-4 285,0-1-302,0-4-73,0-3-34,4 0 90,-1-1 11,8 0 106,-2-3 73,14-4-117,-5-2-29,8-3 23,-5 0-16,11-1-35,-7 3 6,16-3 68,-3 2-79,-8 2-51,1 0-27,-21 3-191,-2 0-330,-4 2-7618,0-7 8217,-5 3 0,1-2 0,-2 5 0</inkml:trace>
  <inkml:trace contextRef="#ctx0" brushRef="#br0" timeOffset="23027">7832 13549 13670,'54'15'919,"-12"-4"-869,-6-6-50,-11-4 0,-2 0-112,-2-1-571,-3 0-2555,-1-8 3238,-6 3 0,-2-4 0,-8 5 0</inkml:trace>
  <inkml:trace contextRef="#ctx0" brushRef="#br0" timeOffset="23329">7785 13311 11822,'11'3'1624,"-3"0"-1226,-8-3 643,0 0-172,29-4-651,-9 4-44,26-3-96,-12 3-38,17-2-640,-12 1-655,15-3 1255,-9-1 0,-20 1 0,1 1 0</inkml:trace>
  <inkml:trace contextRef="#ctx0" brushRef="#br0" timeOffset="24491">8737 13668 15087,'37'-9'1048,"20"-3"-679,5 1-296,2-1 6,-3-5-35,-21 5 40,11-2-28,-13 6-11,6-1-39,-16 6-1,-2 1 12,7 1-11,-9 0 61,4 0-61,-11-1-40,1 0 34,-6-1 39,-1 1 191,-8 2-225,-1 0-10,-9-2-158,-6-2 124,-11-7-28,1-2 11,-2-5 56,6 3-6,0 0 6,1 1 62,-4-1 44,6 7-22,2 0-336,8 6 252,8 2 12,14 10 44,0-1-40,21 17 18,-12-8-34,7 7 6,-10-6-1,4 8-5,-9-6 84,2 13-17,-13-14-27,-7 15-40,-18-5-521,-27 12-773,3-15 1294,9-12 0,3-4 0,10-6 0,-2 0 0</inkml:trace>
  <inkml:trace contextRef="#ctx0" brushRef="#br0" timeOffset="28067">9832 13668 13721,'42'2'1260,"5"-1"-1031,-27-1 1,7-3-50,-9-1-91,-1-4-38,-1-2 55,5-9-100,-7 4 5,5-6 39,-5 0-55,-2 4 16,4-12 0,-4 4 90,-2-4 28,-4 7 218,-5 1 112,-18 2-403,4 5 84,-15-2-67,7 9-34,-1 2 84,-1 2-44,0 2-1,-1 3-5,-8 15-17,2 13-56,13 3 0,3 3 0,-2 16 0,9 15 0,15-30 0,16 14-6,2-14-14,-3-9 1,2-2 19,7-2-39,8 1-12,-12-18-10,0-3-219,12-9-3938,4-14 4218,-3 2 0,-12-3 0,-19 13 0</inkml:trace>
  <inkml:trace contextRef="#ctx0" brushRef="#br0" timeOffset="29111">10498 13764 16432,'-17'35'285,"2"0"-251,9-13-68,2 17 34,2-8 23,0 11-23,6-15-73,1-1-17,6-4-72,0-4 5,3-6-33,0-4 122,1-5-27,0-1-78,4-11 189,-4-7 18,-1-3 67,-7-8 117,-14 6-162,-1 4-56,-10 4-224,0 11-325,1 1-778,0 3-1816,3 2 3143,3 3 0,5-1 0,4-2 0</inkml:trace>
  <inkml:trace contextRef="#ctx0" brushRef="#br0" timeOffset="29896">10665 13835 13390,'21'-25'1098,"-2"6"-757,-6 16-133,-1 2 172,2 11-279,-5 2-67,1 11 28,-7-2-12,-2 3-10,-1 10-40,-3-9 33,0 12-27,-1-9-6,9-3 0,4-5 5,14-11-5,-6-6 0,5-2-106,-7-1-600,0-1-521,-2-3-778,2-5-3114,-2-2 5119,0-2 0,-7 6 0,-1 2 0</inkml:trace>
  <inkml:trace contextRef="#ctx0" brushRef="#br0" timeOffset="30349">11022 13787 15631,'-12'60'291,"3"-10"-291,9-36-6,3-3-50,1-2 51,4-3-1,3-2 6,1 0 6,1-2 78,5 4-34,0 3 12,-1 1 67,-2 10-45,-10-5-12,-1 12-21,-4-10-46,-2 2-5,-2-7-229,-4-3-1586,-8-4-151,-3-4 1966,-15-13 0,18 7 0,-4-8 0</inkml:trace>
  <inkml:trace contextRef="#ctx0" brushRef="#br0" timeOffset="30512">10879 13859 10455,'13'10'2174,"-3"-2"-1878,31-18-296,-17 4-201,36-9-1401,-30 8 1602,-2-1 0,-13 4 0,-5 2 0</inkml:trace>
  <inkml:trace contextRef="#ctx0" brushRef="#br0" timeOffset="30997">11236 13787 14583,'66'0'1490,"-9"17"-1344,-42-2 100,-3 29-156,-12-14-6,-1 12-51,-3-10-16,-3 11-17,1-13-252,0 3-481,3-19-842,3-7-3875,-1-10 5450,1-4 0,0-1 0,0 2 0</inkml:trace>
  <inkml:trace contextRef="#ctx0" brushRef="#br0" timeOffset="31193">11284 13954 11474,'5'6'1177,"-1"-2"-303,-4-4-538,63-4-857,-27-3 521,15-2 0,-2-1 0,-21 1 0,3-4 0</inkml:trace>
  <inkml:trace contextRef="#ctx0" brushRef="#br0" timeOffset="57559">14069 11763 13973,'-41'17'1360,"5"-1"-715,12 7-449,7-4-62,-4 8-128,11-6 39,2 12-45,4-6 5,11 23-33,29 4 3,-14-28 0,2-1 22,3 0 0,2-5-41,33 2 44,-23-16-6,10-2 6,2-9 0,-14-2 0,10-6-39,-18-1 39,-3-2 0,-3-2 50,-3-2-50,-3-2 0,-3-2 51,0-12 83,-7-4 342,-8-23-386,-9 20-6,-9-7-28,-3 24 22,-2 1-28,-7 3 54,-9 12 0,-3 4-104,-16 4-34,-4 13 0,0 6-30,31-2 0,2 5-424,-19 16 1,5 6-1841,19-5 1,5 1 2327,0-2 0,3-2 0,4 15 0,13-32 0</inkml:trace>
  <inkml:trace contextRef="#ctx0" brushRef="#br0" timeOffset="58626">14260 13025 14863,'-47'20'1210,"6"0"-980,24-6-17,0 4-73,-5 13-135,7-3 6,-8 24-11,10-3 0,1-1-61,6 10-1,22-15 40,1-1 11,33 0-23,-10-22-11,15 1 45,-12-13-5,17-4-35,-18-2 29,11-6-112,-13-9 17,-3-11 106,-2-3 39,-4-19 5,-19 14 1,-3-1-39,6-20 50,-5-11 112,-12 33 67,-6 4-67,-5 2-78,-44-6-96,14 15-151,-8 6 1,-2 5-393,-8 15-952,6 9 0,0 7 1501,17 4 0,3 2 0,3-7 0,4-1 0,-5 18 0</inkml:trace>
  <inkml:trace contextRef="#ctx0" brushRef="#br0" timeOffset="59556">14188 14240 15676,'-42'44'778,"5"-3"-504,21-3-274,8-7 17,0 13-17,9-12-11,18 16-23,1-13 31,5-8 1,4-2-9,30 4 11,2-6-6,-21-15 0,-1-5 6,7-9 12,11-3-7,-20-10-5,8-15-5,-15 5 5,5-10 0,-18 8 179,-6-22-6,-9 20 169,-19-26-292,-23 27-89,-8 1-261,9 13 1,-5 7-2157,-9 13 0,0 6 2456,10-4 0,2 2 0,-3 5 0,8 2 0,18 3 0</inkml:trace>
  <inkml:trace contextRef="#ctx0" brushRef="#br0" timeOffset="60459">14164 15478 15586,'-34'2'649,"1"0"1,-20 3-543,29 21-57,10-2 12,4 3-62,5 4 0,13 20-45,8-11 39,14 13 3,-2-28 1,4-2-4,19 9-78,-4-9 0,2-4 22,-11-11 1,0-2 58,0 2 0,0-4-3,1-7 1,-2-4-34,2-7 28,7-14-40,-19-1 51,-4-6 79,-6-3-74,-4-5 23,-6 1 23,-4-1 66,-5 4 23,-8 4-22,-9 3-45,-10 4-62,-30-3-14,20 21 0,-2 3-36,0 0 0,-1 5-614,-14 15 1,3 15 652,23 7 0,4 9 0,2-4 0,-7-7 0,3-1 0,8 19 0,0 0 0</inkml:trace>
  <inkml:trace contextRef="#ctx0" brushRef="#br0" timeOffset="63991">14355 16550 13446,'-19'5'1647,"1"0"-616,2 1-695,2 0 100,-12 8-256,1 1-102,-17 20-11,13-9-28,-8 20-33,22-3-6,3-6 0,6 5-6,9-20-27,11 11 33,1-10-45,23 17 11,-10-23 1,4-2-15,2 1 1,1-2 30,1-1 0,-1-3 17,19-2 0,-17-7-56,14-7 50,-12-3 1,10-9-1,-17-6 1,-2-6-1,-4-5 0,1-25 12,-11-2 237,-15 20 1,-5 1-93,-12-10-123,-23 7-28,0 30-76,6 7 1,-1 2-1016,-19-1 822,19 3 0,-1 1-1059,-19 3-1612,5 3 2940,-2 1 0,24-1 0,8-1 0</inkml:trace>
  <inkml:trace contextRef="#ctx0" brushRef="#br0" timeOffset="66659">11617 13406 15894,'34'-29'543,"-2"1"-380,-7 12-35,1-2 80,15-12-91,3-5-75,-9 7 0,1 0 5,-4 1 1,0 1-45,-2 1 0,1 0 22,3-2 0,0 0-17,-5 3 1,-1 0-1162,2 0 0,-1 1 1189,-3 0 1,0 1-1011,25-20 951,-11 10-297,10-6 320,-18 16 17,7-4-17,-1 3 0,-8 4 0,-5 5 1938,-15 8-1893,7-5 1149,-2 0-1194,9-7 0,-2 1 6,3-4-6,3-2-28,4-1 501,1-2-473,16-7 0,1-2 6,-1 3 0,3-5 33,-18 11-73,0 0 34,-3 0 0,-14 11 0,2-2 0,-7 5 6,0 2 44,6-6-39,-3 2 85,16-12-85,3-1-11,0 1 28,11-9-34,-2 2 62,-3 4-61,-4 3-40,-18 16 45,-9 5 0,-3 3 45,0-2-23,-3 3-16,0 0 638,-3 1-639,-4 0-5,0-1 0,-6-1 34,3-1-34,-2 0-6,-2-1-5,-2-1 11,-13-4 11,-9 2-5,-4 1-6,-13 4 11,20 5-11,3 0-134,16 1 128,13-2 0,16-2 34,23 0 23,-4 0-46,21-4 158,-21-1-152,-2-3 28,0 3-28,-9 11 73,-5 16-78,-5 6 56,-16 35-270,-10-19 1,-3 1-460,4-8 1,-2 1 666,-11 12 0,1-6 0,5-16 0,0-3 0</inkml:trace>
  <inkml:trace contextRef="#ctx0" brushRef="#br0" timeOffset="68201">11974 13859 13295,'50'13'2549,"5"-2"-2295,-19-15 1,0-1-148,18-2-91,-21 1 1,0-3 5,3-1 1,-2-1-23,11-4-3,-10 3 0,0 0 3,3-3 34,20-8-23,-11 5-17,-16 5 1,1 0 5,14-6 0,1-1 5,-13 7 1,0-1 0,17-6-4,-10 5 1,0 1-3,18-2-8,-16 7 0,0 0 8,12-2 28,5 1-28,-30 1 5,12-7 34,-10 2-33,8-6 0,-12 5-1,1 0-5,-1 1 0,0 2 0,-1 1 6,7 0-1,3 0-5,-4 3 12,-5 3-7,-11 3 6,-2 2 1,8-1-12,-4-2 11,9 0-11,-7-2 5,4-1-5,14-6-5,-9 2-6,21-7 5,-20 6 6,-3 1 129,-14 5 134,-19 2-263,-4 0 6,-10-2 27,-2-1-33,-4-2 0,-4-1-89,1-1 89,-1 0-6,3 0 6,3 1 0,-3 0-6,9 3 6,-5-2 0,12 6-33,1-1-141,6 2 124,2 1 50,11 0 45,-1 3-34,18 5 28,-8 1-39,6 5-6,-9-4 1,-1 1 10,-3 0 29,-3 2 67,-3 10-62,-8 11-33,-6 2-12,-19 24-33,2-22-208,-13 14-1041,6-17 1288,-7 4 0,18-18 0,-1-2 0</inkml:trace>
  <inkml:trace contextRef="#ctx0" brushRef="#br0" timeOffset="78815">11879 14145 15143,'33'9'785,"4"1"-741,-6-1 12,1 1-16,6-2 32,6 0-27,0-2-39,8-1 16,-6 3-16,-8-2 5,1 2-5,-19-3-6,0 0-6,1-2-44,1-1 55,11-2-5,-9 1 11,7-1 34,-3 2-45,0 3 6,7 1-1,11 4-5,-15-4 6,5 2 0,-17-4-6,8 6 5,-6-2 6,6 4 23,-7-2-34,-1 0 11,1 1-11,0-1-45,0 1 40,10 1 38,2 0-33,0-1-5,8 1-51,-17-7 50,7 1 1,-11-2-35,7-1 40,-6-1 0,5 1 34,-8 0-28,0 1-6,-1-1 0,1 1 0,-2 0 0,6 1 11,-2 0-11,0 0-34,2 1 12,3 5 22,-4-2-51,6 3 46,-12-6-46,0-1 1,0-1-62,-2-1-28,5-1 67,-5-2 17,5 1 51,-7-1-29,7 0-107,-1 0 29,8 0 56,-2 0 45,-2 0-78,-1 0-23,-5 1 72,6 1 7,-5 0-158,1 2 119,-1-2 66,0 2-117,1-2 117,-9 0 6,2-1 23,-9-1 5,-12-6-17,4 2-11,-11-7 11,7 3-5,-1-2 33,-1-1 140,-4-7 90,1-1-79,2-3-190,6 7-56,5 4 309,6 7-147,3 4-22,2 6-67,1 4 162,3 10-140,-4-3 146,2 13-146,-7-11 73,0 14-44,-5-12-12,-10 17-51,-10-6-5572,-23 9 5567,14-16 0,0-6 0,23-16 0</inkml:trace>
  <inkml:trace contextRef="#ctx0" brushRef="#br0" timeOffset="80651">11760 14645 13189,'32'16'1618,"-5"-1"-1215,-19-8 169,7 7-449,-2-3-33,8 7-90,-3-5 78,14 7-72,5 3 39,21 12-45,-19-12 5,4 4 1,-19-14-6,10 6 0,-6-5 0,8 5 0,-9-8 0,2 1 0,1 0 5,0 1 1,29 14 44,-7-1-70,-22-12 1,2 1 19,24 15 62,-12-7-57,1 0-55,8 8 50,-22-13 6,9 6-6,-14-9 0,-1 0-6,8 1 0,-9-4 6,4 1 6,-10-4 0,6 3-6,-5-2-6,17 7-56,9 3 62,4-1 12,0-1 27,-12-5-39,-12-4 5,0 1 7,-3-1-7,-1 1 46,-3-1-46,-1 1 34,-2-2-33,-1 0 0,1 0 10,0 0-10,-1 1 201,5 3-128,-6-2-68,6 3-22,-3-4-12,0-1 23,3-1 6,-2 0-6,0-1 33,-2-1-27,0 1 5,1-1-5,-4 0 5,1 0-5,-5-2-1,-3 1 51,1-1-61,-1 0-1,-2 0-50,3 0 6,-4-3 44,1 2-33,-1-2-12,-1 1-83,1 0-168,-1-1 16,1 1 90,0-1 139,-1 0-139,2-2 118,-2-2 184,1-8-22,-1 1-28,-11-13-22,1 7-23,-15-18 40,10 13 257,-6-8-140,13 18-168,1 2 79,4 9 21,13 17-100,-5-5 6,11 13 0,-6-8 27,0-1-27,1 0-6,-1 0 39,-1-2 45,-1 0 78,-3-1 29,-4 1-18,0 1 96,-15 18-269,-9-1-2397,-21 9 2397,9-26 0,6-5 0,18-15 0</inkml:trace>
  <inkml:trace contextRef="#ctx0" brushRef="#br0" timeOffset="82607">11689 15169 12881,'28'19'614,"1"1"0,3 3 0,0 0 58,14 13-397,2 0-127,-14-12 1,3 0-110,2 1 0,-1 0-39,-5-4 0,-2 0 0,6 3 0,-3-1 51,0 4-40,16 15-11,-12-9 5,13 12 7,-16-13-12,1-2 0,16 12 0,-13-11 28,-6-6 0,2 1 28,18 14-20,-12-8 0,1 0-33,-14-10 0,0-1 5,12 9 1,-3-3-4,1-3 35,10 5-35,-14-11 1,-1-1-1,-1 1 1,-1-1 28,-2 0-18,-2 2 24,-1-2-7,9 12-27,0 5 5,-7-8 0,0 0 62,22 18-39,-4-4 10,-2-6-38,-20-15 0,4 5-1,-11-8 118,-2 0-39,4 5-39,-6-5-6,9 8-22,-1-6-11,-1-1 39,9 4 11,-4-3-56,0-1 11,3 4-6,-13-11-5,5 4 40,-10-6-40,2 1 0,-5-3 0,0 1 56,0 0-56,0 0 0,2 2-12,5 4-38,3 1 56,-3-2-1,0-3-5,-10-8 0,-1 1-5,-2-2 89,0 0-34,-16 0-140,-5-4-78,-25-2 163,14 0 5,-3 2 39,18 2-45,-2 2 6,5-1 0,-1 1 0,8 0 0,1 0-33,1 0 38,1 0 51,1 0-190,1 1 134,1 1 11,11 6 56,1-1-55,8 3-1,-2-4-6,7-1-5,-6-2-5,3-1-40,-9-2 39,-3-1 6,-3-2 0,0-2 79,-2-4 5,1-9-73,-2-7-5,1-2 111,-2-16 34,-2-10-145,-1 8 11,0-10-17,0 35 0,0 0-11,0 13-107,0 3-128,0 2-2549,0 1 2795,0 6 0,0-3 0,0 3 0</inkml:trace>
  <inkml:trace contextRef="#ctx0" brushRef="#br0" timeOffset="103655">15164 13121 14885,'14'48'1849,"-1"5"-1625,-12-15 101,4 28-202,-1-21 0,0 3-118,0 1 1,0 0 19,0 15 1,0-3-7,-2-23 1,-1-4 30,-2 21-50,-3-31 0,-3-13 0,-4-3-201,-20 0-152,3-6-157,-7-3-2363,6-22 2873,14-11 0,3 6 0,6 4 0</inkml:trace>
  <inkml:trace contextRef="#ctx0" brushRef="#br0" timeOffset="103920">15117 12930 13541,'11'9'1546,"-2"-1"-1557,-9-8-68,0 0-189,2-5 268,7-8 0,-5 5 0,5-4 0</inkml:trace>
  <inkml:trace contextRef="#ctx0" brushRef="#br0" timeOffset="104639">15497 13145 16185,'-6'44'902,"1"-7"-779,5 5-33,10 21-197,3-17-22,18 10 191,-3-48 5,9-43-67,-15 0 6,-2-19 33,-13 24-33,-2 4 44,-2 5 23,0 6 280,-3 5-342,1 8 22,-1 14-16,0 2 34,3 23-147,7 6-234,0-7-8727,19 7 9057,-17-32 0,8 3 0,-16-13 0</inkml:trace>
  <inkml:trace contextRef="#ctx0" brushRef="#br0" timeOffset="104924">15902 13168 16773,'8'62'426,"3"-1"-454,-7-19-381,5-8-593,-2-18-7540,6-12 8542,-7-8 0,4-3 0,-9 0 0</inkml:trace>
  <inkml:trace contextRef="#ctx0" brushRef="#br0" timeOffset="105089">15878 12859 15025,'10'4'202,"-2"-1"-1059,-8-3-2050,0 0 2907,24-11 0,-18 8 0,18-8 0</inkml:trace>
  <inkml:trace contextRef="#ctx0" brushRef="#br0" timeOffset="105589">16307 13121 17910,'-32'36'265,"0"0"0,8-10 0,3 0-259,-4 29-1,19-22-10,3-3-46,7-3 18,6-6-1,6-5-123,8-7-963,19-9-610,-5-13 1730,22-17 0,-35 12 0,2-5 0</inkml:trace>
  <inkml:trace contextRef="#ctx0" brushRef="#br0" timeOffset="106056">16569 13240 13967,'12'11'392,"-1"-2"-381,-11-9 45,0 0 67,32 10 29,-20-11 38,24 5-11,-30-15 297,-1-8-117,-2 1-230,-4-2-23,-12 3 141,-8 9-34,-4 1 83,-3 7-60,9 7-80,0 5-83,6 9 6,4 5-46,5 6 202,12 18-223,3-11-12,24 17-420,5-33-1087,5-8 1507,7-32 0,-30 7 0,2-9 0</inkml:trace>
  <inkml:trace contextRef="#ctx0" brushRef="#br0" timeOffset="106855">16878 12811 15603,'25'-27'625,"0"0"0,1 1 1,1 9 175,11 24-538,-5 19-252,-6 11 129,-19 30-1549,-12-25 1459,-4 15-286,-6-20 275,-1-3-47,1-6 19,2-6-6,3-5-105,3-5 1094,8-3-994,6-3 747,16-1-781,5-2-493,0 1-974,-3 2 1517,-8 7 0,-9-6 1,0 3-1</inkml:trace>
  <inkml:trace contextRef="#ctx0" brushRef="#br0" timeOffset="107059">17140 13359 18711,'30'14'-801,"-7"-3"0,-21-11 0,-2 0 0</inkml:trace>
  <inkml:trace contextRef="#ctx0" brushRef="#br0" timeOffset="108592">15164 15240 17244,'0'39'666,"4"23"-655,0-15 14,3 9 1,0 1-21,2 4 0,-2-14 1,-1-2-6,-1-6-39,0-8 39,-3-9 45,-1-8-6,0-6 152,0-5-191,-1-1-6,0-2 12,4-10 5,2-2 56,16-24-11,-2 6-51,2 2 1,1 0 56,5-5-29,16-16-33,-25 27 62,0 2-6,-15 16-95,-8 7-17,-15 15 11,-15 16-56,3 0 6,4-1 45,19-15 16,9-9 34,14 5 62,0-4-34,13 5-62,5-4-2447,13-3 2481,-3-1 0,-9-5 0,-19-2 0</inkml:trace>
  <inkml:trace contextRef="#ctx0" brushRef="#br0" timeOffset="108857">15712 15407 17042,'8'35'269,"-1"0"0,7 30-219,-8-25-50,-1-4-543,3 4-762,-2-18-572,1-2-1170,-2-23 3047,-2-7 0,-1 2 0,-2-1 0</inkml:trace>
  <inkml:trace contextRef="#ctx0" brushRef="#br0" timeOffset="109025">15664 15264 16314,'0'-5'1008,"1"1"-3333,-1 4 2325,30-1 0,-22 0 0,23-1 0</inkml:trace>
  <inkml:trace contextRef="#ctx0" brushRef="#br0" timeOffset="109489">15974 15478 14796,'11'13'1792,"-3"-3"-1080,-4 43-612,-2-24-27,1 6 0,-1 1 28,-1-5-12,1-3 51,-1-2-252,-1-12-28,3-2 275,2-28-79,1-1-11,8-35 39,-3 15-51,6-13-33,-4 18 11,5 4 23,-5 14 128,4 5-94,-6 19 16,5 25-79,-4 0 40,2 17-185,-4-1-2212,-3-12-2196,0-5 4548,-3-19 0,-2-13 0,-1-2 0</inkml:trace>
  <inkml:trace contextRef="#ctx0" brushRef="#br0" timeOffset="110210">16521 15454 18498,'-13'35'33,"-1"-1"1,-4 21-34,8-15-67,17 9-157,9-19 118,2 4-18,10-31 124,-7-30 34,-2-2 78,-3-36 6,-10 24-23,-1-13-28,-4 23-33,-1 3 16,0 7 34,-1 5 17,0 6-112,0 13 50,0 7 62,2 27-56,7 14-23,2-1 1,1 2-23,-3-14 0,0 0 0,4 11 0,-1-1-11,-1 8 5,-1 0-67,-5-18 0,-1 1-56,0 17 95,-2-21 1,0-2-29,-1 6 51,-1-7-45,-2-8-56,-1-7-134,-6-8 257,-9-32 34,4 1-34,-3-27-11,13 9 95,2-2-17,4-2-10,7 0 16,14-19-84,0 16-241,8-10-594,-9 24-671,1 4 1506,2-2 0,-11 16 0,1 0 0</inkml:trace>
  <inkml:trace contextRef="#ctx0" brushRef="#br0" timeOffset="111320">16950 15192 16051,'21'-31'644,"1"-1"0,12-14-465,-5 33 308,-4 24-392,-10 7 23,0 35-68,-16-11 1,-3 2-15,-2-1 1,-1-1-18,-1 1 1,-1-3 58,-6 5-78,10-23-112,16-3 112,1-10-22,12-1 22,-3-8-695,9-3-962,-9 3 1657,7 5 0,-18-3 0,-2 6 0</inkml:trace>
  <inkml:trace contextRef="#ctx0" brushRef="#br0" timeOffset="111522">17164 15764 18543,'30'7'-609,"-3"0"0,-24-7 0,1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0:49.674"/>
    </inkml:context>
    <inkml:brush xml:id="br0">
      <inkml:brushProperty name="width" value="0.05292" units="cm"/>
      <inkml:brushProperty name="height" value="0.05292" units="cm"/>
      <inkml:brushProperty name="color" value="#0070C0"/>
    </inkml:brush>
  </inkml:definitions>
  <inkml:trace contextRef="#ctx0" brushRef="#br0">18235 11692 16140,'9'48'863,"0"1"-673,-5-11-67,-1-2 1,1 7-78,0 8 1,0 6 0,-1 1-650,1-1 0,-2-1 0,1 2 603,1 4 0,-1 1 0,0-2 193,-2-5 1,0-2 0,-1-6-191,1-8 0,-1-1-3,0 11 0,0-3 5,0 6 1,0-6 39,0-4-45,-2 3 0,0-11 0,0 0 56,-2 17-82,1-12 1,1-3 20,1-1 228,3 10-240,3-21-22,1-4-17,2-5 948,-5-10-1043,0-1-107,-2-4-1024,0 0 876,0 0 1,1 0 0</inkml:trace>
  <inkml:trace contextRef="#ctx0" brushRef="#br0" timeOffset="635">18116 12192 14846,'0'-51'1580,"3"1"-1205,11 19-67,2-6 179,11-25-403,-12 30 0,0 0-53,-1 1 0,0 0 19,12-21-50,-15 34 51,0 4 212,0 32-207,-2 2-6,7 19-44,0-2 33,3 2-39,13 20-5,-5-15-292,9 13-521,-9-20-2980,-7-8 1,1 1 3797,7 12 0,1 1 0,-20-27 0</inkml:trace>
  <inkml:trace contextRef="#ctx0" brushRef="#br0" timeOffset="1436">17711 14002 15350,'52'-43'899,"-25"18"0,-3 0-736,-4-5-163,-1 4 0,-6 11 0,-8 13 285,1 17-195,-1 3-84,0 19-1,-1 3-5,-3 6 51,1 5-32,-2-15 1,0 3-99,0-5 1,1 1-1143,0 5 0,6-8 1221,11-15 0,-7-6 0,4-33 0</inkml:trace>
  <inkml:trace contextRef="#ctx0" brushRef="#br0" timeOffset="1802">18092 13930 16028,'0'45'241,"0"-1"0,0-7 0,0-3-152,4 20-83,6-4-6,1-17-62,7 2-33,-5-23 90,3-6-7,4-17 24,-4-5 150,7-36 84,-16 13 1,-2-3-54,-2 3 0,-3 0-157,-1 0 1,-4 4-37,-14 0 0,-4 24-67,0 7-868,-6 17-135,10 2-409,3 20-2811,11-3 4290,7 1 0,-2-15 0,2-6 0</inkml:trace>
  <inkml:trace contextRef="#ctx0" brushRef="#br0" timeOffset="2198">18402 14002 13693,'-3'54'892,"0"0"1,1 5-1,3-5-898,3 3-139,7-3 22,4-41 123,16-24 179,-11-7-39,11-22 56,-18-2 33,-2-3-61,-5-1 64,-6 11 1,-5 1-283,-22-13-1149,1 1-246,-5 39 1445,18 34 0,11-10 0,1 6 0</inkml:trace>
  <inkml:trace contextRef="#ctx0" brushRef="#br0" timeOffset="2567">18687 13978 16594,'-11'38'186,"0"1"1,0 2 0,6-4-187,12-9-11,5 5-40,6-20 1,10-4 28,-1-14 229,0-5 34,-4-26-101,-14-6-56,-1 0-191,-26-10-414,2 31-162,-17-7-236,9 22-5297,3 9 6216,9 7 0,3-1 0,9-1 0</inkml:trace>
  <inkml:trace contextRef="#ctx0" brushRef="#br0" timeOffset="2932">18973 14026 13670,'8'4'2162,"-1"-1"-1865,-7-3 308,0 0-347,-14 36-57,11-3-195,-2 28 5,13-27-22,15-9 11,-8-18 67,6-5 95,-9-10 85,2-9-46,-2-8-38,-1-9-85,-1-2 202,-3-17 11,-11 6-291,-8 3-677,-27 18-4239,7 42 1,0 10 4700,-20 7 0,25-5 0,6 0 0,9-4 1</inkml:trace>
  <inkml:trace contextRef="#ctx0" brushRef="#br0" timeOffset="4369">18283 14811 16706,'4'51'649,"-1"-7"1,0-1-599,-1 6-49,1-5 1,-1 1 22,-1-10 1,-1 0-545,1 2 0,0 0 519,0 2 0,0 0 167,1-4 1,-1 0-117,3 26-51,0-3-26,-1-14 1,1 1 22,-1-11 1,0 2-1,2 25 0,-1 3 3,0-14 0,0-2-89,0 0 1,0 1 88,2 8 0,-1-2-6,1 7 6,-1-22 0,-1-2 0,2 12 6,-1-6 27,-1-3-33,0-5 12,-2-5-7,-1-3 1,0-4 544,0 1-567,0-7 17,0 12 0,1 5 5,-1 3 370,1 19-465,0-13 40,-1-8 44,2-12 6,-2-19 0,1 4 0,0-1 6,0 15 39,-1-4-45,-1 25 0,0-14 0,0 22-39,0-17 39,0-4-174,0-14 140,0-13 23,0-1 140,0-3-84,-9-8-34,-8-5 101,-27-16-67,2 3-6,-1 2 79,14 10-90,19 9-28,1 2 0,7 2-40,1 1 40,6 7 90,14 11-84,13 11-6,4-2 0,16 4-62,-8-20 56,-1-1 6,1-27 51,-20-1-51,3-19 5,-10 5-5,-3-1-901,2-12-1065,-1 10-2773,1-5 4739,-3 14 0,-6 13 0,-2 4 0</inkml:trace>
  <inkml:trace contextRef="#ctx0" brushRef="#br0" timeOffset="40724">13712 1929 15311,'23'-10'275,"-2"2"-169,-3 8-61,-1 0 0,1 0 22,0 2-28,-2 2 6,0 2-6,-1 1 6,6 5 0,0 5-34,11 12-11,-10-7 39,2 5-33,-10-9 0,6 9-6,-5-5 5,4 7-5,-8-8 6,0-1-6,0 1 5,-2-1-10,5 20-1,-5-4 6,1 6 51,-6 2-46,-3-18 1,0 9-1,-1-11 7,-1-1-7,-1-1-5,-2 7-17,-1-8 17,0 4 0,2-7 12,-1-1-24,1 0 7,-4 12-1,-2 3-5,1 1 5,-4 8 1,6-17-6,-4 18 11,6-18-40,-2 5 40,4-13 0,2-2 0,-2-1 0,2 2 12,-1 8-18,1-4 0,-2 5 6,2-7 12,-1 0-18,1 7-5,-1 0 33,4 15-22,2-6 0,2-2-17,6-2 17,-4-15 101,12 11-101,-7-10-5,20 13 27,-15-14-16,11 5-6,-6-6 5,-5-3-10,10 6-1,-12-8 0,2 2 1,-9-5 5,2 1 0,-5-2 0,0-1 0,-4-1 185,-2-2-118,-5 0-6,-5-1-49,-14 0 27,4 0-28,-11 12-11,13-2 11,-3 9 6,-1 10-17,9-11-6,-2 11-38,12-14-1,1 11 45,5-6-39,3 14 95,11 2-56,-2-5 5,4 7-5,-8-11 0,0 3 0,2 4 6,-1 1 61,4 19-67,-5-11 28,2 16-28,-7-13 6,-2 3 13,-3-12 1,-1 3-23,0 0 0,0 4 0,0 22 1,-1 0 2,0-19 0,0-2 2,0 8 1,-1-3 8,-3 5 6,-1-15 0,-1-1-1191,-4 20 1188,3-21 0,-1-1-14,-3 9-6,-1-3 6,1-5 6,-6 12-1,-3-3 7,-8 11-12,5-18-23,-9 3-22,4-18 1231,1-3-1461,-17-10 186,21-9-51,-15-4-555,17-2-6872,-6-11 7567,9 2 0,1-1 0,12 7 0</inkml:trace>
  <inkml:trace contextRef="#ctx0" brushRef="#br0" timeOffset="41543">14498 2929 12981,'19'-28'767,"-1"-1"0,4-2 1,-2 1-146,2-2-465,5-4-118,-12 16 6,-6 10-11,-9 9 22,0 2 72,0 5-44,0 4-44,0 9-7,0 6-27,-1 6-1,-2 6-5,-2 3-39,0 3-487,-2 19-522,1-5-195,1-2 1243,4-15 0,2-28 0,0-3 0</inkml:trace>
  <inkml:trace contextRef="#ctx0" brushRef="#br0" timeOffset="41943">14783 2810 12466,'6'9'1703,"-1"-2"-1407,-5-7-240,-13 33 129,6-12-11,-9 28 78,12 8-252,4-21-34,3 20-145,10-29 89,-2-11-38,13-2 172,5-37-32,-5 3-7,4-21 46,-17 11-18,-3 0 23,-4 0-56,-3 2-532,-15-8-330,1 11-113,-12-2 359,5 16-443,1 8 1059,1 20 0,8-11 0,2 12 0</inkml:trace>
  <inkml:trace contextRef="#ctx0" brushRef="#br0" timeOffset="42328">14998 2834 13827,'-1'47'37,"1"0"1,-1-9-1,1-3-37,3 19-168,3-20-560,10-2 510,-3-15 218,6-2 190,-5-19 79,7-20-185,-6-1 537,7-33-245,-15-7-752,-7 12-553,-10 1-220,-8 37 1149,-7 8 0,12 6 0,-2 2 0</inkml:trace>
  <inkml:trace contextRef="#ctx0" brushRef="#br0" timeOffset="42744">15283 2834 13446,'-1'4'947,"0"0"-858,-3 57-89,3-29-6,1 14 1,3 1-421,12-9 208,2-4 504,11-21 55,-12-19-55,7-10-12,-10-8 236,-1-3-62,-6-2-252,-2 1-117,-4 0-79,-7 0-443,-4 0-862,-16-11 549,7 13-3646,-7-1 4402,19 19 0,1 6 0,6 2 0</inkml:trace>
  <inkml:trace contextRef="#ctx0" brushRef="#br0" timeOffset="43107">15569 2810 15849,'-2'53'207,"0"0"0,1-16 1,2-2-264,8 18 17,1-35-79,2-7 118,0-5 90,0-5 173,1-9-6,1-5 102,8-27-43,-11 7 1,-3-4-250,-3 1 0,-4-2-196,0 1 0,-8 3-1181,-39-9 105,0 40 1205,6 18 0,2 5 0,4 2 0,-5 18 0</inkml:trace>
  <inkml:trace contextRef="#ctx0" brushRef="#br0" timeOffset="43928">14640 3429 16616,'-23'33'1042,"-4"2"-975,14-20-67,-3 4-33,12-8-46,2 4 74,5-3-1,8 12 62,12 7-50,1 5-6,-1-1-56,-12-1 50,-8-13 6,-3 2 6,-11-5-152,0-8-78,-10-2-39,2-6-213,-1-2-443,-3-5-2100,-8-12 3019,7-6 0,3 5 0,13 4 0</inkml:trace>
  <inkml:trace contextRef="#ctx0" brushRef="#br0" timeOffset="44323">14783 3572 14062,'5'4'2638,"-1"0"-2481,-4-4-34,-19 38-67,12-18-28,-3 15 0,1 1-44,8-10-74,5 13-5,4-27-163,9-3 163,-4-5 61,10-11 68,1-23 61,-5-6 12,-2-15-186,-17 18-2033,-31-3 192,6 23-2075,-16-2 3995,20 21 0,10-3 0,4 3 0</inkml:trace>
  <inkml:trace contextRef="#ctx0" brushRef="#br0" timeOffset="44727">15069 3429 17238,'-23'58'302,"5"-2"-218,11-16-5727,4 24 5660,1-14 662,4-11 0,1 1-1138,7 10-1645,6 1-881,-4-26 2985,-2-13 0,-9-12 0,0 0 0</inkml:trace>
  <inkml:trace contextRef="#ctx0" brushRef="#br0" timeOffset="44907">14926 3667 13676,'-9'-14'1859,"48"6"-1859,-13 10-616,15 1 0,2 0-4122,-6-1 4738,10 2 0,-30-2 0,-6-1 0</inkml:trace>
  <inkml:trace contextRef="#ctx0" brushRef="#br0" timeOffset="45412">15259 3358 16566,'0'64'913,"0"-1"-768,-1-14-44,0 3-101,1-3-285,0 10-203,3-20-1623,2 2-3922,1-32 6033,-1-7 0,-4-7 0,-1 0 0</inkml:trace>
  <inkml:trace contextRef="#ctx0" brushRef="#br0" timeOffset="45575">15188 3500 11894,'2'9'2241,"-1"-2"-2073,-1-7-95,0 0-269,36-10-2459,-6 19 2655,29-2 0,-33 8 0,-8 0 0</inkml:trace>
  <inkml:trace contextRef="#ctx0" brushRef="#br0" timeOffset="46108">15402 3500 12001,'1'12'4475,"0"-2"-4024,1 23 0,0 5-311,-1-7-140,2 13 0,-1-2 0,0-17-106,0-7-34,1-7-269,0-6 118,2-4 229,1-8-11,1-4-67,2-11-101,0-2-560,6-29 655,-4 15 146,3-8 275,-5 29-34,-4 20-78,0 8-91,-2 8 18,-1 16-51,-1-9-33,-1 6-6,0-16-678,0-6 487,3-8 186,1-11-7,9-20 7,7-12-1,2 1-11,6 3 320,-3 32-197,-5 19-296,-4 10-297,-12 11-1149,-2-14 1636,-1 2 0,0-13 0,-1 0 0</inkml:trace>
  <inkml:trace contextRef="#ctx0" brushRef="#br0" timeOffset="46524">15831 3405 17361,'-22'46'11,"5"-3"-16,10-6-85,4-5-67,3-2-173,5-13 72,1-11 79,3-4 78,-1-6 12,3-10 89,-4 0-6,1-8 6,-5 6-5,-2 0 5,0 2 33,-1 2-27,0 4 156,0 4-106,2 15-179,5 7-3221,13 9-302,-3-11 3646,8-8 0,-18-8 0,0 0 0</inkml:trace>
  <inkml:trace contextRef="#ctx0" brushRef="#br0" timeOffset="46758">16045 3381 12903,'4'6'2402,"0"-2"-1807,1 35-209,1-16 230,12 41-515,-4-36-96,6 4-5,-8-15-22,0-3-454,-1-3-561,-1-4-850,1-2 1887,-1-3 0,-5-1 0,0-1 0</inkml:trace>
  <inkml:trace contextRef="#ctx0" brushRef="#br0" timeOffset="46977">16069 3715 16303,'15'-41'397,"0"0"1,4-4 0,2 5-2533,15 2 2135,-8 11 0,-7 10 0,-20 21 0</inkml:trace>
  <inkml:trace contextRef="#ctx0" brushRef="#br0" timeOffset="71212">19854 12787 14869,'20'-41'1019,"0"0"-487,11-2-291,-2-1-185,-1 3 39,-5 11 241,-16 21-162,-2 12-174,-4 9 6,-1 22-1,0-5 1,-1 26-1,-1-18-111,-2 26-12,2-27-173,-1 7-325,2-20-1384,2-2-5051,11-8 7051,-5-4 0,6-6 0,-9-3 0</inkml:trace>
  <inkml:trace contextRef="#ctx0" brushRef="#br0" timeOffset="71615">20187 12644 16023,'-13'38'207,"2"0"-207,8-7 0,2 1 34,2 0-34,4-2 0,3-3-12,5-3-66,1-7-90,10-6 168,-6-6 28,13-21 39,-8-16-11,-2-9 135,-5-22-102,-10 25 135,-10-20-224,-7 31-246,-20-6-68,7 23-319,-8 2-515,14 10-5781,8 17 6929,4-4 0,4 5 0,2-13 0</inkml:trace>
  <inkml:trace contextRef="#ctx0" brushRef="#br0" timeOffset="72014">20497 12621 12461,'-10'42'1881,"7"-15"-1794,0 8 0,2 2-87,6-3 0,7 9-6,1-20-184,10-4 50,-5-9 140,4-4 739,-2-27-44,-4-15-409,-2-8 190,-7-19-314,-20 20-196,-1 3-1366,-24 10 369,15 22-4710,-7 4 5741,21 11 0,2-1 0,7 0 0</inkml:trace>
  <inkml:trace contextRef="#ctx0" brushRef="#br0" timeOffset="72383">20782 12621 14516,'-4'62'518,"1"-25"0,2-1-417,11 12-140,7 3-51,4-23 197,12-19 145,-13-19 134,12-27-240,-14 0 11,5-17 145,-12 12-5,-4 2-118,-4 4-498,-34-14-101,10 26-1003,-35-3-212,33 43 1635,-1 25 0,19-15 0,3 8 0</inkml:trace>
  <inkml:trace contextRef="#ctx0" brushRef="#br0" timeOffset="72769">21115 12644 13060,'-10'-7'1657,"2"1"-1584,8 6 6,-9 37 38,7-13-33,-3 33 45,13-24-45,4-1-62,5-1-22,0-6 107,9-4 168,-6-11 671,10-20-369,-9-25-459,-4-6 285,-6-23-297,-15 30-106,-10-7-330,-12 22-1704,-30 4 416,6 17-3732,-13 10 5350,21 18 0,21-13 0,7 0 0</inkml:trace>
  <inkml:trace contextRef="#ctx0" brushRef="#br0" timeOffset="73829">21830 12311 15143,'10'44'246,"1"0"1,-1 0 0,3 13-1,-1 0-213,-2 6 1,-1-2-14,-3-13 0,0-3-18,-1-4 1,-1-2-3,3 17-5,-3-19-51,2-11-118,-1-14 157,4-2 404,2-33-309,0-2-31,-3-9 1,1-2-48,3-10 0,4-17 0,-2 27-84,8 3 84,-4 16 84,6 4 23,-5 22-40,0 6-34,0 13-33,-1 4 6,-4 3 0,-2 14 206,-6-1-178,-8-3-34,-7-8 0,-6-19-56,-25-4-34,13-13-122,-17-10-404,20-12-354,3-9-771,7-10-1766,7 0 3507,5-2 0,2 19 0,0 8 0</inkml:trace>
  <inkml:trace contextRef="#ctx0" brushRef="#br0" timeOffset="74100">22472 12621 14577,'-1'37'-6,"0"1"1,-1 10 0,2-4-852,-1-11-515,3 11-376,2-38-2833,2-12 4581,0-8 0,-2 3 0,-2 1 0</inkml:trace>
  <inkml:trace contextRef="#ctx0" brushRef="#br0" timeOffset="74247">22401 12383 14062,'4'4'-1394,"-1"0"749,-3-4 1,0 0 0</inkml:trace>
  <inkml:trace contextRef="#ctx0" brushRef="#br0" timeOffset="74664">22710 12621 13110,'7'59'2784,"-2"-14"-2448,-5 14-106,0-9-197,0-17-145,2 3 101,5-26 285,13-39-268,-1 2 33,8-28-33,-11 18 5,1 3-11,-2 4-34,-1 7 34,-2 9 118,-2 7 168,-2 10 66,4 27-290,-3 2-43,-1 3 1,0 5-356,-1-2 0,1-1-4105,13 22-1071,0-18 5512,1-45 0,-12-3 0,-4-3 0</inkml:trace>
  <inkml:trace contextRef="#ctx0" brushRef="#br0" timeOffset="75066">23186 12597 17372,'-17'53'328,"-1"1"1,4-2 0,3-3-329,1 17-50,12-14-68,5-27 28,4-9-145,15-15 224,-6-27 5,5-5 28,-14-1 1,-4-3-12,0-26-36,-6 20 0,-1 2-14,-4-9 39,-6 10 0,3 40 0,0 12 5,0 30-10,4-2 5,0 19-56,6-21-2414,24-4-1261,-3-18 3622,22-6 1,-27-12 0,-4-1-1</inkml:trace>
  <inkml:trace contextRef="#ctx0" brushRef="#br0" timeOffset="75431">23496 12621 12920,'4'39'1501,"0"0"0,-1-5 0,-1 2-1440,1 6 1,0 1-23,0 24-39,-2-39-117,0-2-63,0-20 180,2-12 79,6-26-79,-1-2-37,1-4 1,1-2 30,1 4 1,0 2 2,0-1 0,2 2-50,3 0 0,5 8-2070,22 23-1579,-8 4 3702,1 30 0,-27-15 0,-3-5 0</inkml:trace>
  <inkml:trace contextRef="#ctx0" brushRef="#br0" timeOffset="75648">23805 12692 16404,'54'30'117,"-7"-3"-498,-26-10-515,0-2-986,2-7-1562,-2-3 3444,2-5 0,-12 0 0,-3 0 0</inkml:trace>
  <inkml:trace contextRef="#ctx0" brushRef="#br0" timeOffset="75828">24115 12573 14141,'12'12'2935,"-2"-3"-2493,-14 24 0,-2 2-299,0 1 0,-2 4-42,-2-1 0,-1 1-23,-2 4 0,-1 0-61,-1 0 0,-1-1-17,3-7 0,-1-1-1299,-3 3 0,-1-3-6678,-7 12 7768,-8 8 0,19-34 0,3-6 1</inkml:trace>
  <inkml:trace contextRef="#ctx0" brushRef="#br0" timeOffset="76729">20116 13526 16936,'-55'27'495,"22"4"1,6 4-407,9 8-72,5-7 0,3 0-17,7 2-6,17 5-38,0-16-18,13 0-252,-1-17-167,2-6-1665,12-4 170,-6-11 1976,16-12 0,-29 8 0,1-3 0</inkml:trace>
  <inkml:trace contextRef="#ctx0" brushRef="#br0" timeOffset="76994">20354 13383 14085,'5'4'2963,"0"-1"-2381,-5-3-280,-8 39 102,-1 11-379,1-3 0,1 4-25,1-14 0,2 1-437,0 11 0,1-3-527,2 3-4262,14 11 942,-2-40 4284,11-5 0,-13-14 0,-2-1 0</inkml:trace>
  <inkml:trace contextRef="#ctx0" brushRef="#br0" timeOffset="77427">20544 13645 17854,'-13'35'156,"1"0"1,1 7 0,3-1-347,0 18-342,24-7 498,-2-36 34,13-22 6,-12-12 50,9-43 0,-10 21-53,-4 6 0,-2 1 30,-5 1 40,-1 4 11,-5 5 39,-2 5 12,-7 7-163,3 14 28,1 12 44,10 37-44,7-6-462,3-5 0,3 0-1397,15 5-3083,9 6 4942,-3-29 0,-17-12 0,-5-6 0</inkml:trace>
  <inkml:trace contextRef="#ctx0" brushRef="#br0" timeOffset="77761">20949 13549 16247,'-47'43'750,"9"-6"-750,31-16 0,3-2-28,3-2 17,6 0 11,4-2 22,13 4-22,3 0 213,1 12-168,-10-10 5,-10 3 1,-10-11-1,-4-3-50,-5-2-263,-2-3-1064,-1-2-5815,-11-9 7142,9-1 0,-2-1 0,15 2 0</inkml:trace>
  <inkml:trace contextRef="#ctx0" brushRef="#br0" timeOffset="78128">21116 13549 14040,'2'4'3002,"0"-1"-1972,-2-3-699,-27 32-303,17-15-67,-21 28-79,26-25 107,17 8 11,-2-10 5,16 10-5,-15-12 101,0 12-62,-7-10 12,-6 4-46,-2-8-16,-6-2-263,1-6-2000,-7-16-1479,9-6 3753,-4-13 0,8 14 0,0 3 0</inkml:trace>
  <inkml:trace contextRef="#ctx0" brushRef="#br0" timeOffset="78376">21330 13597 17479,'3'62'302,"-1"-19"1,-1-3-410,-1-7-402,1 14-628,2-35-449,1-6-1192,3-8-1658,-1-6 4436,0-4 0,-3 2 0,-1 3 0</inkml:trace>
  <inkml:trace contextRef="#ctx0" brushRef="#br0" timeOffset="78696">21306 13359 15844,'12'0'1730,"-3"0"-1724,-9 0-1866,0 0 1860,13-15 0,-9 12 0,9-12 0</inkml:trace>
  <inkml:trace contextRef="#ctx0" brushRef="#br0" timeOffset="79278">21996 13406 17115,'-64'9'1226,"8"4"-991,31 12-22,0 7-83,-3 9-44,11-6 1,3 4-67,1 16 0,6 4-46,5-3 1,3 0-56,1-1 0,7-4-278,9-13 0,2-6-234,3-5-79,5-1-532,-13-20 229,-3-6-610,-4-9-1171,-4-11 2756,-2-21 0,-2 19 0,0-7 0</inkml:trace>
  <inkml:trace contextRef="#ctx0" brushRef="#br0" timeOffset="79428">21710 13716 16868,'59'-17'-632,"-2"3"-920,-3 14-4232,-1 3 5784,3 1 0,-27 0 0,-9-1 0</inkml:trace>
  <inkml:trace contextRef="#ctx0" brushRef="#br0" timeOffset="79646">22187 13621 16829,'7'38'24,"0"0"1,0-3-1,1-2-3245,4 12-419,0-20 3640,2-26 0,-9-2 0,0-5 0</inkml:trace>
  <inkml:trace contextRef="#ctx0" brushRef="#br0" timeOffset="79765">22210 13430 14958,'1'-3'135,"0"0"-1922,-1 3 0,0 0 1</inkml:trace>
  <inkml:trace contextRef="#ctx0" brushRef="#br0" timeOffset="80326">22568 13621 17244,'-23'28'285,"0"0"1,-1 6-1,5-3-285,8-1-95,0 17-84,15-25-241,5 1-336,8-12-3809,21-6 4565,-10-5 0,2-1 0,-18-1 0</inkml:trace>
  <inkml:trace contextRef="#ctx0" brushRef="#br0" timeOffset="80761">22829 13668 14135,'2'10'2812,"-1"-3"-2426,-1-7 68,0 0-51,-37 51-336,23-24-67,-9 11 0,3 3-173,21 1-68,12-10 118,7-10 44,8-29 46,-7-7 21,0-10 7,-3-5-1,-2-2 6,-2-15 73,-8 13 11,-4-17-78,-8 27 50,-9-4-140,1 27 61,4 20 23,11 8 0,9 15-33,6-10-1323,26 13 40,-13-24-515,23 4-404,-23-31 2235,0-7 0,-13 2 0,-5 1 0</inkml:trace>
  <inkml:trace contextRef="#ctx0" brushRef="#br0" timeOffset="81011">23186 13383 17188,'9'37'416,"0"0"0,0 13 0,-1 1-310,-2-3 1,-2-1-107,2 1 0,-1-2-79,1-5 1,1-4-375,4 6-1138,4-8-4710,-5-36 6301,-1-4 0,-7-18 0,-2 10 0</inkml:trace>
  <inkml:trace contextRef="#ctx0" brushRef="#br0" timeOffset="81143">23091 13573 12701,'-14'-10'1927,"2"2"-1891,44 10 1,17 7-3146,11 13 1148,-6-10 1,-1 1 1724,6 16 0,-39-18 0,-6-3 1</inkml:trace>
  <inkml:trace contextRef="#ctx0" brushRef="#br0" timeOffset="81327">23496 13668 16840,'6'48'203,"1"0"1,-2-10 0,0-5-1901,1 11-17,-2-30-986,5-6-1209,-3-20 3909,2-6 0,-4 5 0,-1 1 0</inkml:trace>
  <inkml:trace contextRef="#ctx0" brushRef="#br0" timeOffset="81463">23520 13502 12685,'-9'-24'2620,"2"5"-3611,39 12 991,0 29 0,6-23 0,-15 25 0</inkml:trace>
  <inkml:trace contextRef="#ctx0" brushRef="#br0" timeOffset="81844">23829 13645 15328,'11'8'2207,"-2"-1"-2151,-9-7 67,0 0-22,-28 55-112,21-28 8,-5 13 0,6 0-47,25-11 10,5-6 7,12-19 83,-16-15 73,4-10-55,-12-6-12,-3-5 11,-5 0 22,-1-1-89,-8 2-436,-16-8-1508,-13 10 622,-3 5 1322,-1 22 0,25 4 0,3 8 0</inkml:trace>
  <inkml:trace contextRef="#ctx0" brushRef="#br0" timeOffset="82260">24115 13526 15933,'16'40'644,"0"1"0,-2-1 0,-3-3-644,-1 12-17,-3-12-89,-2-24-34,12-14 168,-5-7-22,14-24 27,-5-11-100,-2 9 252,-3 5-56,-9 37-29,-3 11-55,2 35-45,0-8-123,1 17-672,-4-22-1457,0-6 2252,-1-3 0,-2-16 0,0-3 0</inkml:trace>
  <inkml:trace contextRef="#ctx0" brushRef="#br0" timeOffset="83247">20092 14454 14544,'5'43'545,"0"-1"0,2 18 1,0 3-322,-1 2 0,-1 1-196,1-3 0,-2-2-3,-1-1 0,-1-6-103,-2-5 78,0-36 84,0-15 44,0-22 7,-2-39-62,1 3 16,-1 5 1,2-6-79,7-1 0,5 1-6,1 7 1,3 3-3,1 5 0,4 9 70,18 13 28,-11 36-12,2 29-89,-12 2 6,0 20 39,-15-19-12,-6-2 29,-14 1-62,-1-19-224,-23-10-62,7-42-246,1-3-373,15-3 1,9-2 904,29-20 0,-19 12 0,27 15 0</inkml:trace>
  <inkml:trace contextRef="#ctx0" brushRef="#br0" timeOffset="83563">20520 14597 14958,'11'37'515,"1"1"1,-3-3-1,-1-3-184,-5 5-107,-3-4-67,1-5-45,-1-7-180,1-10 332,3-15-68,1-12-56,10-37-135,5-11-30,-10 31 0,1 0-393,6-5 1,0 5-395,5 2-179,9 2-348,-9 23-941,5 9 2280,8 12 0,-15-7 0,1 7 0</inkml:trace>
  <inkml:trace contextRef="#ctx0" brushRef="#br0" timeOffset="83896">20901 14621 17932,'3'38'62,"0"14"-62,3-20-6,4 10-5,3-16-22,4-4 21,-2-6-72,2-6 84,-2-6 51,7-16 5,-2-21 28,-1-5-31,-10 5 0,-5-2 22,-6 1 1,-4 0-104,-5 0 0,-4 2-145,-17-22-1070,-16 31-942,21 40 2185,-3 33 0,19-17 0,3 12 0</inkml:trace>
  <inkml:trace contextRef="#ctx0" brushRef="#br0" timeOffset="84843">21258 14192 14236,'1'51'633,"0"0"0,2 5 0,0-1-549,-1-9 0,1-1-23,1 12 1,2-3-96,4 9-89,-2-6 11,0-31 482,-3-26-135,2-11-101,-2-9-78,4-8-50,-1-3 56,3-1-62,1 2-124,7 4 175,1 12 33,1 12 0,1 30-79,-12 2 40,0 14-45,-7-12 101,-6 8-17,-3-13-90,-12 6-27,2-22-258,-15-5-96,12-14-576,-5-6-404,10-7-4234,3-12 5601,5 9 0,4 1 0,2 14 0</inkml:trace>
  <inkml:trace contextRef="#ctx0" brushRef="#br0" timeOffset="85143">21758 14335 16180,'-11'64'694,"6"-20"0,1 0-587,1 13-82,1-17 0,2 0-25,-1 16-117,1-6-455,0-9-929,4-11-3668,9-16 5169,0-14 0,1-3 0,-9-4 0</inkml:trace>
  <inkml:trace contextRef="#ctx0" brushRef="#br0" timeOffset="85497">21901 14621 10875,'10'2'2874,"-1"0"-2510,29 11 44,-17-7-156,30 8 751,-22-11-622,-10-4 314,4-11-253,-14-14-285,-2 3-34,-12-4-61,-7 15-62,-7 2-6,-6 1-33,-15 4-28,10 4-6,-6 10 67,20 9 1,8 10-7,4 8 1,16 24-73,18-2-1157,1-26 1,5-5-1028,20-1 2268,-15-28 0,-5-8 0,-11-2 0,0-12 0</inkml:trace>
  <inkml:trace contextRef="#ctx0" brushRef="#br0" timeOffset="85997">22306 14573 15283,'13'46'551,"0"-1"0,-2-9 0,-1-3-512,-1 17-151,-4-30-62,0-3 174,0-16 146,2-10-68,7-22-139,4-20 61,2-3-6,-7 21 0,-1 2 1,3 0 94,7 3 163,-11 27-134,-1 15-96,-4 13-10,-3 7-12,0 5 5,-1-2-5,0-3 0,-2-6-39,2-8-342,2-8 376,1-13 94,6-24-83,5-15 95,11-14-96,-9 21 281,3 10-113,-13 33-122,1 21-550,-3 1-766,1 15-393,-1-16-1630,0-4 3288,3-7 0,-4-10 0,-2-4 0</inkml:trace>
  <inkml:trace contextRef="#ctx0" brushRef="#br0" timeOffset="86396">22948 14454 17748,'-27'0'543,"0"6"-470,5 12-73,1 5-56,2 9-51,11-3 107,8-1-33,20-5 38,0-12 1,7 2 5,-8-5 0,3 8 23,-7-2-1,0 8 18,-11-4-6,-2 1 16,-8 10-55,0-10-208,-14 7-6709,-23-16 6911,9-4 0,-3-4 0,25-4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3:16.341"/>
    </inkml:context>
    <inkml:brush xml:id="br0">
      <inkml:brushProperty name="width" value="0.05292" units="cm"/>
      <inkml:brushProperty name="height" value="0.05292" units="cm"/>
      <inkml:brushProperty name="color" value="#0070C0"/>
    </inkml:brush>
  </inkml:definitions>
  <inkml:trace contextRef="#ctx0" brushRef="#br0">19806 16026 15221,'6'43'1474,"6"13"-1317,-3-3-107,3 5 0,-2 5-16,-3-14-6,-3-14 0,0 0-17,1 16 51,1 11-62,-3-27 0,0-6 17,0 4-12,-1-15 130,-1 1-29,0-17-106,-1-4-34,1-9 118,2-5-50,3-13-28,4-3 83,2-7-78,4-4-5,2-2 56,1 2-68,8-6-61,-6 16 33,-1 5 29,-9 18 38,-8 9 74,-2 1-18,-1 5 29,-3 12-85,-2 1-33,-6 10 40,-3-3-40,-13 19-6,12-18 0,-7 13-27,18-27-18,4 4 51,8-5-16,21 12-63,31 1-111,-9-6-197,13-1-296,-32-14-3837,9-2 4520,-14-2 0,-2 0 0,-17 0 0</inkml:trace>
  <inkml:trace contextRef="#ctx0" brushRef="#br0" timeOffset="318">20354 16335 15037,'33'13'136,"1"1"0,0-2 0,-2-4-651,0-11-532,-7-2-3585,-4-8 4632,-17 4 0,-2-1 0,-2 7 0</inkml:trace>
  <inkml:trace contextRef="#ctx0" brushRef="#br0" timeOffset="505">20473 16240 13026,'-7'-8'3350,"2"41"-3020,9-5-101,0 13 1,1 4-151,5 5-79,-3-16 0,0-2-532,3 9-1418,1-6 1950,4-2 0,-6-17 0,1-2 0</inkml:trace>
  <inkml:trace contextRef="#ctx0" brushRef="#br0" timeOffset="1555">20925 16526 15249,'12'-34'623,"1"1"1,1-9 0,-1 1-366,-2-4-169,-2 10 1,-1 2-45,1 3 112,0-1-96,-6 24 23,-2 2 0,0 5 448,-1 0-492,1 7-35,2 6 6,7 32-11,3 18 0,-2-12 0,1 2-3,-2-7 1,-1-1-24,0-4 1,-1-1-98,3 17 78,-7-30 1,-1 8 10,-3-16 34,0-3 11,0 2-22,-5-6 11,2 2-6,-5-3-94,1-5 94,1-1 0,-4 0 12,2-3-6,-2 0 6,2 0 55,-3-2-27,2 1-34,-3-1 50,4 0-11,1 0-27,0 0 32,3 0-49,-1 0-214,6 0 219,12 1 6,3 1-6,13-1 11,-1 1-11,2-2-5,1-2 5,-2-2-191,-1-2-290,-5-1-371,-4 0-1265,-4 2 2117,-2 3 0,-7 1 0,0 1 0</inkml:trace>
  <inkml:trace contextRef="#ctx0" brushRef="#br0" timeOffset="4843">19282 15692 16874,'17'36'183,"0"0"0,0 4 0,-2 1-641,-4-1 0,-1 4 491,0 6 1,0 6 0,0 0 108,0 2 0,-2 0 0,1 4-137,-3-11 1,0 5 0,1 1-1,-2-2 1,1-3-6,-1 8 0,0-4 0,0 0-49,-1 4 0,-1 1 0,0-8 49,-2-16 0,0-4-549,-1 19 555,0-12 256,0-9-223,0-7-39,0-2-39,0-7-320,0-7-217,0-4 217,0-14 359,0-33 0,0 23 0,0-21 0</inkml:trace>
  <inkml:trace contextRef="#ctx0" brushRef="#br0" timeOffset="5972">19354 15740 13950,'38'15'1148,"1"-2"-907,-5-6-39,5 0-73,6 0-28,-10-3 0,4 0-29,11-1 1,3 0-12,-1-1 1,1 0-17,8-1 0,-3 0-42,-21-1 0,-2 0-289,11-1 1,0 0 285,15-1 0,-18 0 0,1-1-3,-7 0 0,-1-1 0,7-2 1,1 0-1,2-1 0,3-1-42,11-3 1,1 0 42,-13 2 0,1 2-116,-4 1 1,2 1-1,-3 0 62,-2 2 0,-1 2 14,11-1 0,-4 2 42,0 2 17,-9 0-17,-24 1 0,0-2-12,1 1 12,3-2 440,3 0-446,17-2 1,7-4 5,4-2-3,-17 1 0,0-2-47,21-7 24,-17 4 1,-2 1 20,9-4-1,-6 1 6,-28 10 6,-3 3 5,-2-1-11,-1 1 39,0 0-39,-1 1 39,0 0 23,-1 0 538,1 0-197,-3 1-285,2 4-113,1 4 12,1 7-17,1 5 0,0 9 34,2 8-34,0 13 16,-1 16-16,-3-24 0,0 2-1306,-1 6 1,0 2 1305,0 4 0,0 2 0,0 0 0,-1-1 0,1-2 0,0 0 28,-1-5 0,0 3-229,2-5 0,-1 4 0,1-5 164,0 0 1,0-2-98,0 12 0,1-5-410,1-13-487,-2-19 1031,1 3 0,-3-13 0,1 0 0</inkml:trace>
  <inkml:trace contextRef="#ctx0" brushRef="#br0" timeOffset="7337">19616 17288 14673,'16'-22'302,"5"4"0,44 18-268,-20 0-3,-8 0 0,-1 0 19,7 0 17,0 1-16,21-1-51,-15 2 62,16-1-57,-19 0 1,1 0 44,1-1-50,-1-1 8,-13-2 1,4 0-9,12-2 0,2-1-17,4-1 1,0 0-1067,-1 1 0,-2 0 1083,-10 1 0,-4 1-359,19-3 356,-17 2 0,-1 0 3,21-3 0,-23 2 0,0 0-6,9-1 18,-1-1 21,15-1-33,-16 2-3,-11 2 1,1 0 2,15-1 5,-1-1-5,3 2 6,-25 2 2153,18 0-2125,-19 0-6,8 0-28,-9-3 0,0 0 28,2-2-23,2 0 462,2-3-467,0 1 5,-1 0 1,12-2-6,-4 0 6,-1 2 44,-6-1-44,-11 7-1,-3-1 1,-5 3-1,-8 2-5,0 0 0,-3 0 420,1 0-560,-12 0 96,1 0-63,-7 0-229,2-7 0,5-1-611,-3-9-906,5 3 1853,0-2 0,3 7 0,2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5:31.657"/>
    </inkml:context>
    <inkml:brush xml:id="br0">
      <inkml:brushProperty name="width" value="0.05292" units="cm"/>
      <inkml:brushProperty name="height" value="0.05292" units="cm"/>
      <inkml:brushProperty name="color" value="#0070C0"/>
    </inkml:brush>
  </inkml:definitions>
  <inkml:trace contextRef="#ctx0" brushRef="#br0">2738 3762 15294,'12'-21'6,"-1"1"-6,-2 6 73,5-6-62,-3 4-6,8-11 35,-6 12-1,8-11-45,-7 11 6,2-2-11,-4 7 5,-2 2-38,1 1 44,-1 2 5,7 0 1,-4 1-1,12-1 1,5 0 0,-4 1-1,5-2 1,-13 2 5,4-1 28,-4 1-39,3-1-11,-7 3 5,1 0 6,7 1 6,-3 0 11,16 1 22,-2 0-33,0 0-6,9 0 0,-7 1 0,-1 0 0,-2 1 0,-10 0 5,0-1-5,9 1 6,-8-1 6,7 0 10,-11 0 23,1-1-79,8 0 62,1 0-11,15 1-11,-7 0-23,13 3 28,-23-1-39,13 2 28,-21-2 0,6 0 6,-9-1 5,15 1 6,-4-1-17,5 1 16,-1-1-10,-5-1 0,-1 2 16,6 0-22,-13-1 0,5 0 11,-6 0-5,8-1 27,-4 0-33,6 0 0,-8-1 0,0 0 0,11 0 0,-7 0 0,18 0 6,1 0-6,11 0 0,-10 0 0,-4 0 11,5 3 0,-16 0-11,18 2 6,-21-2-6,-1 0 0,12 3 39,2-1-28,24 4-11,-9-3-56,-2-1 45,-2-4 6,-22-1 5,8-3 0,-13 0 5,-1-3 6,6-5 1,-9 3 38,8-7-5,-11 3 28,0 0-57,3-6 63,1-1-79,3-2 5,13-11 1,-10 12-6,9-9 0,-8 9 6,10-8-1,-9 6 1,4-3 33,-14 9 23,-2 2-18,0-3 7,-5 5 61,6-8 56,-7 4-95,0 3 5,-3 2 17,-4 8-39,-1 1-308,0 1 342,-1 12 78,1 3-163,1 19-61,4-1-263,10 13 168,-3-17 22,12 5 73,-11-19-5,6 1-12,-5-7 67,8 1 6,-5-2 51,13 1-46,-13-5 18,11 3 10,-6-2-27,8 0-6,-10-1 5,-1 0 1,-11-2 0,0 2 33,-2 0-34,1-1 7,-1 0-7,0 0-10,8 2 5,-2-2 5,15 1 1,11 2 5,5-1-11,1 0 6,-10-1-1,-9-1 46,27-1-46,-18-1-5,20 1 6,-24-1-1,15-1 1,-9 0 5,27-3 6,0-4-6,0 0-8,-26 2 0,-3 1-3,7-2 11,10-2-5,-29 5-6,6-1 5,-20 4-5,2 1 6,-2-1-12,14 1 6,0 2 0,3 0 67,7 3-61,-11-2 0,9 0-1,-8-1-5,4-1 0,0-1-5,2 1-7,24 1 12,-8 1 6,9 0-6,-8-1 11,-13 0-16,13 2 5,-18-2 0,0 1-6,-16-1 6,2 1-6,7 0-5,-3 0 11,8 1 0,-4 0-17,11 0 17,-7 0-44,16 2 38,-4 0 6,-7-1-6,3 1-10,-9-3 10,-5 0-67,19 4 73,-18-2 0,10 4-5,-14-3-7,8 6 7,-5-2 5,6 4 0,-6-3-28,15 12 22,-5-1-67,5 6-27,-6 2 100,-15-12-84,2 7 84,-9-8 50,-2 1-44,-2-1-6,-1 1 61,0 3-61,-2-6 6,1 7-68,-1-11-1019,0 1-4486,0-8 5567,0 0 0,0-4 0,0 0 0</inkml:trace>
  <inkml:trace contextRef="#ctx0" brushRef="#br0" timeOffset="1044">5285 2357 15429,'23'35'319,"2"1"-218,20 10-62,-9-8-42,-3-6 1,1 1 2,-8-8 0,-1-1 5,23 22 9,-22-21 0,-3-3-8,0 3-6,5 5 6,-12-13-6,-2-1-729,3 4-923,-7-10-1031,1 1 2683,-8-10 0,-3-1 0,0 0 0</inkml:trace>
  <inkml:trace contextRef="#ctx0" brushRef="#br0" timeOffset="1449">5285 2786 13569,'27'-23'883,"0"0"0,10-8 1,1-3-632,-2 1 0,0-1-171,0 0 0,2-2 76,8-11 0,-2 2-149,-13 13 1,-3 2-4,0 1 1,-2 2-174,9-7-605,-25 25-656,-4 6-329,-6 14-4638,-2 3 6396,-1 11 0,0-13 0,0-1 0</inkml:trace>
  <inkml:trace contextRef="#ctx0" brushRef="#br0" timeOffset="4208">8832 3667 13429,'25'-32'1059,"0"-2"-886,-9 5 63,5-8-186,2 5-50,-5 5 0,2 3 0,-11 15 0,5-3 0,-2 5-6,10-5 6,6 0 0,3 1 0,-1 1 40,-1 4-46,-12 3 6,6-2-6,-7 3 6,-1-1 0,1 1 0,-1 0 12,15 1-1,-3 0 0,5 1 0,2 2-16,-6 1 5,0 1 5,6 2-5,-16-2 17,14 2-11,-14-2-1,14 2-5,-13-1 0,15 2 0,-5-2 6,0 1-1,8 1 7,-6-2-1,16 2-11,-14-3 5,10 0 1,-9-3 0,-8-1-1,1 0 29,-17-1-23,-2-1 34,-2-2 56,1-2 128,1-5-49,4-10-141,-1 4 0,3-5-5,-6 8-34,1 1 6,-1 0 72,3-4-33,-3 5-12,0-2 7,-4 8 122,-2 0 28,0 2 12,-1 0-34,0 1-129,-1 0-700,0 1 717,0 8-16,0-2-35,1 5 29,1-1-34,2-1 0,12 12-174,1-3 17,6 4 101,5-2 56,-1-8 12,18 3-12,-13-7 11,5 0 0,-18-4-11,14 0 0,-11-1 6,12 1-6,-16-2 5,1-1-5,1-2 0,0 0 6,10-5 5,12 1-11,-5-1 34,5 3-34,-18 3 0,0 1 0,3-1 0,0 0 0,14-1 0,-11 0 0,10 1-34,-14 1 34,-1 1 17,10 0-12,2 0 1,10 0-6,-10 0 0,7 0 0,-17 0 0,19 1 0,-19 1-39,17 3 11,-19 0 17,6 2 5,-11-1-33,0 2-34,5 6-45,0 6 79,-2 1-96,-3 14 124,-9 3 47,-6-5 1,0 2 14,3 23-51,-3-1-40,1-16-369,-4-27-666,1 1-426,-3-15 1501,0-12 0,0 7 0,0-6 0</inkml:trace>
  <inkml:trace contextRef="#ctx0" brushRef="#br0" timeOffset="4953">9737 2215 13133,'20'35'1545,"0"-1"-1276,-3-13-107,12 13-106,5 4-67,3 1-151,7 6-2213,-2-7 762,-6-8 1613,5 0 0,-28-23 0,0-1 0</inkml:trace>
  <inkml:trace contextRef="#ctx0" brushRef="#br0" timeOffset="5333">10260 2262 16258,'-16'41'134,"-1"0"1,-2 4-1,-1-1-112,-2 0 1,0 1-571,-4 6 1,-1 2 575,1 0 0,-1 2-511,-2 4 1,0-2 482,10-19 0,1-2 249,-2 3 1,2-4-250,-1 2-493,-2 10-151,8-17-650,2 2-3209,8-23 4503,1-4 0,0-4 0,1-1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6:03.397"/>
    </inkml:context>
    <inkml:brush xml:id="br0">
      <inkml:brushProperty name="width" value="0.05292" units="cm"/>
      <inkml:brushProperty name="height" value="0.05292" units="cm"/>
      <inkml:brushProperty name="color" value="#00B050"/>
    </inkml:brush>
  </inkml:definitions>
  <inkml:trace contextRef="#ctx0" brushRef="#br0">5999 5596 15149,'-3'35'128,"0"-2"-77,3-11 27,0 3 12,0 4-85,-1 3 1,0 3 33,0 1 23,-1 2-59,-1-2 0,0 1 8,0 28-8,1-17 0,0-1-3,0 14 2,2-24 1,0-3-3,0 6 0,0 9 0,0-17 0,0-2 0,0 0 0,0-1 0,-2 0-39,0 2 39,-1 0 56,0 3-56,-3 20-5,-2 9 5,0 1-23,4-25 1,-1-1 22,-1 21 0,0-1-39,0 6 27,4-26 6,-3 28-22,1-24 28,-2 17 0,-1-13 51,0 2-34,1-15 0,0 3-1,0 0 1,0 0-17,0-1 0,0 1 6,0 5 0,1 0-6,1 3 0,0-1-3,1-7 0,-1 1 0,1 6 0,0-3-2,1 7 10,-1-2-16,0 1 6,0-2 5,1 1 5,1-1 1,0-1-1,1 0-5,0 0 0,0-2 0,0 3 0,-1-6 0,-1 3-14,0 18 0,-1 0 14,0-19 0,0-2 36,-1 10 1,0-3-26,0 7-8,1-10 0,0-1-777,1 5 779,0 14-5,1-19 6,1 20-6,0-13 6,0 13 10,0-1-10,2 1-6,-1 1 5,0-25 1,0 0-6,0 22 14,-1-19 0,0 0-19,0 11-40,0 1 39,0-37 764,0 3-764,0-12 6,0-1-6,0-3-218,0-2 123,2 2 118,1-3 50,3 0-11,2-1 17,1 0 67,2 0 6,25 1-62,7 0-81,-9 1 0,2 0 2,20 0-14,-18 1 1,0-2 3,10 1-1,-8-1 1,0-1-1,8 0 6,-8 1 0,1-1 0,6 1 0,17-1 0,-19 0-6,1-1-83,18-5 94,-1-1 6,-17 3 1,1 0 10,-8 2 1,-2 0 7,-3 1 1,0 0 3,29 0-34,-28 1-73,22-3 73,-27 1-6,8-2 6,-15 2-5,0-1 38,-1 0-66,0 2 27,13-1 12,-8 2 5,27-1-33,-5-1 16,3 0-28,-18-1 1,0 0 33,8-2-37,-4-1 1,2 0 39,-5 1 0,-1-1 19,0 1 0,-1 0-22,28-6-28,-27 7 17,-4 3 11,4 1-45,-13 1-846,3 3 891,-19 0 0,1 1 0,-8-1 0</inkml:trace>
  <inkml:trace contextRef="#ctx0" brushRef="#br0" timeOffset="2553">6023 5644 13609,'37'-2'448,"-4"2"-258,-11 0-39,18 3-106,-6 0-11,11 3 5,-16-2-34,17-1 1,-9 0 44,13-1-44,-12-2 0,2 0 16,22 0-16,-13 0 27,-9 0 1,2 0-29,-1-1 1,1 2 2,-1 0 1,2 1 30,4 1 0,-2 0-39,11 4 64,-15-1 1,-2 1-54,3-1-11,21 4 0,-29-4 0,15 1 51,-11-2-51,27 3 0,1-3 0,-31-3 0,1 0 0,31-1 0,-3-1 5,-25 0-5,12 0 0,-17 0 0,-1-1 0,-2 0 6,-1 0-1,22 0-16,-10 5 11,8-1-5,-10 4 5,-8-3-6,17 0 45,-18-3-39,3-1-33,-23 0 38,-1 0-5,-5 0 45,-1-1-45,-4 1 146,1-1-46,0-1 18,0 1 599,0-1-717,0 5 0,-1 3 96,-2 14-96,0-1-320,-3 26 275,3-8 1,1 1 49,-2 27-2,1-22 0,2-2-3,0 10-17,0-14 0,0 1-1536,0 21 1547,0-19 1,0-1-975,0 19 980,0 2 0,-1 3 0,0 2 25,0-32 1,-1 2-10,-1 14 1,0 5 22,-1 10 1,-1 2-38,1-1 1,0 1 12,0-10 0,1 3 0,-1-5-110,1 1 1,0-3 97,0 1 0,0-1 19,0-2 0,1-2-27,-1 13 30,1-5 0,1 2-20,0-23 1,0 1-23,0 22 1,1 0 1358,0 8-1339,0-24 0,0-1 2,-1 15-2,1-16 0,-1 0-3,-1 22 570,0-11 1,0 5-549,-1 2 1,-1 2 19,1 1 0,0-1-25,0-1 0,0-4-15,1-15 1,0-5 31,0 10 5,0-2 233,0-4-272,0-2-6,1-1 6,-2-2 0,1 0 6,-2 10-6,1-13 0,-1 22-6,0-1-5,1-4-45,1-4-101,2-19 157,0-13-5,0 2 5,0-5 0,0-2 0,0-1 0,0-2 0,0 4 39,0 0-50,0 3 0,0 7 11,0 5 302,0 18-302,0-12-6,0 4 1,0-21-118,0-1 123,0-4-129,0-2 129,0-5 151,-1 0-1932,0-2 1781,0-2 0,0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10:09:46.326"/>
    </inkml:context>
    <inkml:brush xml:id="br0">
      <inkml:brushProperty name="width" value="0.09071" units="cm"/>
      <inkml:brushProperty name="height" value="0.09071" units="cm"/>
      <inkml:brushProperty name="color" value="#0070C0"/>
    </inkml:brush>
  </inkml:definitions>
  <inkml:trace contextRef="#ctx0" brushRef="#br0">2024 9485 6686,'0'-23'32,"5"4"0,4-7 1,2-7-1,3-4 0,1-2 1,1-1-1,-1 2 1,-1 3-1,-2 6-852,2-7 1,-1 5 0,-1 0 0,3-6 596,-4 10 0,1-4 1,1-2-1,1-2 0,0-1 1,0 0-1,0 2 1,-1 3-1,-1 3 0,-2 4-118,7-10 1,-3 7 0,-2 5 351,1-2 1078,0-1-1089,-13 25 0,0 0 0,3 0 2268,2 2-2223,4 10 23,4 10-46,-5-4 1,1 2 1412,1 4 0,1 2-1432,0 4 1,1 3 0,0 0-624,-3-6 1,-1 0-1,1 0 1,0 1 619,1-1 0,-1 1 0,0 0 0,0-2 0,2 7 0,-1 0 0,-1-4-202,1-2 1,-1-3 201,-1-3 0,0-1-11,5 10 0,-4-10-12,-2-8 334,-4-6-401,-1-4 2251,-2-1-2374,0-7 528,0 1-651,-2-6 336,-6 3 0,3 2 0,-2 3 0</inkml:trace>
  <inkml:trace contextRef="#ctx0" brushRef="#br0" timeOffset="274">2090 8996 6551,'29'1'146,"8"2"-141,-13 2 1,3 0-966,2 0 0,1-1 960,2-1 0,0-1-6,1 0 1,-1-1-46,-1-1 1,0 0-157,-3-1 0,0-1 302,-3 0 1,-3 0-1,3-2 1,-9 1 0</inkml:trace>
  <inkml:trace contextRef="#ctx0" brushRef="#br0" timeOffset="986">2964 8956 6921,'-11'28'24,"0"-1"1,0 1 0,0 4-1,1 0 1,2-2-25,4-6 0,0-2-451,1 8 1,0-3 439,5 2 276,5-8-287,6-10 147,17-9-120,-13-15 1,0-5-12,4-7 1,-3-3-628,-3-2 0,-3-2 638,-3-2 1,-3 1-6,-4 10 0,-1 2 159,-1 1 0,0 2-159,0-13 22,-1 9-11,-1 7-33,-1 8 0,1 5 1322,1 13-1278,3 6-22,6 13 0,-2-11 0,1 0-254,2 3 0,0 0 259,1 2 1,0 1 5,0 0 1,0 0-7,-1 1 1,0-1-1,-1 0 1,-1 0 16,-1-2 1,-2 0 27,0 5 1,-1-1 50,-1 10-68,-2-16 1,-1-2 11,-8-3-34,-4-4-22,-9-7-45,-3-3-124,-4-5-100,1-9-817,-1-9 1097,15 5 0,1 0 0,-2-4 0,4 4 0</inkml:trace>
  <inkml:trace contextRef="#ctx0" brushRef="#br0" timeOffset="1562">3400 9062 6495,'35'9'124,"-2"-1"-124,-12-4 11,1 0-11,1-3 11,-2-1 0,-1 0 0,-3-5 1,-3-3-1,-2-6 0,-5-3 0,-3 1 12,-3-1-1,-3 2 34,-8 1 22,-6 3-10,-10 4-12,-2 4-12,-1 1 12,2 5-22,11 7 0,3 5-1,-3 11-11,7-3 1,3 3 5,7 7 1,4 1-470,1-9 1,2 0 440,3 7 0,3-2-12,2-12 1,2-4-12,1-4 1,1-2-264,2-2 0,0-3 129,1-4 0,-1-4-106,-1-2 0,0-4 263,-2-3 0,-3-1 0,3-5 0,-7 2 0</inkml:trace>
  <inkml:trace contextRef="#ctx0" brushRef="#br0" timeOffset="2686">5887 8903 6540,'-29'15'157,"0"-1"0,3 1 0,3 2-107,10-1 0,3 2-22,-1 12 0,2 2-22,3-7 0,2 0-746,-1 10 0,3-1 740,5-11 0,3-1 0,0-1 0,2 0-12,4-3 1,2-1-57,1-3 1,1-1 61,0-1 1,1-3 244,18 2-250,-1-5 11,-11-11 0,-2-6 0,-1-10 0,-3-3 0,1-1 0,-3-2-108,-5-9 0,-3 0 108,-4 8 0,-3 0 5,1 0 1,-1 0 0,-4 2 0,-1 0-130,-1 1 0,-2 2 130,-4 2 0,-2 1-54,0 3 0,0 2 48,-15-9-11,3 11-12,5 6-55,4 10 819,8 9-987,4 8-202,5 10 448,0 3 0,0-14 0,0-4 0</inkml:trace>
  <inkml:trace contextRef="#ctx0" brushRef="#br0" timeOffset="2937">6311 9327 6921,'12'-20'34,"0"1"-90,-7 4-359,-1 0-335,-1 3 750,-2 0 0,-1 7 0,0 1 0</inkml:trace>
  <inkml:trace contextRef="#ctx0" brushRef="#br0" timeOffset="3442">6628 8930 7011,'-11'28'31,"0"0"0,0 0 1,1-1-1,1 0 0,2-2-25,4 1 0,2-2-806,-1 1 0,2 1 800,1-2 0,1 0 0,3-1 0,1-1-6,2-2 1,2 0 27,2-3 1,2-1-45,14 8-34,-7-15 0,1-4 11,11-3 34,-11-8 0,-2-4-6,-6-3 0,-2-3 11,-1-5 1,0-2-193,-2-3 0,-2-1 192,-1-1 1,-1-2 10,-2 0 1,-1 0-6,0 0 0,-2 0 5,-3 1 1,-2 0-6,-1 3 0,-3 1 0,-1 3 0,-4 2-11,-7 1 0,-3 4-140,5 7 0,-1 4-118,-1 2 0,2 5 269,-6 18 0,17-6 0,4-2 0</inkml:trace>
  <inkml:trace contextRef="#ctx0" brushRef="#br0" timeOffset="4044">7065 8943 6876,'23'-15'59,"0"1"1,-1 0 0,-2 4-15,-1 7-22,1 2 10,-3 3 12,-5 7 11,-4 8-28,-5 2 1,-2 4-13,-7 1 1,-2 0-17,2 1 0,0-1-104,-6-3 0,-1-3 115,-2 0-11,3-6-11,4-6-45,4-3-45,2-2 33,2-1 57,6 0 219,6 0-208,9 0 6,-2 2 0,0 2-6,10 4 0,-10 0 0,-1 0 11,1 12 0,-5 0 0,-7 3 34,-5 1 45,-6-1-1,-7-9 1,-4-1-34,-5-2 0,-3-3-62,-7 2 1,-2-3-23,5-4 0,2-2-152,2-4 1,2-2-482,-5-8 661,2-4 0,11 6 0,4 5 0</inkml:trace>
  <inkml:trace contextRef="#ctx0" brushRef="#br0" timeOffset="16680">9023 8877 6473,'-12'9'78,"1"1"-22,-1 7-22,-4 8-23,-1 4 12,2 4-23,8-5-278,3 2 289,2 1 23,2-9 1,2 0-41,5 1 1,1-2 5,-1 2 0,0-2 0,5-3 0,1-1 0,5 2-11,0-3-1,0-5 12,-1-3-11,-1-4 220,0-1-220,0-3 11,0 0 0,0-8 0,5-20 0,-6-3-319,-5 6 1,-2 0 318,-5 4 0,0 0 0,-1-2 0,-1 0 5,0 0 1,-1 1-1,-1-1 1,-2 1-1,-2 0 1,-1 1-1,-2 2 1,-2 0 0,-2 2 0,-1 1 5,0 1 0,-1 3-68,-15-8 91,1 7-34,1 7 0,3 5-11,3 12-1,4 5-55,5 14-101,6 4-228,4-15 0,2 0 396,-1 2 0,2-2 0,-1 3 0,0-4 0</inkml:trace>
  <inkml:trace contextRef="#ctx0" brushRef="#br0" timeOffset="17064">9446 9287 6932,'18'-4'-313,"-4"-2"-113,-11-5 426,-1-1 0,-2 5 0,0 1 0</inkml:trace>
  <inkml:trace contextRef="#ctx0" brushRef="#br0" timeOffset="17764">9803 8877 6607,'-8'26'42,"0"0"0,0 0 0,-2 11 0,1-2-31,6-12 1,2-1-583,0 0 1,0 1 570,1-2 0,0 1 0,1-2 0,1 0 380,6 15-386,3-15 1,2-2-6,8 4 190,10-1-191,-8-16 1,-1-3 11,0-8 582,-2-7-582,-3-8 5,-9-1 1,-1-1-6,-3 4 0,-1-1-356,1-7 1,-2-1 355,-1 7 0,-2 1 0,-1-1 0,-2 0-165,-1 1 1,-2 1 164,-3 1 0,-1 1-6,-2 1 1,-1 2-6,-14-8-12,1 7-100,4 8-190,4 4 313,0 15 0,11-9 0,-2 9 0</inkml:trace>
  <inkml:trace contextRef="#ctx0" brushRef="#br0" timeOffset="18332">10266 8916 6641,'21'-17'47,"0"0"1,0-1 0,7-7-1,-2 9 21,-3 27-24,-9 10 1,-2 4-40,-4-1 1,-1 3-773,-2-2 1,0 3-1,-2-1 767,0 7 0,-3-1 0,-2 1 0,-1 0 6,-2 0 0,-1-2-6,-2-1 0,-1-2 0,-2-3 0,-1-1 180,2-3 1,-1-3-181,-11 11 11,4-11 441,2-10-441,2-5-22,7-10 0,3-1 1191,10-5-1180,10 3 11,12 3-6,-9 5 1,3 0-232,2 2 0,0 2 226,4 1 0,1 0-564,3 2 1,0 1 406,3 0 0,-1-1-6,2 0 1,-1 0 162,2-1 0,-3-1 0,-14-2 0,-2 1 0,12 0 0</inkml:trace>
  <inkml:trace contextRef="#ctx0" brushRef="#br0" timeOffset="19316">12277 9499 6406,'33'1'119,"0"1"1,0-1-1,-2 0-80,-6-3 1,-1 0-1096,3-1 0,0 0 1078,3-1 1,0 0-7,0-1 1,2 1-10,-3 2 1,1 0 0,-1 0 3,4 0 0,0 0-8,-6 1 1,2 1 0,-3-1-4,1 1 0,-1 0-10,-1 2 1,0 0 9,0 0 0,-1 1 0,-2 1 0,1 1 0,-2-1 0,0 0 130,-2 0 1,-1-1-131,16 1-258,1-1-414,-13-4 937,-4-2 0,-13 1 0,-5-1 0</inkml:trace>
  <inkml:trace contextRef="#ctx0" brushRef="#br0" timeOffset="20318">15399 9525 6249,'29'7'235,"-1"0"-168,-6 0 1,5 0-652,6-2 640,4 1-28,-17-4 0,1 1-301,2-1 1,1 0 283,1 0 1,0 0-7,2 0 1,-1 0 5,1 1 0,0-1 6,0 0 0,0-1-12,-1 1 1,1 0-6,-2-1 0,2 0 0,-3-1 0,2 1 0,0-1 7,2 0 1,2 1-1,-1-1-3,1 0 0,0 0 0,-1 0-377,1 0 1,0 0 0,-1 0 372,3 0 0,-1-1 0,1 0 0,-1 0-360,0 0 1,-1 0 359,-1-1 0,-1 1 0,-2 0 0,0 1 0,-4 0 0,0-1 235,14 1-246,-5 0 22,-14 0 482,-5 0-516,-10-2 1403,-2-2-1492,0-3 767,0-3-1271,0 1 616,-6 0 0,5 4 0,-6 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7:28.174"/>
    </inkml:context>
    <inkml:brush xml:id="br0">
      <inkml:brushProperty name="width" value="0.05292" units="cm"/>
      <inkml:brushProperty name="height" value="0.05292" units="cm"/>
      <inkml:brushProperty name="color" value="#0070C0"/>
    </inkml:brush>
  </inkml:definitions>
  <inkml:trace contextRef="#ctx0" brushRef="#br0">2333 12811 13547,'19'56'1187,"-2"1"-1028,-10-11 1,-1 2-110,0-6 1,0 4-204,0 11 1,2 6-1,-1-1 171,-1-11 1,-1-1 0,0 0 52,0-1 1,0 0 0,0-3-72,1 12 0,-1-10-34,-2-10-16,0-12 52,-2-19 351,-1-6-173,-5-20-74,-1-6-28,-5-16 1,-1-10-66,4 7 0,0-4 0,0-5-2,2-4 0,0-6 0,1-1 1,2 2-5,1 8 0,1 1 0,2 1 0,-1 0-258,1-13 0,1 1 0,4 8 189,9 5 1,2 11 11,5 7-202,11 3 252,-4 21 117,2 9-55,1 12 61,-1 9-50,-1 9 50,5 19-61,-8 3 61,-4 0 168,-13 7 101,-27-12-218,-2-1-174,-19-8-51,0-17 1,-5-7 988,-4-7-950,-3-6-77,-1-11-82,19-2 0,1-4-1011,-7-13-1938,0-9 3120,31 15 0,5 11 0,2 6 0</inkml:trace>
  <inkml:trace contextRef="#ctx0" brushRef="#br0" timeOffset="762">3428 12454 16672,'-31'18'409,"1"0"0,-20 17-252,17 13-82,13-1 1,2 5-1136,3-6 1,3 5 1060,2-4 1,0 6-1,2 3 1,3-2-2,6 0 0,3 1 0,2-1 0,-1-1 0,-2 8 0,1-2 0,2-2-19,5-1 0,3-2 1,1-11 12,10 0-375,13 8 275,-8-14-219,9 8-200,-12-18-142,-3-7-3506,12 0 4173,-12-8 0,1-1 0,-16-8 0</inkml:trace>
  <inkml:trace contextRef="#ctx0" brushRef="#br0" timeOffset="1731">3595 12883 14309,'15'42'1299,"1"0"-1187,-4-9 62,1 5-62,2 4-112,0 1 78,7 15-167,5 3 50,-1-6-79,-5-15-134,-8-23 252,-7-12 50,2-2-10,-4-5 83,0-5 78,-1-6-94,0-9 184,-1-25-213,0 5 37,-1 6 0,-1-1 31,1-5-85,3-16 40,-3 32-79,2 4-61,-2 14-218,0 7 240,0 2 17,3 5 123,2 5 62,8 24-79,0-2-103,1 2 0,0 2-9,6 10-187,-3-7 0,0 0-9,9 10 169,0-3-337,-3-18 364,-11-22 135,5-10 386,-7-26-240,1-5-68,-3-20-101,-5 7 113,0-5-166,-2 15 0,0-1-47,1-17-6,-1 16 0,0 3-2963,3 4 2963,-1 16 0,-1 11 0,-1 15 0</inkml:trace>
  <inkml:trace contextRef="#ctx0" brushRef="#br0" timeOffset="2146">4476 13359 15900,'4'40'197,"1"1"1,0-2 0,0-4-164,0 5 22,4-1-56,3-2-84,2-6-185,5-3-213,2-14 275,1-8-1893,-1-36 2100,-11-14 0,-1 8 0,-7 5 0</inkml:trace>
  <inkml:trace contextRef="#ctx0" brushRef="#br0" timeOffset="2329">4428 13121 15249,'8'5'1121,"-3"-1"-1099,-5-4-800,8-32 778,-1 22 0,2-23 0,-3 31 0</inkml:trace>
  <inkml:trace contextRef="#ctx0" brushRef="#br0" timeOffset="3113">4666 12359 14583,'56'19'1731,"0"14"-1509,-24 13 0,1 14 0,-4-3-921,1-2 1,-1 4 765,-3-3 0,3 8 0,-1 1 1,-6-9-66,-3 4 1,-5-4 25,-3-10 0,-1 1 0,-2-1 11,-1 16 1,-4-2 187,0-10 1,-2 1-144,-3 8 0,-2-1-82,1-21 1,-2-1-9,-6 3 1,-3-1 159,-12 10-350,-2-2-739,-3-22-516,16-18-871,1-2-3206,11-6 5551,2-1 0,1 1 0,0-1 0</inkml:trace>
  <inkml:trace contextRef="#ctx0" brushRef="#br0" timeOffset="3496">5428 12978 16062,'58'13'638,"-7"-3"-604,-22-5 11,8-3-252,0-1-432,-3-1-2201,-5 0 2840,-17 6 0,-2-5 0,-8 5 0</inkml:trace>
  <inkml:trace contextRef="#ctx0" brushRef="#br0" timeOffset="3729">5499 13240 14185,'11'2'2840,"31"10"-2285,-6-4-463,-2 0 0,5 0-280,2-1 1,-1-2-910,19 1-2074,2-1 3171,-33-5 0,-14 0 0,-5 0 0</inkml:trace>
  <inkml:trace contextRef="#ctx0" brushRef="#br0" timeOffset="10493">6832 9930 17440,'-14'-15'16,"2"3"-16,10 8 0,0-1 6,0 0-40,0-1 34,-1-1-5,-2-5-40,1 3 45,-2-7-78,0 0 78,1-1 50,1 3-50,1 4 0,2 5-11,-1-3 11,0 3 0,1-1 56,0 5-319,1 0 78,-1 10 398,0 33-96,0 23-117,1-27 0,0 3 45,0 14 0,0-1-2127,0 13 2082,0-22 0,1-1 0,1 15 30,0-20 1,0-1-20,2 16 23,1 10-34,1-17 50,-1-10-33,0-3-11,-2-12-79,-1-15 1847,-1-2-2922,0-4-342,0-12 1490,-1-12 0,0 6 0,0-3 0</inkml:trace>
  <inkml:trace contextRef="#ctx0" brushRef="#br0" timeOffset="11227">6523 9954 13603,'50'-24'1288,"-5"2"-739,-10-2-95,3-5-101,9-7-269,-12 8 95,-6 4-179,-18 15 95,-1 1-95,-7 7-117,-1 0 117,-1 2 16,2 4 180,2 2-140,0 5 174,9 9-230,-4-4 62,12 19-46,-2 0-16,0 1-548,3 15-208,-10-21-331,2 12-896,-2-9 1983,2 12 0,-6-21 0,1 2 0</inkml:trace>
  <inkml:trace contextRef="#ctx0" brushRef="#br0" timeOffset="20806">6618 10906 16544,'-1'60'154,"2"-22"0,4 0-149,10 24-5,3 0-42,-4-29 0,2-2-81,11 7 45,15 5 38,-13-20 113,13-4-73,-20-14 6,6 1-185,0-5-68,-7 0-150,4-1-410,-10 0-145,-4 0-471,-3-2 1423,-4-6 0,-3 4 0,-1-3 0</inkml:trace>
  <inkml:trace contextRef="#ctx0" brushRef="#br0" timeOffset="21104">6499 11073 13900,'57'5'1428,"-4"-1"-1142,-14-2-152,1 0-44,2-3-90,0-4-207,0-1-779,3-5 986,5 0 0,-22 4 0,-1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8:04.605"/>
    </inkml:context>
    <inkml:brush xml:id="br0">
      <inkml:brushProperty name="width" value="0.05292" units="cm"/>
      <inkml:brushProperty name="height" value="0.05292" units="cm"/>
      <inkml:brushProperty name="color" value="#0070C0"/>
    </inkml:brush>
  </inkml:definitions>
  <inkml:trace contextRef="#ctx0" brushRef="#br0">13569 6263 11704,'2'35'759,"1"-1"0,1 30 53,-5-4-465,1-11-204,0-16 0,0 2-14,3 1 0,1-2-34,3 17-95,6 13 0,5-13-6,1-5 6,2-3-56,3-5-235,7-11 145,9-7-10,0-6-96,-2-13 0,-10-6-3619,19-21 3871,-21 9 0,6-7 0,-27 17 0</inkml:trace>
  <inkml:trace contextRef="#ctx0" brushRef="#br0" timeOffset="283">13426 6596 13597,'36'15'448,"-1"1"0,-1-2 0,-3-3-358,6-4 11,22-4-2589,-14-4 926,18-8-3345,-24-3 4907,-1-5 0,-19 8 0,-6 2 0</inkml:trace>
  <inkml:trace contextRef="#ctx0" brushRef="#br0" timeOffset="1167">14164 6287 13306,'18'60'1417,"-2"-1"-1070,-7 4-246,-2-12-84,-2-6 0,-2 2 2,-1-9 1,-1 0-9,0-2 0,0 1 14,-1 1 1,0-3-26,0-1-28,0 4 28,0-25 0,0-3-163,0-7 90,0-2 208,0-6-124,0-3 6,-1-17 50,8-28-17,8-3-44,4-5 67,5 19-17,-5 20-112,15 4 56,-14 14 117,10 9-111,-19 15 146,3 43-394,-7-2 60,-2-11 0,-2 0 110,-4 9-880,0-11-2157,-1-35 213,2-16 2896,2-6 0,-2 1 0,1 2 0</inkml:trace>
  <inkml:trace contextRef="#ctx0" brushRef="#br0" timeOffset="1703">14617 6763 11082,'62'-5'1642,"-13"1"-1379,-35-13-73,-7 5-117,-2-2 196,-3 1 73,0-1-130,-2 2 169,-3 0-28,-10-5-213,0 5 258,-16-4-112,-3 16-219,6 5-61,2 15 94,17 7-100,4 6 56,2 3-56,1 5 6,4-1-12,2-1 6,7-4-134,1-6 128,4-7-128,1-7-18,16-8-1332,5-9 1484,-7-7 0,0-1 0,0 0 0,4-7 0</inkml:trace>
  <inkml:trace contextRef="#ctx0" brushRef="#br0" timeOffset="1971">15117 6929 14762,'-3'35'358,"0"0"1,-7 30-320,-5-21 12,-2 1-51,2 0-745,1-2-2330,4-8 3075,3-7 0,4-14 0,2-7 0</inkml:trace>
  <inkml:trace contextRef="#ctx0" brushRef="#br0" timeOffset="2936">15545 6525 14902,'-36'36'1210,"-5"9"-1142,21-19 38,-10 24-50,17-17-112,1 11 56,10-14-112,7-2 106,3-2-190,8-5 40,11 2 144,16-8-111,-8-3 84,7-7-6,-20-8 62,6-9 50,-9-1-28,2-7-33,-10 1 78,-3-12-84,-3 6 45,-3-9-17,-5 10 17,-4 1-57,-17-9 12,1 9-61,-21-7-489,10 17-7694,-4 4 8244,17 9 0,9 3 0,11 0 0</inkml:trace>
  <inkml:trace contextRef="#ctx0" brushRef="#br0" timeOffset="3470">15997 6215 15704,'-21'42'252,"0"0"0,1 1 0,4-1-129,5 20-39,7-24 0,1 4-84,0 18 0,2 0-20,1-17 1,2-1-500,3 15 1,1-3 299,6-7 147,8 6-18,-4-19-179,2-6-101,-1-6-67,0-8-386,-2-6 134,-1-5 270,-2-4 419,0-12 0,-7 7 0,-1-6 0</inkml:trace>
  <inkml:trace contextRef="#ctx0" brushRef="#br0" timeOffset="3684">15831 6667 13670,'17'-4'1249,"24"8"-1361,19 9-454,-25-7 1,1 0 565,11-2 0,-4-1 0,-4-2 0,3-1 0</inkml:trace>
  <inkml:trace contextRef="#ctx0" brushRef="#br0" timeOffset="6636">16450 6953 15098,'2'45'544,"-1"-1"-359,-3-8-180,-4 3-5,-5 4 107,-2 1-107,-2-3-39,1-3-17,4-7-259,2-6-127,4-8-2935,2-7 3377,9-9 0,-5 0 0,7-4 0</inkml:trace>
  <inkml:trace contextRef="#ctx0" brushRef="#br0" timeOffset="7484">16950 6548 13721,'-18'31'306,"1"0"0,0 5 0,3-3-300,6-1-6,1 23-107,10-25-33,11 12 11,2-22-139,15 1 217,-1-15 107,-2-6-56,4-17 34,-16-2 50,5-22-34,-15 13 6,1-10-56,-7 12 56,-5 1-50,-9-6 16,-11 0-27,4 6-1,2 8-257,14 14 425,9 13 314,19 29-330,3 10-118,-9-20 0,0 1-82,4 5 1,-2-3-462,0-3-868,11 8-639,-18-30 2022,0-4 0,-6-2 0,-2-1 0</inkml:trace>
  <inkml:trace contextRef="#ctx0" brushRef="#br0" timeOffset="8085">17354 6596 12567,'1'64'1064,"-1"-7"-862,0-31-202,1-2-62,2 1-28,3-10 421,4-2-298,-2-15 40,2-6-73,-2-8 62,5-13-62,-3 4-34,10-21 51,-6 19-17,3-6 129,-3 15-73,-2 6 274,4 5 241,4 33-419,-3 14-127,-8-7 0,-2 3-347,-2 2 0,0-2-686,0 11-4039,2-5 5047,-5-33 0,1-2 0,-3-6 0</inkml:trace>
  <inkml:trace contextRef="#ctx0" brushRef="#br0" timeOffset="8534">17830 6548 14029,'-8'36'231,"0"-1"0,1 1 1,2-2-232,4 13-6,6-4-83,4-17 27,8 3 29,-3-11 27,3-1 6,0-13 157,-6-3-28,7-14-17,-6-9 89,-1-27-145,-9-3-145,-8-2-807,-19-7 162,2 24-201,-9-9-68,11 23-565,5 8 1568,5 8 0,6 4 0,2 3 0</inkml:trace>
  <inkml:trace contextRef="#ctx0" brushRef="#br0" timeOffset="8886">17902 6144 14303,'3'47'521,"0"0"0,0-5 0,-1 0-331,-1 9 1,-2 0-399,1-7 1,0 1 210,0 10 0,0-2 154,0 14-202,0-31 0,1-3-145,5-5-268,5-2-1441,13-5 1899,4-10 0,-7-5 0,-4-7 0</inkml:trace>
  <inkml:trace contextRef="#ctx0" brushRef="#br0" timeOffset="9466">18235 6787 14863,'3'41'315,"0"1"1,0-2 0,-1-2-263,-2-2 0,-1-2-53,-2 17-84,-2 13-364,-1-29 448,3-8 0,1-13 0,2-7 0</inkml:trace>
  <inkml:trace contextRef="#ctx0" brushRef="#br0" timeOffset="9986">18640 6906 15193,'52'-9'-2077,"-10"4"2077,-10-11 0,-20 11 0,1 0 0</inkml:trace>
  <inkml:trace contextRef="#ctx0" brushRef="#br0" timeOffset="10300">19021 6929 16118,'46'-5'-394,"7"0"1,-44 3-1,8 1 1</inkml:trace>
  <inkml:trace contextRef="#ctx0" brushRef="#br0" timeOffset="10519">19330 6929 13009,'4'12'2599,"-1"-3"-2235,-3-9 45,0 0-689,20 3-807,-11-2-2873,14 1 3960,-17-3 0,-3-2 0,-2 2 0</inkml:trace>
  <inkml:trace contextRef="#ctx0" brushRef="#br0" timeOffset="18295">16283 8406 12998,'17'-21'1955,"4"-10"-1591,-8 10 23,7-12-96,-1 3-98,1-1 0,2-3 98,15-20-185,-10 15 1,-1 1-107,0 3 17,-9 12-17,-15 21-258,-1 2 382,-1 10 167,1 17-246,0 8 78,1 14-123,-1-3 33,0 7-16,0-12 0,-1 4-17,-1 2 0,0 0-55,0-1 0,-1 0-15,-1 1 0,1-3-910,-1-2-460,0-7 1440,7-39 0,-3 0 0,3-12 0</inkml:trace>
  <inkml:trace contextRef="#ctx0" brushRef="#br0" timeOffset="19385">16069 9001 15653,'39'-10'577,"2"2"-420,-2 8 39,7 0-129,12 0 53,-26 0 1,5-1-57,25 0 1,7-1-523,-11-1 0,3-1 0,0 0 471,-3 1 0,0-1 0,1 0-2,5-1 0,1 0 1,-7 0-38,-12 1 1,-5 0 22,1 1 1,-3 1 2,0 0 0,-5 2 251,-7 0-251,-14 0 45,-4 0-1719,-8 0 1674,-12-4 0,9 3 0,-9-3 0</inkml:trace>
  <inkml:trace contextRef="#ctx0" brushRef="#br0" timeOffset="19970">16283 9358 15473,'11'37'718,"0"4"-601,-3-5 1,-1 3-3160,4 23 3089,-5-19 1,0 1 25,-1 21 891,-1 0-986,-2-26 0,-1 0 16,1 12-193,1 7-1705,-1-40 1344,0-6 0,-2-11 0</inkml:trace>
  <inkml:trace contextRef="#ctx0" brushRef="#br0" timeOffset="20486">16545 9454 11805,'4'9'2056,"-1"-1"-1547,-3-8 135,0 0 578,25 49-690,2 1-434,2 6 0,2 4-98,-8-17 0,-2-3-28,-1-1 0,0-2-12,4 8-10,-14-29 106,-1-2 28,-7-11 17,0-2 89,-2-11-190,0-12 56,0-19-56,0 1-33,8-17 10,5 9-44,3 1-1462,4-2-303,-11 24 1832,3-7 0,-8 20 0,0 0 0</inkml:trace>
  <inkml:trace contextRef="#ctx0" brushRef="#br0" timeOffset="20867">17140 9382 15748,'1'49'393,"0"-1"1,0 1-1,-2 7 1,-1 2-381,0-5 0,-1 3 0,-1-4 23,-3 7 1,-1-4-37,0 0 0,1-2 22,-1-7 1,2-1-119,-1 4 1,1-4-3674,0-1 879,3-1 2890,6-47 0,-1 0 0,1-4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0:48:46.059"/>
    </inkml:context>
    <inkml:brush xml:id="br0">
      <inkml:brushProperty name="width" value="0.05292" units="cm"/>
      <inkml:brushProperty name="height" value="0.05292" units="cm"/>
      <inkml:brushProperty name="color" value="#0070C0"/>
    </inkml:brush>
  </inkml:definitions>
  <inkml:trace contextRef="#ctx0" brushRef="#br0">6952 11835 17423,'-29'31'448,"6"-4"-448,-1 11 50,5-4 79,-9 26-132,14-17 0,0 3-33,3 1 0,0 1 36,2-1 0,3-3 0,7 21-124,6-24-83,10 12 0,-2-16 112,6 7-191,-8-20 6,-1-4-28,-2-4-728,-1-2-1008,-3-6-2365,-2-6 1374,-3-10 3035,-2-5 0,1 4 0,-1 2 0</inkml:trace>
  <inkml:trace contextRef="#ctx0" brushRef="#br0" timeOffset="249">6689 12359 16168,'67'7'90,"-4"0"-213,-20-8-1916,22-9-975,-18 4 3014,10-7 0,-37 9 0,-7 2 0</inkml:trace>
  <inkml:trace contextRef="#ctx0" brushRef="#br0" timeOffset="749">7451 11692 16224,'-33'48'457,"0"-1"1,10-13-1,1 1-432,-1 8 1,4 2 10,7-1 1,4-1-15,2-9 0,2 2-53,-1 25 1,4 1-43,3-27 0,3 0-174,5 19 1,3-2-84,11-1-211,-2-17 1,3-3-1824,22-3-397,-3-6 2761,-2-14 0,-27-8 0,-5 0 0</inkml:trace>
  <inkml:trace contextRef="#ctx0" brushRef="#br0" timeOffset="1399">7666 11906 12696,'10'10'1277,"-1"-2"554,-2 46-1299,8 0-431,-7-12 0,1 2-96,4-1 1,1-3-1201,1 5 1077,4 7 156,-9-26-211,0-9 66,-1-6 18,-2-6 156,2-8-6,-4-7 57,5-27-118,-6 0 443,-1-1 1,0-4-408,-2 4 1,-1-1-37,0 1 0,1 0-6,-1-2 1,1 5 269,1 5-264,2 5 51,3 23 195,8 28-134,-1 3-106,8 25 95,-4-3-101,0 3-9,-5-16 1,-1 0-194,7 15 25,-7-16 1,4-9 680,8-25-336,-5-9-56,0-37-78,-12-4 16,0-6-50,-2 0-280,0 0-2128,2-6-1535,-3 23 3943,2 4 0,-5 25 0,0 5 0</inkml:trace>
  <inkml:trace contextRef="#ctx0" brushRef="#br0" timeOffset="1752">8356 12240 16213,'0'46'272,"1"0"1,1-9 0,1-3-273,8 6 0,4-17-235,9-5 67,-5-9-208,6-4-436,-10-13-566,-1-10 1378,-1-19 0,-6 15 0,-2-4 0</inkml:trace>
  <inkml:trace contextRef="#ctx0" brushRef="#br0" timeOffset="1931">8356 12025 14381,'-2'4'1216,"0"-1"-986,2-3-236,11-41 6,11 6 0,-6-12 0,3 22 0</inkml:trace>
  <inkml:trace contextRef="#ctx0" brushRef="#br0" timeOffset="2300">8761 11501 16656,'28'46'353,"1"1"1,0-1 0,0 7 0,-2 1 0,-3 2-296,-6-4 0,-3 0 0,-2-1-47,-1-6 0,-2 0 0,-2-1-638,1 19 0,-5-5 611,-9 8 217,2-29 1,-3 0-454,-12 14-274,-6-4-236,-5-5-1143,-14-1-5160,1-12 7065,-8-4 0,24-14 0,7-3 0</inkml:trace>
  <inkml:trace contextRef="#ctx0" brushRef="#br0" timeOffset="3671">6999 13478 17092,'-31'16'1076,"-8"3"-1004,4-3 1,-3 0-6,0 1 1,0 0-52,-1 0 1,-1 0 78,-9 4 1,4-3 49,3-1-145,-18 6 102,43-17-29,4-3-40,8-2-38,1 0-321,3-1 326,7 0 17,19 2-23,3 0 6,18 2 0,-6 0-17,22 3 17,-17-1-5,13 2-130,-23-2 79,-4 1-72,-3-2-74,1 3 90,-11-3 162,-3 3-16,-13-1 39,-19 9-12,-33 20-61,4-4 22,11-9 1,1-1 22,-10 4-20,14-8 0,-1-2 59,-12 8-72,-5 1 27,25-13-39,9-4-241,6-2 107,4-2 44,16 2 84,22 4 87,9-3 1,7-1-43,5-1 0,2 0 53,1-1 1,3-1-52,-9-2 0,1-1 0,-5 0-58,-9 0 1,-2 0 16,19 0 0,-3 0-202,-7 0-240,-7 0-253,-10 0-1058,-12 4 1753,-7 9 0,-8-5 0,-2 4 0</inkml:trace>
  <inkml:trace contextRef="#ctx0" brushRef="#br0" timeOffset="4405">6475 14549 15322,'7'36'532,"0"1"0,-1-2 1,-1-1-348,0 16 89,-1 4-235,-3 2-33,0 1 52,-3-21 1,-2 0 81,-2 14-257,-11 13-382,-3-39 432,0-5-286,-13-33 51,11-6-348,-9-21-330,9-1 201,1-6-1114,2-3 403,4 0-67,3-4 1557,3-11 0,4 30 0,2-1 0</inkml:trace>
  <inkml:trace contextRef="#ctx0" brushRef="#br0" timeOffset="4519">6237 14549 10746,'7'-6'2146,"-1"0"-2146,-6 6-902,0 0 902,27-30 0,-20 23 0,20-24 0</inkml:trace>
  <inkml:trace contextRef="#ctx0" brushRef="#br0" timeOffset="4887">6761 14645 15726,'37'12'-639,"-4"-3"-330,-19-8-722,2-1-2074,-3 0 3765,-2 0 0,-5 0 0,-4 0 0</inkml:trace>
  <inkml:trace contextRef="#ctx0" brushRef="#br0" timeOffset="5072">6737 14788 16241,'40'8'-182,"-1"0"1,0-3 0,-3-2 0,6-4 0,-11-3 0</inkml:trace>
  <inkml:trace contextRef="#ctx0" brushRef="#br0" timeOffset="5519">7118 14740 14673,'21'-34'697,"0"0"1,14-23-519,-24 45 22,-3 4-195,-1 3 84,-1 3 201,-1 7-11,0 19-230,-2 2-111,1 31-6073,0 4 6134,-3-14 0,1-7 0,-2-33 0</inkml:trace>
  <inkml:trace contextRef="#ctx0" brushRef="#br0" timeOffset="7229">6261 13430 14981,'29'-25'1031,"1"-4"-1026,-17 15 107,5-5-185,-8 11-16,-2 2 38,-4 5-49,-4 1 100,1 2 179,-1 4-118,0 4 96,1 14-157,-1-4 0,0 8-185,0-9-11,0-2-1294,1 3 1490,4-9 0,-3-1 0,3-8 0</inkml:trace>
  <inkml:trace contextRef="#ctx0" brushRef="#br0" timeOffset="7611">6523 13264 11872,'7'12'2599,"-2"-2"-2123,-5-10-185,-1 40-196,0-21-95,2 32-117,9-29-527,11-5 369,1-4 275,2-13 68,-12-8-35,-2-14 107,-7-7-56,-8 1-89,-3 2-141,-9 13-72,1 7-135,0 2-532,1 2-717,3 2-1804,3 4 3406,3 1 0,3 0 0,2-1 0</inkml:trace>
  <inkml:trace contextRef="#ctx0" brushRef="#br0" timeOffset="8027">6737 13287 14258,'1'51'-112,"2"-8"-252,5-28 168,-2-5 51,7-2-287,-6-6 371,2-2 61,-3-4 106,0-9 118,-4-9-117,0-1 145,-6-6-807,-15 9-218,5 4-442,-11 6-2051,15 10 3266,1 3 0,6-2 0,1 3 0</inkml:trace>
  <inkml:trace contextRef="#ctx0" brushRef="#br0" timeOffset="8412">6880 13264 10746,'13'11'1143,"-3"-2"-914,-10-9 30,0 35-243,5-12-27,-1 20-325,10-21 100,-6-14 57,3-3 179,-4-4 90,-1-5 27,-1-3 96,-2-6-146,-1-2 79,-1-2 90,-1-2-180,0 2 56,0 0-112,-4 3-505,-9-2-2250,-11 4 1265,2 0 1490,-1 6 0,16 4 0,2 2 0</inkml:trace>
  <inkml:trace contextRef="#ctx0" brushRef="#br0" timeOffset="8861">7094 13287 12494,'28'60'-106,"-3"-14"391,-2-34 494,-7-19-281,-3-4 544,-8-21-684,-3 11 108,-2-6-237,-3 10-156,-4 3-6,-5 4-67,-3 1-157,-1 4-1249,-5 6-1506,4 29-1496,3-1 4408,6 22 0,6-29 0,0-6 0</inkml:trace>
  <inkml:trace contextRef="#ctx0" brushRef="#br0" timeOffset="11828">7951 13264 16689,'-28'42'518,"8"-10"0,0 2-428,-8 12-90,10-13 0,2-1 0,2 8-11,1 3 83,3 22-69,6-30 0,3 3-23,6 20 1,4 2-119,1-10 1,3 0-191,9 13 1,3-4-51,-7-23 0,-1-4-87,13 22-297,-16-35-425,-9-12 73,-2-4 33,-2-1 0,-1-2 0</inkml:trace>
  <inkml:trace contextRef="#ctx0" brushRef="#br0" timeOffset="12064">7665 13835 16034,'34'2'128,"0"0"1,8 1 0,1-3-880,-3-7 1,-2-2-813,1 3 1,-1-2 1562,1-5 0,-4 0 0,-7 3 0,-9 2 0</inkml:trace>
  <inkml:trace contextRef="#ctx0" brushRef="#br0" timeOffset="12711">8427 13264 16510,'-12'32'974,"-2"5"-850,-7 5-35,-1 7 14,3 7 1,1 5-101,8-8 0,1 2-2130,-5 11 1,3-1 2126,12-16 0,4-4 909,9 13-1556,11-15 1,4-1-284,10 8 185,-5-14 0,1-4-2193,4-7 2938,3-4 0,-21-10 0,-6-4 0</inkml:trace>
  <inkml:trace contextRef="#ctx0" brushRef="#br0" timeOffset="13397">8689 13549 14594,'5'43'482,"-1"1"0,1-9 0,1-1-365,11 31-111,2-19-12,8 12-475,7-13 565,-3-14-79,-4-26 118,-13-26-89,-7-9 16,-3-3 1,-1-1-1,0-11-5,0-22 17,-3 36-46,-2 2-66,2 13-157,-1 3 386,5 32-179,2 2 0,11 40-90,-3-16-58,-1-4 0,0-1-704,3 6 706,3 5-56,-5-30 202,-2-11 393,1-16-29,0-14 100,-1-15-206,-2-13-6,0-8-143,-5 13 0,-1 0-103,3-22-197,-2 17 1,0 3-2577,4 3 2955,1 6 0,-4 26 0,-2 10 0</inkml:trace>
  <inkml:trace contextRef="#ctx0" brushRef="#br0" timeOffset="13813">9356 13764 14891,'7'36'508,"0"0"0,0-1 0,-2-2-83,2 28-156,-4-12-154,-1-8 0,-2 0-751,-3 4 636,-3 11 277,-5-24-193,-11-2-84,1-15-140,-6-1-207,5-25-291,1-7-1275,6-15 0,2-5-2837,-5-22 4424,8 13 1,1 3 0,4 7 0,2 10 0</inkml:trace>
  <inkml:trace contextRef="#ctx0" brushRef="#br0" timeOffset="13979">9237 13597 15961,'14'-4'611,"7"-34"-611,-4 17 0,-3-17 0,1 25 0</inkml:trace>
  <inkml:trace contextRef="#ctx0" brushRef="#br0" timeOffset="14545">9641 13216 16628,'38'45'401,"-1"0"1,-6 0 0,0 4 0,-5-2-341,-7 4 1,-4-1-1012,7 11 0,-4 2 1014,-10-1 1,-5-5 648,-8 10-741,-3-16 0,-4-2-213,-9-1-453,-12 3-415,5-32 1109,-9-15 0,-1-5 0,10 4 0,-31-9 0</inkml:trace>
  <inkml:trace contextRef="#ctx0" brushRef="#br0" timeOffset="26962">6166 13002 15003,'32'11'510,"-4"0"-370,-19-9-50,0 0 195,7 1-189,-4-2 4,5 1-66,-3-2 5,7 3-33,-4-1 5,15 2 67,8-1-72,4 0-6,0-1-45,-11-1 56,-9-1-11,-1 1 68,10-1-85,-8 0 17,8 0 0,-11 0-39,13-1 39,-8-1 78,23-4-72,5-4-40,2-1 34,-1 2 56,-5 1-56,-20 3 6,21-3-34,-21 4 33,8-1-5,-13 3 0,-1 1 51,11 1-51,3 0-45,-1 0 50,10 0 51,-9-3-56,0 1 0,7-3-33,-19 3 38,7-2-5,-10 1 0,-1 0 40,1-1-40,-1 1 0,0 0 0,1-1-17,-2 2 17,7-2-6,-6 1 79,13-3-73,-15 4 0,14-6 0,-13 4 0,5-2 6,-7 1 78,0 1-101,0-1 17,-1 1-51,10-1 85,-6 1-34,7 0 0,-5 2 39,28-3-39,1-1 3,-11 2 0,0-1-3,19-3 50,-19 2 1,0 0-51,11-1-389,-5 1 0,1-1 384,11-2 5,-20 4 0,0-1 0,18-3 44,-17 2 1,0-1-45,23-4 0,-24 4 0,1 0-9,0 0 1,0 0 11,3 0 0,0 0-3,-1 1 0,2-1 22,8-1 1,0-1-29,-11 4 1,0-1 10,0 0 1,1 0-6,8 0 0,-1 1-1287,8 0 1295,-21 3 1,-1 1 653,11 0-662,-9 1 0,0 1 0,7 0 0,22 0 39,-39 0-28,0 0-5,-1 0-6,-2 0 50,10 0-16,5 1-23,-9-1 6,-2 1-17,-21-1 50,-2 0 1397,-2 2-1391,0-2-22,0 2 22,0 0-56,0-1 0,1 2 22,9 3-16,0 1-6,18 4 45,-7-3-45,-1-2-152,-8-1 46,-11-3-1631,-1 0 359,-3-2 0,-2 0 1</inkml:trace>
  <inkml:trace contextRef="#ctx0" brushRef="#br0" timeOffset="28117">9141 10692 14118,'44'-23'1468,"-9"7"-1294,-8 5 122,-6 8-111,13 6-151,-14 4-1,5 8 7,-20 3 284,-4 15-312,-6-6 32,-7 20-4,-7-14-304,3-6-122,4-10 179,10-16 117,2-1 90,3-2 0,2 2 51,5-2-51,2 2 39,2 6 56,4 9-78,-3 7 464,-2 12-167,-10-7-264,-21 0-173,2-15 62,-15-2-315,12-9-83,-3 0-365,2-1-665,-1 0-1452,3 0 2941,2 0 0,8 0 0,3 0 0</inkml:trace>
  <inkml:trace contextRef="#ctx0" brushRef="#br0" timeOffset="28802">9308 11287 14779,'44'-16'1361,"-7"0"-1103,-4-19-152,-4 1 107,-6 6 0,1-2-196,13-15 55,-7 7 1,-1 2 0,0-1-73,6-4-1137,-25 29 1137,-9 22 0,-3-6 0,-5 15 0</inkml:trace>
  <inkml:trace contextRef="#ctx0" brushRef="#br0" timeOffset="29283">9618 11216 12219,'9'10'1317,"-2"-2"-808,-7-8-27,-20 42-34,11-20-448,-14 33 0,18-34-179,3-6 179,6-5 22,11-5-5,1-3 50,18-11 62,-13 3 106,9-7 326,-15 13-63,-4 7-319,-6 28-89,-8-2-90,-1 15-286,-3-13 286,0 22 0,4-33 0,0 15 0</inkml:trace>
  <inkml:trace contextRef="#ctx0" brushRef="#br0" timeOffset="30277">10117 12978 14180,'60'-18'1030,"-13"15"-968,-41 19 190,-9 18-247,-2-12 136,-8 13-214,5-18-112,-1-1-476,7-11 370,1-3 347,11-9-28,-3 5 145,16-4 124,-7 16-241,0 1 555,-5 21-331,-8-10-28,-9 16-252,-1-17-621,-15 7-360,5-18-604,-9-1-1322,8-9 2907,0-6 0,8 3 0,4-2 0</inkml:trace>
  <inkml:trace contextRef="#ctx0" brushRef="#br0" timeOffset="30609">10165 13502 14225,'32'-35'631,"0"0"0,-1 1 0,-1 3-149,9-8-118,2-1-264,-1 1 12,-4 6-117,0-1-275,-13 15-2818,-5 1 3098,-13 14 0,-5 2 0,0 2 0</inkml:trace>
  <inkml:trace contextRef="#ctx0" brushRef="#br0" timeOffset="31109">10403 13478 13329,'2'3'2240,"-24"42"-1887,11-11-390,-2 1 1,3-2-210,11-4 246,11-9-57,5-20 57,1-6 23,1-2 44,0-5-27,-4 1 128,1 4 705,-8 12-666,-1 8-72,-6 33-230,-5 8-544,2 2-5981,-2 4 6620,3-32 0,1-3 0,0-17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29:21.150"/>
    </inkml:context>
    <inkml:brush xml:id="br0">
      <inkml:brushProperty name="width" value="0.05292" units="cm"/>
      <inkml:brushProperty name="height" value="0.05292" units="cm"/>
      <inkml:brushProperty name="color" value="#0070C0"/>
    </inkml:brush>
  </inkml:definitions>
  <inkml:trace contextRef="#ctx0" brushRef="#br0">17211 4763 16012,'36'31'173,"-4"-5"-167,-16-21-1,-1-1 7,10-2 44,0-3-56,2-5 67,5-11-62,-13 0 12,5-8 22,-9 6 6,2-9-34,-5 7-11,0-4 45,-7 8 11,-2 2 17,-1-1 123,-2-3-28,-9-1 11,-10-6-39,-8 8 95,-23 7-201,17 14 67,-21 20-101,29 2-6,-4 12-50,16-4 33,8 5 1,4 4-9,4-7 1,2 0 10,-1 8 1,4 0-29,8-9 0,2-6-30,7 0 33,9-2 45,-8-18-78,12-4-62,-10-4-706,11-6-2380,-16-1 3226,-3-4 0,-9 5 0,-4 2 0</inkml:trace>
  <inkml:trace contextRef="#ctx0" brushRef="#br0" timeOffset="1228">17711 4882 14320,'13'38'851,"-3"-2"-588,-10-12 7,-1 18-114,-3 10-88,-1 1-63,-3 10 29,3-31-34,1 4-6,2-22-117,2-5 89,0-5-5,0-5 56,0-4-11,0-13 50,0 1-51,6-18-16,10 1-23,4 6 29,7 6 5,-10 20 84,2 25-84,-12-6 5,3 18 7,-9-12-12,0 1 5,-2 8-10,-2-9-7,0 3-1814,-2-9 1826,2-14 0,1 3 0,2-10 0</inkml:trace>
  <inkml:trace contextRef="#ctx0" brushRef="#br0" timeOffset="1710">17926 5239 12657,'46'2'1545,"-10"-2"-990,-15-19 252,-7-8-96,-2 0-437,-5 2-55,-7 11-63,-4 7 164,-16-4 77,-1 6-268,-5-1-23,4 19-106,11 1 12,2 30-7,13 8-5,4 0-70,4-19 0,5-3-1100,35 2 1170,-17-27 0,0-5 0,14 5 0,-9-28 0</inkml:trace>
  <inkml:trace contextRef="#ctx0" brushRef="#br0" timeOffset="2458">18568 4834 15238,'35'0'493,"0"1"0,29 0-375,-33-1-68,1 1 12,-4 1-62,-3 3-78,5 5 78,5 13 0,-14-11 0,0 7 0</inkml:trace>
  <inkml:trace contextRef="#ctx0" brushRef="#br0" timeOffset="3356">19378 4810 13172,'52'-5'974,"4"-8"-576,-26-3-264,0-3 297,1-19-246,-19 18 191,2-10-130,-12 15 1,-2 1-57,-5 0-33,-1 1 0,-7 1 95,-1 1 274,-18 1-403,11 5 12,-12 8-46,3 18-89,8 3 0,-9 32-5,17-16 2,6-2 0,3 2-42,3 9-225,7 16 270,3-24-50,6-4-102,12 0-256,5-8-298,3-7-4823,13-11 5529,-22-9 0,2-2 0,-18 0 0</inkml:trace>
  <inkml:trace contextRef="#ctx0" brushRef="#br0" timeOffset="4006">19878 4929 17199,'-56'19'666,"10"0"-587,26 0-113,11 6-33,15 1 61,6 0 6,21 1 0,-14-9 0,6 7 6,-11 0 27,-5 0 12,-3 0-11,-10 0-29,-24-3-5,6-6-117,-18-2-180,17-11-1685,-1-10-881,12-5 2863,14-17 0,1 14 0,10-3 0</inkml:trace>
  <inkml:trace contextRef="#ctx0" brushRef="#br0" timeOffset="4573">20140 4667 16566,'-2'37'246,"1"-1"1,-1 0-1,0-2-123,-4 15 23,-1 3-62,3-15 0,-2 1-56,0-2 0,0 0 8,1-1 1,-1-1 2,-6 23-291,6-35 202,1-8 50,4-17 0,1-9-40,0-6 35,3-2 5,4-1-39,5 1 33,4 0 6,2 6-6,0 3-10,9 7 16,-8 11 56,6 21-28,-14 33-924,-4 3-763,-9 1 1659,-3-23 0,1-27 0,0-3 0</inkml:trace>
  <inkml:trace contextRef="#ctx0" brushRef="#br0" timeOffset="4993">20401 5215 14297,'63'-4'1081,"-9"-8"-767,-48-2 454,0-10-281,-11 2-11,-21-11-269,4 12 179,-21 2-352,21 42-62,4 0 28,9 27 0,14-9-34,12 15-94,2-19-684,25 2 812,-7-55 0,0-8 0,4 15 0,-13-16 0,1-1 0</inkml:trace>
  <inkml:trace contextRef="#ctx0" brushRef="#br0" timeOffset="6471">17307 6263 16152,'32'19'184,"1"1"1,1-4 0,3-4-121,7-10 1,0-5-65,16-6 39,4-10 45,-42 2-78,-5-2 89,-8 2-11,-4 1 73,-8-4-85,-6 4-27,-21-9 0,1 12 157,-34-1 38,5 18-170,16 15 0,2 6 9,-11 15-79,24-7 0,8 3 5,9 9 1,8 20-6,11-17 0,7 10-28,10-26 17,4-6-90,5-8-11,3-9-129,2-6-3696,24-16 3937,-22 2 0,2-4 0,-31 8 0</inkml:trace>
  <inkml:trace contextRef="#ctx0" brushRef="#br0" timeOffset="7356">17926 6477 15266,'-6'51'1334,"1"5"-1166,5-32-112,0 7-51,0-14-5,0-5-33,0-5-35,0-3-16,4-5 96,4-14-7,1-1 51,6-18-78,-2 8 22,-2 5 145,-1 15-55,-3 26-90,-2 1 45,0 20-40,-3-17-5,0 3-56,-2-15 51,1-4-146,3-5 123,6-8 28,2-4 11,11-15 134,-3 2-111,2 3 28,7 15-12,-16 14-50,6 9-162,-13 3-544,-1 0-1087,-1 3-1707,1-4 3500,-1-2 0,-2-9 0,0-4 0</inkml:trace>
  <inkml:trace contextRef="#ctx0" brushRef="#br0" timeOffset="7788">18354 6548 16712,'-30'57'985,"5"-2"-1046,8-11-236,15-5 174,7-18-79,16-7 157,-5-21 40,11-14 5,-11-1 0,2-10 0,-9 8 61,-3-5-22,-2 11 113,-4-1-46,-7 26-106,4 4 6,-3 15-6,6 1-364,10 12-465,-1-12-2728,21 3-319,-11-21 3876,8-9 0,-17-1 0,-2-4 0</inkml:trace>
  <inkml:trace contextRef="#ctx0" brushRef="#br0" timeOffset="8039">18544 6334 13530,'13'3'1703,"-2"-1"-1042,-11-2 33,0 0-134,0 40-190,0-12-188,0 14 0,0 3-176,0 7 16,0-8 0,0 2-554,0 21-582,0-5 1114,0-18 0,0-31 0,0-4 0</inkml:trace>
  <inkml:trace contextRef="#ctx0" brushRef="#br0" timeOffset="8421">18664 6691 13821,'62'2'1703,"-13"-10"-1635,-34-16 234,-9-10-56,-9 9 673,-20-4-634,5 14-94,-12 6-124,15 17 118,1 38-129,16 12-56,-1-22 0,4-1-56,16 24-6,4-26-341,1-10-5137,19-14 5540,-14-12 0,2-3 0,-23-1 0</inkml:trace>
  <inkml:trace contextRef="#ctx0" brushRef="#br0" timeOffset="8970">19140 6406 16992,'37'-10'963,"0"2"-851,-13 8-314,35 4-935,-14 1-3915,20 2 5052,-29 0 0,-17-4 0,-7-1 0</inkml:trace>
  <inkml:trace contextRef="#ctx0" brushRef="#br0" timeOffset="9792">19925 6334 15328,'63'-8'829,"-7"-2"-650,-26 3-22,0-6-84,-2-1 56,2-9-6,-12 6-39,0-4 0,-14 8 45,-4-4-34,-6 3 11,-15-7 141,-31 8-40,9 5-151,-18 14 62,27 11 94,1 11-139,4 5-73,6 4 6,6 4 39,8 2-57,4 3 18,11 1-6,6 0-3,15-12 0,8-4-285,-1-11 0,4-4-3613,20 6 0,2-5 3901,-19-15 0,-3-3 0,20-3 0,-41 0 0</inkml:trace>
  <inkml:trace contextRef="#ctx0" brushRef="#br0" timeOffset="10391">20520 6334 17714,'-25'30'250,"0"0"0,2-2 0,3 1-143,-5 27-62,9-11-40,0 17-10,12-19 5,3-1-140,3-3-68,4-4-128,4-5-1422,18 6-953,-4-18 2711,7-5 0,-17-13 0,-8-8 0</inkml:trace>
  <inkml:trace contextRef="#ctx0" brushRef="#br0" timeOffset="10576">20306 6620 13519,'-9'-14'941,"2"2"-723,43 15-251,8 3-424,-10-3 1,4 1 456,5 1 0,-2-1 0,-3-1 0,4 0 0</inkml:trace>
  <inkml:trace contextRef="#ctx0" brushRef="#br0" timeOffset="10973">20806 6620 14740,'51'2'515,"-12"-5"219,-42-25-359,-17 7-117,-6 2 380,-20 13-374,19 13-102,-9 22-151,24 1-11,1 16 6,15-11-6,19 10-174,1-17-840,6-12 0,3-5-5034,9-12 6048,15-8 0,-36-1 0,-7 1 0</inkml:trace>
  <inkml:trace contextRef="#ctx0" brushRef="#br0" timeOffset="11789">20996 6501 13259,'3'65'572,"-1"-9"582,0-32-1210,0-9 359,4-1-303,0-11 241,7-13-197,-5-1 619,5-11-663,-3 4 61,-1-1 34,4 0-95,-1 8 118,-2 2 78,-2 23-106,-6 11-85,0 19-55,-2-12-141,0-6-16,7-30 207,0-7 6,7-10-1,-1 0 1,1 2 84,-1 1-90,0 5 33,3 7 79,1 27-683,-2 11 571,2 28 0,-12-28 0,2-5 0</inkml:trace>
  <inkml:trace contextRef="#ctx0" brushRef="#br0" timeOffset="12195">21377 6572 15468,'-6'38'241,"-1"0"0,-3 28-241,9-41-56,1-3-151,10 0-63,5-11 270,3-5-11,6-26 22,-9-13 1,0-25-1,-6 17 95,-13-4-21,-8 36-85,1 6 5,1 16-5,8 7 0,2 4 12,5 1-12,2-1-919,14 2-6811,12-15 7730,-7-4 0,-1-9 0,-19-3 0</inkml:trace>
  <inkml:trace contextRef="#ctx0" brushRef="#br0" timeOffset="12472">21663 6287 15748,'5'57'1367,"-2"-1"-1121,-3-14-173,-1 24-73,1-15-302,0 14-438,0-26-4351,4-2 5091,-1-18 0,1-3 0,-2-14 0</inkml:trace>
  <inkml:trace contextRef="#ctx0" brushRef="#br0" timeOffset="12855">21806 6548 9408,'19'14'1299,"-3"-3"-767,-16-11-50,35 18 1064,-5-13-992,22 2-234,-22-17-96,-12-10 44,-10 4 315,-2-5-365,-7 3-218,-8-3 73,-6 7 224,-5 1 95,1 3 118,-7 9-443,6 25 11,10 7 1,3 4-76,6 0 0,4 1-57,4 7 1,4-4-210,13-1-2017,20-28-543,-16-20 2823,8-10 0,-22 7 0,-5 3 0</inkml:trace>
  <inkml:trace contextRef="#ctx0" brushRef="#br0" timeOffset="18046">17164 4215 14734,'-34'6'1731,"7"-1"-1109,3-5-404,6 1-5,-7 2-17,5 3-118,-2 2 18,-8 6-52,8-2-44,-10 12 0,10-3-33,2 2 33,2 9 5,6 0 1,1 1-6,0 13 0,3-17 0,-4 23-34,1 5 34,2-10 0,2 18-5,5-36-1,1 10 6,1-12 0,0 9 0,0 6 6,0 0-6,0-7 0,0-12 0,0-6 0,-3 12 5,1-7 1,-4 9-6,1-12 6,-2 0 44,-2 1-44,2-6 38,-6 1-27,-1-4-11,2-3 22,-9 4-34,8-7-5,-16 6 11,14-7 39,-6 2-39,13-5-22,4 1 22,0-2-112,3 1-39,1 0 67,10 3 84,-1 1 5,11 2 12,-3-2 11,19 13-73,-13-6 45,12 11 62,-17-8-62,-2 0 0,0 0-6,-2-2 12,5 5 5,-1 8 0,-4 6 28,-8 15-5,-13-9-73,-13 24 39,1-23-34,-6 14 34,1-2 6,6-13-6,-7 23-6,10-12-14,6-11 1,1 2 8,-2 27 0,3-3 5,6-26 0,0-2 6,1 2 0,0 24 0,2-27 6,5 21-6,1-10 31,0-6 0,2 4-31,2 4 0,1-1 0,-3-7 0,1-1 0,1 6 0,1-2-51,7 15 46,-5-19-197,12 13 56,-9-34-5,8-2 39,-2-24 112,7-25 0,-1-5 0,-5 12 0,-2-9 0,1 1 0</inkml:trace>
  <inkml:trace contextRef="#ctx0" brushRef="#br0" timeOffset="19811">16354 5358 12304,'-32'23'690,"1"0"1,1-2 0,4 1 182,-2 15-621,5-6-38,-7 14-63,9-11 34,-9 19-84,8-11-45,-5 13 39,11-16-90,2 2 40,-1 22-39,5-12-6,4-5 0,0 4 2,1 8 1,1 1 22,0-10 1,1 0 10,0 11 1,1-3 7,0 7 9,2-19 1,0 0 19,0 22-57,4-12 1,1-1-50,3 5 30,-1-22 0,2 0 9,5 11-6,2-1-12,-3-15 1,1 1 8,1 0 1,2 3-7,11 16 1,2 1 8,-9-17 0,0-1-23,5 5 1,0-3-12,5 2 12,-7-13 0,1 0 16,15 12 0,-13-14 1,0-1-23,14 8 28,1-1 0,-1 0 0,-1-1 5,-6-3 1,4 2 5,2-2 0,3 0-8,7 3 0,2 0-6,2-5 0,-3-3 3,-14-8 0,-2-3-249,11 5 0,-3-2 210,9 4 39,-19-6 0,0 1 0,10 4 0,-3-1 0,0-1 0,-2-1-6,-2-3 12,12-2-1,-4-4-5,-2-1 527,-4-5-522,-18 0-5,-4 0 0,-5 1 6,-8 1-6,1 0 0,-1 0-11,0 0-40,-2 0 46,0-2-1,-1-4 6,-2-1 0,-8-8 62,-6-4-90,-13-20-6,2 1 163,-5-12 45,15 24 55,0 5-195,12 18-23,1 1-5,4 6-1,8 18-5,6 1 0,3 9 23,7-3 33,-9-9 44,-3 0 130,-6 6-157,-11-9 67,-17 23-135,-3-10 35,-15 13-35,5-10 14,6-6 1,0 1-272,-4 4-705,-6 6-7221,47-40 8178,4-8 0,6-1 0,-10 4 0</inkml:trace>
  <inkml:trace contextRef="#ctx0" brushRef="#br0" timeOffset="20714">18092 7739 17232,'-21'30'241,"0"0"0,1 3 0,2 0-241,-7 20 0,14-19 0,6 0-107,21 19 7,-1-13 66,16-11-5,-9-29-12,15-33 85,-11-7-79,-9-1 0,-3-2 29,-5-21 49,-18-1-33,1 38 0,-5 11-5,11 20-1,1 4 6,2 7-11,4 6 11,18 24 0,1-9-28,6 7-1546,-6-18 1574,-9-16 0,-4-3 0,-4-5 0</inkml:trace>
  <inkml:trace contextRef="#ctx0" brushRef="#br0" timeOffset="21030">18378 7787 16286,'41'44'1064,"-6"-4"-840,-9 9-134,-11-21-90,8 15 5,-15-30 230,7-11-195,-1-23 16,11-30-331,-10 9-290,3-8-387,-9 33 952,15 4 0,-15 7 0,10 2 0</inkml:trace>
  <inkml:trace contextRef="#ctx0" brushRef="#br0" timeOffset="21413">18711 7858 15872,'36'22'188,"-1"-1"1,-3-1-1,-5-7-98,-11-15-51,-6-5 0,-4-13 28,-3-2-27,-3-1 38,-14 0 0,-11 13 96,-23 15-96,12 10 23,-2 17 39,25 2-67,7 3 33,12 21-100,7-16 22,12 11-28,3-27-297,18-9-621,-6-25 918,-9-9 0,-3-3 0,-3-4 0,0-11 0</inkml:trace>
  <inkml:trace contextRef="#ctx0" brushRef="#br0" timeOffset="21931">19021 7787 15513,'11'64'591,"-4"-28"0,-1-3-434,0-5 145,2 14-156,-5-23-62,-1-1-84,-2-12 0,0-7 5,2-8-5,4-21 0,3-2 39,16-30 0,-5 31 1,3 3-623,24-16-1366,2 16 1949,-10 48 0,-24-8 0,0 8 0</inkml:trace>
  <inkml:trace contextRef="#ctx0" brushRef="#br0" timeOffset="22545">19401 7811 16269,'-26'27'395,"0"0"0,-19 22-227,32-24-90,3 0-78,5-1 34,6 3-51,26-10 17,2-16 0,10-11 6,-12-19-6,-14 1 33,0-13-33,-6 10 0,-1-6 0,-6 17 45,0 6 5,-4 6-44,1 9-6,-3 23 0,4 21 0,7 6-25,2-17 0,3-1-155,8-1-592,9 2-747,-6-26 1519,6-20 0,-13 7 0,1-10 0</inkml:trace>
  <inkml:trace contextRef="#ctx0" brushRef="#br0" timeOffset="23543">19973 7882 14829,'57'24'852,"-7"-4"-661,-30-20 5,-2-6 16,0-3-88,-4-5 72,-3-2 33,-6-8-33,-4 0-39,-8 2 45,-17 3 16,-10 13-95,0 9 196,-5 27-100,23 4-63,7 2 1,4 1-50,11 12-1750,6-10 0,4-3 1711,14 1-91,-1-15 1,3-7-958,21-23-2734,-2-7 3626,-12-22 0,-27 19 1,-5 4-1</inkml:trace>
  <inkml:trace contextRef="#ctx0" brushRef="#br0" timeOffset="39565">19782 7763 13670,'-16'9'1059,"3"-2"-371,8-5-502,2-1-7,-2 1-22,2-2-101,1 2-11,-1-2 16,-1 1-61,1 0 39,-5 2-11,0 1-28,-1 0 51,-3 2 55,2 1-78,-6 5-22,3-1-6,0-1-23,4 4 23,5-7 0,0 6 0,3-5-5,0 5-18,1-3-10,0 8 27,0 6-39,0 0-55,2 0 44,0-9 5,2-7-27,6-1 5,-2-2 67,6 0 6,3-3-5,-2-1 5,11-1-6,-4-7 12,11-15 33,-7-6 11,4-16-33,-16 17-17,-3-1 0,-9 14 45,-1-4-45,-1 5 50,0-6 6,0 9 0,0-3 62,0 7-28,0-3-29,-1 5 34,-2-1-72,0 3-12,0 0-11,3 2 717,-1 0-633,-1 2-79,-1 9 1,-1 2 0,0 21-6,1 17 0,0-7-6,2 13 6,-1-21-6,2 3 1,-1 2-214,1 20 186,-1-15-62,-1 13 33,1-20 0,-3-4-195,-1 17 167,-1-18 85,-2 6 5,2-27-51,-4-6-27,-5-5-29,2-4 102,-2-4 5,10-6 95,2-19 6,5 3 84,15-33-124,1 21-36,3 4 1,2 0-26,6-3-757,-6 11 1,2 2 756,7 1 0,-6 5 0,-11 13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30:38.720"/>
    </inkml:context>
    <inkml:brush xml:id="br0">
      <inkml:brushProperty name="width" value="0.05292" units="cm"/>
      <inkml:brushProperty name="height" value="0.05292" units="cm"/>
      <inkml:brushProperty name="color" value="#0070C0"/>
    </inkml:brush>
  </inkml:definitions>
  <inkml:trace contextRef="#ctx0" brushRef="#br0">1334 8358 15025,'37'0'353,"-1"0"-302,-5 0-46,-1 0-5,1 0 0,3 0-5,-12 0 10,7 0-10,-6 0 5,15 0 0,-8 0 56,13 0-118,-11 0 68,3 0-6,1 0 5,20 0 6,8 0-14,-13 1 1,3 0 2,-8 0 0,1 0 0,17 0 0,-3 1 2,-24-1 1,-2 0 28,16 0 0,-4 0-25,1 0 16,15 0-22,-17-1-3,-12 1 0,1-1 3,18 1-17,-6 1 1,0-1 10,9-1 3,-8 2 1,2-1 4,-8 0 1,-1 1-3,0-1 0,2 1-286,9 1 0,-2-1 286,9 1 0,-21-1 0,-1 0 5,12 1 20,-15-1 1,0 0-20,17 1 28,15 0-29,-22-2-5,0 0-39,17-1 39,-15 0 5,-10 0 1,2 0-11,18 0 5,-2 0-28,9 0 28,-27 1 0,11 0 5,-14 1 68,2 0 533,0 1-656,1-2 50,1 1-6,1 0 6,0 1 6,16 1-6,-13 0 2,-9-1 1,4 0 0,1-1 0,0-1 22,4 1 0,0-1-28,0 0 1,-2-2 2,23-2-6,-17-1 3,-2-2 0,0 1 3,13-2-6,-12 1 1,-2 2 5,5-1-14,-13 3 0,0 0 42,20-1-28,-18 0 0,0 1-5,14 0 2,-4 0 0,3 0 3,-11 0 0,3 1 3,3 0 1,4-1 0,-4 1 18,-5 0 1,-2 0-23,7-1 0,-2 0 0,4 0 0,2-3 0,-2 2-6,2-1-16,-14 2 0,1 1 22,19-1 0,-19 2 0,0-1 0,16 1 0,1-1 0,-13 1 0,3-1 0,0-1 0,4 0 0,-1-1 0,3 0 0,-3 1 2,3-1 1,-2 0-3,8-2 0,-4 2 56,7 0-299,-15 2 1,1 0 242,23-1-3,-22 1 0,-1 0-2,19-1-35,1-1 40,-15 2 0,2-1 0,-9 1 0,3-1 0,1 1 0,4 0 0,-1 0 2,-3-1 0,0 0 0,0 1-109,4-1 1,1 0 0,1 0 124,1-1 1,1 0 0,-3 0-19,3 0 0,1-1-19,3 0 0,4 0 1,-1 0-1027,-9 0 1,-1 1 0,1 0 1044,6 0 0,0-1 0,0 0 0,-2 1 0,-2 0 0,-5 0 157,-8 0 0,-4 1-154,10-1 0,-2 0-3,-9 1 0,2 1 3,14 0 1,6 0 0,0 1-4,-12 0 0,-1 0 0,4 1-211,9 1 1,6 1-1,1-1 1,-5 1 210,-2 0 0,-5 0 0,0 0 45,-2 1 0,-1 0 0,0 0-47,-2-2 0,-1-1 1,-4 0 454,-1 0 0,-2-1-453,17 1 0,1-2 0,-13 0 0,-1-2 28,-1 1 0,2-1-28,14-3 0,0-1 251,-16 2 1,1 0-258,3 0 1,5 0-1,-3 1 0,9 0 1,0 1 1,-10 1 0,2 0 1,-3 0 0,3 1 0,-2 0 38,-4 1 1,-3 0-36,8 0 0,2 0 0,3 1 0,-2 1 2240,-1 1-2234,1 0-12,-2 0 3,-12 0 0,-1-1-2,20 1 5,-10 0 0,3 0 0,2-1 0,1 0-6,1 0 1,1 0-841,-3-1 1,-1 1 845,-14-2 0,-3 0 517,10 0-515,-8 1 1,-1 0-3,9 1 12,20 1-24,-33-1 12,11 1 0,-10 0 12,8 0 16,-13-2 5,10 0-33,-9-1-11,20 1 11,-21-1-39,21 3 39,-19-1-6,9 1 6,-8-1 0,0 0 0,3 0 0,1 0 889,1-1 0,3 0-884,-2 0 1,0 1-6,6-1 0,2 0 0,2 1 0,0 0-6,-8-1 1,1-1 10,21 1 1,1-1-6,-18-1 0,-3-1 22,10 0 1,-4-1-40,4-3 17,-5 1 0,0 1-22,12 1 22,-13 0 0,-3 1-6,1 2 6,12 0 0,-14 0-11,26 3 6,-14 1 5,-14-2 0,0 0 0,12 1-6,1-3-11,-29 0-56,4 1 67,-6 0 6,0 1 0,-8-1 0,-4 0 0,8-1 0,-2 1 0,14 0 0,-10-1-78,12 1 61,-10 1-61,-1 1 66,1 1 1,-9-1-28,11 2 33,-7-2-5,10-1-62,-9 1 73,3-3-28,-7 1 28,2-1 6,-5 0 22,3 0-101,-4 0 68,-2 0-1,-1 0-128,-1 0 128,1 0-61,1 0-6,10 0 67,-2 0 1,8 0-6,5 0-1,-4 0 7,14 0 5,-6 0-73,13 0 67,-9 0 1,-4 0-180,-6 0 185,-15-1 6,0 1 94,-8-1-88,-1 0 27,0-1-39,-1 0 61,-1 0-55,-6-3-6,-2-1 0,-3-2-11,3 0 11,3 2 5,-4-5-10,3 4 10,-5-4 57,5 4-62,-3 0 34,-4-4 22,3 3 168,-7-2-56,9 4-168,1 3 0,6 2-40,2 1 91,8 1 16,0 4-61,9 3 72,-1 5-72,2 2 50,5 8-51,-6-6 52,3 6-7,-7-8-39,3 13 34,-7-5 22,-1 21 197,-19-7-68,-3 0 11,-11-10 0,-3-3-207,-5 2-190,-21 9-1015,25-26-4648,4-4 5853,2-4 0,12-1 0,4 0 0</inkml:trace>
  <inkml:trace contextRef="#ctx0" brushRef="#br0" timeOffset="1482">12903 7168 14633,'1'53'1110,"0"-2"-914,-1 7-191,0-9 20,0-5 1,-1 2-21,-1-9 1,-1-1-6,2 0 0,-2-1 6,-3 27-1,3-34-83,0-8 83,3-19 96,0-19-95,0-3 5,6-22-11,1 15 0,14-18 0,-4 24-6,19-2 34,-2 26-28,0 10 56,7 30-56,-21-5 0,1 14 6,-14-15 39,-3-3 39,-4-3-45,-7-4 45,-3-4-45,-8-4 0,-3-4 12,-18-4-68,9-8-375,-20-22-622,23-19-61,3-8 1075,31 9 0,5 3 0,-5 9 0,21-10 0</inkml:trace>
  <inkml:trace contextRef="#ctx0" brushRef="#br0" timeOffset="1764">13355 7501 16174,'3'40'216,"0"0"1,-1-3 0,0-3-161,-2 12-56,1-15-1160,3 8-531,0-27 1691,3-17 0,-3 1 0,-1-10 0</inkml:trace>
  <inkml:trace contextRef="#ctx0" brushRef="#br0" timeOffset="1933">13307 7358 15042,'-3'-14'527,"1"4"-532,2 10 5,32-21 0,-23 16 0,23-15 0</inkml:trace>
  <inkml:trace contextRef="#ctx0" brushRef="#br0" timeOffset="2596">13712 7525 16812,'-52'17'1104,"6"2"-1048,27 0 0,-1 4-45,-1 22 17,10 9-121,10-14 1,6 0-154,17 13 139,9-10 68,2-37-45,-9-17 78,-2-8 6,-3-10-5,-2-3 5,-5-3 5,-3-1-5,-4 2 6,-3 0 0,-5-8 33,-6 9 6,2 4-6,-5 15-34,8 14-5,1 7 6,13 32-6,-1-9-25,3 3 0,3 0-99,4 0-850,8 7-1121,-6-17-2341,-1-5 4436,-2-3 0,-8-7 0,-4-4 0</inkml:trace>
  <inkml:trace contextRef="#ctx0" brushRef="#br0" timeOffset="3031">14069 7501 17232,'-47'17'527,"7"0"-421,23-2-106,4-1-28,6-1 23,4 0 5,3-2-6,5 1 6,3 0-6,7 0 6,12 7 6,-6-3 16,11 12-16,-12 3 61,-5 1 28,-14 4-89,-27-8-107,2-12-1293,-26-4-2006,24-11 3400,-9-5 0,22 2 0,5-1 0</inkml:trace>
  <inkml:trace contextRef="#ctx0" brushRef="#br0" timeOffset="13351">14521 7096 15832,'-21'14'1641,"-6"3"-1310,14-8-102,-6 3-78,5-2-11,-1 4-33,-11 17-46,6-1-25,1 2 1,1 3-34,5 0 0,2 1 2,-1 1 1,2 1-6,1 12 0,6 2 19,11 2 1,5 0-71,-2-1 1,3-1-805,3-2 1,2-5 730,12 7-66,-12-26-835,5-2-162,-2-13-1513,3 0 2700,-5-12 0,-9 1 0,-4-1 0</inkml:trace>
  <inkml:trace contextRef="#ctx0" brushRef="#br0" timeOffset="13950">14617 7525 16028,'29'-34'368,"1"0"0,-2 2 0,-4 2-200,-1-5-12,0 1-150,-2 3 78,-5 5-45,-3 6 51,-6 8 274,-2 6-230,-4 9-44,-1 23-62,-4 8 0,-1 6-12,1 1 1,-1 4-17,-2 13 0,0-2 0,3-18 0,0-3-720,0 24 479,3-29-426,1-8-598,1-9-1816,2-5 3081,2-6 0,-1-2 0,-2 0 0</inkml:trace>
  <inkml:trace contextRef="#ctx0" brushRef="#br0" timeOffset="14487">15093 7334 16381,'2'56'756,"2"-3"-599,-3-14-101,2 3-6,-1 2-50,-2-1 0,1 11-1226,-1-11-320,0-10-17,0-20-599,0-22 2162,0-7 0,0 6 0,0 1 0</inkml:trace>
  <inkml:trace contextRef="#ctx0" brushRef="#br0" timeOffset="14835">15045 7310 11026,'6'9'3378,"-2"-3"-2533,-4-6 472,35-31-959,-16 24-50,29-22-128,-24 37-12,1 6-45,1 7-84,-2 5 6,0 2 0,-3 2-12,-3 0 68,0 13-45,-9-9 6,-1 20 22,-34 7-84,6-12 2,0-19 1,-4-4 42,-8 1-28,-16 0-107,12-14-1791,-17-12-1542,28-14 3423,-2-13 0,19 12 0,3 3 0</inkml:trace>
  <inkml:trace contextRef="#ctx0" brushRef="#br0" timeOffset="15467">15474 7072 14628,'32'19'659,"0"-1"0,-2 1 0,-4 1-312,-4 13-56,-6 8 1,-3 4-141,-5-2 0,-3 1-2078,3 9 0,-4 1 2022,-7-10 0,-4-2 129,-11 21 396,-1-20 1,-3 0-596,5-12 1,-2-2-26,-5 8 0,-2-3-101,-14 1-526,2-10-942,-3-9-6318,7-7 7887,1-5 0,16-2 0,6-1 0</inkml:trace>
  <inkml:trace contextRef="#ctx0" brushRef="#br0" timeOffset="19422">8380 2572 16118,'5'33'162,"-2"5"-150,-4-20 4,-2 28 1,1-19-17,-1 15 0,2-19 11,0 11-11,0-7 6,-1 20-6,2-7 6,-1 0-6,1 9 5,0 4-5,0-11 0,0 8 6,0-24-12,0 1 6,0 1 0,0 0 6,0 15-6,0-10 5,0 23-5,0-23 6,-2 24 22,1-23-28,-2 11-11,2 10 39,0-20-28,0 19 0,1-25 134,0 29-83,0-20-46,0 23 46,0-29-51,0 3 0,0 1 67,-1 2 11,-1 22-5,0-20 0,0 2-68,1 1 1,0-1-6,0-2 0,0-3 6,1 14-6,0-20 72,1 24-66,-1-22 0,1 18 38,-1-27-38,0 15 28,-2 26-34,0-30 0,1 0 0,-1 1 0,1 0 2,-2 0 1,1-1 3,-1 25 61,0 2-64,0-23 0,1 0-1003,0 9 1000,-1 16 0,2-18 0,-1 1 2,0-12 1,0 0-3,-1 19 3,0-10 0,-1 3 0,0-10 0,1-1 11,0 0 0,-1 0-9,-1 6 1,0 1 22,1 0 0,-1 0-26,-1 0 1,1 0-6,-1 5 1,1-2 7,-3 10 1,2-7 5,0-1-5,2-11-1,-3 11-5,3-13 533,0-2 1,0 4-539,-2 29 5,2-8 0,-1 2 14,2-13 0,1-1-14,0-1 0,0-1-287,0 2 0,0-2 287,-1 9 0,1-18 0,-1-1 0,-1 14-5,0 0 5,0-1-6,-1 1 6,0-1 3,1-14 0,0 2-3,1 1 0,-1 1 0,0-2 0,1 1 14,-1 7 0,0 1-20,1-7 1,0-1 5,0 1 0,-1 0 2,0 12 1,0-2-447,-2 10 444,2-20 0,1 0 0,-2 13 0,1-3-6,-1-1 6,0-1 0,0-1-609,1-1 615,1-1-12,-3 16 6,2-13 5,0-9 1,0 3-6,-1 0 0,0 1 0,-2 26 0,2-27 0,1-2 0,-2 6-5,1 2 16,0 0-11,-1 3 718,0 1-718,0 3 654,0 1-648,1 1-6,0 0 0,1 2 2,0-16 1,1 2-3,-1 2 0,0 4-2,-1 5 0,0 6 1,0-3-1601,0 7 0,-1-1 1604,2-8 0,0 2 0,0-4 20,0-1 0,1-2-355,-1 17 1,0 0 332,1-19 0,1 0 3,-1 11 0,0-1-3,2-19 0,-1-3 0,1-1 0,0 1 0,0 11 0,0 0 0,0-10 0,0 3 0,-1 6 0,1 4 0,-1 0 2,0 16 1,-1 0-3,1-20 0,-1 0 0,1 1-2,-1 5 0,0 2 1,0-3-2,-2 14 0,1-3 14,0-1 1,-1 4-12,1-2 0,-1 5 0,1-8-136,1-9 1,0-2 133,-1 2 0,0 3 1,1-5 1,1-8 0,0-1 2,-1 17 1,0 1 1392,1-17 1,0 1-1396,-1 18 0,0 1 17,1-18 0,0-2-17,0 0 0,0 1-3,0 12 0,-1 4 1,1-13 0,-1 3 1,1 1 196,-1 7 0,0 3 0,1 0-194,0-7 1,0 2-1,0-1 1,0-2-2,1-1 0,-1-3 0,1 2-2,1 11 0,0 1 0,-1-5 2,1-10 0,0-2 3,0 19 0,0-1-3,0-22 0,1 0 5,1 15 1,1 2-6,1-7 0,-1 1 9,1 1 1,1 4-1,-1-3-9,1 6 0,0-3-791,0 4 1,0-4 790,-2-17 0,0-5-454,1 13 460,0-3 56,-1 0-57,0-1 51,-1 1 23,0-1-74,0 0 34,-2-3 433,2 13-394,-1-2-47,1-13 0,0 1 30,3 28-61,0-4 62,-2-13-57,0-18-5,-2-4 1953,1-8-2026,-1-5 511,-1-8-813,2-2-157,-2-4-247,3 0-918,2 1 499,1 3 1058,0 1 95,-3 3 45,-6-9 0,2 4 0,-4-7 0</inkml:trace>
  <inkml:trace contextRef="#ctx0" brushRef="#br0" timeOffset="20967">8118 3239 15631,'12'-21'694,"1"-1"-442,-5 6 6,4-6-51,3-4 0,2-4 107,12-20-152,-10 16 1,1 0-51,11-21-68,2-1 12,-22 36-16,-2 3 44,-5 7 0,0 3 39,-4 5 258,1 2-330,-1-3-46,0-2 29,0-2-34,-1-5 0,-2 0 0,0 1 0,-1-5 0,3 7 0,-2-6-6,3 7-22,0-1 23,0 4-1,0 1-5,0-2-35,0 2 41,2 1-68,5 2 151,17 23-78,8 15 52,5 12-52,-5 5 0,-8-11 5,-3 0 6,5 19-11,-7-14 0,1 12 0,-10-21 0,-1-2 6,-1 7-12,-1-8-28,-2-4-358,-2-13-997,-2-14 1389,0-9 0,0 3 0,-1-6 0</inkml:trace>
  <inkml:trace contextRef="#ctx0" brushRef="#br0" timeOffset="22525">6333 1953 14577,'1'42'345,"1"0"1,0-1 0,-1-3-156,-1 19-156,0-23 22,0-13 336,0-19-381,0-21 51,4 4-17,0-18-45,5 7 56,0-1-12,4 0 35,9-7-51,12 2 45,1 8 72,-3 14 79,-14 20-56,-8 10-67,0 20-62,-4-9-33,0 10 67,-5-17-73,-1-5 0,0-3-51,0-5-212,0-3-1260,0-1 1523,0-4 0,1-1 0,-1-2 0</inkml:trace>
  <inkml:trace contextRef="#ctx0" brushRef="#br0" timeOffset="22937">6785 1976 18700,'-18'35'-6,"2"1"0,13-6 1,1 2-85,2 0-50,4-1-11,2-4-62,4-3-5,6-3 184,-3-10-50,8-2 67,-1-27 79,-2-6 39,-3-10-6,-10 1-45,-4 8 6,-9-15-56,-1 10 0,-9-9-84,1 18-179,-1 5-510,2 8-5203,0 13 5976,7 5 0,1 1 0,7-4 0</inkml:trace>
  <inkml:trace contextRef="#ctx0" brushRef="#br0" timeOffset="23425">6975 1953 14309,'6'6'1949,"-1"-1"-1070,1 47-716,-4-26-85,1 14 0,0-1-27,-2-12-51,1 5-34,0-22-50,3-4 123,1-13 135,10-20-140,6-16-20,-3 10 0,1 0-14,8-12-17,2 6 11,-18 32 264,0 12-29,-4 7-72,-1 11-34,-5 7-117,0 2-6,-2 3-6,0-2-106,-2-4-1321,-1 1 1433,1-17 0,0 0 0,2-13 0</inkml:trace>
  <inkml:trace contextRef="#ctx0" brushRef="#br0" timeOffset="23656">7380 2072 16868,'38'14'108,"-1"1"1,-2-2-1,-5-3-108,-8-5-336,0-3-1339,0-1-5449,-4-1 7124,-3 0 0,-7 0 0,-4 0 0</inkml:trace>
  <inkml:trace contextRef="#ctx0" brushRef="#br0" timeOffset="24539">7880 1715 17221,'7'34'207,"1"0"0,0 10 1,-2 0-203,-4 10 12,0-17 0,-1-1-11,-1 13 33,0 7 11,0-22-39,0 1-11,0-24 0,0-7-56,0-2 56,4-22 12,7-22-12,5-8-6,3 1-39,-1 24 40,-4 17 5,7 8 0,-5 10 5,4 6 29,-9 7-34,-4 4 50,-4 2 57,-2 12-1,-13 0-100,-6 3-6,-6-15-90,-10-15-274,4-23-252,3-7-2033,4-35-482,15 14 3131,6-15 0,2 33 0,2 6 0</inkml:trace>
  <inkml:trace contextRef="#ctx0" brushRef="#br0" timeOffset="24820">8261 1953 16454,'10'66'437,"-6"-26"0,-1-3-437,-3 2-992,0 19 992,3-35 0,-2-1 0,1-19 0</inkml:trace>
  <inkml:trace contextRef="#ctx0" brushRef="#br0" timeOffset="24988">8261 1786 15373,'7'4'807,"-1"-1"-807,-6-3-802,0 0-3701,35-5 4503,-18 3 0,20-3 0,-28 5 0</inkml:trace>
  <inkml:trace contextRef="#ctx0" brushRef="#br0" timeOffset="25673">8594 2000 17781,'-48'45'331,"7"-1"-320,23-13 62,1 16-124,9-11-66,1 8-23,9-19 0,4-6 56,3-4 11,6-8 34,1-3-6,13-20 34,-5-1-90,8-18 6,-10 2 27,4-18-16,-10 13 84,1-22 168,-12 17-56,-4 10-67,-3 10-45,0 21 6,-1 17-1,2 2 1,2 32 16,3-12-22,3 13-196,4-19-6598,21 8 6794,-14-19 0,9 2 0,-22-19 0</inkml:trace>
  <inkml:trace contextRef="#ctx0" brushRef="#br0" timeOffset="26038">8951 1929 17966,'-13'37'-6,"4"-5"-94,6-10 10,4-5 17,5 5 40,4-5 27,10 10 17,-5-6 23,10 16 39,-13-7 16,-2-1-33,-9 6-56,-14-9-1249,-23 8-1546,4-14 2795,-9-5 0,29-14 0,4-1 0</inkml:trace>
  <inkml:trace contextRef="#ctx0" brushRef="#br0" timeOffset="26771">9784 1595 17053,'-52'39'498,"25"-19"1,1 3-340,3 2 1,0 2-628,-3 6 0,1 2 580,-2 9 0,1 2 166,1 5 0,3 5-207,8-3 0,2 5 0,3-4-71,1 4 0,3 0-43,6-6 0,4 2 0,4-6-103,5-10 0,8-4-299,17 7 0,6-6-127,-13-16 1,2-4 571,17 1 0,-3-6 0,-14-8 0,1-2 0</inkml:trace>
  <inkml:trace contextRef="#ctx0" brushRef="#br0" timeOffset="27323">9951 1929 16885,'33'-13'423,"0"-1"0,24-7-261,-33 23 101,-5 5 29,-4 7 32,-5 8-116,-8 29-152,-19 13-34,0-16 1,-4 1-4,2-13 1,-2-2-17,1-4 0,2-4-210,2-8 201,14-13-22,8 0 28,6-1 0,9 3 0,3 1-1272,31 5-6401,-3-7 7673,4 2 0,-25-8 0,-22 0 0</inkml:trace>
  <inkml:trace contextRef="#ctx0" brushRef="#br0" timeOffset="27905">10475 1953 17843,'-54'11'627,"8"3"-476,28 5-123,4 3-28,8 12-263,9 1 157,5-1-180,14-8 202,9-26 84,-4-6 0,4-17 6,-17-2 33,0-12-62,-6-9-27,-2 10 44,-7 2-27,0 22-180,0 7 95,0 5 264,5 25-12,0 7 1,2 5-91,-1 2 1,0 2-28,1 4 0,-1-1 50,-2-4 0,-2-4 68,0 3 156,-13 15-291,1-30 0,-12 3-95,1-16-734,-16-4-459,6-11 1288,-16-17 0,28 9 0,2-8 0</inkml:trace>
  <inkml:trace contextRef="#ctx0" brushRef="#br0" timeOffset="28506">10784 1953 17574,'-31'55'6,"7"-5"-12,22-22-33,2 0-96,5-4 12,2-4-146,11-7 141,15-21 60,0-18 43,-14-1 0,-2-4 25,-2-13 0,-6-6 0,-13 28 0,-2 1 6,-4 4 72,-1 4 6,0 6-84,5 6 67,1 22 112,4 1 185,8 36-201,5 0-62,2 1-31,-4-23 0,-2-3 64,-1 3 56,1 6-10,-7-20 77,0-4 52,-10 3-242,-1-8-100,-23 4-450,-6-11-385,-7-2 868,-10-16 0,32 7 0,-2-8 0</inkml:trace>
  <inkml:trace contextRef="#ctx0" brushRef="#br0" timeOffset="29327">11189 1857 17563,'4'64'862,"-1"-1"-759,-3-25 1,0 2-68,-2 4 1,0 2-88,-1 8 1,0 0-26,0-14 1,-1-3-518,-3 21-18,5-39-2934,1-6 520,1-39 3025,0 5 0,0-10 0,0 17 0</inkml:trace>
  <inkml:trace contextRef="#ctx0" brushRef="#br0" timeOffset="29671">11093 1929 13569,'6'9'1512,"-2"-1"-1086,-4-8 616,0 0-224,65-14-577,-29 11-171,9-5 0,0 2 53,-2 7 168,9 17-134,-18 1-20,-12 7 0,-5 7-106,-10 10 0,-8 4-31,-4 0 0,-3 0-14,-2 1 0,-5-4 11,-3-12 0,-3-6 3,-11 5-160,0-16 1,0-2-395,-8 0-774,-20-15-2301,36-15 3629,4-10 0,10 11 0,4 5 0</inkml:trace>
  <inkml:trace contextRef="#ctx0" brushRef="#br0" timeOffset="30222">11641 1572 16129,'23'45'571,"-1"1"0,1 0 1,-2 8-1,-1 2 1,-3-1-1197,-4-5 1,-2-1 0,-3 2 710,-1 14 0,-4 2 0,-4-3-8,-6-15 0,-4-3 1,1-1-37,-3 20 0,-3-3 175,-7-3 0,-3-9-217,-4-6-431,-8 1 19,3-19 412,-5-10 0,0-3 0,7 2 0,-27-1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35:04.848"/>
    </inkml:context>
    <inkml:brush xml:id="br0">
      <inkml:brushProperty name="width" value="0.05292" units="cm"/>
      <inkml:brushProperty name="height" value="0.05292" units="cm"/>
      <inkml:brushProperty name="color" value="#0070C0"/>
    </inkml:brush>
  </inkml:definitions>
  <inkml:trace contextRef="#ctx0" brushRef="#br0">16235 12049 9834,'-15'16'352,"2"-4"-60,11-11-57,1-1 459,-1 1-498,1 0 129,-2-1 34,-1 3 78,0-2-303,2 1 1193,1-2-1243,1 1 45,2 1-129,1 0 45,3 0 0,0-1-34,-1 0-11,5-1 11,-3 0-5,4 1 27,-3-1-27,5 0 0,-2 0 38,7 1-44,1 0-11,-3 1 22,1-1-11,-8 0 6,5-1 0,-1 1-6,10-1 0,-8 0 0,6 0 0,-7 0-6,0-1 17,6-1-11,1-1-5,1-1 33,0-1-28,-7 0 39,-1 2-73,0-1 34,-7 3 6,4 0-6,-3 0 0,1 1 0,3-2 56,-1 2-56,2-2 0,1 0 5,1 0-5,7-2-33,-5 1 44,12-4 0,-1 0-5,2-1-1,3-1-10,-13 4 5,9-2-39,-15 4 39,10-1 0,-12 2 39,0 1-39,6-1-6,4 0 6,15-4 17,-2 0-23,17-3-61,-21 3 67,4 1 0,-16 3 6,0 0-6,-1 0 0,0 2 0,-1-1 5,7 1-5,-2 0 0,-1 0 17,-3 0-17,-9 0 6,2 0-40,-5 0 34,0 0 6,0 0-6,5 0 0,0 0 0,6 0 0,0 0 56,3 0-95,17 0 39,-5 0 56,28 1-68,-6-1 24,2 0-10,-20 0 1,-2 0-3,9 0-5,13 0-23,-17 0 28,0 0 5,12-2 1,-14 1-6,9 0 0,-18 1-6,5 0 6,-9 2 0,8 2 17,-5 3-11,0-1-12,-3-1 6,2-1 0,-10-1-6,16 1 6,-12-1 0,8 3 0,-6-2 0,0 2 40,14 3-35,-6-3-5,9 1 45,19-2-45,-11 0 56,12 0-56,-11 0-6,-22-2 6,7 1 0,-12-2 0,-1 0 0,0 0 12,7 2-12,-1 0 0,7 1 11,-9-3-11,7 2 0,-2-2 11,23 1-11,-13-1 6,10 0 27,-21 0-33,0 0 0,14 4 6,-10-2-1,9 2-5,-12-1-33,10 3 38,-7-3 35,18 1-18,2-3 40,0 1-62,8 3 145,-4 1-145,-18-2 34,10 2-34,-28-5 61,10 0-61,-13-2 34,3 0-34,-7 1 28,10-2-34,-3 2 12,16 1-6,-16-1 6,3 0-6,-13-1 0,-1-1-6,-2 0 0,-1 0 6,-2 0-436,-1 0-2382,1 0-2043,0 0 4861,0 0 0,-2 0 0,-1 0 0</inkml:trace>
  <inkml:trace contextRef="#ctx0" brushRef="#br0" timeOffset="4494">4738 5977 14801,'35'9'6,"-5"-2"-6,-18-7 11,0 0-11,-2 0 0,1 0 6,3 0-1,3 0 1,1 1-12,7 3 6,1 0 6,17 2-6,-11-3 11,4 0-11,-17-2-5,0 0-29,10 2 34,-6-1 39,15 5-39,-4-2-5,1 2 5,8 1 22,6 1-16,3 2-40,-2-2 34,-13-2 6,-12-4-6,-1 0 39,8-1-50,-8 0-12,7-1 23,-12-1 34,1 0-34,-1 0-11,0 0 11,7 0-6,10 1 6,-6 1-6,5 2 6,-15-2 0,11 2-5,-6-2 5,9-1 0,-9-1-6,0 0 12,1 0-12,0 0 6,-1 0 0,2 0 0,-1 0 6,11 0-1,-9 0-5,20 0-28,-8 1 68,23 2-40,-19-1 0,5 2-12,-23-2-21,13 0 33,-10-1 5,10 0 7,-13-1-7,0 0 6,8 0-11,-9 0 6,14 0-45,-4 0-23,2 0-33,1 0 84,-13 1-17,12-1 28,-15 1-6,11 0 6,-15-1-5,10 1 5,-5 1 0,17 2-6,8 3 6,4 1 0,-13-2 0,-1 0 6,9 1-1,7 0-5,-25-5-5,0-1 5,1 0 0,-1-1-6,11 0-28,-11 0 40,16 1 5,-23-1 0,9 3-22,-16 0 28,4 2-17,-9-2 0,-2 0 6,-4-1-6,1-1 0,4 1 0,0 0 0,4 0 0,-1-1 0,9 1-6,-4-2 0,10 1-5,-2-1 6,-6 0 5,0 0 0,-11 0-6,0 0 12,3 0-6,-1 0 0,4 0 0,0-1 0,-1 0 0,-1-1 0,-3 0 0,-2 2 0,-1-1 0,-2 1 0,2 0 0,0 0 0,0 0 0,-2 0 0,-2 0 16,-2 0-27,2 0 11,-1 0-56,6 0 0,0 0 17,3 0 39,-3 0 0,0 0 0,-2-1 6,0 1-6,-2-1 0,0 0-6,-2 0-5,1 1 5,0 0 6,0 0-39,1 0 39,1 0-6,0 0 6,-1 0-5,1 0-34,0 0-129,2-1 78,-1 1 40,1-1-12,-2 1 28,-1 0 23,0 0-28,-1 0-235,-2 0 223,3 0-61,1 0 56,-1 0 6,2 0-23,-4 0-73,0-1 197,-4-3-51,1 2 5,-5-3-5,2 1 90,-6-3-84,2 2 178,-6-7-172,5 4 60,-6-6-16,6 5 0,-3-2-11,5 3-6,0 1 17,-3-3 303,0 0-158,2 1 96,0 1-45,4 4-5,-1 1-242,3 2-55,1 1 39,9 0 11,-2 2 33,7 0-33,-2 3 6,0 0-1,1 1 7,1 1 4,6 5 29,6 7-45,-2 1 6,-2 0-1,-10-7-5,-6-6 62,-1 4-28,-2-2-34,0 3 5,-1-3 51,0 2-50,-3 2 72,-6 9-27,-7 6-40,-9 10 79,3-9 84,-8 2-174,14-18-673,-7 3-1074,13-12 1747,-1 0 0,8-3 0,0 0 0</inkml:trace>
  <inkml:trace contextRef="#ctx0" brushRef="#br0" timeOffset="6596">8380 5096 11928,'31'11'347,"-4"-2"-347,-20-8 158,1 1 15,5 1 1,-1-2-169,4 2 119,-4-3-63,0 0 23,5 0-39,0 0 56,8 0-40,-3 0-94,10 0 72,-7 0-33,0 0-12,-6 0 40,-6 0-12,28 0-16,-21 0-1,25 0 1,-29 0-1,0 0-5,3 0 0,-9 0-5,8 0 5,-9 0 5,4 0-10,-6 0 5,0 0 0,0 0 0,-1 0 11,6 0-11,-3 0 0,8 0 0,0 0 0,1 0 6,1 0-6,-7 0 0,4 0 5,-6 0-5,3 0 6,-4-1-6,1 0 0,0-1 0,-1 0 0,-1 1 5,2-2-5,2 2 0,0 0 6,0 1-6,-1 0 0,-3 0 6,7 0-6,-6 0 0,4 0 0,-6 0 0,4 0 0,-3 0 0,2 0 0,2 0 0,-1 0 0,2 0 0,-2 0 5,-5 0-5,1 0 0,-3 0 0,1 0 17,-1 0-17,1 0 0,-1 0 0,0 0 0,1 0 28,3 0-28,0 1 6,6 3 10,-1 1 1,0 3-17,-4-4 11,-4-1-11,-4-2-56,0-1-840,1 1-213,0-1-1653,1-2 2762,-1-1 0,-1 1 0,0-1 0</inkml:trace>
  <inkml:trace contextRef="#ctx0" brushRef="#br0" timeOffset="8169">8594 5001 16622,'-22'7'45,"2"3"-45,8-1 5,-1 3 7,-10 4 16,6-3-23,-7 3-5,8-6 6,1-1-6,2-2 28,2-2 5,1 0 91,2-3-40,2 0 28,2 0-107,3-2 1,-1 0-1,1 1 12,0 0-17,0 0 0,0 1-5,0-1 10,-1 1-5,1 0 0,-1 0 34,0 1-45,-2 1 5,0 0 6,1-1-34,1-1-117,2-1 146,0 0 5,4 1-6,2 1 6,4 2 6,11 5-1,-4 0 23,17 10-22,-13-7-12,16 10 6,-8-5-5,13 7 5,-16-9 0,0 0 0,-16-10-6,8 4 6,-9-4 0,5 2 0,-9-6 0,0 1 0,-2-1 0,-1-1-249,0 0 1,-2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38:46.742"/>
    </inkml:context>
    <inkml:brush xml:id="br0">
      <inkml:brushProperty name="width" value="0.05292" units="cm"/>
      <inkml:brushProperty name="height" value="0.05292" units="cm"/>
      <inkml:brushProperty name="color" value="#0070C0"/>
    </inkml:brush>
  </inkml:definitions>
  <inkml:trace contextRef="#ctx0" brushRef="#br0">4642 6048 15513,'11'19'196,"-5"-4"-179,-16-11 56,-6-4-34,0-6 11,-5-12-55,8-7-57,2 0 57,6-3-68,9 14-141,10-1 91,0 10 123,16 5 0,-12 7 0,3 4-78,-8 3 78,-4 6 73,-4-5 27,-2 8-49,-20-8-96,5-4 45,-14-5 0,10-7 11,-2-3-5,3-4-45,-5-15 33,11 8-61,-2-8 61,11 12 6,5 3-129,10-1 29,7 5 200,11 14 7,-12 9-74,-4 6-5,-15 6-28,-7-14 6,-2 3 56,-5-11-62,0-4 5,-2-3 130,-1-2-56,-5-12-57,6 0-61,-5-22 33,13 12 1,5-16 16,18 13-11,0 3-101,20 9 168,-16 13-16,8 16-51,-15 1-40,-2 23 40,-9-16 84,-4 6-16,-4-16 94,-10-5 12,1-6-51,-12-19-218,10-18-2583,9 6-3477,12 3 6155,13 29 0,-6 0 0,-4 4 0</inkml:trace>
  <inkml:trace contextRef="#ctx0" brushRef="#br0" timeOffset="1503">2952 5144 15827,'18'46'498,"-2"8"-479,-9-7 1,-1 5-20,0 8 0,-1 1 28,0 2 0,0-3-1217,-2-11 1,-1-6 1188,-2-4 662,0-27-410,0-8 185,-2-23-403,-1-3-29,-3-22-5,1 0-3,3 10 1,2-1 1230,10-28-1497,11 1 78,6 29 186,16 33-34,-16 17-85,12 32-88,-22-10 139,-3 13 73,-10-17 11,-6-5 95,-5-4-100,-5-5 84,-5-5-90,-3-4-107,-2-6-201,-11-4 140,8-10-1193,-13-17 1361,32-33 0,-6 24 0,19-11 0</inkml:trace>
  <inkml:trace contextRef="#ctx0" brushRef="#br0" timeOffset="1967">3476 5382 15423,'-22'36'147,"0"0"1,1-2 0,5-3-64,6 6-84,5-3-90,3-4-16,2-5-208,12-5 84,16-23 454,6-23-151,-12 0 0,-2-3 17,3-25 162,-8-9-95,-12 34-56,-2-3-57,-6 20-16,-1 5-28,-5 4-5,2 4-51,0 7 84,4 20-174,12 34-988,1-30 0,3 1 1134,4 3 0,1-3 0,6 0 0,-5-19 0</inkml:trace>
  <inkml:trace contextRef="#ctx0" brushRef="#br0" timeOffset="2513">3690 5096 13340,'12'6'935,"-3"-1"-414,-9-5-241,5 34 134,-1-9 29,5 32-185,-3-15-57,-1 3-201,1 1 45,0 0-62,4 8-369,0-16 72,-1-9 494,-2-26-24,-5-19-116,1-9 4,-1-5-38,2-2-6,-1 1-6,3 4-27,0 5-57,3 7-89,3 7 224,9 14 196,3 22-199,-9 3 0,-3 4 8,-2-1 0,-3 0-19,-2 2 0,-5-1 47,-18 18-55,-1-29-236,-24 0 84,15-21-44,-8-11-135,13-10-382,4-8-564,7-4-668,7-2 1922,18-5 0,-9 17 0,10 0 0</inkml:trace>
  <inkml:trace contextRef="#ctx0" brushRef="#br0" timeOffset="2767">4071 5405 14611,'42'25'-235,"3"0"-2135,-17-14-772,0-2 3142,-3-6 0,-16-3 0,-3 0 0</inkml:trace>
  <inkml:trace contextRef="#ctx0" brushRef="#br0" timeOffset="2947">4309 5286 13116,'1'4'2672,"-1"-1"-2426,0-3 0,-14 45 135,7-10-236,-3 3 1,-1 5-26,2 2 1,1 1-121,1-9 0,1 0-143,-3 7 1,1 0-2261,3-7 0,1-3 2403,-1 7 0,2-1 0,2-30 0</inkml:trace>
  <inkml:trace contextRef="#ctx0" brushRef="#br0" timeOffset="3547">4619 5286 16163,'-50'44'705,"8"-6"-654,24-12-130,9-11-33,3 5 68,13-13 44,6 0 0,5 1 50,4 1-33,8 5 84,-3 2-101,-2-1 156,-11 4 12,-11-8-16,-11 7-152,-2-7-34,-11 1-50,1-5-308,-2-3-420,1-2-544,0-2-3589,8-17 4945,5 4 0,5-7 0,3 11 0</inkml:trace>
  <inkml:trace contextRef="#ctx0" brushRef="#br0" timeOffset="3785">4809 5334 14247,'13'9'2414,"-3"-3"-2263,-10-6 23,0 37-129,-2 18-924,1 12-679,1-12-637,4-34-1329,2-23 3524,1-10 0,-4 3 0,0-1 0</inkml:trace>
  <inkml:trace contextRef="#ctx0" brushRef="#br0" timeOffset="3934">4761 5072 15104,'35'-19'-1262,"-11"2"0,-19 19 0</inkml:trace>
  <inkml:trace contextRef="#ctx0" brushRef="#br0" timeOffset="4447">5071 5072 13435,'-3'-8'2437,"0"1"-2062,3 7 543,0 0-750,-4 56-112,4-6-31,0-1 1,1 3-26,2-13 0,1 0-588,1 6 1,1-1-12,3 16-326,2 3-363,-4-37-224,0-10-146,-3-16-2240,-1-14 3898,-3-10 0,0 8 0,0 3 0</inkml:trace>
  <inkml:trace contextRef="#ctx0" brushRef="#br0" timeOffset="4580">4999 5310 14902,'38'-20'-151,"2"5"-1826,3 15-4554,-1 0 6531,1 0 0,-20 0 0,-8 0 0</inkml:trace>
  <inkml:trace contextRef="#ctx0" brushRef="#br0" timeOffset="4880">5380 5024 16818,'12'65'481,"-7"-20"1,-4 2-409,-3-4 0,-2 2-138,1 10 1,-1 0-149,0-12 0,2-2-913,0-4 1,1-6-1805,0-9 2930,1-14 0,0-11 0,0-7 0</inkml:trace>
  <inkml:trace contextRef="#ctx0" brushRef="#br0" timeOffset="5032">5261 5215 13077,'17'7'1859,"-3"-1"-1501,19-1-162,-11-1-196,29 5-3893,-15 0 1,-1 0 3892,7 3 0,14 4 0,-42-11 0</inkml:trace>
  <inkml:trace contextRef="#ctx0" brushRef="#br0" timeOffset="5616">5642 5334 16594,'43'-1'263,"-8"-4"-117,-19-21-141,-7 9 85,1-7 22,-9 15-11,-1 3 50,-3 0-78,-4 1 50,-13 0-123,0 1 101,-15 4-101,15 7-6,-6 15 1,17 16 5,10-3 0,4 1-45,9 15-22,16 7-197,-2-38-4222,33-12 4486,-25-9 0,12-4 0,-36-1 0</inkml:trace>
  <inkml:trace contextRef="#ctx0" brushRef="#br0" timeOffset="5916">5928 5263 12897,'4'13'2588,"1"44"-1921,-4-28-191,1 38-230,-2-30-117,0-2-84,0-4 16,0-8 146,0-7-207,0-16 0,2-10 112,4-34-50,7-12-17,3-2-48,-1 25 0,3 3-701,8 3 155,16 2-509,5 20-4891,3 7 5949,9 3 0,-27-1 0,-9 1 0</inkml:trace>
  <inkml:trace contextRef="#ctx0" brushRef="#br0" timeOffset="7236">9522 5239 14393,'14'-55'896,"-1"9"-762,-2 35-134,-1 4 230,3 4 67,-4 8-151,-1 5-141,-5 7 135,-2 13-73,-4-8 79,-7 12 375,-12-19-588,-3-7 72,-5-24-5,12-6 0,5-14-56,8-6-17,2 11-22,6-6-11,4 19 50,4 8-129,12 6 235,1 23 79,3 27-67,-10 4 11,-8 2 123,-15-22-56,0-21-140,-5-2 0,2-8 16,-1-6-16,0-5 12,1-7-1,-1-31-34,5 13-117,14-11 51,9 32 274,15 33-180,-14 0 40,-2 15 56,-15-15-51,-1-2 6,-4-2 28,-1-2 56,-12-4-319,2-11 179,-2-4 0,8-17-123,11 4-84,21 6-90,1 25-1277,6 8 1574,-9 17 0,-15-22 0,-1 1 0</inkml:trace>
  <inkml:trace contextRef="#ctx0" brushRef="#br0" timeOffset="8140">9880 4596 16224,'-10'-21'1440,"-3"5"-1228,-6 15-77,-3 3-68,0 4-67,0 7-50,1 7 44,3 19 0,8-7-341,14 23-185,23-21 235,3-4-134,24-15 538,-4-43-46,-12 7 79,-4-26 17,-29 18 11,-14-11-526,-22 4-404,-3 3-779,-13 11-5902,2 20 7443,18 6 0,1 1 0,20 1 0</inkml:trace>
  <inkml:trace contextRef="#ctx0" brushRef="#br0" timeOffset="8405">9998 4191 15900,'-2'36'227,"0"-1"1,-1 3 0,0-1 52,-7 20-140,2 9-140,4-3-84,2-6-426,7-4-577,3-13-699,10-4-976,3-12 2762,2-7 0,-11-10 0,-3-3 0</inkml:trace>
  <inkml:trace contextRef="#ctx0" brushRef="#br0" timeOffset="8777">10237 4524 17042,'-4'45'-157,"0"-1"0,5 4 1,2-4-40,5 2-56,9-3-68,-3-35 264,6-8 168,-6-11-5,4-7 89,-8-8 106,-2-2 68,-4-1 33,-2 0-297,-3 2-111,-16-7-1328,-8 11 1333,-29 26 0,26-4 0,-4 25 0</inkml:trace>
  <inkml:trace contextRef="#ctx0" brushRef="#br0" timeOffset="9257">10641 4596 16947,'-50'31'582,"8"-2"-515,29-7-67,4 2 0,5 1-61,3 1-152,18 6-1237,25-11 1450,-5-25 0,0-4 0,13 5 0,-2-27 0</inkml:trace>
  <inkml:trace contextRef="#ctx0" brushRef="#br0" timeOffset="9574">10927 4191 16734,'-5'42'395,"0"0"1,-2 19 0,1 0-318,1-22 1,1 0-85,-2 21 1,4 0-751,8-14 0,2-5-79,0 20-677,13-12-662,-14-42 2174,-1-21 0,-3 9 0,-2-11 0</inkml:trace>
  <inkml:trace contextRef="#ctx0" brushRef="#br0" timeOffset="9722">10784 4500 13373,'32'-22'2033,"-12"7"-2305,20 11 1,6 4-2681,8 0 2952,4 2 0,-27-2 0,-10 2 0</inkml:trace>
  <inkml:trace contextRef="#ctx0" brushRef="#br0" timeOffset="10090">11284 4548 17753,'-9'42'-73,"0"1"0,3-5 1,3-4-119,8 1-514,12-13 705,-4-17 17,6-10 55,-4-9 259,2-36-118,-9 17-118,1-25-95,-17 27-728,-15-13 22,-2 15-142,-25 1 0,32 19 0,-8 9 0</inkml:trace>
  <inkml:trace contextRef="#ctx0" brushRef="#br0" timeOffset="10441">11546 4453 13329,'7'18'2055,"4"25"1,0 4-1950,-6-5-73,4 2 1,-1-1 106,-6-16-179,0-20-67,1-9 106,2-9 39,1-8-28,4-9 51,1-5-62,4-4-62,13-18 17,12 5-78,4 7 162,16 27-39,-14 49-420,4 7 420,-22-5 0,-4 0 0,-1-4 0,3-1 0</inkml:trace>
  <inkml:trace contextRef="#ctx0" brushRef="#br0" timeOffset="14342">9189 10049 16544,'-9'-20'117,"2"3"-134,6 11 17,1 2 241,-1 4-280,0 2 28,-1 1 11,-1 2 39,1 0 185,0-1-50,0-1-197,1-6 23,-1-1 56,0-4-17,-2-11-33,2 3-6,-1-8 11,3 7-11,0 1 0,2 1-17,1 1-22,4 3-78,6 1 61,3 6 89,-1 7 18,0 16 33,-10 20-12,-5-7-66,-6 6 22,-6-24 34,1-2 27,0-6-55,-6-9-34,7-7 39,-3-10 6,9-2-51,2-19-50,8 16-73,12-1 241,4 36-28,1 7 68,-8 29-85,-10-22 22,-2 8-83,-7-21-6,-2-5-6,-4-3-89,-2-2 84,0-6-28,0-3-17,-4-28-23,9 5 1,8-10 28,9 22 5,17 12 45,-9 14 134,6 12-67,-15-2 90,-2 7-50,-6-10 33,-4-2-34,-9-4-386,-10-4-179,-1-6-4857,-7-18 5316,16 3 0,0-4 0,10 13 0</inkml:trace>
  <inkml:trace contextRef="#ctx0" brushRef="#br0" timeOffset="15409">10070 9882 17423,'-40'3'347,"4"7"-274,17 15-28,2 4-40,4 1-5,5 1-5,4-2-147,14 8-139,9-11 179,13-4 112,0-20 146,8-31-141,-18 0 68,3-17-39,-14 12-1,-5 2 68,-4 4-67,-2 6 78,-7 0-112,3 10-79,-7 2 79,8 12 90,0 22 50,9 26-140,-1 11 3,1-8 0,0 0-892,-3-17 1,0-1 888,0 11 0,-1 0-912,-1 12 912,-1-7 6,-1-9-185,-3-10 235,-1-9-101,-7-4-72,-6-10 1520,-2-2-2343,-12-14-7272,6-34 8212,6 11 0,6-13 0,14 31 0</inkml:trace>
  <inkml:trace contextRef="#ctx0" brushRef="#br0" timeOffset="15794">10403 9882 15950,'-5'64'1008,"1"-5"-767,3-23-73,1-2-107,0 0-111,0-15 184,0-2 29,1-25-46,1-6-61,7-32-22,0 7-28,6-16-12,0 18-89,2 4-236,2 10-128,1 9-286,2 7-3635,16 28 4380,1 12 0,-8-4 0,-8-2 0</inkml:trace>
  <inkml:trace contextRef="#ctx0" brushRef="#br0" timeOffset="16175">10760 9954 17658,'-36'45'123,"5"-2"-84,20-10-156,3 22-410,15-22 259,2 5 357,20-44-50,-7-13 124,16-37-124,-16 13 84,3-16 6,-13 21 213,-7-10-270,-12 24-66,-1-4 72,-9 47-33,11 20-179,1 8-488,9-13 1,4-2-3271,14-1-1340,13 2 5232,4-26 0,-17-4 0,-6-3 0</inkml:trace>
  <inkml:trace contextRef="#ctx0" brushRef="#br0" timeOffset="16561">11093 9858 14045,'13'8'2107,"-2"-2"-1514,-11-6 62,0 0-447,5 43-46,-2-14-156,4 27-354,0-39 410,1-19-17,5-15 5,1-8 1,1-3-12,2-2-6,0 2-72,5-2 11,-6 15 28,3 1 280,-10 20-140,-2 9-134,-1 29-785,-2 10-2635,-1-19 1,1 0 3413,0 12 0,1-16 0,-3-24 0</inkml:trace>
  <inkml:trace contextRef="#ctx0" brushRef="#br0" timeOffset="17042">11641 9835 17305,'-28'52'179,"1"0"0,2-9 1,8-6-186,24 3-61,6-19-353,13-8 370,-5-6 50,6-14 78,-9-9-72,-1-13 106,3-25-73,-8 11 56,-4 8 0,-6 2-1540,-40-9 1445,-5 24 0,-5 3 0,16 30 0</inkml:trace>
  <inkml:trace contextRef="#ctx0" brushRef="#br0" timeOffset="17475">11712 9311 16532,'5'46'92,"-1"-1"0,1 1 0,-1 1 0,-1 0 0,0-2-2309,-2 15 0,-2-2 2312,1 1 0,0-1-95,0-6 0,0-2 628,0-8 1,2-3-3329,5-2 0,1-4 2700,3 9 0,5-10 0,-11-22 0</inkml:trace>
  <inkml:trace contextRef="#ctx0" brushRef="#br0" timeOffset="18124">12212 9596 17479,'-20'37'610,"-4"9"-503,-2 13-74,13-21 1,2 2 13,1 6 1,1 0-48,4 2 0,1-1 0,1-4 0,2-1-112,6-3 0,3-3-756,13 23 213,6-16-858,10-16-1506,-12-37-426,-6-2 3445,-7-20 0,-12 18 0,0 4 0</inkml:trace>
  <inkml:trace contextRef="#ctx0" brushRef="#br0" timeOffset="18292">11974 9834 12343,'-13'-14'1915,"65"16"-1915,-15 9-196,7 0 0,3 0-789,9 5 985,-19-8 0,-1-2 0,5 2 0,2-1 0</inkml:trace>
  <inkml:trace contextRef="#ctx0" brushRef="#br0" timeOffset="18657">12498 9835 17076,'-12'33'149,"0"1"0,0 7 1,3-2-150,5 2-6,1 9-201,5-25-219,4-10-347,11-9 717,7-27-36,-3-6 0,-1-7 61,-4-1 0,-3-3 87,1-14 0,-3 2 101,-4-1 196,-11 17-337,0 46 57,-1 14-67,3 13-1,11 25-240,1-15-1683,6-14 0,3-2-317,8-5 2157,12-5 1,-22-17 0,-5-6 0</inkml:trace>
  <inkml:trace contextRef="#ctx0" brushRef="#br0" timeOffset="19023">12926 9477 17344,'4'38'256,"-1"-1"0,0 4 0,-1 4-152,-2-1 1,0 3-1,0 0-1943,0 17 1,0 0 1586,0 1 0,0-3-773,1-16 0,1-8-7038,6-12 8063,-2-13 0,1-9 0,-6-12 0</inkml:trace>
  <inkml:trace contextRef="#ctx0" brushRef="#br0" timeOffset="19189">12807 9858 15171,'40'-14'-769,"1"-1"0,-5 2 0,1 3 769,17 6 0,-2 4 0,-5-2 0,5 1 0</inkml:trace>
  <inkml:trace contextRef="#ctx0" brushRef="#br0" timeOffset="19592">13284 9501 16874,'8'44'231,"1"0"1,-1-1-1,-2-2-96,-5 14-29,-1-14 1,0 2-91,-3-2 1,0 0 8,2-2 1,-2-2-21,-6 21-335,5-45 330,1-15 11,3-43-11,5 2 0,2-19-56,4 19 45,3 8-112,11 7 123,-6 15 67,14 33-277,-19 12 0,-3 7-787,2 3 0,-1 2-818,-3 2 0,0-1 1752,1 12 1,-6-39-1,-1-6 1</inkml:trace>
  <inkml:trace contextRef="#ctx0" brushRef="#br0" timeOffset="19957">13593 9977 14813,'29'-19'565,"0"0"1,20-13 218,-30 16-476,-7 3-100,1-4 27,-8 4 0,-3 1-78,-1 0 5,-8-2-162,-2 3 0,-8-2 6,-11 3 27,6 3-38,-10 0-96,19 23 101,1 2-6,13 38-414,13-1-285,-1-1-2611,24-9 2448,-18-32-258,11-12-157,-12-19 1283,7-19 0,-11 16 0,1-4 0</inkml:trace>
  <inkml:trace contextRef="#ctx0" brushRef="#br0" timeOffset="20240">13879 9811 6411,'27'-27'4778,"-1"1"0,15-8-4476,-34 52-22,-5 14-39,-1 6-28,-1 4 5,0 2-39,0 11-11,-2-18 6,-1 5-174,1-29-6,-1-20 51,8-28 8,3 1 1,3-1-54,5-16-6,13 1 6,-10 41 0,3 12-1770,27 27 1770,-19-11 0,-1 0 0,17 15 0,-8-9 0</inkml:trace>
  <inkml:trace contextRef="#ctx0" brushRef="#br0" timeOffset="39554">6713 8906 6115,'0'0'0</inkml:trace>
  <inkml:trace contextRef="#ctx0" brushRef="#br0" timeOffset="40819">6737 8930 12797,'16'-39'330,"-2"15"-207,-11 32 96,0 10-91,-3-8-4,-3 6-40,-1-9-28,-3 2 112,0-7 112,0 0-146,0-2-100,1-2-23,0-4 34,2-11-51,0-6 6,2-1-95,5-2 84,5 12 89,12 4 0,-4 8 152,5 12-124,-14 0 107,-2 9-123,-4-8 5,-1 2-5,-4-4-74,-9 1-16,1-4 51,-9-1-135,4-12 84,5-9-11,3-3-17,9-3 28,5 9 0,1 3 0,6 4 39,0 3 17,2 2 50,-1 3-16,0 4 162,0 9-168,-5 1 73,-1 9-95,-7-4 5,-4-1 23,-8-1-40,1-12-11,-8 0-140,9-9 101,-2-5 0,6-4-39,1-6 34,2-3-57,2-3 23,0 0-73,6-4 11,6 10 84,1 2 56,10 18 29,-5 15-63,-3 2 6,-4 16 29,-8-16 21,-4 9-16,-3-15-39,-3 0-6,-3-8 0,0-4-6,-2 0-67,2-2 12,-5-9 49,6 0-77,0-17 50,14-7 33,3 8 6,10 0 39,6 21-33,-5 2 67,3 6 11,-8 3-45,-4 5 45,-2 1-79,-4 1 68,-1-1 34,-5 4-18,-3-5 12,-8 1 22,-1-8-190,0-5-6,6-14-123,6-1-414,2-8-1054,7 10 1664,3 6 0,-2 4 0,0 3 0</inkml:trace>
  <inkml:trace contextRef="#ctx0" brushRef="#br0" timeOffset="52240">1738 8906 16712,'-27'29'138,"0"1"0,2-1 0,3 1-177,-3 27-460,18 3 191,13-21-302,22-6 385,-4-25 220,17-18 94,-16-7-26,13-32 133,-18-5-28,-3 0 134,-12-4 286,-16 23-560,4 8-241,-4 12 107,8 23 240,6 5 34,12 33-106,-1 1-1739,1 11 1,0 7 1684,-7-18 1,-2 1-11,1 5 0,-2 4 0,-1-4 16,-1-4 0,-4-1 53,-4 13 1,-6-5 10,-8-1-22,-9-10 134,-5-34-156,11-19-34,-5-8-6,8-12-246,4-6-464,5-6-842,5-6 1558,18-9 0,-9 25 0,10 0 0</inkml:trace>
  <inkml:trace contextRef="#ctx0" brushRef="#br0" timeOffset="52624">2119 9025 14297,'5'62'734,"-1"-5"-538,-2-26-28,1-4 101,-2-4-61,1-7 38,-1-5 112,-1-7 6,1-2-291,0-12 0,1-4-6,2-12-11,3-5-45,11-20-120,-1 21 0,3 2-451,12-16-297,11 10-991,-16 34 1848,8 14 0,-16-8 0,1 8 0</inkml:trace>
  <inkml:trace contextRef="#ctx0" brushRef="#br0" timeOffset="53041">2524 8977 17193,'-18'48'48,"1"0"1,1-5 0,4-5-49,7-9-62,3-7-179,2-8-212,2-7 117,8-10 425,-1-8 102,15-23-102,-5-7-83,0-2 140,-4-3-29,-10 25 326,-2 0-298,-2 15-44,-1 2-34,0 11 12,0 4-46,0 13-22,0 5-179,1 19-660,3-15-4477,12 8 5305,-1-29 0,1-4 0,-9-8 0</inkml:trace>
  <inkml:trace contextRef="#ctx0" brushRef="#br0" timeOffset="53407">2762 8977 13278,'12'4'2470,"-1"42"-2240,-11-25 123,2 40-90,-3-41-33,0 1 38,0-15-480,0-3 212,0-13 50,3-3-28,4-13-22,2-1 17,18-24-190,-1 20 133,14-3 102,-14 36-28,-1 27-247,-12 0-420,0 11-756,-7-14-846,0-3-2761,-1-7 4996,0-5 0,-2-6 0,0-3 0</inkml:trace>
  <inkml:trace contextRef="#ctx0" brushRef="#br0" timeOffset="53759">3143 8954 16415,'-9'33'127,"0"0"0,2 5 0,1-1-71,1 9-353,13 1-269,15-22 650,9-34-45,-2-12 146,-11-12 0,-5-4 33,-1-2-94,3-22-113,-17 36-11,-8 6-616,-7 5-398,-8 7-941,-5 9-2795,3 9 4750,0 5 0,12-4 0,5-2 0</inkml:trace>
  <inkml:trace contextRef="#ctx0" brushRef="#br0" timeOffset="54028">3357 8549 18033,'-6'66'56,"-1"0"0,1 0 0,3-13 0,1-3 0,1 2-301,-3 8 1,1 3 0,3-8-1224,5-6 1,7-11 1467,21-11 0,-13-15 0,4-1 0</inkml:trace>
  <inkml:trace contextRef="#ctx0" brushRef="#br0" timeOffset="54826">3619 9001 14729,'6'42'229,"-1"-1"1,5 21-51,-9-21-123,0-23-56,0-7 73,1-6 437,8-24-208,16-38-215,-10 24 0,1-1-68,1-4 1,1 2-20,11-12 17,-10 27-17,-1 11 510,2 19-398,-6 10-112,0 15-56,-9 1 50,-3 0 0,-2 8 23,-1-13-190,2-19 290,3-19-117,3-24 45,3 0-51,10-11 1,-5 15-174,5-1 179,-8 21 16,0 8 231,-1 13-191,-1 9-56,-2 13-353,0 25-1451,-1-2-374,2-5 2178,3-21 0,-7-25 0,3-5 0</inkml:trace>
  <inkml:trace contextRef="#ctx0" brushRef="#br0" timeOffset="55139">4238 8977 15732,'1'38'412,"0"-1"1,-1 3-1,1-3-384,6-1-173,7-5 145,2-15 50,9-26 73,-10-3-112,3-12 51,-7 4 61,-1-1-39,-4 0 151,-2-5-223,-15-5-3603,-31-14 3591,10 18 0,-10 2 0,32 22 0</inkml:trace>
  <inkml:trace contextRef="#ctx0" brushRef="#br0" timeOffset="55723">4571 8644 17042,'7'59'298,"1"0"1,-2-9 0,0 1-558,-2 8 1,-2-1 258,1-15 0,-1-3-965,3 24 629,-1-23 42,1-17-512,0-12-1648,4-9-2447,-3-35 4901,0 4 0,-3-10 0,-3 21 0</inkml:trace>
  <inkml:trace contextRef="#ctx0" brushRef="#br0" timeOffset="55858">4618 8953 8702,'-15'-19'6379,"3"3"-6177,12 16-140,0 0 196,-13-27-107,20 22-151,-5-18-1910,48 38-2632,-8-1 4293,18 6 0,-36-12 0,-7-3 0</inkml:trace>
  <inkml:trace contextRef="#ctx0" brushRef="#br0" timeOffset="56241">4976 8715 15440,'5'36'364,"1"1"0,-2 11 0,-3 1-342,-4-7 1,-2-1-20,1 0 0,-1 0 30,0-5 1,1-5-34,0-2-151,2-12 296,1-13 79,7-27-95,2-4-78,14-36-51,-5 23-51,16-19-44,-6 35 285,-1 7 208,0 45-398,-14 4-277,-5 7 0,0 2-2092,-2 12 946,-2-17 0,0-1-2981,0 5 4404,3-8 0,-4-16 0,1-7 0</inkml:trace>
  <inkml:trace contextRef="#ctx0" brushRef="#br0" timeOffset="56572">5404 9049 14684,'33'-11'641,"0"1"1,17-7-429,-32-2-51,-10 2 0,-2 1 102,-3-1-24,-2 4-49,-11-3-180,-27 5-5,6 3 44,-17 9 34,22 10-50,5 9-34,5 7-79,7 21 34,8-13-246,13 10-1154,36-25-1406,-2-9 2699,-11-10 1,-1-2-1,-5-1 1,-7-4 0</inkml:trace>
  <inkml:trace contextRef="#ctx0" brushRef="#br0" timeOffset="56959">5690 8906 12645,'12'6'3462,"1"38"-2393,-12 4-940,2 9 101,-2-10-12,-1-34-55,0-5-130,0-5-33,0-2-56,3-14 62,1-3 27,4-16 46,3-2-79,2-3-6,11-14-61,6 13-762,24 15 829,-10 32 0,-7 5 0,-21 6 0</inkml:trace>
  <inkml:trace contextRef="#ctx0" brushRef="#br0" timeOffset="62149">6642 11692 15535,'18'-29'589,"-1"5"-483,-1 22-28,-1 1 298,-1 10-46,-5 7-145,-2 3 95,-10 10-101,-9-8 90,-15-1-174,5-9-84,-6-10-11,15-9 6,0-16-6,6 2 0,1-9-6,9 10 6,5 2-140,15 2 79,-1 9-1,15 3 157,-9 32 12,-6 1-35,-8 12-72,-18-11 79,-3-15-135,-12-4 56,3-5 5,-4-3 57,4-9-56,3-4-6,-1-7 0,3-12-45,5 0 0,13-1-5,3 12-29,19 13 102,-3 30-23,-6-7 33,-6 28 51,-17-23 11,-3 2-95,-4-14 45,-6-5-45,6-8 39,-3-17-33,9 1-6,-1-17-610,16 18 610,26 18 0,-18 0 0,15 16 0</inkml:trace>
  <inkml:trace contextRef="#ctx0" brushRef="#br0" timeOffset="63580">5047 11525 16712,'-62'24'296,"32"-6"1,3 3-297,-5 23 28,16-7 0,3-1-1769,4 9 1708,2 11-370,13-25 251,4-9 373,7-8-355,2-7 134,3-7 151,9-22-61,0-18-6,-1-8 356,-16 13 1,-3-1-329,-1-3-106,-3-10 716,-5 23-509,-3 0-95,0 12-118,-2 2 28,2 11 5,0 17 18,1 2 33,0 20-84,1 27 5,-1-26 1,0 2 41,1 0 1,-1 2-23,-1 10 0,-2-2 59,-3 6-14,1-23 0,-1-1-30,-5 2-40,0-8 0,1-8-12,-1-6-111,1-6-73,-3-4-201,0-1-253,-1-5-543,-2-13-1607,2-4 2800,0-13 0,8 16 0,1 3 0</inkml:trace>
  <inkml:trace contextRef="#ctx0" brushRef="#br0" timeOffset="63863">5333 11525 15704,'-4'44'276,"0"0"0,1-3 0,1-4-102,1-1-140,1 6-314,1-16-2515,4-2-124,0-25 2919,3-9 0,-5 1 0,-1 0 0</inkml:trace>
  <inkml:trace contextRef="#ctx0" brushRef="#br0" timeOffset="64049">5237 11382 16482,'-2'-9'62,"0"2"-62,2 7-2482,0 0-1746,37-18 4228,-20 14 0,21-14 0,-30 18 0</inkml:trace>
  <inkml:trace contextRef="#ctx0" brushRef="#br0" timeOffset="64380">5595 11644 12606,'5'4'1064,"-1"-1"-397,-3 52 234,0-18 192,1 26-679,-1-43-285,0-27-6,0-9-123,2-9 45,2-4 17,2-4-62,4-1-40,2 2-77,14-3-1026,7 16-700,4 2 1843,6 23 0,-26-3 0,2 6 0</inkml:trace>
  <inkml:trace contextRef="#ctx0" brushRef="#br0" timeOffset="64681">6047 11287 18369,'-9'35'99,"0"1"0,1-1 0,1-1-49,-5 24 6,2 4-28,2 2-28,1 0-112,3-6-1036,2 2 1148,17-35 0,-11 1 0,12-31 0</inkml:trace>
  <inkml:trace contextRef="#ctx0" brushRef="#br0" timeOffset="66198">8999 11525 15922,'16'-14'633,"-1"2"-555,-4 14 197,-2 4 117,2 14-320,-7 0 74,1 18 56,-18-8-158,-1-7 52,-6-7-85,0-28-6,10-2-5,-1-24 56,8 11-56,1-7-5,5 12-202,10 3 201,1 9-39,12 9 180,-6 33-124,-6 1 230,-12 15-163,-7-27-72,-8-7-6,6-21 61,-1-3-55,2-9 61,1-4-39,3-20-252,7 19 224,1-6 90,8 39-130,-6 19-240,-1 3 280,-6 17 0,-1-31 0,-1 3 0</inkml:trace>
  <inkml:trace contextRef="#ctx0" brushRef="#br0" timeOffset="66935">9641 11097 15922,'7'58'210,"1"0"0,-4-14 0,-1 3 0,-1-3-171,0 11 0,-1-2-22,-1 3 0,0-4-6,0 3 129,-1-8 11,-1-12-151,-1-8-123,2-9 123,0-15 235,1-27-123,2-5-50,7-38-45,10 9-73,3 3-62,20 15 135,-13 28-17,12 14 39,-13 12-81,-10 13 0,-2 5 37,1 8 5,-5-6 0,-6-1 61,-13 0 68,-19 5-129,0-14-112,-28 0-291,-3-36-1199,9-21 1602,37-8 0,8-3 0,-1-2 0,31-13 0</inkml:trace>
  <inkml:trace contextRef="#ctx0" brushRef="#br0" timeOffset="67336">10237 11478 16986,'-20'29'65,"0"1"1,1 6-1,5 0-59,14 17-135,15 3-22,24-28 257,-4-26-56,8-25 107,-24-9-39,-4-3 201,-4-12-207,-6 12-112,-8-5-190,-7 17-1709,-18-1-963,3 12 2862,-13 2 0,23 11 0,1 0 0</inkml:trace>
  <inkml:trace contextRef="#ctx0" brushRef="#br0" timeOffset="67638">10594 11406 17400,'24'33'17,"1"-1"0,-2-1 0,-2-4-163,2-2-330,1-3-1832,10-1-4195,3-12 6503,-4-5 0,-11-7 0,-15-2 0</inkml:trace>
  <inkml:trace contextRef="#ctx0" brushRef="#br0" timeOffset="67817">10879 11478 11099,'9'4'6262,"-2"0"-5763,-7-4-7,0 0-380,-40 68-1477,18-26 0,-3 5 1,-1 2 1364,-4 4 0,-1 2 0,-2 3-62,7-10 0,-1 3 1,-1 1-1,1-1 1,1-4 9,-8 13 0,2-3 0,2-3 0,4-9 1,2-1-1,2-4 0,0-3 0,0 0 0</inkml:trace>
  <inkml:trace contextRef="#ctx0" brushRef="#br0" timeOffset="69526">5880 13621 6624,'0'0'0</inkml:trace>
  <inkml:trace contextRef="#ctx0" brushRef="#br0" timeOffset="70176">5880 13621 17608,'-50'-25'-241,"10"-11"202,43 9-45,4-5 11,7 19-84,2 4 17,7 6 134,-5 4 6,2 5 68,-9 3-24,-5 3 309,-3 3-207,-3-1-141,-14 4-55,5-8 44,-10-1-122,12-8-1054,-1 0-1714,4-1 2896,1-3 0,2 3 0,1-3 0</inkml:trace>
  <inkml:trace contextRef="#ctx0" brushRef="#br0" timeOffset="70760">5928 13573 14829,'21'-37'706,"-4"12"-263,-14 42-303,-2 0 90,-4 16 643,-11-9-598,2-5-79,-6-7-146,9-12 12,1-6-62,1-4 84,2-7-73,0-11-11,3 8-17,1-3-162,1 15 56,0 4 95,7 8 106,3 13 96,3 10-174,-4-4-185,-9-1-526,-13-12 711,-17 4 0,11-7 0,-5 2 0</inkml:trace>
  <inkml:trace contextRef="#ctx0" brushRef="#br0" timeOffset="71612">4976 13002 16342,'-54'37'974,"7"-1"-750,24-12-134,4-2-90,6-3-22,7-6-135,3-2 90,14-1 67,0-2 72,21 7-60,0 2-7,-2 1 34,-2 10 45,-19-9 34,0 4-68,-9-6 186,-19 8-208,6-10-28,-17 5-6,9-17-291,-8-1-95,9-5-3293,-3-10 3685,16-4 0,3 2 0,4 4 0</inkml:trace>
  <inkml:trace contextRef="#ctx0" brushRef="#br0" timeOffset="72094">5261 12740 15541,'-1'36'534,"0"1"0,0-1 0,0-1-97,1 13-1040,-1 7 771,0 4 189,-1 0-318,0-19 1,0 0-35,-2 14 127,-2 12-429,4-45 39,0-21 264,1-17 466,1-21-472,1 2-14,6 3 0,2-1-92,2-3-124,13-13-16,-11 42 375,3 18-62,-5 7-17,4 33-699,-10 14-3446,3-9 4095,-3-8 0,-1-35 0,0-11 0</inkml:trace>
  <inkml:trace contextRef="#ctx0" brushRef="#br0" timeOffset="72464">5571 13192 15395,'61'-17'913,"-9"1"-694,-33 5 22,-2-2 27,-3-1-111,-2-2 56,-2-2-23,-3 1 40,-2-1 184,-3 3-167,-2 2-113,-6 3-67,-14 3-117,-1 3 33,-21 5-67,9 17 84,2 1 0,13 29 67,15-13-67,9 13-28,8-13-134,9-5-1356,23-3 62,4-13-2454,14-4 3910,-8-15 0,-26 4 0,-8-4 0</inkml:trace>
  <inkml:trace contextRef="#ctx0" brushRef="#br0" timeOffset="74725">9761 14121 17820,'1'-19'-44,"2"2"-24,9 9 68,1 4 6,0 1 28,-1 4 5,0 5-34,-3 5-5,-3 4 12,-2 3 44,-5 7-51,-13-1-111,-15-1 39,3-10-73,-5-13 128,18-9 7,1-16-1,7 2-44,0-7 44,7 11-50,3 4-67,10 5 112,-1 5 11,12 12-6,-9 10 6,-3 3 174,-6 7-45,-10-14 27,-3 1 63,-5-8-208,-16-2-95,10-6 50,-11-4-195,16-5-264,3-4-885,4 2-3696,6 1 5074,3 5 0,0 3 0,0 3 0</inkml:trace>
  <inkml:trace contextRef="#ctx0" brushRef="#br0" timeOffset="75496">9951 13502 16476,'26'54'736,"-12"-10"1,-5 2-715,-6-12 1,-3 1-20,1 6 0,-2 1 8,-4 20-11,-2-27 0,-1-10-247,3-9-49,2-10 368,4-26-38,4-3 33,14-40-61,8 5-23,-5 25 0,3 2 17,8-5 118,4 20 55,-20 27-61,3 27-67,-7-2-39,-1 18-12,-8-12 6,-2 0-151,-2 10-303,-3-16-2369,-3 9 2823,-1-27 0,2-4 0,3-9 0</inkml:trace>
  <inkml:trace contextRef="#ctx0" brushRef="#br0" timeOffset="75908">10427 13835 14757,'55'23'963,"-6"-4"-733,-30-23 246,9-13-308,-9 0 17,6-12-73,-12 6 56,-4 2 627,-4-1-649,-8 8-46,-19-2 52,-16 11-96,-3 5 128,-9 25-145,35 9 1,7 7-40,4 3 0,5 1 0,4 4 0,5-3-34,8-10 1,5-7-208,19-5-129,5-11-1856,-6-27 0,0-6 2226,14-8 0,-23 7 0,-5 0 0,-8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40:32.753"/>
    </inkml:context>
    <inkml:brush xml:id="br0">
      <inkml:brushProperty name="width" value="0.05292" units="cm"/>
      <inkml:brushProperty name="height" value="0.05292" units="cm"/>
      <inkml:brushProperty name="color" value="#A020F0"/>
    </inkml:brush>
  </inkml:definitions>
  <inkml:trace contextRef="#ctx0" brushRef="#br0">15307 15431 17585,'-21'-4'773,"1"3"-566,4 7-89,-10 14-45,5 1-73,-6 14-34,11-4 34,1 19-45,8-12-280,2 19-408,25-27 542,-5-6 191,13-21 68,-11-16-1,-2-10-62,-1-9 119,-4-2-46,-2-4 0,-4 2 40,-2 2-62,-2 5 22,-2 6 46,-4 1-326,2 13 252,0 17 40,9 13-59,2 10 0,-1 10-45,-1 9 1,0 8 0,-1-4 13,3 5 0,-2 1 2,-2 0 0,-2 4 0,-1-11 99,-5 3-101,-3-5 84,-1-25-84,-1-4-28,-2-6 28,-1-7 0,-13-8-73,4-9-459,-21-22-1182,14-14 1714,19 8 0,2 0 0,-3-3 0,19-1 0</inkml:trace>
  <inkml:trace contextRef="#ctx0" brushRef="#br0" timeOffset="447">15474 15550 15967,'9'35'446,"-1"1"0,2 9 0,-3-5-278,-4-4-168,1 5-173,-3-27 105,0-13 68,0-9 79,1-9-6,1-9-1,0-7-38,2-4 22,0-1-56,5-9-174,6 14 107,3 4-498,10 20-494,-8 16-1036,9 6-3915,-9 4 6010,0-1 0,-10-7 0,-4-3 0</inkml:trace>
  <inkml:trace contextRef="#ctx0" brushRef="#br0" timeOffset="900">15902 15407 18016,'-13'36'132,"-1"0"1,2-1 0,1-4-38,0 4-100,2 10-40,4-14 11,2 3-78,6-19-95,2-7-291,9-6 442,7-23 95,11-28-39,-9-5 106,-3-1 118,-16 18-140,-4 26 73,-3-2-39,0 12-113,-1 7 23,0 6-22,2 11-1,-1 24-122,4 6-454,3-1-1928,15-14 2499,6-29 0,-3-4 0,-5-7 0</inkml:trace>
  <inkml:trace contextRef="#ctx0" brushRef="#br0" timeOffset="1396">16259 15454 16213,'6'35'265,"0"0"0,0 1 0,-2-3-52,-5-4-213,0-3-22,0-13-29,4-25 130,4-2-34,5-15-40,3 2 40,1 2-45,1 1 6,-1 6 66,8 7 533,8 32-476,-3 17-129,-3 13-213,-12 8-554,-9-32-2134,5-3-1244,-2-24 4145,4-11 0,-6 3 0,-1-1 0</inkml:trace>
  <inkml:trace contextRef="#ctx0" brushRef="#br0" timeOffset="1771">16712 15454 18011,'-11'34'114,"1"-1"1,-6 25-115,10-35-39,4 16-403,11-13 167,0 2 79,9-19 152,-4-14 44,0-7 5,0-11 29,0-7 5,-1-5-22,-1-1 106,-5 1-73,-2 4 6,-5-3-336,-15 8-2195,-6 11-1127,-4 16 3602,3 17 0,15-5 0,3-3 0</inkml:trace>
  <inkml:trace contextRef="#ctx0" brushRef="#br0" timeOffset="2032">16831 14954 15216,'-10'61'704,"1"1"0,0 1 0,2 3-462,4-12 1,2 2 0,1-3-243,-1 5 0,3 0-891,4-5 0,4 2 1,1-9 890,13 9 0,6-15 0,-16-29 0</inkml:trace>
  <inkml:trace contextRef="#ctx0" brushRef="#br0" timeOffset="3017">17021 15526 15210,'5'61'981,"-1"-5"-824,-4-29-135,0 8-319,-1-19 420,8-13 29,1-22-110,9-18 0,2-6-6,-2 10 0,0 0-36,2-8 0,2 2-212,20-9 497,-21 50-195,2 24-90,-15 15-45,-5 23 28,-5-21-408,2-8 425,-2-18 72,9-27 80,2-8-63,8-10 90,3-5-39,3-2-33,0 4-107,1 5-6,7 8 169,-9 12 61,8 28-493,-15 19-2089,-4-8 0,1 1 2358,9 10 0,-6-8 0,-1-32 0</inkml:trace>
  <inkml:trace contextRef="#ctx0" brushRef="#br0" timeOffset="3297">17735 15383 16258,'-7'36'145,"-1"-1"1,2 14 0,1-5-225,4-8-117,11 14 146,0-42 117,14-26 40,-7-3-40,9-32 162,-11 9-133,-3 2-455,-13 4-991,-13 21 1350,-16-4 0,12 14 0,-3 2 0</inkml:trace>
  <inkml:trace contextRef="#ctx0" brushRef="#br0" timeOffset="3647">18021 14954 16605,'1'39'352,"-1"-1"1,1 10 0,-1 5 0,0-2-336,0 1 0,0 0-1830,-1 16 1,1-3 1605,0-23 0,1-5-4244,10 5 200,-5-23 4392,5-5 0,-8-18 1,-3-3-1</inkml:trace>
  <inkml:trace contextRef="#ctx0" brushRef="#br0" timeOffset="3819">17783 15240 16314,'53'-1'17,"-2"2"-611,-13 3-1120,9 0-3574,-2-1 5175,2-2 0,-23 0 1,-7-1-1</inkml:trace>
  <inkml:trace contextRef="#ctx0" brushRef="#br0" timeOffset="4235">18306 15050 16084,'4'35'425,"1"0"1,-1 2 0,-2 3-219,-5 17 1,-3 4-152,1 1 0,0 0-54,-1 2 1,0-3-426,1-14 1,1-7 276,3-14 146,2-38 84,3-12-78,2-24-6,3 6-118,15-17 73,-3 30 196,5 5-100,-9 57-51,-10 5-39,-2 17-79,-4-16-1002,-1 9-1149,2-22-2649,1 1 4918,1-23 0,-1-3 0,0-1 0</inkml:trace>
  <inkml:trace contextRef="#ctx0" brushRef="#br0" timeOffset="4585">18568 15526 14969,'52'1'1244,"-9"-1"-835,-35-5 56,-2-1-68,-4-2-133,0 0-63,-2-1-94,0-2 55,-10-7-128,-10-4 10,-24-2-44,11 9 0,-4 15 6,24 16 33,1 38-39,7-6 0,1-13 0,3 0-5,8 12-225,7-9-156,14-13-331,24-15-3503,3-17 4220,-20-1 0,-1-2 0,2-4 0,-8 2 0</inkml:trace>
  <inkml:trace contextRef="#ctx0" brushRef="#br0" timeOffset="5195">18806 15454 16264,'21'51'739,"-4"13"-706,-14-16-44,0 9 45,2-28 134,1-20 50,11-43-106,-2-1-104,3 0 1,1 0-9,8-7-185,13-8-347,-9 26 532,4 18 0,0 3 0,-8-2 0,25 8 0</inkml:trace>
  <inkml:trace contextRef="#ctx0" brushRef="#br0" timeOffset="5631">19473 15645 17496,'46'-11'-45,"8"1"-602,-20 5 0,0 0-2635,2-1 0,0-2 2973,2-3 1,-2 0 0,4-1 0,-13 2 0</inkml:trace>
  <inkml:trace contextRef="#ctx0" brushRef="#br0" timeOffset="6415">20544 15454 16303,'-54'23'246,"24"-4"1,5 6-242,3 33-10,3 1-1,16 6-117,28-37 212,30-38-16,-10-13-28,-16-4 0,-4-3 207,-5-12 414,-6-19-604,-6 25 134,-5-8-62,-7 31-11,-3 7-123,2 8 34,-1 28-51,4 17 0,1 8 39,-1-7 1,-2 2-189,1-1 0,0 3 0,-2-3 168,-2 2 1,-2-4-3,-1-3 0,0-2 51,-7 21-1,0-18 23,3-13-45,-3-5-28,0-2-6,-2-8-128,-1-7-376,-9-19-486,6-22 996,4-5 0,3-2 0,2-3 0,-1-12 0</inkml:trace>
  <inkml:trace contextRef="#ctx0" brushRef="#br0" timeOffset="6949">20973 15502 15575,'-16'43'1254,"3"-8"-996,3 12-124,3-11 12,-6 14-113,6-23-27,-2 5-6,8-28-22,1-9 117,0-5-28,7-23-48,3 2 1,3-3-57,2 2 1,2 1-17,2-2 0,0 4-361,16-1-337,-8 22-638,0 5-717,2 9-1221,-2 3 3327,-1 6 0,-12-6 0,-6-3 0</inkml:trace>
  <inkml:trace contextRef="#ctx0" brushRef="#br0" timeOffset="7336">21258 15526 10170,'13'6'6060,"-3"0"-4503,-10-6-1294,0 0-123,-29 32-39,11 9-56,-16 16-45,21-6-51,9-10-190,15-15 85,-1-4 105,22-29 29,-2-25 36,-8 0 0,-2-3 2,-5 0 1,-3 0 3,0 1 0,-3 1 58,-7-26-72,-4 37 22,-1-5-23,0 32 1,2 29-6,0 1 5,1 3 1,3 3-2633,9-8 1,2-2 2626,5 19 0,9-18 0,-19-32 0</inkml:trace>
  <inkml:trace contextRef="#ctx0" brushRef="#br0" timeOffset="7699">21568 15431 14348,'6'41'810,"0"0"0,0 4 1,-2-3-727,-4-5-34,0 4-50,0-28 73,5-9 73,15-42-146,0 9-20,-1-8 0,1-1-24,1 0-74,11-10 185,-15 41-16,-3 13-152,-6 51-465,-4-7-322,2-14 0,1-1-6992,8 8 7880,8-8 0,-11-17 0,-2-9 0</inkml:trace>
  <inkml:trace contextRef="#ctx0" brushRef="#br0" timeOffset="8148">22210 15454 16980,'-48'41'336,"13"7"-330,23-4-6,15 2-34,5-27 1,13-4 206,6-41-139,-4-10-31,-11 1 0,-4-1-121,-3-11-520,-11 0-757,-8 22 1395,-10-10 0,10 16 0,-2-2 0</inkml:trace>
  <inkml:trace contextRef="#ctx0" brushRef="#br0" timeOffset="8381">22234 14907 15524,'8'53'799,"0"1"0,-3 6 0,-4 0-564,-3-3 1,-3 0-688,-1 3 1,1 1 507,-1 3 0,4-2-2268,10-14 1,5-3 2211,-1-8 0,3-5 0,15-1 0,-8-23 0</inkml:trace>
  <inkml:trace contextRef="#ctx0" brushRef="#br0" timeOffset="9015">22687 15121 17568,'-22'44'196,"1"1"0,5 1 0,2 5 0,1-1-164,2-3 0,0-1 0,2 4-31,2 0 0,0 5 1,1-1-1,2-5-304,-1 14 1,3-6-104,0-1 0,3-5-1700,8 7-756,11-57-392,-3-6 3254,2-27 0,-14 13 0,-2 4 0</inkml:trace>
  <inkml:trace contextRef="#ctx0" brushRef="#br0" timeOffset="9181">22520 15526 15087,'40'29'-598,"1"0"1,-5-7 0,-1-3-2635,28 3 2990,-14-17 1,-22-2-1,-10-3 1</inkml:trace>
  <inkml:trace contextRef="#ctx0" brushRef="#br0" timeOffset="9550">22996 15549 16185,'-22'30'229,"1"0"1,0-1 0,5 0-68,6 15-50,4 0-112,2-5-112,3-7-392,17-10 398,-1-13 100,28-31 9,-18-7 0,-2-6 30,-2-1 1,-2-1 2,0-3 1,-5 3 25,-8-10 16,-12 24 482,-13 13-510,6 17-50,-5 15 6,15 17-1,2-4 1,2 1-6,6 18-812,7-12 0,7-4 812,32-4 0,-11-6 0,-4-22 0</inkml:trace>
  <inkml:trace contextRef="#ctx0" brushRef="#br0" timeOffset="10031">23425 15026 17630,'5'49'239,"1"1"0,-1 2 0,-1-1-155,-4-8 0,0 0-1414,0 0 1,0 0 1329,-1-7 0,2-1 408,0 30-1954,7-15-1590,2-13 33,0-16 3213,-3-23 0,-5-1 0,-1-4 1</inkml:trace>
  <inkml:trace contextRef="#ctx0" brushRef="#br0" timeOffset="10199">23353 15407 13429,'-15'-20'1624,"3"4"-4006,38 27 1,13 7 2101,-3-6 514,5-1 1,9 1 0,-9-2 0,-5-5 0,27-2 0</inkml:trace>
  <inkml:trace contextRef="#ctx0" brushRef="#br0" timeOffset="10570">23782 15216 15664,'-2'40'636,"-1"-1"1,1 0 0,-1-2-172,-9 29-168,-1-1-247,2-3-42,3-17 1,1-2-127,1-1-145,-1 12 73,7-49 145,4-9 45,2-8 0,6-10 0,13-28-79,-9 19 1,2-1 55,-1 1 1,2 0-43,3-2 1,0 5 64,1 8 129,0 8 11,-14 29-22,-6 41-51,-7-3-67,2-14 0,-2-1-118,-7 19-2492,2 4-902,5-25 3512,7-6 0,0-27 0,2-5 0</inkml:trace>
  <inkml:trace contextRef="#ctx0" brushRef="#br0" timeOffset="10913">24115 15573 15305,'49'16'1188,"-7"-8"-913,-29-17-130,-2-4-10,-1 0 363,-5-4-207,-10-7-291,-5 3 0,-13-5 34,-22 7-34,18 9 0,-15 23 33,32 12-33,3 23-39,10-5-499,15-9 1,8-4-1508,7-13 1,3-2 2044,4 7 0,0-4 0,20-15 0,-38-3 0</inkml:trace>
  <inkml:trace contextRef="#ctx0" brushRef="#br0" timeOffset="11313">24567 15454 17176,'-11'35'267,"0"0"0,0 4 0,3-2-155,7 0-73,-1 4-33,2-24 33,-1-7 28,1-6 12,7-19 44,16-33-185,8-9-184,-4 22 0,2 4-365,7 1-1349,6 35-5725,-23 21 7685,-2 13 0,-8-17 0,-3-6 0</inkml:trace>
  <inkml:trace contextRef="#ctx0" brushRef="#br0" timeOffset="13231">17640 16764 16689,'-49'25'711,"-2"17"-632,27 9-127,17-15 1,4 0-222,8 9-263,33-9 532,-8-37 50,10-12 73,-7-28-67,-6-12 81,-15 19 1,-2 0 97,1-17 275,-9 5-74,-9 25-279,4 9-118,-4 19 23,6 36-49,2-2 0,2 7 0,-1 0-228,-1 9 1,0 2 166,0-10 1,1 5-1,0 0 1,-1-6 44,-3 5 0,0-5 28,0 1 1,-1-3-9,-12 7-146,-13-40 67,-8-23-100,-2-18-325,5-23-812,14 3 1299,6-13 0,6 28 0,3-1 0</inkml:trace>
  <inkml:trace contextRef="#ctx0" brushRef="#br0" timeOffset="13532">17854 16788 15888,'7'64'1238,"-1"-6"-1204,-2-14-62,-1-15-2011,5 1 314,-3-27 1725,4-20 0,-6 7 0,0-10 0</inkml:trace>
  <inkml:trace contextRef="#ctx0" brushRef="#br0" timeOffset="13684">17783 16597 15872,'4'2'560,"0"-1"-1048,-4-1-559,28-21 1047,-5 20 0,10-19 0,-17 24 0</inkml:trace>
  <inkml:trace contextRef="#ctx0" brushRef="#br0" timeOffset="14031">18068 16764 12612,'9'15'2195,"-1"34"-1551,-8-23-162,0 32-56,0-21-79,0-3-11,0-5 297,0-5-426,0-11-168,-1-8-33,1-26 72,11-37-83,6-4 2,-8 27 0,5 4-417,34-8-336,-19 27-1311,20 11-3226,-21 10 5293,-2 6 0,-12-6 0,-5-2 0</inkml:trace>
  <inkml:trace contextRef="#ctx0" brushRef="#br0" timeOffset="14385">18592 16335 18112,'4'52'290,"1"0"0,-5 13 0,-3 7 0,0-7-251,0-14 0,-1 0-39,-1 4 0,-1 5 0,2-11-50,1-2-494,2-15-3086,6-1 3630,4-15 0,-2 0 0,0-15 0</inkml:trace>
  <inkml:trace contextRef="#ctx0" brushRef="#br0" timeOffset="14767">19401 17002 18509,'30'36'399,"1"-8"-399,3-26-1144,31-11-2888,-13-1 4032,-16 2 0,-2-2 0,-7 1 0,-8 2 0</inkml:trace>
  <inkml:trace contextRef="#ctx0" brushRef="#br0" timeOffset="15617">20401 16526 15916,'10'43'438,"-1"0"1,0-1 0,-2-3-203,-6 13-192,0 4 57,-1-1-90,0-5-11,0-6 0,0-11-67,0-11-106,0-10-292,1-9 521,7-22-51,1-4 35,13-39-85,1 3-45,1 1-89,8 13 162,-13 30 0,8 15 17,-9 17-5,1 14 5,-3 7-6,-4 4 6,-4 2 67,-5 13 493,-16-7-436,1-4 72,-24-18-353,-12-31-302,9-8-745,-10-23-2258,28 1 3462,2-3 0,11 17 0,3 5 0</inkml:trace>
  <inkml:trace contextRef="#ctx0" brushRef="#br0" timeOffset="15998">20996 16788 16269,'-27'32'375,"0"0"0,0 7 1,5 0-337,8 20-112,11-3-268,28-9 341,2-33-68,22-15 68,-20-16 107,8-28 134,-22-1-135,-2-1-106,-14 10-308,-14 5-2061,-11 10-1367,0 1 3736,-1 12 0,18 9 0,4 0 0</inkml:trace>
  <inkml:trace contextRef="#ctx0" brushRef="#br0" timeOffset="16265">21306 16764 14292,'5'5'1086,"-2"-2"-816,-3-3-91,48 46-645,-25-27 35,7 8 0,1-1-1109,-7-12 1540,3-1 0,-13-6 0,0 0 0</inkml:trace>
  <inkml:trace contextRef="#ctx0" brushRef="#br0" timeOffset="16449">21568 16812 17294,'-30'60'47,"0"0"0,10-15 0,-3 3 0,1 1 0,2-3-77,-3 6 0,2-2 1,1 0-562,-2 2 1,0 0 0,2-3 590,-3 5 0,5-12 0,9-21 0,4-10 0</inkml:trace>
  <inkml:trace contextRef="#ctx0" brushRef="#br0" timeOffset="19345">8189 6287 15849,'22'30'728,"-7"-6"-565,-18-19-23,-1-4 196,-5-1-297,2-2-34,-6-8-5,7-6-39,1-1-28,4-4 61,5 10-89,3 1-28,5 7 73,1 3 44,5 9 68,-5 0-62,3 7 11,-8-1 34,-2 4 123,-3-7 106,-4 6-196,-15-11-27,-2-1 22,-6-7-113,3-10 35,10-1-29,-1-5 29,9 5-29,1 0-16,2 1 50,6 2-73,11 2 73,2 4-34,15 4 152,-14 5-62,6 11 28,-15 5 84,-11 10-135,-7-10-33,-8-3 0,1-14 124,-5-3-46,5-6-78,-3-3 45,8-8-40,1-2 7,4-11-12,1 6-62,10-8-56,10 15 46,2 3 38,13 15 112,-10 17-83,-3 2 100,-10 23-33,-12-24 38,-5 8-88,-2-22 133,-6-4-134,4-4-5,-3-6 16,7-5-22,1-26-134,5 5-191,18-9 202,-3 22 123,12 16 34,-11 15-34,-4 6 0,-3 6 0,-4-1 179,-2 3-118,-4-10-150,-4-1-522,-3-17 611,-6-13 0,9 6 0,0-5 0</inkml:trace>
  <inkml:trace contextRef="#ctx0" brushRef="#br0" timeOffset="21907">6904 8811 15726,'15'-40'291,"-2"9"-240,-3 17-1,-2 4 17,4-5-33,-2 2-23,7-10 90,-3 0-34,11-17-5,-3 2-62,0 2 50,2-3-56,-11 19 6,5-7 0,-9 12 0,0 1 12,0-3 21,2-1-33,7-14 6,6-14 5,2-1-5,-3 2-6,-7 16 0,-5 7 0,7-11 0,-4 7-6,6-9 12,-7 11-6,1 1 0,0 0 0,0 1 0,0 2 0,6-11-34,3-2 34,-1-1-6,7-12 12,3-9-6,-6 10 0,3-8 56,-16 30-56,3-7-11,-5 8 16,8-14-5,-8 15 6,12-18-6,-7 15 0,10-19 0,-4 8 0,6-15 6,-8 9-1,-3 5-5,-2-12 6,-5 22-34,5-17 33,-5 21-5,0 0 0,-1 1 0,4-5 0,-5 8 34,5-13-40,2-8 12,-3 7-12,5-11 6,-7 20 23,2-8-23,-3 10 0,0-4 5,-6 12-5,-1 3 45,-1 1-45,0 0-5,-1 0-12,2-8 11,3-4-22,0-1 39,4-7-11,-3 13 45,0-2-45,-3 10-17,-1 0 12,0 3-1,-1-1 1,3 1 5,-1 0-6,1-1 6,1-1 0,0-2 11,5-5 23,0-1-34,0 0 33,-3 3 23,-5 8 331,0 1 414,-2 3-930,-4 4 62,-8 6 123,-10 8-56,-2 0-51,-10 4 51,15-12 0,-4 0 0,11-6 0,5-3-117,4 0-471,2-1 610,11-9 40,-1 2 27,18-13 57,0 0-29,0 1-77,3 1-7,-16 12-33,0 1 101,-7 4 56,1 4-12,-1 4-61,2 6-33,-3 7-225,1 23-823,-4 7-4173,-1 17 5170,-7-3 0,2-30 0,-2-7 0</inkml:trace>
  <inkml:trace contextRef="#ctx0" brushRef="#br0" timeOffset="23019">6880 8573 16420,'10'39'756,"-3"-3"-694,-7-14 39,0 2-51,0 1-11,0 2-33,0 5-51,0-10-44,0 1 105,0-17 96,0-1-5,0-5-6,4-2 89,1-3-56,8-2-55,5-5 5,6-1-34,4-4-44,4-1-6,2-2-3870,19-12 3870,-17 10 0,2-1 0,-26 16 0</inkml:trace>
  <inkml:trace contextRef="#ctx0" brushRef="#br0" timeOffset="25414">8285 6548 15855,'21'35'913,"-4"-7"-869,-14-15 96,1-3 51,3 11-135,3 5-34,2 1-50,4 10 28,-6-14 6,4 8 5,-5-10 17,3 9-28,-2-8 34,2 8-34,-3-9 0,-2 1 5,4 12 1,-4-9-6,7 23-135,4 7-78,-5-9 1,1 2 192,-3-13 1,0-1-100,4 14 0,-1-5 124,-2-11-5,4 6 0,-5-16 0,-1-2-17,6 22-16,-3 2-43,-1-2 1,0 4 66,-3-8 1,0 0 8,1 0 0,-1 0-23,5 9 1,-1-4 16,3 3 3,-4-11 1,1-1-32,1 2-22,1 1 45,-1 0 260,0 1-260,-1 0 11,-1-1 17,3 17-17,-4-13 92,-2-6 1,0 0-54,1 6 50,5 14-16,-4-18-17,7 12-56,-4-13 0,3 8 0,-7-17 6,-1 0 50,-2 1-56,0 0 0,0 3 50,-2 0-50,1 2 34,1 14-29,-2-10 18,1 24 22,-1 3-40,-2-11 90,0 6-89,-1-30 78,0-1-78,1-2 55,0 0 79,4 10-56,-3-7-11,4 7-67,-3-12 38,0-2-44,4 4 6,-2-6 5,1 3-5,-4-11-6,0-3 5,-4-6 35,1 5-40,-1-1 5,0 4-10,0-1 5,0 1-40,0 3 7,0 6 33,0-5-11,1 3-23,0-7 34,1-2 0,2 1-6,0 2 12,1 9 0,-3-7-6,0 4 5,-1-11-10,-1-1 5,0-3 0,0-1-6,0 0 6,0 1-56,0 5 45,0-1-73,0 8-28,0-6 106,0 1-33,0-5 33,0-4 12,0 0-79,-5-3 68,-1-3-1,-13-11 12,-7-11-6,-8-9 78,-3-3-22,11 14 34,7 7-90,13 14-152,4 3 152,4 6 0,3 4 0,5 6-11,13 13 11,-5-6-73,15 15-11,-1-17 236,2-13-29,-3-15-11,-2-39-112,-11 8-174,4-21-1355,-8 20 1529,-3 3 0,-6 18 0,-2 7 0</inkml:trace>
  <inkml:trace contextRef="#ctx0" brushRef="#br0" timeOffset="26798">8308 6644 16381,'3'43'347,"-2"-5"-341,-1-17 61,-5 10 28,-1 0-44,-5 2-46,5-14 79,2-9 0,4-9 196,0-1-280,0-4 34,0-1 44,0-11-78,0 2 45,0-18-34,0-3-5,0 0 50,2-10-56,2 22 0,1-2-28,1 13 17,5 0 11,-3 7 0,4-1 5,-5 5 130,7 1-23,-1 3 95,15 9-39,9 12-129,1-1-33,-2 0 5,-16-13-5,-11-7 195,-4-1-111,-2-1-281,-2 0-4418,3 6 4609,-2-2 0,1 3 0,-2-4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42:14.656"/>
    </inkml:context>
    <inkml:brush xml:id="br0">
      <inkml:brushProperty name="width" value="0.05292" units="cm"/>
      <inkml:brushProperty name="height" value="0.05292" units="cm"/>
      <inkml:brushProperty name="color" value="#A020F0"/>
    </inkml:brush>
  </inkml:definitions>
  <inkml:trace contextRef="#ctx0" brushRef="#br0">8499 10644 15670,'18'40'157,"-5"-10"-40,-22-15-27,1-7 112,-1-3 27,1-2-89,-1-2 17,0-9-118,2-17-11,4-3-28,13-9 0,1 17 6,17 8-6,-9 9 33,6 5-33,-9 5 0,-3 4 34,-3 5-34,-3 1 0,-4 0 62,-2 5 66,-12-4-77,1-2 33,-16-8-51,10-8 23,-13-14-56,14 2 12,-6-20-12,13 12-40,0-5 35,10 6 33,11 6-34,8 2 6,2 8 11,6 13-5,-14 3 0,-2 4 5,-7 3 34,-11-8 5,-10 5-44,0-10-6,-9 0 5,7-5 1,1-2-6,1-4-6,3-3 1,2-5-35,2-4 7,5 0-6,4-5 39,14 4 5,0 3-5,17 8 11,-13 11-11,4 3 0,-13 7 90,-3 16-90,-7-11 39,-6 9-33,-5-18-6,-4-2 39,-1-4-28,-1-3-11,-5-5-17,4-14 17,3 1-39,9-18 45,18 14-6,0 3 5,17 16 35,-13 12-40,2 8-180,-12 3-1281,-3-2 1461,-3-3 0,0-9 0,0-3 0</inkml:trace>
  <inkml:trace contextRef="#ctx0" brushRef="#br0" timeOffset="2935">7166 10739 15732,'7'-17'5,"0"3"34,3 12-39,-2 1 34,3 3 5,-6 5 28,-1 0 29,-3 8 100,-10-1-196,3-3 33,-9 0 57,4-9 251,-5-1-262,5-1 10,-3-4-33,6-4-56,2-5 0,2-4 0,0-1 0,3-8 0,0 7-5,11-2-12,12 16 23,-1 6-6,6 10 39,-16 4-34,-1 4-5,-5-1 0,-2 1 23,-2 5-23,-3-8 0,-4 3 0,-3-10 5,-4-3 63,-9-3 21,-1-7-78,-10-19-11,14-4-44,3-6 32,23 5-16,4 15 28,10 0 6,0 9-6,2 2 6,-2 2-1,-1 3-5,-4 3 34,-3 4-34,-5 4-11,-4 6-1,-2-5 12,-12 9 0,1-13 0,-9 2 51,3-9-51,-6-2-28,6-7 17,-2-4 11,10-7-12,3-3 7,2-2-40,2 0 11,6 1 12,11 2 16,11 8 6,0 4 45,0 21-45,-16-1-78,-3 20-51,-10-14-655,-8-1-3126,-3-12 3910,-5-6 0,7-1 0,3 0 0</inkml:trace>
  <inkml:trace contextRef="#ctx0" brushRef="#br0" timeOffset="4930">6809 9120 15614,'21'44'56,"-4"-9"-56,-9-6 6,-2-5 5,2 14 22,2 6-30,-2-8 0,0-1-3,4 15 0,0 7 6,-5-26-6,0 12 0,-1-9 5,0 9-5,0-3 6,0 5-6,0-3 22,4 6-5,3 3-11,-2 3 27,0-1-33,-7-13-39,-4-12 89,1 25-44,1-14-6,0 12 11,2-9 40,-2-17-46,1 17-10,1-13-1,0-1 6,3 0 0,-3-9-6,0-2 1,0-4 5,-1-6 0,0 1 0,-1-3 0,-1 2 0,1 2-11,0-2 5,0 4 0,0-3 6,0 1 0,0 1 0,0-3 0,0 1 0,-1-2-5,1 0 5,-1-3 5,-1 0 186,0-3-191,-2 1 5,-5-8 51,-1 0 12,-6-7-18,2 1-44,-3-2 50,-12-13-51,5 6 68,-17-16 190,11 13-179,6 5-84,7 8-67,15 12 67,4 4 0,3 4 0,4 4 0,3 3 0,1 1 0,2 1-6,1 1 6,9 3-61,2-3 61,-1-3 0,1-6 5,-10-8-5,0-5 0,3-13 0,-9 0-190,5-11-975,1-1 1165,7-11 0,-12 16 0,3-1 0</inkml:trace>
  <inkml:trace contextRef="#ctx0" brushRef="#br0" timeOffset="6502">9046 10168 16420,'-24'38'107,"-12"16"-68,17-31-39,-20 27 6,18-25-6,-15 16 5,14-19-5,-5 5 39,10-11-39,0-2 6,2-1 5,0-2-11,-6 5 6,-8 6-6,5-4 0,-2 3 0,13-10 0,3 0 0,-1-2 0,2 0 0,2-2 28,1-2-28,2-2 0,1 0 0,2-2 0,-1 0-51,2-1 46,-1-2 5,0-10-6,2-2 12,2-15-6,-1 8 0,0-6 0,-1 8 5,-1-8-5,1 9 6,-1-4 5,0 9 40,0 5-51,0 2 11,6 29-6,9 19-10,0 2-6,13 9 11,-11-36 5,8-2 85,-3-11 117,17-19-207,-8-1-471,-4-5 1,0-2-4571,2-5 5041,4-7 0,-22 23 0,-6 5 0</inkml:trace>
  <inkml:trace contextRef="#ctx0" brushRef="#br0" timeOffset="8046">7951 10739 13597,'22'-1'1042,"10"0"-902,-7 0 151,20 0-67,4-1-179,-3 1 11,-3 0-50,-21 1-1,-9 0 1,-2 0 27,2 1-33,-5 0 6,3 1-6,-4-1 17,-1 2-6,3-1 17,0-1-22,4 0-6,-5-1 0,-1 0 28,-4 0-28,-1 0-118,-1 0 118,-3-5 6,-1 1-6,-2-5 0,-3 1 5,1-2-5,-2-1 34,1 0-34,0-1 0,0 1 0,2 1 5,2 2-5,1 2 6,1 3-12,1 1-38,0 2 44,4 4 0,5 5 22,4 4-28,6 7 57,-7-7-51,-1 2 33,-8-5 41,-1 4-63,-2-2-5,-4 5-6,-3-5 0,-4 3-634,-13 2-889,0-6 1523,-18 0 0,24-9 0,-4-1 0</inkml:trace>
  <inkml:trace contextRef="#ctx0" brushRef="#br0" timeOffset="8664">7975 10620 14062,'-14'35'400,"-1"-1"1,-6 18-267,12-37 23,5-9 73,1-3-107,1 0-27,1-1-85,1 1 28,3 2-28,3 3 51,7 2-23,4 2-39,16 8-958,7-2 958,7 0 0,-17-8 0,-10-7 0</inkml:trace>
  <inkml:trace contextRef="#ctx0" brushRef="#br0" timeOffset="9761">7332 10763 15737,'29'-5'263,"12"2"-190,-13 3-67,11 0 33,-12 0-39,0 0 0,-2 0 34,-1 0-34,-3 0 0,-1 0-6,-2 0 12,-2 0 10,-2 0-16,-1 0-28,3 0 34,-2 0-12,5 0-100,-6 0-17,-3 0-987,-3 0-799,-5 0 1909,0 0 0,-1 0 0</inkml:trace>
  <inkml:trace contextRef="#ctx0" brushRef="#br0" timeOffset="10211">7689 10620 14499,'30'42'963,"-4"-8"-800,-14-27 16,2 1-167,-4-2 21,2 1 40,-6-2-34,-2-1 135,-1 1 246,-2 4-331,-9 7-77,-10 9-12,-5-3-34,-20 7-2442,-4-3-1736,9-6 4212,2-1 0,28-16 0,4-1 0</inkml:trace>
  <inkml:trace contextRef="#ctx0" brushRef="#br0" timeOffset="11278">7356 10668 15434,'29'15'0,"-6"-4"0,-20-11 0,-2-1 0,0 1 0,0-2-39,2 2-11,0-3 78,1 2-23,-2 0 410,0 0-381,-7 1-34,1 0 45,-6 4-45,1 1 0,-1 5 0,-1 1 0,1 2-6,-5 9 6,3-3 6,-8 12 5,6-7 0,3-4-11,3-7 6,7-11-1,1-2 6,6 0 12,5 3-23,2 0 33,8 9-33,-1 4 0,0 2 0,6 7-67,-8-4-1513,-2-5-1607,-5-5 3187,-8-10 0,-3-1 0,0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21:42:50.019"/>
    </inkml:context>
    <inkml:brush xml:id="br0">
      <inkml:brushProperty name="width" value="0.05292" units="cm"/>
      <inkml:brushProperty name="height" value="0.05292" units="cm"/>
      <inkml:brushProperty name="color" value="#00B050"/>
    </inkml:brush>
  </inkml:definitions>
  <inkml:trace contextRef="#ctx0" brushRef="#br0">8094 6810 13088,'-5'29'224,"0"-5"-129,4-19-67,0 2-22,1 1 150,-2 6 516,-1 5-532,-1 2-67,-3 6-34,2-9 68,-1 4-74,0-6 63,-4 14-57,3-11-6,-3 9-33,5-14 56,-1 9-22,2-7 44,-5 15 68,-1 2 0,-1 3-113,0-2 62,1-3 6,4-12-22,-1 5-73,2-7 33,2 0-33,0 1 33,0-2-34,1 6 1,0-5 28,-2 14-29,2-11 1,-6 18 83,0-3-55,-1 0 11,-1 10 0,4-19-45,-3 8 0,3-9 5,0 0 51,-4 14-28,4-10-22,-4 11 16,4-14-22,-4 13-5,3-10 44,-4 18-78,1-2 16,0 4 79,1-5-56,-1 0-5,4-18 5,-8 22 11,5-18-11,-5 10 0,4-10 0,-1 0 50,-4 14-67,1 0 51,-7 18-28,6-15-1,1-5-5,6-15 28,3-11-28,-4 10 0,2-5 0,-5 9 0,3-7 34,-1 2 55,-5 13-27,4-9 11,-8 20-23,5-1-100,-2 1 134,2 11-73,6-27-11,1 2 0,4-18 0,-1 1 34,0 2-34,-1 2 11,-5 14-6,2-8 1,-7 22 5,6-20-5,-5 22-1,2-9 15,4-10 0,1 1 2,-5 21-22,2-5 0,5-18 0,-1-3 0,1-7 0,-1 7 6,2-10-12,-1 3 51,1-1-45,-1 2-6,-4 13 17,-5 14 68,1 1-79,0-2 17,6-17-17,2-12 0,1-2 5,1-1-5,0 1 17,0 0-17,-1 1 0,0-1-11,2-4 44,0-2-66,0-3-1,1 1 45,-1 1-55,1 3-24,-1-1-144,0 5 178,1-7-33,-1 5 67,0-6 0,2 0-23,-1-2-38,1 0 61,0-1-39,0 2 39,-1 0 11,1 1 28,-1-1-39,0-3-90,0-1 85,-1-2 94,1-1-89,0 1-28,-1 1 23,0 1 5,1 0 0,-2 0 0,1 1 39,0-1-39,1-1 0,0 0-6,1-1-5,-1 2 17,1-2-6,-2 1-196,2-4 207,-2-5 23,0-1-29,-2-7 1,-3-11 207,-5-15 16,-3-2-100,-4-12-123,8 26 72,1 3-72,6 16 10,1 3 40,2 2-408,0 1 419,3 13 129,4 7-135,6 28-66,0-11-57,1 9 62,-7-22 11,0-2-5,0 1-12,-1-9-61,0 1 67,-2-9 0,0 0-22,-1-1 22,1-1 5,0 0-61,1 0-207,6-2 347,1 1 571,16-24-436,-7 4-130,-1-9 1,-1-3-84,2-5 5,6-14-11,-9 19-4072,6-10 4072,-9 12 0,0 1 0,-11 17 0</inkml:trace>
  <inkml:trace contextRef="#ctx0" brushRef="#br0" timeOffset="1208">7904 7168 13021,'8'-19'1506,"1"1"-1052,-4 8 487,15-19-700,-7 8-56,9-15 263,0-5-336,-9 16-23,7-16 57,-15 29-62,0 2-17,-5 8-33,1 1-34,0 5 67,2-1 0,4 12 17,-1-3-78,4 7-6,-2-1-118,1 0-543,-1 2-1165,0 3-3814,-1-1 5640,-3 3 0,-1-13 0,-2-3 0</inkml:trace>
  <inkml:trace contextRef="#ctx0" brushRef="#br0" timeOffset="4714">8284 6929 14129,'11'37'432,"-1"-5"-309,-8-14-123,3 1 213,3 22-141,-3-15 63,4 16-130,-4-21 96,0 0-101,1-1 6,-2 0 78,2 9-23,-1 0-61,0 0 73,-1 3-11,-1-9-62,-1-1 56,0 4-56,1-10 45,-1 5-39,1-5 67,-1 0-40,-1 8 18,0-5 16,-1 6-62,0-8 74,0 3-79,0-6 0,2 10 101,1-5-62,2 18 6,-2-11-17,-1 17-28,-2-2 0,0-7 11,0 4 39,1-19-50,1 5-33,-1-6-12,1 12 112,-2 11-11,0 6-62,0 1 12,0-7 39,0-14-73,0 9 22,0-10 6,0 5 45,0-1-67,0 17 66,0 4-47,0-15 1,0 1 7,0 16 1,-1-4 33,-1-2-39,1-19 6,-2 8 22,1-14-28,1 9 0,0-9-6,1 15 6,0-16 174,0 19-85,0-16-89,0 17 101,0-6-67,0 0 5,0 13-39,0-18 6,0 11 72,0-12-78,0 1 0,0 0 45,0 1-45,0-2 84,-1-1-84,1-1 28,-1 7-28,1-11 0,0 14 151,-2 9-84,-1-10-67,0 13 6,1-23-1,1 14-10,0-11 5,0 10 5,1-13 1,0-1 22,0 0-28,0-1-17,0-1-28,0 5 45,2 1 62,0 18-107,2-8 45,-2 3-5,0-5 5,0-16 0,1 4-34,-2-11 34,2-1 67,-2 1-67,1-1-28,-1-1-5,1-2 33,-2-2 0,2 0 0,-1-1-6,0 4 51,0 4-96,0-1 51,-1 10-56,0-9-11,0 4-56,0-6 84,1-3-28,0 5 67,1-4-118,0 2 68,-2-5 38,2 2-27,-2-4 45,2 5-17,1 0 11,-2 3 0,1-2 0,-2-1 0,1-4-45,-1 4 45,1-2 17,0 0 16,-1-2-55,1 0 16,-1 6 6,0-2-56,2 6-33,-1-9-7,1-1 63,-2-6 33,0 0 5,1 1 46,0-1-51,0 1 5,-1 0 40,0-1-34,1 0-16,-1 1 5,1 0-319,-1-1 431,-2-4-62,-2-3 96,-9-10-135,0 3-6,-11-14 1,9 9 84,-4-5 89,3 0-174,7 11 68,-1-5-67,7 13-6,1 1 67,0 1-67,2 1 62,-2 0-6,2-1-51,-1 2 57,-1-2-57,-1 1-10,-2-3-40,0 1 11,0-2 40,2 2-6,0-1 28,-1-1-34,1 2 6,-1-1-11,3 2-28,-1-1 45,0 2-152,1-1-151,5 2 314,7 5-11,1 0-6,8 9 61,-7-4-55,2 4-6,-6-3 56,1 0-51,-2 1-5,0-1 0,-2 0 0,0 1 68,-1-2-63,-1 4-5,0-3 6,1 5-113,1-5 40,0-1-196,1-3 257,-4-5-22,2-2 28,-3 0 112,2-4 152,-1-1-108,2-7 40,-1-2 0,1-5 101,5-22-157,-1 6-73,-1 2 1,2-1-57,10-24-963,-2 6-919,-1 14 1871,-11 22 0,-4 11 0,-2 0 0</inkml:trace>
  <inkml:trace contextRef="#ctx0" brushRef="#br0" timeOffset="6172">8189 7263 16689,'21'-37'359,"-3"1"-259,-8-3-100,-1 8 0,-1 5 45,-1 6-45,-4 10 0,2-2 0,-3 4 6,0 0 27,-1 1-27,0 1 28,-1-2-34,1 2 44,-1-4-44,0 4 6,0-4 22,0 2-39,0-4 11,0 5 0,0-1 0,0 6 28,0-1-28,0 2 50,0-1-44,0 1-45,0 0-85,6 0 152,5 8-28,4 0-5,2 8 5,-2-2 112,5 9-90,-5-5-11,4 8-11,-8-7 6,-2-2 0,0-1 16,-2 3-22,-1-5 62,-1 0-102,-2-8-559,-2-2-263,0-3 862,2 8 0,-1-6 0,1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C2CC2B-07F5-486B-80F8-D7AC8876AF81}" type="datetimeFigureOut">
              <a:rPr lang="sr-Latn-CS" smtClean="0"/>
              <a:pPr/>
              <a:t>20.11.22.</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A57EA-DA71-4ED8-87D5-FA09C51B6AFA}" type="slidenum">
              <a:rPr lang="hr-HR" smtClean="0"/>
              <a:pPr/>
              <a:t>‹#›</a:t>
            </a:fld>
            <a:endParaRPr lang="hr-HR" dirty="0"/>
          </a:p>
        </p:txBody>
      </p:sp>
    </p:spTree>
    <p:extLst>
      <p:ext uri="{BB962C8B-B14F-4D97-AF65-F5344CB8AC3E}">
        <p14:creationId xmlns:p14="http://schemas.microsoft.com/office/powerpoint/2010/main" val="160861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pPr marL="228600" indent="-228600">
              <a:buFont typeface="+mj-lt"/>
              <a:buAutoNum type="arabicPeriod"/>
            </a:pPr>
            <a:r>
              <a:rPr lang="en-GB" dirty="0"/>
              <a:t>So far we've been representing words using a vocabulary of words and vocabulary from the previous week might be say 10,000 words.</a:t>
            </a:r>
          </a:p>
          <a:p>
            <a:pPr marL="228600" indent="-228600">
              <a:buFont typeface="+mj-lt"/>
              <a:buAutoNum type="arabicPeriod"/>
            </a:pPr>
            <a:r>
              <a:rPr lang="en-GB" dirty="0"/>
              <a:t>We've been representing words using a 1-hot vector so for example if man is word number 5391 in this dictionary then you represent it with a vector with a 1 in position 5391. We are going to use O subscript 5391 to represent this vector where O here stands for 1-hot</a:t>
            </a:r>
          </a:p>
          <a:p>
            <a:pPr marL="228600" indent="-228600">
              <a:buFont typeface="+mj-lt"/>
              <a:buAutoNum type="arabicPeriod"/>
            </a:pPr>
            <a:r>
              <a:rPr lang="en-GB" dirty="0"/>
              <a:t>Then if women is word number 9853 then you represent it with O_9853 which just has a one in position 9853 and zeros elsewhere.</a:t>
            </a:r>
          </a:p>
          <a:p>
            <a:pPr marL="228600" indent="-228600">
              <a:buFont typeface="+mj-lt"/>
              <a:buAutoNum type="arabicPeriod"/>
            </a:pPr>
            <a:r>
              <a:rPr lang="en-GB" dirty="0"/>
              <a:t>King Queen Apple Orange would be similarly represented with 1-hot vectors</a:t>
            </a:r>
          </a:p>
          <a:p>
            <a:pPr marL="228600" indent="-228600">
              <a:buFont typeface="Arial" panose="020B0604020202020204" pitchFamily="34" charset="0"/>
              <a:buChar char="•"/>
            </a:pPr>
            <a:r>
              <a:rPr lang="en-GB" dirty="0"/>
              <a:t>One of the weaknesses of this representation is that it treats each word as a thing for itself and it doesn't allow an algorithm to easily generalize across words.</a:t>
            </a:r>
          </a:p>
          <a:p>
            <a:pPr marL="228600" indent="-228600">
              <a:buFont typeface="+mj-lt"/>
              <a:buAutoNum type="arabicPeriod" startAt="5"/>
            </a:pPr>
            <a:r>
              <a:rPr lang="en-GB" dirty="0"/>
              <a:t>For example let's say you have a language model that has learned that when you see "I want a glass of orange ___" well what do you think the next word will be?</a:t>
            </a:r>
          </a:p>
          <a:p>
            <a:pPr marL="228600" indent="-228600">
              <a:buFont typeface="+mj-lt"/>
              <a:buAutoNum type="arabicPeriod" startAt="5"/>
            </a:pPr>
            <a:r>
              <a:rPr lang="en-GB" dirty="0"/>
              <a:t>The relationship between apple and orange is not any closer as the relationship between any of the other words man-woman, king-queen and so it's not easy for the learning algorithm to generalize from knowing that orange juice is a popular thing.</a:t>
            </a:r>
          </a:p>
          <a:p>
            <a:pPr marL="228600" indent="-228600">
              <a:buFont typeface="Arial" panose="020B0604020202020204" pitchFamily="34" charset="0"/>
              <a:buChar char="•"/>
            </a:pPr>
            <a:r>
              <a:rPr lang="en-GB" dirty="0"/>
              <a:t>So recognizing that apple juice might also be a popular thing or a popular phrase and this is because the inner product between any two different one-hot vectors is zero. </a:t>
            </a:r>
          </a:p>
          <a:p>
            <a:pPr marL="228600" indent="-228600">
              <a:buFont typeface="Arial" panose="020B0604020202020204" pitchFamily="34" charset="0"/>
              <a:buChar char="•"/>
            </a:pPr>
            <a:r>
              <a:rPr lang="en-GB" dirty="0"/>
              <a:t>If you take any two vectors, Inner product is zero and </a:t>
            </a:r>
            <a:r>
              <a:rPr lang="en-GB" dirty="0" err="1"/>
              <a:t>euclidian</a:t>
            </a:r>
            <a:r>
              <a:rPr lang="en-GB" dirty="0"/>
              <a:t> distance between any pair of these vectors is also the same so it just doesn't know that somehow Apple and Orange are much more similar than King an Orange or Queen and Orange.</a:t>
            </a:r>
          </a:p>
          <a:p>
            <a:pPr marL="228600" indent="-228600">
              <a:buFont typeface="+mj-lt"/>
              <a:buAutoNum type="arabicPeriod"/>
            </a:pPr>
            <a:endParaRPr lang="en-GB" dirty="0"/>
          </a:p>
          <a:p>
            <a:pPr marL="228600" indent="-228600">
              <a:buFont typeface="+mj-lt"/>
              <a:buAutoNum type="arabicPeriod"/>
            </a:pPr>
            <a:endParaRPr lang="en-GB" dirty="0"/>
          </a:p>
          <a:p>
            <a:pPr marL="228600" indent="-228600">
              <a:buFont typeface="+mj-lt"/>
              <a:buAutoNum type="arabicPeriod"/>
            </a:pP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3</a:t>
            </a:fld>
            <a:endParaRPr lang="hr-HR" dirty="0"/>
          </a:p>
        </p:txBody>
      </p:sp>
    </p:spTree>
    <p:extLst>
      <p:ext uri="{BB962C8B-B14F-4D97-AF65-F5344CB8AC3E}">
        <p14:creationId xmlns:p14="http://schemas.microsoft.com/office/powerpoint/2010/main" val="163210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16</a:t>
            </a:fld>
            <a:endParaRPr lang="hr-HR" dirty="0"/>
          </a:p>
        </p:txBody>
      </p:sp>
    </p:spTree>
    <p:extLst>
      <p:ext uri="{BB962C8B-B14F-4D97-AF65-F5344CB8AC3E}">
        <p14:creationId xmlns:p14="http://schemas.microsoft.com/office/powerpoint/2010/main" val="411342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17</a:t>
            </a:fld>
            <a:endParaRPr lang="hr-HR" dirty="0"/>
          </a:p>
        </p:txBody>
      </p:sp>
    </p:spTree>
    <p:extLst>
      <p:ext uri="{BB962C8B-B14F-4D97-AF65-F5344CB8AC3E}">
        <p14:creationId xmlns:p14="http://schemas.microsoft.com/office/powerpoint/2010/main" val="156463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18</a:t>
            </a:fld>
            <a:endParaRPr lang="hr-HR" dirty="0"/>
          </a:p>
        </p:txBody>
      </p:sp>
    </p:spTree>
    <p:extLst>
      <p:ext uri="{BB962C8B-B14F-4D97-AF65-F5344CB8AC3E}">
        <p14:creationId xmlns:p14="http://schemas.microsoft.com/office/powerpoint/2010/main" val="242462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19</a:t>
            </a:fld>
            <a:endParaRPr lang="hr-HR" dirty="0"/>
          </a:p>
        </p:txBody>
      </p:sp>
    </p:spTree>
    <p:extLst>
      <p:ext uri="{BB962C8B-B14F-4D97-AF65-F5344CB8AC3E}">
        <p14:creationId xmlns:p14="http://schemas.microsoft.com/office/powerpoint/2010/main" val="18736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pPr marL="171450" indent="-171450">
              <a:buFont typeface="Arial" panose="020B0604020202020204" pitchFamily="34" charset="0"/>
              <a:buChar char="•"/>
            </a:pPr>
            <a:r>
              <a:rPr lang="en-GB" dirty="0"/>
              <a:t>It would be nice if instead of a 1-hot representation we can instead learn a thicker ice representation where for each of these words Man, Woman, King, Queen, Apple, Orange or really for every word in the dictionary we can learn a set of features and values for each of the. </a:t>
            </a:r>
          </a:p>
          <a:p>
            <a:pPr marL="228600" indent="-228600">
              <a:buFont typeface="+mj-lt"/>
              <a:buAutoNum type="arabicPeriod"/>
            </a:pPr>
            <a:r>
              <a:rPr lang="en-GB" dirty="0"/>
              <a:t>So for example each of these words might have what is the gender associated with each of these things so if gender goes from -1 for males and +1 for female then then if we are actually learning these things maybe for King you get -0.95 and for Queen +0.97 and the app when our interests you</a:t>
            </a:r>
          </a:p>
          <a:p>
            <a:pPr marL="171450" indent="-171450">
              <a:buFont typeface="Arial" panose="020B0604020202020204" pitchFamily="34" charset="0"/>
              <a:buChar char="•"/>
            </a:pPr>
            <a:r>
              <a:rPr lang="en-GB" dirty="0"/>
              <a:t>know sort of genderless</a:t>
            </a:r>
          </a:p>
          <a:p>
            <a:pPr marL="228600" indent="-228600">
              <a:buFont typeface="+mj-lt"/>
              <a:buAutoNum type="arabicPeriod"/>
            </a:pPr>
            <a:r>
              <a:rPr lang="en-GB" dirty="0"/>
              <a:t>Another feature might how royal are these things and so the terms man and women are optically royal so they may have features values close to 0.</a:t>
            </a:r>
          </a:p>
          <a:p>
            <a:pPr marL="171450" indent="-171450">
              <a:buFont typeface="Arial" panose="020B0604020202020204" pitchFamily="34" charset="0"/>
              <a:buChar char="•"/>
            </a:pPr>
            <a:r>
              <a:rPr lang="en-GB" dirty="0"/>
              <a:t>King and Queen are highly royal and Apple and Orange are not to the royal.</a:t>
            </a:r>
          </a:p>
          <a:p>
            <a:pPr marL="228600" indent="-228600">
              <a:buFont typeface="+mj-lt"/>
              <a:buAutoNum type="arabicPeriod"/>
            </a:pPr>
            <a:r>
              <a:rPr lang="en-GB" dirty="0"/>
              <a:t>How about age, well Man and Woman doesn't connote much about age maybe men and women implies that they're adults but you know maybe neither necessarily young nor old so maybe values close to zero.</a:t>
            </a:r>
          </a:p>
          <a:p>
            <a:pPr marL="171450" indent="-171450">
              <a:buFont typeface="Arial" panose="020B0604020202020204" pitchFamily="34" charset="0"/>
              <a:buChar char="•"/>
            </a:pPr>
            <a:r>
              <a:rPr lang="en-GB" dirty="0"/>
              <a:t>Whereas kings and queens are almost always adults an Apple an Orange might be more neutral respect to age. </a:t>
            </a:r>
          </a:p>
          <a:p>
            <a:pPr marL="228600" indent="-228600">
              <a:buFont typeface="+mj-lt"/>
              <a:buAutoNum type="arabicPeriod"/>
            </a:pPr>
            <a:r>
              <a:rPr lang="en-GB" dirty="0"/>
              <a:t>And then another feature is for example a food. Well Man is not a food Woman is not a food. Neither are Kings and Queens but Apples and Oranges are fruits and </a:t>
            </a:r>
          </a:p>
          <a:p>
            <a:pPr marL="171450" indent="-171450">
              <a:buFont typeface="Arial" panose="020B0604020202020204" pitchFamily="34" charset="0"/>
              <a:buChar char="•"/>
            </a:pPr>
            <a:r>
              <a:rPr lang="en-GB" dirty="0"/>
              <a:t>There can be many other features as well ranging from: what is the size of this, what is the cost, is this something that is related to life, is this an action or is </a:t>
            </a:r>
            <a:r>
              <a:rPr lang="en-GB" dirty="0" err="1"/>
              <a:t>thi</a:t>
            </a:r>
            <a:r>
              <a:rPr lang="en-GB" dirty="0"/>
              <a:t> is a verb or is it something else and so on </a:t>
            </a:r>
          </a:p>
          <a:p>
            <a:pPr marL="171450" indent="-171450">
              <a:buFont typeface="Arial" panose="020B0604020202020204" pitchFamily="34" charset="0"/>
              <a:buChar char="•"/>
            </a:pPr>
            <a:r>
              <a:rPr lang="en-GB" dirty="0"/>
              <a:t>So you can imagine coming up with many features and for the sake of illustration let's say um 300 different features and what that does is it allows you to take this list of numbers I've only written for here but this could be a list of maybe 300 numbers that then becomes a 300 dimensional vector for representing the </a:t>
            </a:r>
          </a:p>
          <a:p>
            <a:r>
              <a:rPr lang="en-GB" dirty="0"/>
              <a:t>word man and I'm going to use the notation e5391 to denote a representation like this and similarly this vector this 300 original </a:t>
            </a:r>
          </a:p>
          <a:p>
            <a:r>
              <a:rPr lang="en-GB" dirty="0"/>
              <a:t>vector or 300 emotional vector like this</a:t>
            </a:r>
          </a:p>
          <a:p>
            <a:r>
              <a:rPr lang="en-GB" dirty="0"/>
              <a:t>I would denote e9853 to denote a 300 dimensional vector we could use to represent the word Women and similarly </a:t>
            </a:r>
          </a:p>
          <a:p>
            <a:r>
              <a:rPr lang="en-GB" dirty="0"/>
              <a:t>for the other examples here now </a:t>
            </a:r>
          </a:p>
          <a:p>
            <a:r>
              <a:rPr lang="en-GB" dirty="0"/>
              <a:t>If you use this representation to represent the words Orange and Apple then notice that the representations for Orange and Apple are now quite similar. </a:t>
            </a:r>
          </a:p>
          <a:p>
            <a:r>
              <a:rPr lang="en-GB" dirty="0"/>
              <a:t>Some of the features will differ because maybe the </a:t>
            </a:r>
            <a:r>
              <a:rPr lang="en-GB" dirty="0" err="1"/>
              <a:t>color</a:t>
            </a:r>
            <a:r>
              <a:rPr lang="en-GB" dirty="0"/>
              <a:t> of an orange and </a:t>
            </a:r>
            <a:r>
              <a:rPr lang="en-GB" dirty="0" err="1"/>
              <a:t>color</a:t>
            </a:r>
            <a:r>
              <a:rPr lang="en-GB" dirty="0"/>
              <a:t> of an apple, the taste order or some other features were differ. </a:t>
            </a:r>
          </a:p>
          <a:p>
            <a:endParaRPr lang="en-GB" dirty="0"/>
          </a:p>
          <a:p>
            <a:r>
              <a:rPr lang="en-GB" dirty="0"/>
              <a:t>But by and large along the features of apple and orange are actually the same or take on very similar values and so this increases the odds of the learning algorithm that has figured out that orange juice is a thing to also quickly figure out that apple juice is a thing so this allows it to generalize better across different words </a:t>
            </a:r>
          </a:p>
          <a:p>
            <a:r>
              <a:rPr lang="en-GB" dirty="0"/>
              <a:t>so over the next few videos we'll find a way to learn word embeddings which is may seem to learn high dimensional feature vectors like these that gives a</a:t>
            </a:r>
          </a:p>
          <a:p>
            <a:r>
              <a:rPr lang="en-GB" dirty="0"/>
              <a:t>better representation than one heart</a:t>
            </a:r>
          </a:p>
          <a:p>
            <a:r>
              <a:rPr lang="en-GB" dirty="0"/>
              <a:t>vectors for representing different words</a:t>
            </a:r>
          </a:p>
          <a:p>
            <a:r>
              <a:rPr lang="en-GB" dirty="0"/>
              <a:t>and the features we'll end up learning</a:t>
            </a:r>
          </a:p>
          <a:p>
            <a:r>
              <a:rPr lang="en-GB" dirty="0"/>
              <a:t>won't have a easy to interpret</a:t>
            </a:r>
          </a:p>
          <a:p>
            <a:r>
              <a:rPr lang="en-GB" dirty="0"/>
              <a:t>interpretation like that component one</a:t>
            </a:r>
          </a:p>
          <a:p>
            <a:r>
              <a:rPr lang="en-GB" dirty="0"/>
              <a:t>is gender component two is royal</a:t>
            </a:r>
          </a:p>
          <a:p>
            <a:r>
              <a:rPr lang="en-GB" dirty="0"/>
              <a:t>component for your age and so on exactly</a:t>
            </a:r>
          </a:p>
          <a:p>
            <a:r>
              <a:rPr lang="en-GB" dirty="0"/>
              <a:t>what the representing will be a bit</a:t>
            </a:r>
          </a:p>
          <a:p>
            <a:r>
              <a:rPr lang="en-GB" dirty="0"/>
              <a:t>harder to figure out but nonetheless the</a:t>
            </a:r>
          </a:p>
          <a:p>
            <a:r>
              <a:rPr lang="en-GB" dirty="0"/>
              <a:t>future eyes representations would really</a:t>
            </a:r>
          </a:p>
          <a:p>
            <a:r>
              <a:rPr lang="en-GB" dirty="0"/>
              <a:t>learn will allow an algorithm to quickly</a:t>
            </a:r>
          </a:p>
          <a:p>
            <a:r>
              <a:rPr lang="en-GB" dirty="0"/>
              <a:t>figure out that </a:t>
            </a: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4</a:t>
            </a:fld>
            <a:endParaRPr lang="hr-HR" dirty="0"/>
          </a:p>
        </p:txBody>
      </p:sp>
    </p:spTree>
    <p:extLst>
      <p:ext uri="{BB962C8B-B14F-4D97-AF65-F5344CB8AC3E}">
        <p14:creationId xmlns:p14="http://schemas.microsoft.com/office/powerpoint/2010/main" val="325525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r>
              <a:rPr lang="en-GB" dirty="0"/>
              <a:t>Apple and orange are more similar than say King and orange or green and orange </a:t>
            </a:r>
          </a:p>
          <a:p>
            <a:r>
              <a:rPr lang="en-GB" dirty="0"/>
              <a:t>if we're able to learn a 300 dimensional feature vector or 300 dimensional embedding for each words one of the popular things to</a:t>
            </a:r>
          </a:p>
          <a:p>
            <a:r>
              <a:rPr lang="en-GB" dirty="0"/>
              <a:t>do is also to take this 300 dimensional data and embed it say in a two dimensional space so that you can visualize them and so one common</a:t>
            </a:r>
          </a:p>
          <a:p>
            <a:r>
              <a:rPr lang="en-GB" dirty="0"/>
              <a:t>algorithm for doing this is the t-SNE algorithm or PCA and similar.</a:t>
            </a:r>
          </a:p>
          <a:p>
            <a:r>
              <a:rPr lang="en-GB" dirty="0"/>
              <a:t>if you look at one of these embeddings one of these representations you find that words like man and women tend to get grouped together </a:t>
            </a:r>
          </a:p>
          <a:p>
            <a:r>
              <a:rPr lang="en-GB" dirty="0"/>
              <a:t>A king and queen and get grouped together and </a:t>
            </a:r>
          </a:p>
          <a:p>
            <a:r>
              <a:rPr lang="en-GB" dirty="0"/>
              <a:t>These are the people which tend to get grouped together </a:t>
            </a:r>
          </a:p>
          <a:p>
            <a:endParaRPr lang="en-GB" dirty="0"/>
          </a:p>
          <a:p>
            <a:r>
              <a:rPr lang="en-GB" dirty="0"/>
              <a:t>Those are animals who can get to group together, the fruits will tend to be close to each and numbers like 1, 2, 3, 4 will be close to each other.</a:t>
            </a:r>
          </a:p>
          <a:p>
            <a:r>
              <a:rPr lang="en-GB" dirty="0"/>
              <a:t>And then maybe the animates objects as people and animals also tend to get grouped together.</a:t>
            </a:r>
          </a:p>
          <a:p>
            <a:endParaRPr lang="en-GB" dirty="0"/>
          </a:p>
          <a:p>
            <a:r>
              <a:rPr lang="en-GB" dirty="0"/>
              <a:t>But you see plots like these sometimes on the internet to visualize some of</a:t>
            </a:r>
          </a:p>
          <a:p>
            <a:r>
              <a:rPr lang="en-GB" dirty="0"/>
              <a:t>these 300 or higher dimensional</a:t>
            </a:r>
          </a:p>
          <a:p>
            <a:r>
              <a:rPr lang="en-GB" dirty="0"/>
              <a:t>embeddings and maybe the</a:t>
            </a:r>
          </a:p>
          <a:p>
            <a:r>
              <a:rPr lang="en-GB" dirty="0"/>
              <a:t>did you sense that were the embedding</a:t>
            </a:r>
          </a:p>
          <a:p>
            <a:r>
              <a:rPr lang="en-GB" dirty="0"/>
              <a:t>algorithms like these can learn similar</a:t>
            </a:r>
          </a:p>
          <a:p>
            <a:r>
              <a:rPr lang="en-GB" dirty="0"/>
              <a:t>features for concepts that feel like</a:t>
            </a:r>
          </a:p>
          <a:p>
            <a:r>
              <a:rPr lang="en-GB" dirty="0"/>
              <a:t>they should be more related as</a:t>
            </a:r>
          </a:p>
          <a:p>
            <a:r>
              <a:rPr lang="en-GB" dirty="0"/>
              <a:t>visualized by that concepts that seem to</a:t>
            </a:r>
          </a:p>
          <a:p>
            <a:r>
              <a:rPr lang="en-GB" dirty="0"/>
              <a:t>you and me like they should be more</a:t>
            </a:r>
          </a:p>
          <a:p>
            <a:r>
              <a:rPr lang="en-GB" dirty="0"/>
              <a:t>similar end up getting mapped to more</a:t>
            </a:r>
          </a:p>
          <a:p>
            <a:r>
              <a:rPr lang="en-GB" dirty="0"/>
              <a:t>similar feature vectors and these</a:t>
            </a:r>
          </a:p>
          <a:p>
            <a:r>
              <a:rPr lang="en-GB" dirty="0"/>
              <a:t>representations will use these solar</a:t>
            </a:r>
          </a:p>
          <a:p>
            <a:r>
              <a:rPr lang="en-GB" dirty="0"/>
              <a:t>feature eyes representations in maybe a</a:t>
            </a:r>
          </a:p>
          <a:p>
            <a:r>
              <a:rPr lang="en-GB" dirty="0"/>
              <a:t>300 dimensional space these are called</a:t>
            </a:r>
          </a:p>
          <a:p>
            <a:r>
              <a:rPr lang="en-GB" dirty="0"/>
              <a:t>embeddings and the reason we call them</a:t>
            </a:r>
          </a:p>
          <a:p>
            <a:r>
              <a:rPr lang="en-GB" dirty="0"/>
              <a:t>embedding this you can think of a 300</a:t>
            </a:r>
          </a:p>
          <a:p>
            <a:r>
              <a:rPr lang="en-GB" dirty="0"/>
              <a:t>dimensional space and again the contour</a:t>
            </a:r>
          </a:p>
          <a:p>
            <a:r>
              <a:rPr lang="en-GB" dirty="0"/>
              <a:t>of the interdimensional spaces make this</a:t>
            </a:r>
          </a:p>
          <a:p>
            <a:r>
              <a:rPr lang="en-GB" dirty="0"/>
              <a:t>a 3d one and what you do is you take</a:t>
            </a:r>
          </a:p>
          <a:p>
            <a:r>
              <a:rPr lang="en-GB" dirty="0"/>
              <a:t>every word like orange and you you know</a:t>
            </a:r>
          </a:p>
          <a:p>
            <a:r>
              <a:rPr lang="en-GB" dirty="0"/>
              <a:t>have a 300 dimensional feature vector so</a:t>
            </a:r>
          </a:p>
          <a:p>
            <a:r>
              <a:rPr lang="en-GB" dirty="0"/>
              <a:t>the word orange gets embedded to a point</a:t>
            </a:r>
          </a:p>
          <a:p>
            <a:r>
              <a:rPr lang="en-GB" dirty="0"/>
              <a:t>in this 300 dimensional space and the</a:t>
            </a:r>
          </a:p>
          <a:p>
            <a:r>
              <a:rPr lang="en-GB" dirty="0"/>
              <a:t>word Apple gets embedded to a different</a:t>
            </a:r>
          </a:p>
          <a:p>
            <a:r>
              <a:rPr lang="en-GB" dirty="0"/>
              <a:t>point in this PNG dimensional space and</a:t>
            </a:r>
          </a:p>
          <a:p>
            <a:r>
              <a:rPr lang="en-GB" dirty="0"/>
              <a:t>of course to visualize it outlives liked</a:t>
            </a:r>
          </a:p>
          <a:p>
            <a:r>
              <a:rPr lang="en-GB" dirty="0"/>
              <a:t>easily mapped is so much lower</a:t>
            </a:r>
          </a:p>
          <a:p>
            <a:r>
              <a:rPr lang="en-GB" dirty="0"/>
              <a:t>dimensional space you can actually plot</a:t>
            </a:r>
          </a:p>
          <a:p>
            <a:r>
              <a:rPr lang="en-GB" dirty="0"/>
              <a:t>the 2d data and and look at it but</a:t>
            </a:r>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5</a:t>
            </a:fld>
            <a:endParaRPr lang="hr-HR" dirty="0"/>
          </a:p>
        </p:txBody>
      </p:sp>
    </p:spTree>
    <p:extLst>
      <p:ext uri="{BB962C8B-B14F-4D97-AF65-F5344CB8AC3E}">
        <p14:creationId xmlns:p14="http://schemas.microsoft.com/office/powerpoint/2010/main" val="385103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10</a:t>
            </a:fld>
            <a:endParaRPr lang="hr-HR" dirty="0"/>
          </a:p>
        </p:txBody>
      </p:sp>
    </p:spTree>
    <p:extLst>
      <p:ext uri="{BB962C8B-B14F-4D97-AF65-F5344CB8AC3E}">
        <p14:creationId xmlns:p14="http://schemas.microsoft.com/office/powerpoint/2010/main" val="60971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11</a:t>
            </a:fld>
            <a:endParaRPr lang="hr-HR" dirty="0"/>
          </a:p>
        </p:txBody>
      </p:sp>
    </p:spTree>
    <p:extLst>
      <p:ext uri="{BB962C8B-B14F-4D97-AF65-F5344CB8AC3E}">
        <p14:creationId xmlns:p14="http://schemas.microsoft.com/office/powerpoint/2010/main" val="345477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12</a:t>
            </a:fld>
            <a:endParaRPr lang="hr-HR" dirty="0"/>
          </a:p>
        </p:txBody>
      </p:sp>
    </p:spTree>
    <p:extLst>
      <p:ext uri="{BB962C8B-B14F-4D97-AF65-F5344CB8AC3E}">
        <p14:creationId xmlns:p14="http://schemas.microsoft.com/office/powerpoint/2010/main" val="23936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13</a:t>
            </a:fld>
            <a:endParaRPr lang="hr-HR" dirty="0"/>
          </a:p>
        </p:txBody>
      </p:sp>
    </p:spTree>
    <p:extLst>
      <p:ext uri="{BB962C8B-B14F-4D97-AF65-F5344CB8AC3E}">
        <p14:creationId xmlns:p14="http://schemas.microsoft.com/office/powerpoint/2010/main" val="141784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14</a:t>
            </a:fld>
            <a:endParaRPr lang="hr-HR" dirty="0"/>
          </a:p>
        </p:txBody>
      </p:sp>
    </p:spTree>
    <p:extLst>
      <p:ext uri="{BB962C8B-B14F-4D97-AF65-F5344CB8AC3E}">
        <p14:creationId xmlns:p14="http://schemas.microsoft.com/office/powerpoint/2010/main" val="351595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5E9A57EA-DA71-4ED8-87D5-FA09C51B6AFA}" type="slidenum">
              <a:rPr lang="hr-HR" smtClean="0"/>
              <a:pPr/>
              <a:t>15</a:t>
            </a:fld>
            <a:endParaRPr lang="hr-HR" dirty="0"/>
          </a:p>
        </p:txBody>
      </p:sp>
    </p:spTree>
    <p:extLst>
      <p:ext uri="{BB962C8B-B14F-4D97-AF65-F5344CB8AC3E}">
        <p14:creationId xmlns:p14="http://schemas.microsoft.com/office/powerpoint/2010/main" val="314273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
            <a:ext cx="9144000" cy="2500305"/>
          </a:xfrm>
        </p:spPr>
        <p:txBody>
          <a:bodyPr/>
          <a:lstStyle/>
          <a:p>
            <a:r>
              <a:rPr lang="en-US"/>
              <a:t>Click to edit Master title style</a:t>
            </a:r>
            <a:endParaRPr lang="hr-HR"/>
          </a:p>
        </p:txBody>
      </p:sp>
      <p:sp>
        <p:nvSpPr>
          <p:cNvPr id="3" name="Subtitle 2"/>
          <p:cNvSpPr>
            <a:spLocks noGrp="1"/>
          </p:cNvSpPr>
          <p:nvPr>
            <p:ph type="subTitle" idx="1"/>
          </p:nvPr>
        </p:nvSpPr>
        <p:spPr>
          <a:xfrm>
            <a:off x="1371600" y="3714752"/>
            <a:ext cx="6400800" cy="1924048"/>
          </a:xfrm>
        </p:spPr>
        <p:txBody>
          <a:bodyPr/>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2396" y="71415"/>
            <a:ext cx="1485896" cy="6429420"/>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71406" y="71415"/>
            <a:ext cx="7429552" cy="6429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Content Placeholder 2"/>
          <p:cNvSpPr>
            <a:spLocks noGrp="1"/>
          </p:cNvSpPr>
          <p:nvPr>
            <p:ph sz="half" idx="1"/>
          </p:nvPr>
        </p:nvSpPr>
        <p:spPr>
          <a:xfrm>
            <a:off x="71406" y="571480"/>
            <a:ext cx="4424394" cy="5929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571480"/>
            <a:ext cx="4424394" cy="59293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Text Placeholder 2"/>
          <p:cNvSpPr>
            <a:spLocks noGrp="1"/>
          </p:cNvSpPr>
          <p:nvPr>
            <p:ph type="body" idx="1"/>
          </p:nvPr>
        </p:nvSpPr>
        <p:spPr>
          <a:xfrm>
            <a:off x="71406" y="571480"/>
            <a:ext cx="4425982"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1406" y="1214423"/>
            <a:ext cx="4425982"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5" name="Text Placeholder 4"/>
          <p:cNvSpPr>
            <a:spLocks noGrp="1"/>
          </p:cNvSpPr>
          <p:nvPr>
            <p:ph type="body" sz="quarter" idx="3"/>
          </p:nvPr>
        </p:nvSpPr>
        <p:spPr>
          <a:xfrm>
            <a:off x="4645027" y="571480"/>
            <a:ext cx="4427569"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214423"/>
            <a:ext cx="4427569" cy="52864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hr-HR" dirty="0"/>
          </a:p>
        </p:txBody>
      </p:sp>
      <p:sp>
        <p:nvSpPr>
          <p:cNvPr id="3" name="Date Placeholder 2"/>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7" y="71414"/>
            <a:ext cx="3394107" cy="1363687"/>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71415"/>
            <a:ext cx="5497544" cy="6429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71407" y="1435100"/>
            <a:ext cx="3394107" cy="5065735"/>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406" y="5143512"/>
            <a:ext cx="9001188" cy="566739"/>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71406" y="71415"/>
            <a:ext cx="9001188" cy="500066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lang="hr-HR" dirty="0"/>
          </a:p>
        </p:txBody>
      </p:sp>
      <p:sp>
        <p:nvSpPr>
          <p:cNvPr id="4" name="Text Placeholder 3"/>
          <p:cNvSpPr>
            <a:spLocks noGrp="1"/>
          </p:cNvSpPr>
          <p:nvPr>
            <p:ph type="body" sz="half" idx="2"/>
          </p:nvPr>
        </p:nvSpPr>
        <p:spPr>
          <a:xfrm>
            <a:off x="71406" y="5715017"/>
            <a:ext cx="9001188"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65C48-E28F-491B-A6FC-AD0BFE4ABDB2}" type="datetimeFigureOut">
              <a:rPr lang="sr-Latn-CS" smtClean="0"/>
              <a:pPr/>
              <a:t>20.11.22.</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3E44B878-1E7A-41BB-BEF2-7EED5D7B2C6D}" type="slidenum">
              <a:rPr lang="hr-HR" smtClean="0"/>
              <a:pPr/>
              <a:t>‹#›</a:t>
            </a:fld>
            <a:endParaRPr lang="hr-H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00043"/>
          </a:xfrm>
          <a:prstGeom prst="rect">
            <a:avLst/>
          </a:prstGeom>
          <a:solidFill>
            <a:schemeClr val="accent1">
              <a:lumMod val="75000"/>
            </a:schemeClr>
          </a:solidFill>
        </p:spPr>
        <p:txBody>
          <a:bodyPr vert="horz" lIns="91440" tIns="45720" rIns="91440" bIns="45720" rtlCol="0" anchor="ctr">
            <a:noAutofit/>
          </a:bodyPr>
          <a:lstStyle/>
          <a:p>
            <a:r>
              <a:rPr lang="en-US" dirty="0"/>
              <a:t>Click to edit Master title style</a:t>
            </a:r>
            <a:endParaRPr lang="hr-HR" dirty="0"/>
          </a:p>
        </p:txBody>
      </p:sp>
      <p:sp>
        <p:nvSpPr>
          <p:cNvPr id="3" name="Text Placeholder 2"/>
          <p:cNvSpPr>
            <a:spLocks noGrp="1"/>
          </p:cNvSpPr>
          <p:nvPr>
            <p:ph type="body" idx="1"/>
          </p:nvPr>
        </p:nvSpPr>
        <p:spPr>
          <a:xfrm>
            <a:off x="71406" y="571480"/>
            <a:ext cx="9001188" cy="59293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p:cNvSpPr>
            <a:spLocks noGrp="1"/>
          </p:cNvSpPr>
          <p:nvPr>
            <p:ph type="dt" sz="half" idx="2"/>
          </p:nvPr>
        </p:nvSpPr>
        <p:spPr>
          <a:xfrm>
            <a:off x="0" y="6572272"/>
            <a:ext cx="1071538"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DA765C48-E28F-491B-A6FC-AD0BFE4ABDB2}" type="datetimeFigureOut">
              <a:rPr lang="sr-Latn-CS" smtClean="0"/>
              <a:pPr/>
              <a:t>20.11.22.</a:t>
            </a:fld>
            <a:endParaRPr lang="hr-HR" dirty="0"/>
          </a:p>
        </p:txBody>
      </p:sp>
      <p:sp>
        <p:nvSpPr>
          <p:cNvPr id="5" name="Footer Placeholder 4"/>
          <p:cNvSpPr>
            <a:spLocks noGrp="1"/>
          </p:cNvSpPr>
          <p:nvPr>
            <p:ph type="ftr" sz="quarter" idx="3"/>
          </p:nvPr>
        </p:nvSpPr>
        <p:spPr>
          <a:xfrm>
            <a:off x="1142976" y="6572272"/>
            <a:ext cx="7072362"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286776" y="6572272"/>
            <a:ext cx="857224"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3E44B878-1E7A-41BB-BEF2-7EED5D7B2C6D}" type="slidenum">
              <a:rPr lang="hr-HR" smtClean="0"/>
              <a:pPr/>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3600" kern="1200">
          <a:solidFill>
            <a:schemeClr val="bg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62.png"/><Relationship Id="rId18" Type="http://schemas.openxmlformats.org/officeDocument/2006/relationships/customXml" Target="../ink/ink52.xml"/><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customXml" Target="../ink/ink49.xml"/><Relationship Id="rId17" Type="http://schemas.openxmlformats.org/officeDocument/2006/relationships/image" Target="../media/image64.png"/><Relationship Id="rId2" Type="http://schemas.openxmlformats.org/officeDocument/2006/relationships/notesSlide" Target="../notesSlides/notesSlide4.xml"/><Relationship Id="rId16"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1.png"/><Relationship Id="rId5" Type="http://schemas.openxmlformats.org/officeDocument/2006/relationships/image" Target="../media/image57.png"/><Relationship Id="rId15" Type="http://schemas.openxmlformats.org/officeDocument/2006/relationships/image" Target="../media/image63.png"/><Relationship Id="rId10" Type="http://schemas.openxmlformats.org/officeDocument/2006/relationships/customXml" Target="../ink/ink48.xml"/><Relationship Id="rId19" Type="http://schemas.openxmlformats.org/officeDocument/2006/relationships/image" Target="../media/image65.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customXml" Target="../ink/ink50.xml"/></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customXml" Target="../ink/ink53.xml"/><Relationship Id="rId7" Type="http://schemas.openxmlformats.org/officeDocument/2006/relationships/customXml" Target="../ink/ink5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customXml" Target="../ink/ink54.xml"/><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customXml" Target="../ink/ink56.xml"/></Relationships>
</file>

<file path=ppt/slides/_rels/slide1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customXml" Target="../ink/ink57.xml"/><Relationship Id="rId7" Type="http://schemas.openxmlformats.org/officeDocument/2006/relationships/customXml" Target="../ink/ink5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customXml" Target="../ink/ink58.xml"/><Relationship Id="rId10" Type="http://schemas.openxmlformats.org/officeDocument/2006/relationships/image" Target="../media/image73.png"/><Relationship Id="rId4" Type="http://schemas.openxmlformats.org/officeDocument/2006/relationships/image" Target="../media/image70.png"/><Relationship Id="rId9" Type="http://schemas.openxmlformats.org/officeDocument/2006/relationships/customXml" Target="../ink/ink60.xml"/></Relationships>
</file>

<file path=ppt/slides/_rels/slide13.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customXml" Target="../ink/ink66.xml"/><Relationship Id="rId18" Type="http://schemas.openxmlformats.org/officeDocument/2006/relationships/image" Target="../media/image81.png"/><Relationship Id="rId3" Type="http://schemas.openxmlformats.org/officeDocument/2006/relationships/customXml" Target="../ink/ink61.xml"/><Relationship Id="rId21" Type="http://schemas.openxmlformats.org/officeDocument/2006/relationships/customXml" Target="../ink/ink70.xml"/><Relationship Id="rId7" Type="http://schemas.openxmlformats.org/officeDocument/2006/relationships/customXml" Target="../ink/ink63.xml"/><Relationship Id="rId12" Type="http://schemas.openxmlformats.org/officeDocument/2006/relationships/image" Target="../media/image78.png"/><Relationship Id="rId17" Type="http://schemas.openxmlformats.org/officeDocument/2006/relationships/customXml" Target="../ink/ink68.xml"/><Relationship Id="rId2" Type="http://schemas.openxmlformats.org/officeDocument/2006/relationships/notesSlide" Target="../notesSlides/notesSlide7.xml"/><Relationship Id="rId16" Type="http://schemas.openxmlformats.org/officeDocument/2006/relationships/image" Target="../media/image80.png"/><Relationship Id="rId20"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customXml" Target="../ink/ink65.xml"/><Relationship Id="rId5" Type="http://schemas.openxmlformats.org/officeDocument/2006/relationships/customXml" Target="../ink/ink62.xml"/><Relationship Id="rId15" Type="http://schemas.openxmlformats.org/officeDocument/2006/relationships/customXml" Target="../ink/ink67.xml"/><Relationship Id="rId10" Type="http://schemas.openxmlformats.org/officeDocument/2006/relationships/image" Target="../media/image77.png"/><Relationship Id="rId19" Type="http://schemas.openxmlformats.org/officeDocument/2006/relationships/customXml" Target="../ink/ink69.xml"/><Relationship Id="rId4" Type="http://schemas.openxmlformats.org/officeDocument/2006/relationships/image" Target="../media/image74.png"/><Relationship Id="rId9" Type="http://schemas.openxmlformats.org/officeDocument/2006/relationships/customXml" Target="../ink/ink64.xml"/><Relationship Id="rId14" Type="http://schemas.openxmlformats.org/officeDocument/2006/relationships/image" Target="../media/image79.png"/><Relationship Id="rId22" Type="http://schemas.openxmlformats.org/officeDocument/2006/relationships/image" Target="../media/image83.png"/></Relationships>
</file>

<file path=ppt/slides/_rels/slide14.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4.png"/><Relationship Id="rId7" Type="http://schemas.openxmlformats.org/officeDocument/2006/relationships/customXml" Target="../ink/ink72.xml"/><Relationship Id="rId12"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customXml" Target="../ink/ink74.xml"/><Relationship Id="rId5" Type="http://schemas.openxmlformats.org/officeDocument/2006/relationships/customXml" Target="../ink/ink71.xml"/><Relationship Id="rId10" Type="http://schemas.openxmlformats.org/officeDocument/2006/relationships/image" Target="../media/image88.png"/><Relationship Id="rId4" Type="http://schemas.openxmlformats.org/officeDocument/2006/relationships/image" Target="../media/image85.png"/><Relationship Id="rId9" Type="http://schemas.openxmlformats.org/officeDocument/2006/relationships/customXml" Target="../ink/ink73.xml"/></Relationships>
</file>

<file path=ppt/slides/_rels/slide15.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customXml" Target="../ink/ink80.xml"/><Relationship Id="rId3" Type="http://schemas.openxmlformats.org/officeDocument/2006/relationships/customXml" Target="../ink/ink75.xml"/><Relationship Id="rId7" Type="http://schemas.openxmlformats.org/officeDocument/2006/relationships/customXml" Target="../ink/ink77.xml"/><Relationship Id="rId12" Type="http://schemas.openxmlformats.org/officeDocument/2006/relationships/image" Target="../media/image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customXml" Target="../ink/ink79.xml"/><Relationship Id="rId5" Type="http://schemas.openxmlformats.org/officeDocument/2006/relationships/customXml" Target="../ink/ink76.xml"/><Relationship Id="rId10" Type="http://schemas.openxmlformats.org/officeDocument/2006/relationships/image" Target="../media/image93.png"/><Relationship Id="rId4" Type="http://schemas.openxmlformats.org/officeDocument/2006/relationships/image" Target="../media/image90.png"/><Relationship Id="rId9" Type="http://schemas.openxmlformats.org/officeDocument/2006/relationships/customXml" Target="../ink/ink78.xml"/><Relationship Id="rId14" Type="http://schemas.openxmlformats.org/officeDocument/2006/relationships/image" Target="../media/image95.png"/></Relationships>
</file>

<file path=ppt/slides/_rels/slide16.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98.png"/><Relationship Id="rId12" Type="http://schemas.openxmlformats.org/officeDocument/2006/relationships/customXml" Target="../ink/ink85.xml"/><Relationship Id="rId17" Type="http://schemas.openxmlformats.org/officeDocument/2006/relationships/image" Target="../media/image103.png"/><Relationship Id="rId2" Type="http://schemas.openxmlformats.org/officeDocument/2006/relationships/notesSlide" Target="../notesSlides/notesSlide10.xml"/><Relationship Id="rId16" Type="http://schemas.openxmlformats.org/officeDocument/2006/relationships/customXml" Target="../ink/ink87.xml"/><Relationship Id="rId1" Type="http://schemas.openxmlformats.org/officeDocument/2006/relationships/slideLayout" Target="../slideLayouts/slideLayout2.xml"/><Relationship Id="rId6" Type="http://schemas.openxmlformats.org/officeDocument/2006/relationships/customXml" Target="../ink/ink82.xml"/><Relationship Id="rId11" Type="http://schemas.openxmlformats.org/officeDocument/2006/relationships/image" Target="../media/image100.png"/><Relationship Id="rId5" Type="http://schemas.openxmlformats.org/officeDocument/2006/relationships/image" Target="../media/image97.png"/><Relationship Id="rId15" Type="http://schemas.openxmlformats.org/officeDocument/2006/relationships/image" Target="../media/image102.png"/><Relationship Id="rId10" Type="http://schemas.openxmlformats.org/officeDocument/2006/relationships/customXml" Target="../ink/ink84.xml"/><Relationship Id="rId4" Type="http://schemas.openxmlformats.org/officeDocument/2006/relationships/customXml" Target="../ink/ink81.xml"/><Relationship Id="rId9" Type="http://schemas.openxmlformats.org/officeDocument/2006/relationships/image" Target="../media/image99.png"/><Relationship Id="rId14" Type="http://schemas.openxmlformats.org/officeDocument/2006/relationships/customXml" Target="../ink/ink86.xml"/></Relationships>
</file>

<file path=ppt/slides/_rels/slide17.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customXml" Target="../ink/ink88.xml"/><Relationship Id="rId7" Type="http://schemas.openxmlformats.org/officeDocument/2006/relationships/customXml" Target="../ink/ink90.xml"/><Relationship Id="rId12" Type="http://schemas.openxmlformats.org/officeDocument/2006/relationships/image" Target="../media/image10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customXml" Target="../ink/ink92.xml"/><Relationship Id="rId5" Type="http://schemas.openxmlformats.org/officeDocument/2006/relationships/customXml" Target="../ink/ink89.xml"/><Relationship Id="rId10" Type="http://schemas.openxmlformats.org/officeDocument/2006/relationships/image" Target="../media/image107.png"/><Relationship Id="rId4" Type="http://schemas.openxmlformats.org/officeDocument/2006/relationships/image" Target="../media/image104.png"/><Relationship Id="rId9" Type="http://schemas.openxmlformats.org/officeDocument/2006/relationships/customXml" Target="../ink/ink9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customXml" Target="../ink/ink98.xml"/><Relationship Id="rId18" Type="http://schemas.openxmlformats.org/officeDocument/2006/relationships/image" Target="../media/image116.png"/><Relationship Id="rId3" Type="http://schemas.openxmlformats.org/officeDocument/2006/relationships/customXml" Target="../ink/ink93.xml"/><Relationship Id="rId7" Type="http://schemas.openxmlformats.org/officeDocument/2006/relationships/customXml" Target="../ink/ink95.xml"/><Relationship Id="rId12" Type="http://schemas.openxmlformats.org/officeDocument/2006/relationships/image" Target="../media/image113.png"/><Relationship Id="rId17" Type="http://schemas.openxmlformats.org/officeDocument/2006/relationships/customXml" Target="../ink/ink100.xml"/><Relationship Id="rId2" Type="http://schemas.openxmlformats.org/officeDocument/2006/relationships/notesSlide" Target="../notesSlides/notesSlide13.xml"/><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97.xml"/><Relationship Id="rId5" Type="http://schemas.openxmlformats.org/officeDocument/2006/relationships/customXml" Target="../ink/ink94.xml"/><Relationship Id="rId15" Type="http://schemas.openxmlformats.org/officeDocument/2006/relationships/customXml" Target="../ink/ink99.xml"/><Relationship Id="rId10" Type="http://schemas.openxmlformats.org/officeDocument/2006/relationships/image" Target="../media/image112.png"/><Relationship Id="rId4" Type="http://schemas.openxmlformats.org/officeDocument/2006/relationships/image" Target="../media/image109.png"/><Relationship Id="rId9" Type="http://schemas.openxmlformats.org/officeDocument/2006/relationships/customXml" Target="../ink/ink96.xml"/><Relationship Id="rId14" Type="http://schemas.openxmlformats.org/officeDocument/2006/relationships/image" Target="../media/image1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3.xml"/><Relationship Id="rId1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customXml" Target="../ink/ink5.xml"/><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2.xml"/><Relationship Id="rId5" Type="http://schemas.openxmlformats.org/officeDocument/2006/relationships/image" Target="../media/image3.png"/><Relationship Id="rId15" Type="http://schemas.openxmlformats.org/officeDocument/2006/relationships/customXml" Target="../ink/ink4.xml"/><Relationship Id="rId10" Type="http://schemas.openxmlformats.org/officeDocument/2006/relationships/image" Target="../media/image7.png"/><Relationship Id="rId19" Type="http://schemas.openxmlformats.org/officeDocument/2006/relationships/customXml" Target="../ink/ink6.xml"/><Relationship Id="rId4" Type="http://schemas.openxmlformats.org/officeDocument/2006/relationships/image" Target="../media/image2.png"/><Relationship Id="rId9" Type="http://schemas.openxmlformats.org/officeDocument/2006/relationships/customXml" Target="../ink/ink1.xml"/><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2.xml"/><Relationship Id="rId18" Type="http://schemas.openxmlformats.org/officeDocument/2006/relationships/image" Target="../media/image20.png"/><Relationship Id="rId3" Type="http://schemas.openxmlformats.org/officeDocument/2006/relationships/customXml" Target="../ink/ink7.xml"/><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17.png"/><Relationship Id="rId17" Type="http://schemas.openxmlformats.org/officeDocument/2006/relationships/customXml" Target="../ink/ink14.xml"/><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6.png"/><Relationship Id="rId19" Type="http://schemas.openxmlformats.org/officeDocument/2006/relationships/customXml" Target="../ink/ink15.xml"/><Relationship Id="rId4" Type="http://schemas.openxmlformats.org/officeDocument/2006/relationships/image" Target="../media/image13.png"/><Relationship Id="rId9" Type="http://schemas.openxmlformats.org/officeDocument/2006/relationships/customXml" Target="../ink/ink10.xml"/><Relationship Id="rId14" Type="http://schemas.openxmlformats.org/officeDocument/2006/relationships/image" Target="../media/image18.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22.xml"/><Relationship Id="rId18" Type="http://schemas.openxmlformats.org/officeDocument/2006/relationships/image" Target="../media/image30.png"/><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7.png"/><Relationship Id="rId17" Type="http://schemas.openxmlformats.org/officeDocument/2006/relationships/customXml" Target="../ink/ink24.xml"/><Relationship Id="rId2" Type="http://schemas.openxmlformats.org/officeDocument/2006/relationships/notesSlide" Target="../notesSlides/notesSlide3.xml"/><Relationship Id="rId16" Type="http://schemas.openxmlformats.org/officeDocument/2006/relationships/image" Target="../media/image29.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21.xml"/><Relationship Id="rId5" Type="http://schemas.openxmlformats.org/officeDocument/2006/relationships/customXml" Target="../ink/ink18.xml"/><Relationship Id="rId15" Type="http://schemas.openxmlformats.org/officeDocument/2006/relationships/customXml" Target="../ink/ink23.xml"/><Relationship Id="rId10" Type="http://schemas.openxmlformats.org/officeDocument/2006/relationships/image" Target="../media/image26.png"/><Relationship Id="rId19" Type="http://schemas.openxmlformats.org/officeDocument/2006/relationships/customXml" Target="../ink/ink25.xml"/><Relationship Id="rId4" Type="http://schemas.openxmlformats.org/officeDocument/2006/relationships/image" Target="../media/image23.png"/><Relationship Id="rId9" Type="http://schemas.openxmlformats.org/officeDocument/2006/relationships/customXml" Target="../ink/ink20.xml"/><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31.xml"/><Relationship Id="rId7" Type="http://schemas.openxmlformats.org/officeDocument/2006/relationships/customXml" Target="../ink/ink33.xml"/><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customXml" Target="../ink/ink35.xml"/><Relationship Id="rId5" Type="http://schemas.openxmlformats.org/officeDocument/2006/relationships/customXml" Target="../ink/ink32.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34.xml"/></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customXml" Target="../ink/ink36.xml"/><Relationship Id="rId7" Type="http://schemas.openxmlformats.org/officeDocument/2006/relationships/customXml" Target="../ink/ink38.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37.xml"/><Relationship Id="rId10" Type="http://schemas.openxmlformats.org/officeDocument/2006/relationships/image" Target="../media/image47.png"/><Relationship Id="rId4" Type="http://schemas.openxmlformats.org/officeDocument/2006/relationships/image" Target="../media/image44.png"/><Relationship Id="rId9" Type="http://schemas.openxmlformats.org/officeDocument/2006/relationships/customXml" Target="../ink/ink39.xml"/></Relationships>
</file>

<file path=ppt/slides/_rels/slide9.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customXml" Target="../ink/ink45.xml"/><Relationship Id="rId2"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51.png"/><Relationship Id="rId14" Type="http://schemas.openxmlformats.org/officeDocument/2006/relationships/customXml" Target="../ink/ink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a:t>Word Embeddings</a:t>
            </a:r>
            <a:br>
              <a:rPr lang="en-US" dirty="0"/>
            </a:br>
            <a:br>
              <a:rPr lang="en-US" dirty="0"/>
            </a:br>
            <a:r>
              <a:rPr lang="en-US" sz="2000" dirty="0"/>
              <a:t>lecture 04.1</a:t>
            </a:r>
            <a:endParaRPr lang="en-US" sz="2800" dirty="0"/>
          </a:p>
        </p:txBody>
      </p:sp>
      <p:sp>
        <p:nvSpPr>
          <p:cNvPr id="3" name="Subtitle 2"/>
          <p:cNvSpPr>
            <a:spLocks noGrp="1"/>
          </p:cNvSpPr>
          <p:nvPr>
            <p:ph type="subTitle" idx="1"/>
          </p:nvPr>
        </p:nvSpPr>
        <p:spPr/>
        <p:txBody>
          <a:bodyPr/>
          <a:lstStyle/>
          <a:p>
            <a:r>
              <a:rPr lang="hr-HR" dirty="0"/>
              <a:t>Branko Žitko</a:t>
            </a:r>
          </a:p>
        </p:txBody>
      </p:sp>
      <p:sp>
        <p:nvSpPr>
          <p:cNvPr id="5" name="TextBox 4">
            <a:extLst>
              <a:ext uri="{FF2B5EF4-FFF2-40B4-BE49-F238E27FC236}">
                <a16:creationId xmlns:a16="http://schemas.microsoft.com/office/drawing/2014/main" id="{E8FF01B6-6017-F45A-1F83-E5C7330D07BF}"/>
              </a:ext>
            </a:extLst>
          </p:cNvPr>
          <p:cNvSpPr txBox="1"/>
          <p:nvPr/>
        </p:nvSpPr>
        <p:spPr>
          <a:xfrm>
            <a:off x="3324928" y="6381328"/>
            <a:ext cx="2494144" cy="369332"/>
          </a:xfrm>
          <a:prstGeom prst="rect">
            <a:avLst/>
          </a:prstGeom>
          <a:noFill/>
        </p:spPr>
        <p:txBody>
          <a:bodyPr wrap="none" rtlCol="0">
            <a:spAutoFit/>
          </a:bodyPr>
          <a:lstStyle/>
          <a:p>
            <a:r>
              <a:rPr lang="en-HR" dirty="0"/>
              <a:t>Source: DeepLearning.AI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language model</a:t>
            </a:r>
          </a:p>
        </p:txBody>
      </p:sp>
      <p:sp>
        <p:nvSpPr>
          <p:cNvPr id="4" name="TextBox 3">
            <a:extLst>
              <a:ext uri="{FF2B5EF4-FFF2-40B4-BE49-F238E27FC236}">
                <a16:creationId xmlns:a16="http://schemas.microsoft.com/office/drawing/2014/main" id="{EA8F5408-AC79-28D6-2341-17EFF109D4CC}"/>
              </a:ext>
            </a:extLst>
          </p:cNvPr>
          <p:cNvSpPr txBox="1"/>
          <p:nvPr/>
        </p:nvSpPr>
        <p:spPr>
          <a:xfrm>
            <a:off x="179514" y="836712"/>
            <a:ext cx="704039" cy="707886"/>
          </a:xfrm>
          <a:prstGeom prst="rect">
            <a:avLst/>
          </a:prstGeom>
          <a:noFill/>
        </p:spPr>
        <p:txBody>
          <a:bodyPr wrap="none" rtlCol="0">
            <a:spAutoFit/>
          </a:bodyPr>
          <a:lstStyle/>
          <a:p>
            <a:pPr algn="ctr"/>
            <a:r>
              <a:rPr lang="en-HR" sz="2000" dirty="0"/>
              <a:t>I</a:t>
            </a:r>
          </a:p>
          <a:p>
            <a:pPr algn="ctr"/>
            <a:r>
              <a:rPr lang="en-HR" sz="2000" dirty="0"/>
              <a:t>4343</a:t>
            </a:r>
          </a:p>
        </p:txBody>
      </p:sp>
      <p:sp>
        <p:nvSpPr>
          <p:cNvPr id="5" name="TextBox 4">
            <a:extLst>
              <a:ext uri="{FF2B5EF4-FFF2-40B4-BE49-F238E27FC236}">
                <a16:creationId xmlns:a16="http://schemas.microsoft.com/office/drawing/2014/main" id="{68327AB8-EEA8-4040-2D86-937E676CD1B0}"/>
              </a:ext>
            </a:extLst>
          </p:cNvPr>
          <p:cNvSpPr txBox="1"/>
          <p:nvPr/>
        </p:nvSpPr>
        <p:spPr>
          <a:xfrm>
            <a:off x="1058271" y="836712"/>
            <a:ext cx="706796" cy="707886"/>
          </a:xfrm>
          <a:prstGeom prst="rect">
            <a:avLst/>
          </a:prstGeom>
          <a:noFill/>
        </p:spPr>
        <p:txBody>
          <a:bodyPr wrap="none" rtlCol="0">
            <a:spAutoFit/>
          </a:bodyPr>
          <a:lstStyle/>
          <a:p>
            <a:pPr algn="ctr"/>
            <a:r>
              <a:rPr lang="en-HR" sz="2000" dirty="0"/>
              <a:t>want</a:t>
            </a:r>
          </a:p>
          <a:p>
            <a:pPr algn="ctr"/>
            <a:r>
              <a:rPr lang="en-HR" sz="2000" dirty="0"/>
              <a:t>9665</a:t>
            </a:r>
          </a:p>
        </p:txBody>
      </p:sp>
      <p:sp>
        <p:nvSpPr>
          <p:cNvPr id="6" name="TextBox 5">
            <a:extLst>
              <a:ext uri="{FF2B5EF4-FFF2-40B4-BE49-F238E27FC236}">
                <a16:creationId xmlns:a16="http://schemas.microsoft.com/office/drawing/2014/main" id="{F4DD1FC7-9DE8-A67F-C70A-AEA019054F23}"/>
              </a:ext>
            </a:extLst>
          </p:cNvPr>
          <p:cNvSpPr txBox="1"/>
          <p:nvPr/>
        </p:nvSpPr>
        <p:spPr>
          <a:xfrm>
            <a:off x="2134551" y="836712"/>
            <a:ext cx="314509" cy="707886"/>
          </a:xfrm>
          <a:prstGeom prst="rect">
            <a:avLst/>
          </a:prstGeom>
          <a:noFill/>
        </p:spPr>
        <p:txBody>
          <a:bodyPr wrap="none" rtlCol="0">
            <a:spAutoFit/>
          </a:bodyPr>
          <a:lstStyle/>
          <a:p>
            <a:pPr algn="ctr"/>
            <a:r>
              <a:rPr lang="en-HR" sz="2000" dirty="0"/>
              <a:t>a</a:t>
            </a:r>
          </a:p>
          <a:p>
            <a:pPr algn="ctr"/>
            <a:r>
              <a:rPr lang="en-HR" sz="2000" dirty="0"/>
              <a:t>1</a:t>
            </a:r>
          </a:p>
        </p:txBody>
      </p:sp>
      <p:sp>
        <p:nvSpPr>
          <p:cNvPr id="7" name="TextBox 6">
            <a:extLst>
              <a:ext uri="{FF2B5EF4-FFF2-40B4-BE49-F238E27FC236}">
                <a16:creationId xmlns:a16="http://schemas.microsoft.com/office/drawing/2014/main" id="{145B1588-AB42-3788-F6F8-C93E74130BB6}"/>
              </a:ext>
            </a:extLst>
          </p:cNvPr>
          <p:cNvSpPr txBox="1"/>
          <p:nvPr/>
        </p:nvSpPr>
        <p:spPr>
          <a:xfrm>
            <a:off x="2819926" y="836712"/>
            <a:ext cx="704039" cy="707886"/>
          </a:xfrm>
          <a:prstGeom prst="rect">
            <a:avLst/>
          </a:prstGeom>
          <a:noFill/>
        </p:spPr>
        <p:txBody>
          <a:bodyPr wrap="none" rtlCol="0">
            <a:spAutoFit/>
          </a:bodyPr>
          <a:lstStyle/>
          <a:p>
            <a:pPr algn="ctr"/>
            <a:r>
              <a:rPr lang="en-HR" sz="2000" dirty="0"/>
              <a:t>glass</a:t>
            </a:r>
          </a:p>
          <a:p>
            <a:pPr algn="ctr"/>
            <a:r>
              <a:rPr lang="en-HR" sz="2000" dirty="0"/>
              <a:t>3852</a:t>
            </a:r>
          </a:p>
        </p:txBody>
      </p:sp>
      <p:sp>
        <p:nvSpPr>
          <p:cNvPr id="9" name="TextBox 8">
            <a:extLst>
              <a:ext uri="{FF2B5EF4-FFF2-40B4-BE49-F238E27FC236}">
                <a16:creationId xmlns:a16="http://schemas.microsoft.com/office/drawing/2014/main" id="{0AEB2974-26ED-7549-0A30-CC60CC20144F}"/>
              </a:ext>
            </a:extLst>
          </p:cNvPr>
          <p:cNvSpPr txBox="1"/>
          <p:nvPr/>
        </p:nvSpPr>
        <p:spPr>
          <a:xfrm>
            <a:off x="3692850" y="836712"/>
            <a:ext cx="704039" cy="707886"/>
          </a:xfrm>
          <a:prstGeom prst="rect">
            <a:avLst/>
          </a:prstGeom>
          <a:noFill/>
        </p:spPr>
        <p:txBody>
          <a:bodyPr wrap="none" rtlCol="0">
            <a:spAutoFit/>
          </a:bodyPr>
          <a:lstStyle/>
          <a:p>
            <a:pPr algn="ctr"/>
            <a:r>
              <a:rPr lang="en-HR" sz="2000" dirty="0"/>
              <a:t>of</a:t>
            </a:r>
          </a:p>
          <a:p>
            <a:pPr algn="ctr"/>
            <a:r>
              <a:rPr lang="en-HR" sz="2000" dirty="0"/>
              <a:t>6163</a:t>
            </a:r>
          </a:p>
        </p:txBody>
      </p:sp>
      <p:sp>
        <p:nvSpPr>
          <p:cNvPr id="10" name="TextBox 9">
            <a:extLst>
              <a:ext uri="{FF2B5EF4-FFF2-40B4-BE49-F238E27FC236}">
                <a16:creationId xmlns:a16="http://schemas.microsoft.com/office/drawing/2014/main" id="{4427746C-B61C-3FC9-9100-475724536778}"/>
              </a:ext>
            </a:extLst>
          </p:cNvPr>
          <p:cNvSpPr txBox="1"/>
          <p:nvPr/>
        </p:nvSpPr>
        <p:spPr>
          <a:xfrm>
            <a:off x="4521370" y="836712"/>
            <a:ext cx="908261" cy="707886"/>
          </a:xfrm>
          <a:prstGeom prst="rect">
            <a:avLst/>
          </a:prstGeom>
          <a:noFill/>
        </p:spPr>
        <p:txBody>
          <a:bodyPr wrap="none" rtlCol="0">
            <a:spAutoFit/>
          </a:bodyPr>
          <a:lstStyle/>
          <a:p>
            <a:pPr algn="ctr"/>
            <a:r>
              <a:rPr lang="en-HR" sz="2000" dirty="0"/>
              <a:t>orange</a:t>
            </a:r>
          </a:p>
          <a:p>
            <a:pPr algn="ctr"/>
            <a:r>
              <a:rPr lang="en-HR" sz="2000" dirty="0"/>
              <a:t>6257</a:t>
            </a:r>
          </a:p>
        </p:txBody>
      </p:sp>
      <p:sp>
        <p:nvSpPr>
          <p:cNvPr id="11" name="TextBox 10">
            <a:extLst>
              <a:ext uri="{FF2B5EF4-FFF2-40B4-BE49-F238E27FC236}">
                <a16:creationId xmlns:a16="http://schemas.microsoft.com/office/drawing/2014/main" id="{FAD41CDE-C2C5-3749-47EA-6272CEADE7C1}"/>
              </a:ext>
            </a:extLst>
          </p:cNvPr>
          <p:cNvSpPr txBox="1"/>
          <p:nvPr/>
        </p:nvSpPr>
        <p:spPr>
          <a:xfrm>
            <a:off x="5470278" y="836712"/>
            <a:ext cx="1075936" cy="400110"/>
          </a:xfrm>
          <a:prstGeom prst="rect">
            <a:avLst/>
          </a:prstGeom>
          <a:noFill/>
        </p:spPr>
        <p:txBody>
          <a:bodyPr wrap="none" rtlCol="0">
            <a:spAutoFit/>
          </a:bodyPr>
          <a:lstStyle/>
          <a:p>
            <a:pPr algn="ctr"/>
            <a:r>
              <a:rPr lang="en-HR" sz="2000" dirty="0"/>
              <a:t>______ .</a:t>
            </a:r>
          </a:p>
        </p:txBody>
      </p:sp>
      <p:sp>
        <p:nvSpPr>
          <p:cNvPr id="12" name="TextBox 11">
            <a:extLst>
              <a:ext uri="{FF2B5EF4-FFF2-40B4-BE49-F238E27FC236}">
                <a16:creationId xmlns:a16="http://schemas.microsoft.com/office/drawing/2014/main" id="{8A83A454-6CA3-7AAC-0F16-FBC336A80B8B}"/>
              </a:ext>
            </a:extLst>
          </p:cNvPr>
          <p:cNvSpPr txBox="1"/>
          <p:nvPr/>
        </p:nvSpPr>
        <p:spPr>
          <a:xfrm>
            <a:off x="179512" y="1856794"/>
            <a:ext cx="908262" cy="3477875"/>
          </a:xfrm>
          <a:prstGeom prst="rect">
            <a:avLst/>
          </a:prstGeom>
          <a:noFill/>
        </p:spPr>
        <p:txBody>
          <a:bodyPr wrap="none" rtlCol="0">
            <a:spAutoFit/>
          </a:bodyPr>
          <a:lstStyle/>
          <a:p>
            <a:r>
              <a:rPr lang="en-HR" sz="2000" dirty="0"/>
              <a:t>I</a:t>
            </a:r>
          </a:p>
          <a:p>
            <a:endParaRPr lang="en-HR" sz="2000" dirty="0"/>
          </a:p>
          <a:p>
            <a:r>
              <a:rPr lang="en-HR" sz="2000" dirty="0"/>
              <a:t>want</a:t>
            </a:r>
          </a:p>
          <a:p>
            <a:endParaRPr lang="en-HR" sz="2000" dirty="0"/>
          </a:p>
          <a:p>
            <a:r>
              <a:rPr lang="en-HR" sz="2000" dirty="0"/>
              <a:t>a</a:t>
            </a:r>
          </a:p>
          <a:p>
            <a:endParaRPr lang="en-HR" sz="2000" dirty="0"/>
          </a:p>
          <a:p>
            <a:r>
              <a:rPr lang="en-HR" sz="2000" dirty="0"/>
              <a:t>glass</a:t>
            </a:r>
          </a:p>
          <a:p>
            <a:endParaRPr lang="en-HR" sz="2000" dirty="0"/>
          </a:p>
          <a:p>
            <a:r>
              <a:rPr lang="en-HR" sz="2000" dirty="0"/>
              <a:t>of</a:t>
            </a:r>
          </a:p>
          <a:p>
            <a:endParaRPr lang="en-HR" sz="2000" dirty="0"/>
          </a:p>
          <a:p>
            <a:r>
              <a:rPr lang="en-HR" sz="2000" dirty="0"/>
              <a:t>orange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353EA7-52AE-9203-7BEA-30031FC0838E}"/>
                  </a:ext>
                </a:extLst>
              </p:cNvPr>
              <p:cNvSpPr txBox="1"/>
              <p:nvPr/>
            </p:nvSpPr>
            <p:spPr>
              <a:xfrm>
                <a:off x="1306582" y="1881269"/>
                <a:ext cx="817147" cy="3477875"/>
              </a:xfrm>
              <a:prstGeom prst="rect">
                <a:avLst/>
              </a:prstGeom>
              <a:noFill/>
            </p:spPr>
            <p:txBody>
              <a:bodyPr wrap="none" rtlCol="0">
                <a:spAutoFit/>
              </a:bodyPr>
              <a:lstStyle/>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4343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9665</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1</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3852</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6163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𝑜</m:t>
                        </m:r>
                      </m:e>
                      <m:sub>
                        <m:r>
                          <a:rPr lang="hr-HR" sz="2000" i="1">
                            <a:latin typeface="Cambria Math" panose="02040503050406030204" pitchFamily="18" charset="0"/>
                          </a:rPr>
                          <m:t>6257</m:t>
                        </m:r>
                      </m:sub>
                    </m:sSub>
                  </m:oMath>
                </a14:m>
                <a:r>
                  <a:rPr lang="en-HR" sz="2000" dirty="0"/>
                  <a:t> </a:t>
                </a:r>
              </a:p>
            </p:txBody>
          </p:sp>
        </mc:Choice>
        <mc:Fallback xmlns="">
          <p:sp>
            <p:nvSpPr>
              <p:cNvPr id="13" name="TextBox 12">
                <a:extLst>
                  <a:ext uri="{FF2B5EF4-FFF2-40B4-BE49-F238E27FC236}">
                    <a16:creationId xmlns:a16="http://schemas.microsoft.com/office/drawing/2014/main" id="{C1353EA7-52AE-9203-7BEA-30031FC0838E}"/>
                  </a:ext>
                </a:extLst>
              </p:cNvPr>
              <p:cNvSpPr txBox="1">
                <a:spLocks noRot="1" noChangeAspect="1" noMove="1" noResize="1" noEditPoints="1" noAdjustHandles="1" noChangeArrowheads="1" noChangeShapeType="1" noTextEdit="1"/>
              </p:cNvSpPr>
              <p:nvPr/>
            </p:nvSpPr>
            <p:spPr>
              <a:xfrm>
                <a:off x="1306582" y="1881269"/>
                <a:ext cx="817147" cy="3477875"/>
              </a:xfrm>
              <a:prstGeom prst="rect">
                <a:avLst/>
              </a:prstGeom>
              <a:blipFill>
                <a:blip r:embed="rId3"/>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B99C3E-2E7B-548E-F7A6-1BD0608E2720}"/>
                  </a:ext>
                </a:extLst>
              </p:cNvPr>
              <p:cNvSpPr txBox="1"/>
              <p:nvPr/>
            </p:nvSpPr>
            <p:spPr>
              <a:xfrm>
                <a:off x="4267887" y="1881269"/>
                <a:ext cx="808170" cy="3477875"/>
              </a:xfrm>
              <a:prstGeom prst="rect">
                <a:avLst/>
              </a:prstGeom>
              <a:noFill/>
            </p:spPr>
            <p:txBody>
              <a:bodyPr wrap="none" rtlCol="0">
                <a:spAutoFit/>
              </a:bodyPr>
              <a:lstStyle/>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4343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9665</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1</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3852</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6163</m:t>
                        </m:r>
                      </m:sub>
                    </m:sSub>
                  </m:oMath>
                </a14:m>
                <a:r>
                  <a:rPr lang="en-HR" sz="2000" dirty="0"/>
                  <a:t> </a:t>
                </a:r>
              </a:p>
              <a:p>
                <a:endParaRPr lang="en-HR" sz="2000" dirty="0"/>
              </a:p>
              <a:p>
                <a14:m>
                  <m:oMath xmlns:m="http://schemas.openxmlformats.org/officeDocument/2006/math">
                    <m:sSub>
                      <m:sSubPr>
                        <m:ctrlPr>
                          <a:rPr lang="hr-HR" sz="2000" i="1">
                            <a:latin typeface="Cambria Math" panose="02040503050406030204" pitchFamily="18" charset="0"/>
                          </a:rPr>
                        </m:ctrlPr>
                      </m:sSubPr>
                      <m:e>
                        <m:r>
                          <a:rPr lang="hr-HR" sz="2000" i="1">
                            <a:latin typeface="Cambria Math" panose="02040503050406030204" pitchFamily="18" charset="0"/>
                          </a:rPr>
                          <m:t>𝑒</m:t>
                        </m:r>
                      </m:e>
                      <m:sub>
                        <m:r>
                          <a:rPr lang="hr-HR" sz="2000" i="1">
                            <a:latin typeface="Cambria Math" panose="02040503050406030204" pitchFamily="18" charset="0"/>
                          </a:rPr>
                          <m:t>6257</m:t>
                        </m:r>
                      </m:sub>
                    </m:sSub>
                  </m:oMath>
                </a14:m>
                <a:r>
                  <a:rPr lang="en-HR" sz="2000" dirty="0"/>
                  <a:t> </a:t>
                </a:r>
              </a:p>
            </p:txBody>
          </p:sp>
        </mc:Choice>
        <mc:Fallback xmlns="">
          <p:sp>
            <p:nvSpPr>
              <p:cNvPr id="14" name="TextBox 13">
                <a:extLst>
                  <a:ext uri="{FF2B5EF4-FFF2-40B4-BE49-F238E27FC236}">
                    <a16:creationId xmlns:a16="http://schemas.microsoft.com/office/drawing/2014/main" id="{8CB99C3E-2E7B-548E-F7A6-1BD0608E2720}"/>
                  </a:ext>
                </a:extLst>
              </p:cNvPr>
              <p:cNvSpPr txBox="1">
                <a:spLocks noRot="1" noChangeAspect="1" noMove="1" noResize="1" noEditPoints="1" noAdjustHandles="1" noChangeArrowheads="1" noChangeShapeType="1" noTextEdit="1"/>
              </p:cNvSpPr>
              <p:nvPr/>
            </p:nvSpPr>
            <p:spPr>
              <a:xfrm>
                <a:off x="4267887" y="1881269"/>
                <a:ext cx="808170" cy="3477875"/>
              </a:xfrm>
              <a:prstGeom prst="rect">
                <a:avLst/>
              </a:prstGeom>
              <a:blipFill>
                <a:blip r:embed="rId4"/>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AC58003-612A-0E4D-C185-78C616325D35}"/>
                  </a:ext>
                </a:extLst>
              </p:cNvPr>
              <p:cNvSpPr txBox="1"/>
              <p:nvPr/>
            </p:nvSpPr>
            <p:spPr>
              <a:xfrm>
                <a:off x="2123728" y="1881269"/>
                <a:ext cx="545342" cy="3477875"/>
              </a:xfrm>
              <a:prstGeom prst="rect">
                <a:avLst/>
              </a:prstGeom>
              <a:noFill/>
            </p:spPr>
            <p:txBody>
              <a:bodyPr wrap="none" rtlCol="0">
                <a:spAutoFit/>
              </a:bodyPr>
              <a:lstStyle/>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p:txBody>
          </p:sp>
        </mc:Choice>
        <mc:Fallback xmlns="">
          <p:sp>
            <p:nvSpPr>
              <p:cNvPr id="15" name="TextBox 14">
                <a:extLst>
                  <a:ext uri="{FF2B5EF4-FFF2-40B4-BE49-F238E27FC236}">
                    <a16:creationId xmlns:a16="http://schemas.microsoft.com/office/drawing/2014/main" id="{9AC58003-612A-0E4D-C185-78C616325D35}"/>
                  </a:ext>
                </a:extLst>
              </p:cNvPr>
              <p:cNvSpPr txBox="1">
                <a:spLocks noRot="1" noChangeAspect="1" noMove="1" noResize="1" noEditPoints="1" noAdjustHandles="1" noChangeArrowheads="1" noChangeShapeType="1" noTextEdit="1"/>
              </p:cNvSpPr>
              <p:nvPr/>
            </p:nvSpPr>
            <p:spPr>
              <a:xfrm>
                <a:off x="2123728" y="1881269"/>
                <a:ext cx="545342" cy="3477875"/>
              </a:xfrm>
              <a:prstGeom prst="rect">
                <a:avLst/>
              </a:prstGeom>
              <a:blipFill>
                <a:blip r:embed="rId5"/>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2B2F9DF-A78A-FEC1-E550-C7EACA2CF188}"/>
                  </a:ext>
                </a:extLst>
              </p:cNvPr>
              <p:cNvSpPr txBox="1"/>
              <p:nvPr/>
            </p:nvSpPr>
            <p:spPr>
              <a:xfrm>
                <a:off x="3491880" y="1881269"/>
                <a:ext cx="545342" cy="3477875"/>
              </a:xfrm>
              <a:prstGeom prst="rect">
                <a:avLst/>
              </a:prstGeom>
              <a:noFill/>
            </p:spPr>
            <p:txBody>
              <a:bodyPr wrap="none" rtlCol="0">
                <a:spAutoFit/>
              </a:bodyPr>
              <a:lstStyle/>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a:p>
                <a:endParaRPr lang="en-HR" sz="2000" dirty="0"/>
              </a:p>
              <a:p>
                <a14:m>
                  <m:oMath xmlns:m="http://schemas.openxmlformats.org/officeDocument/2006/math">
                    <m:r>
                      <a:rPr lang="en-HR" sz="2000" i="1">
                        <a:latin typeface="Cambria Math" panose="02040503050406030204" pitchFamily="18" charset="0"/>
                        <a:ea typeface="Cambria Math" panose="02040503050406030204" pitchFamily="18" charset="0"/>
                        <a:sym typeface="Wingdings" pitchFamily="2" charset="2"/>
                      </a:rPr>
                      <m:t>⟶</m:t>
                    </m:r>
                  </m:oMath>
                </a14:m>
                <a:r>
                  <a:rPr lang="en-HR" sz="2000" dirty="0">
                    <a:sym typeface="Wingdings" pitchFamily="2" charset="2"/>
                  </a:rPr>
                  <a:t> </a:t>
                </a:r>
                <a:endParaRPr lang="en-HR" sz="2000" dirty="0"/>
              </a:p>
            </p:txBody>
          </p:sp>
        </mc:Choice>
        <mc:Fallback xmlns="">
          <p:sp>
            <p:nvSpPr>
              <p:cNvPr id="16" name="TextBox 15">
                <a:extLst>
                  <a:ext uri="{FF2B5EF4-FFF2-40B4-BE49-F238E27FC236}">
                    <a16:creationId xmlns:a16="http://schemas.microsoft.com/office/drawing/2014/main" id="{22B2F9DF-A78A-FEC1-E550-C7EACA2CF188}"/>
                  </a:ext>
                </a:extLst>
              </p:cNvPr>
              <p:cNvSpPr txBox="1">
                <a:spLocks noRot="1" noChangeAspect="1" noMove="1" noResize="1" noEditPoints="1" noAdjustHandles="1" noChangeArrowheads="1" noChangeShapeType="1" noTextEdit="1"/>
              </p:cNvSpPr>
              <p:nvPr/>
            </p:nvSpPr>
            <p:spPr>
              <a:xfrm>
                <a:off x="3491880" y="1881269"/>
                <a:ext cx="545342" cy="3477875"/>
              </a:xfrm>
              <a:prstGeom prst="rect">
                <a:avLst/>
              </a:prstGeom>
              <a:blipFill>
                <a:blip r:embed="rId6"/>
                <a:stretch>
                  <a:fillRect/>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446AE0-7105-1896-99F3-460A43B868EC}"/>
                  </a:ext>
                </a:extLst>
              </p:cNvPr>
              <p:cNvSpPr txBox="1"/>
              <p:nvPr/>
            </p:nvSpPr>
            <p:spPr>
              <a:xfrm>
                <a:off x="2745714" y="1881269"/>
                <a:ext cx="412677" cy="3477875"/>
              </a:xfrm>
              <a:prstGeom prst="rect">
                <a:avLst/>
              </a:prstGeom>
              <a:noFill/>
            </p:spPr>
            <p:txBody>
              <a:bodyPr wrap="none" rtlCol="0">
                <a:spAutoFit/>
              </a:bodyPr>
              <a:lstStyle/>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a:p>
                <a:endParaRPr lang="en-HR" sz="2000" dirty="0"/>
              </a:p>
              <a:p>
                <a14:m>
                  <m:oMath xmlns:m="http://schemas.openxmlformats.org/officeDocument/2006/math">
                    <m:r>
                      <a:rPr lang="hr-HR" sz="2000" i="1">
                        <a:latin typeface="Cambria Math" panose="02040503050406030204" pitchFamily="18" charset="0"/>
                      </a:rPr>
                      <m:t>𝐸</m:t>
                    </m:r>
                  </m:oMath>
                </a14:m>
                <a:r>
                  <a:rPr lang="en-HR" sz="2000" dirty="0"/>
                  <a:t> </a:t>
                </a:r>
              </a:p>
            </p:txBody>
          </p:sp>
        </mc:Choice>
        <mc:Fallback xmlns="">
          <p:sp>
            <p:nvSpPr>
              <p:cNvPr id="17" name="TextBox 16">
                <a:extLst>
                  <a:ext uri="{FF2B5EF4-FFF2-40B4-BE49-F238E27FC236}">
                    <a16:creationId xmlns:a16="http://schemas.microsoft.com/office/drawing/2014/main" id="{74446AE0-7105-1896-99F3-460A43B868EC}"/>
                  </a:ext>
                </a:extLst>
              </p:cNvPr>
              <p:cNvSpPr txBox="1">
                <a:spLocks noRot="1" noChangeAspect="1" noMove="1" noResize="1" noEditPoints="1" noAdjustHandles="1" noChangeArrowheads="1" noChangeShapeType="1" noTextEdit="1"/>
              </p:cNvSpPr>
              <p:nvPr/>
            </p:nvSpPr>
            <p:spPr>
              <a:xfrm>
                <a:off x="2745714" y="1881269"/>
                <a:ext cx="412677" cy="3477875"/>
              </a:xfrm>
              <a:prstGeom prst="rect">
                <a:avLst/>
              </a:prstGeom>
              <a:blipFill>
                <a:blip r:embed="rId7"/>
                <a:stretch>
                  <a:fillRect/>
                </a:stretch>
              </a:blipFill>
            </p:spPr>
            <p:txBody>
              <a:bodyPr/>
              <a:lstStyle/>
              <a:p>
                <a:r>
                  <a:rPr lang="en-HR">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03E0512-B7ED-470C-A56A-571E94CFC54E}"/>
                  </a:ext>
                </a:extLst>
              </p14:cNvPr>
              <p14:cNvContentPartPr/>
              <p14:nvPr/>
            </p14:nvContentPartPr>
            <p14:xfrm>
              <a:off x="5056200" y="548280"/>
              <a:ext cx="1028160" cy="1761120"/>
            </p14:xfrm>
          </p:contentPart>
        </mc:Choice>
        <mc:Fallback xmlns="">
          <p:pic>
            <p:nvPicPr>
              <p:cNvPr id="18" name="Ink 17">
                <a:extLst>
                  <a:ext uri="{FF2B5EF4-FFF2-40B4-BE49-F238E27FC236}">
                    <a16:creationId xmlns:a16="http://schemas.microsoft.com/office/drawing/2014/main" id="{603E0512-B7ED-470C-A56A-571E94CFC54E}"/>
                  </a:ext>
                </a:extLst>
              </p:cNvPr>
              <p:cNvPicPr/>
              <p:nvPr/>
            </p:nvPicPr>
            <p:blipFill>
              <a:blip r:embed="rId9"/>
              <a:stretch>
                <a:fillRect/>
              </a:stretch>
            </p:blipFill>
            <p:spPr>
              <a:xfrm>
                <a:off x="5046840" y="538920"/>
                <a:ext cx="1046880" cy="177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546875FB-0136-B733-043D-F1C5EF5AA162}"/>
                  </a:ext>
                </a:extLst>
              </p14:cNvPr>
              <p14:cNvContentPartPr/>
              <p14:nvPr/>
            </p14:nvContentPartPr>
            <p14:xfrm>
              <a:off x="4706280" y="4369320"/>
              <a:ext cx="3519720" cy="1576440"/>
            </p14:xfrm>
          </p:contentPart>
        </mc:Choice>
        <mc:Fallback xmlns="">
          <p:pic>
            <p:nvPicPr>
              <p:cNvPr id="20" name="Ink 19">
                <a:extLst>
                  <a:ext uri="{FF2B5EF4-FFF2-40B4-BE49-F238E27FC236}">
                    <a16:creationId xmlns:a16="http://schemas.microsoft.com/office/drawing/2014/main" id="{546875FB-0136-B733-043D-F1C5EF5AA162}"/>
                  </a:ext>
                </a:extLst>
              </p:cNvPr>
              <p:cNvPicPr/>
              <p:nvPr/>
            </p:nvPicPr>
            <p:blipFill>
              <a:blip r:embed="rId11"/>
              <a:stretch>
                <a:fillRect/>
              </a:stretch>
            </p:blipFill>
            <p:spPr>
              <a:xfrm>
                <a:off x="4696920" y="4359960"/>
                <a:ext cx="3538440" cy="159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199ADF86-6ABC-40CF-91BF-725381FF40A5}"/>
                  </a:ext>
                </a:extLst>
              </p14:cNvPr>
              <p14:cNvContentPartPr/>
              <p14:nvPr/>
            </p14:nvContentPartPr>
            <p14:xfrm>
              <a:off x="116640" y="557280"/>
              <a:ext cx="6882840" cy="5765040"/>
            </p14:xfrm>
          </p:contentPart>
        </mc:Choice>
        <mc:Fallback xmlns="">
          <p:pic>
            <p:nvPicPr>
              <p:cNvPr id="21" name="Ink 20">
                <a:extLst>
                  <a:ext uri="{FF2B5EF4-FFF2-40B4-BE49-F238E27FC236}">
                    <a16:creationId xmlns:a16="http://schemas.microsoft.com/office/drawing/2014/main" id="{199ADF86-6ABC-40CF-91BF-725381FF40A5}"/>
                  </a:ext>
                </a:extLst>
              </p:cNvPr>
              <p:cNvPicPr/>
              <p:nvPr/>
            </p:nvPicPr>
            <p:blipFill>
              <a:blip r:embed="rId13"/>
              <a:stretch>
                <a:fillRect/>
              </a:stretch>
            </p:blipFill>
            <p:spPr>
              <a:xfrm>
                <a:off x="107280" y="547920"/>
                <a:ext cx="6901560" cy="578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08E0AA6A-D95A-9D04-03B2-0471AE98A85C}"/>
                  </a:ext>
                </a:extLst>
              </p14:cNvPr>
              <p14:cNvContentPartPr/>
              <p14:nvPr/>
            </p14:nvContentPartPr>
            <p14:xfrm>
              <a:off x="2635560" y="3129120"/>
              <a:ext cx="5607720" cy="2234520"/>
            </p14:xfrm>
          </p:contentPart>
        </mc:Choice>
        <mc:Fallback xmlns="">
          <p:pic>
            <p:nvPicPr>
              <p:cNvPr id="22" name="Ink 21">
                <a:extLst>
                  <a:ext uri="{FF2B5EF4-FFF2-40B4-BE49-F238E27FC236}">
                    <a16:creationId xmlns:a16="http://schemas.microsoft.com/office/drawing/2014/main" id="{08E0AA6A-D95A-9D04-03B2-0471AE98A85C}"/>
                  </a:ext>
                </a:extLst>
              </p:cNvPr>
              <p:cNvPicPr/>
              <p:nvPr/>
            </p:nvPicPr>
            <p:blipFill>
              <a:blip r:embed="rId15"/>
              <a:stretch>
                <a:fillRect/>
              </a:stretch>
            </p:blipFill>
            <p:spPr>
              <a:xfrm>
                <a:off x="2626200" y="3119760"/>
                <a:ext cx="5626440" cy="225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F8583F90-EC54-B292-2612-D130C2790865}"/>
                  </a:ext>
                </a:extLst>
              </p14:cNvPr>
              <p14:cNvContentPartPr/>
              <p14:nvPr/>
            </p14:nvContentPartPr>
            <p14:xfrm>
              <a:off x="4816440" y="2288880"/>
              <a:ext cx="1762200" cy="2837880"/>
            </p14:xfrm>
          </p:contentPart>
        </mc:Choice>
        <mc:Fallback xmlns="">
          <p:pic>
            <p:nvPicPr>
              <p:cNvPr id="23" name="Ink 22">
                <a:extLst>
                  <a:ext uri="{FF2B5EF4-FFF2-40B4-BE49-F238E27FC236}">
                    <a16:creationId xmlns:a16="http://schemas.microsoft.com/office/drawing/2014/main" id="{F8583F90-EC54-B292-2612-D130C2790865}"/>
                  </a:ext>
                </a:extLst>
              </p:cNvPr>
              <p:cNvPicPr/>
              <p:nvPr/>
            </p:nvPicPr>
            <p:blipFill>
              <a:blip r:embed="rId17"/>
              <a:stretch>
                <a:fillRect/>
              </a:stretch>
            </p:blipFill>
            <p:spPr>
              <a:xfrm>
                <a:off x="4807080" y="2279520"/>
                <a:ext cx="1780920" cy="285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29CD94D7-D059-3196-FF40-4D604F5C3BAE}"/>
                  </a:ext>
                </a:extLst>
              </p14:cNvPr>
              <p14:cNvContentPartPr/>
              <p14:nvPr/>
            </p14:nvContentPartPr>
            <p14:xfrm>
              <a:off x="5577840" y="920880"/>
              <a:ext cx="2231280" cy="3278160"/>
            </p14:xfrm>
          </p:contentPart>
        </mc:Choice>
        <mc:Fallback xmlns="">
          <p:pic>
            <p:nvPicPr>
              <p:cNvPr id="24" name="Ink 23">
                <a:extLst>
                  <a:ext uri="{FF2B5EF4-FFF2-40B4-BE49-F238E27FC236}">
                    <a16:creationId xmlns:a16="http://schemas.microsoft.com/office/drawing/2014/main" id="{29CD94D7-D059-3196-FF40-4D604F5C3BAE}"/>
                  </a:ext>
                </a:extLst>
              </p:cNvPr>
              <p:cNvPicPr/>
              <p:nvPr/>
            </p:nvPicPr>
            <p:blipFill>
              <a:blip r:embed="rId19"/>
              <a:stretch>
                <a:fillRect/>
              </a:stretch>
            </p:blipFill>
            <p:spPr>
              <a:xfrm>
                <a:off x="5568480" y="911520"/>
                <a:ext cx="2250000" cy="3296880"/>
              </a:xfrm>
              <a:prstGeom prst="rect">
                <a:avLst/>
              </a:prstGeom>
            </p:spPr>
          </p:pic>
        </mc:Fallback>
      </mc:AlternateContent>
    </p:spTree>
    <p:extLst>
      <p:ext uri="{BB962C8B-B14F-4D97-AF65-F5344CB8AC3E}">
        <p14:creationId xmlns:p14="http://schemas.microsoft.com/office/powerpoint/2010/main" val="25905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context/target pairs</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p:sp>
        <p:nvSpPr>
          <p:cNvPr id="3" name="TextBox 2">
            <a:extLst>
              <a:ext uri="{FF2B5EF4-FFF2-40B4-BE49-F238E27FC236}">
                <a16:creationId xmlns:a16="http://schemas.microsoft.com/office/drawing/2014/main" id="{E5646979-85B7-F6E5-24F6-9794368E5FC6}"/>
              </a:ext>
            </a:extLst>
          </p:cNvPr>
          <p:cNvSpPr txBox="1"/>
          <p:nvPr/>
        </p:nvSpPr>
        <p:spPr>
          <a:xfrm>
            <a:off x="264169" y="1988841"/>
            <a:ext cx="1235851" cy="461665"/>
          </a:xfrm>
          <a:prstGeom prst="rect">
            <a:avLst/>
          </a:prstGeom>
          <a:noFill/>
        </p:spPr>
        <p:txBody>
          <a:bodyPr wrap="none" rtlCol="0">
            <a:spAutoFit/>
          </a:bodyPr>
          <a:lstStyle/>
          <a:p>
            <a:r>
              <a:rPr lang="en-HR" sz="2400" dirty="0"/>
              <a:t>Context:</a:t>
            </a:r>
          </a:p>
        </p:txBody>
      </p:sp>
      <p:sp>
        <p:nvSpPr>
          <p:cNvPr id="18" name="TextBox 17">
            <a:extLst>
              <a:ext uri="{FF2B5EF4-FFF2-40B4-BE49-F238E27FC236}">
                <a16:creationId xmlns:a16="http://schemas.microsoft.com/office/drawing/2014/main" id="{04488F30-6038-0B39-D2DD-272484CE5887}"/>
              </a:ext>
            </a:extLst>
          </p:cNvPr>
          <p:cNvSpPr txBox="1"/>
          <p:nvPr/>
        </p:nvSpPr>
        <p:spPr>
          <a:xfrm>
            <a:off x="1500020" y="1988840"/>
            <a:ext cx="4008085" cy="2677656"/>
          </a:xfrm>
          <a:prstGeom prst="rect">
            <a:avLst/>
          </a:prstGeom>
          <a:noFill/>
        </p:spPr>
        <p:txBody>
          <a:bodyPr wrap="square">
            <a:spAutoFit/>
          </a:bodyPr>
          <a:lstStyle/>
          <a:p>
            <a:r>
              <a:rPr lang="en-HR" sz="2400" dirty="0"/>
              <a:t>Last 4 words</a:t>
            </a:r>
          </a:p>
          <a:p>
            <a:endParaRPr lang="en-HR" sz="2400" dirty="0"/>
          </a:p>
          <a:p>
            <a:r>
              <a:rPr lang="en-HR" sz="2400" dirty="0"/>
              <a:t>4 words on left &amp; right</a:t>
            </a:r>
          </a:p>
          <a:p>
            <a:endParaRPr lang="en-HR" sz="2400" dirty="0"/>
          </a:p>
          <a:p>
            <a:r>
              <a:rPr lang="en-HR" sz="2400" dirty="0"/>
              <a:t>Last 1 word</a:t>
            </a:r>
          </a:p>
          <a:p>
            <a:endParaRPr lang="en-HR" sz="2400" dirty="0"/>
          </a:p>
          <a:p>
            <a:r>
              <a:rPr lang="en-HR" sz="2400" dirty="0"/>
              <a:t>Nearby 1 word</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DE8613C6-F9A6-AAB5-F8E2-19EB00A08D62}"/>
                  </a:ext>
                </a:extLst>
              </p14:cNvPr>
              <p14:cNvContentPartPr/>
              <p14:nvPr/>
            </p14:nvContentPartPr>
            <p14:xfrm>
              <a:off x="1131480" y="1189800"/>
              <a:ext cx="3003480" cy="912960"/>
            </p14:xfrm>
          </p:contentPart>
        </mc:Choice>
        <mc:Fallback xmlns="">
          <p:pic>
            <p:nvPicPr>
              <p:cNvPr id="19" name="Ink 18">
                <a:extLst>
                  <a:ext uri="{FF2B5EF4-FFF2-40B4-BE49-F238E27FC236}">
                    <a16:creationId xmlns:a16="http://schemas.microsoft.com/office/drawing/2014/main" id="{DE8613C6-F9A6-AAB5-F8E2-19EB00A08D62}"/>
                  </a:ext>
                </a:extLst>
              </p:cNvPr>
              <p:cNvPicPr/>
              <p:nvPr/>
            </p:nvPicPr>
            <p:blipFill>
              <a:blip r:embed="rId4"/>
              <a:stretch>
                <a:fillRect/>
              </a:stretch>
            </p:blipFill>
            <p:spPr>
              <a:xfrm>
                <a:off x="1122120" y="1180440"/>
                <a:ext cx="3022200" cy="93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E7DE8B63-F3A9-BB29-8EFE-6D0BFA3A37EE}"/>
                  </a:ext>
                </a:extLst>
              </p14:cNvPr>
              <p14:cNvContentPartPr/>
              <p14:nvPr/>
            </p14:nvContentPartPr>
            <p14:xfrm>
              <a:off x="3291120" y="1221840"/>
              <a:ext cx="2683080" cy="1080360"/>
            </p14:xfrm>
          </p:contentPart>
        </mc:Choice>
        <mc:Fallback xmlns="">
          <p:pic>
            <p:nvPicPr>
              <p:cNvPr id="22" name="Ink 21">
                <a:extLst>
                  <a:ext uri="{FF2B5EF4-FFF2-40B4-BE49-F238E27FC236}">
                    <a16:creationId xmlns:a16="http://schemas.microsoft.com/office/drawing/2014/main" id="{E7DE8B63-F3A9-BB29-8EFE-6D0BFA3A37EE}"/>
                  </a:ext>
                </a:extLst>
              </p:cNvPr>
              <p:cNvPicPr/>
              <p:nvPr/>
            </p:nvPicPr>
            <p:blipFill>
              <a:blip r:embed="rId6"/>
              <a:stretch>
                <a:fillRect/>
              </a:stretch>
            </p:blipFill>
            <p:spPr>
              <a:xfrm>
                <a:off x="3281760" y="1212480"/>
                <a:ext cx="2701800" cy="109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3A8BB87D-1688-849C-C809-02C9CD120592}"/>
                  </a:ext>
                </a:extLst>
              </p14:cNvPr>
              <p14:cNvContentPartPr/>
              <p14:nvPr/>
            </p14:nvContentPartPr>
            <p14:xfrm>
              <a:off x="4686120" y="2615040"/>
              <a:ext cx="4185360" cy="536040"/>
            </p14:xfrm>
          </p:contentPart>
        </mc:Choice>
        <mc:Fallback xmlns="">
          <p:pic>
            <p:nvPicPr>
              <p:cNvPr id="23" name="Ink 22">
                <a:extLst>
                  <a:ext uri="{FF2B5EF4-FFF2-40B4-BE49-F238E27FC236}">
                    <a16:creationId xmlns:a16="http://schemas.microsoft.com/office/drawing/2014/main" id="{3A8BB87D-1688-849C-C809-02C9CD120592}"/>
                  </a:ext>
                </a:extLst>
              </p:cNvPr>
              <p:cNvPicPr/>
              <p:nvPr/>
            </p:nvPicPr>
            <p:blipFill>
              <a:blip r:embed="rId8"/>
              <a:stretch>
                <a:fillRect/>
              </a:stretch>
            </p:blipFill>
            <p:spPr>
              <a:xfrm>
                <a:off x="4676760" y="2605680"/>
                <a:ext cx="420408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9995C1B4-DC54-1D34-F248-18FCCE11B0B1}"/>
                  </a:ext>
                </a:extLst>
              </p14:cNvPr>
              <p14:cNvContentPartPr/>
              <p14:nvPr/>
            </p14:nvContentPartPr>
            <p14:xfrm>
              <a:off x="1357560" y="906120"/>
              <a:ext cx="5095080" cy="4615200"/>
            </p14:xfrm>
          </p:contentPart>
        </mc:Choice>
        <mc:Fallback xmlns="">
          <p:pic>
            <p:nvPicPr>
              <p:cNvPr id="25" name="Ink 24">
                <a:extLst>
                  <a:ext uri="{FF2B5EF4-FFF2-40B4-BE49-F238E27FC236}">
                    <a16:creationId xmlns:a16="http://schemas.microsoft.com/office/drawing/2014/main" id="{9995C1B4-DC54-1D34-F248-18FCCE11B0B1}"/>
                  </a:ext>
                </a:extLst>
              </p:cNvPr>
              <p:cNvPicPr/>
              <p:nvPr/>
            </p:nvPicPr>
            <p:blipFill>
              <a:blip r:embed="rId10"/>
              <a:stretch>
                <a:fillRect/>
              </a:stretch>
            </p:blipFill>
            <p:spPr>
              <a:xfrm>
                <a:off x="1348200" y="896760"/>
                <a:ext cx="5113800" cy="4633920"/>
              </a:xfrm>
              <a:prstGeom prst="rect">
                <a:avLst/>
              </a:prstGeom>
            </p:spPr>
          </p:pic>
        </mc:Fallback>
      </mc:AlternateContent>
    </p:spTree>
    <p:extLst>
      <p:ext uri="{BB962C8B-B14F-4D97-AF65-F5344CB8AC3E}">
        <p14:creationId xmlns:p14="http://schemas.microsoft.com/office/powerpoint/2010/main" val="336110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Skip-grams</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DEDD88-B3C0-C13C-1A14-049204E48801}"/>
                  </a:ext>
                </a:extLst>
              </p14:cNvPr>
              <p14:cNvContentPartPr/>
              <p14:nvPr/>
            </p14:nvContentPartPr>
            <p14:xfrm>
              <a:off x="2202480" y="1242720"/>
              <a:ext cx="3138480" cy="1447920"/>
            </p14:xfrm>
          </p:contentPart>
        </mc:Choice>
        <mc:Fallback xmlns="">
          <p:pic>
            <p:nvPicPr>
              <p:cNvPr id="5" name="Ink 4">
                <a:extLst>
                  <a:ext uri="{FF2B5EF4-FFF2-40B4-BE49-F238E27FC236}">
                    <a16:creationId xmlns:a16="http://schemas.microsoft.com/office/drawing/2014/main" id="{F1DEDD88-B3C0-C13C-1A14-049204E48801}"/>
                  </a:ext>
                </a:extLst>
              </p:cNvPr>
              <p:cNvPicPr/>
              <p:nvPr/>
            </p:nvPicPr>
            <p:blipFill>
              <a:blip r:embed="rId4"/>
              <a:stretch>
                <a:fillRect/>
              </a:stretch>
            </p:blipFill>
            <p:spPr>
              <a:xfrm>
                <a:off x="2193120" y="1233360"/>
                <a:ext cx="3157200" cy="146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63982E7-31E0-40FE-E82A-A817EAD1B5D6}"/>
                  </a:ext>
                </a:extLst>
              </p14:cNvPr>
              <p14:cNvContentPartPr/>
              <p14:nvPr/>
            </p14:nvContentPartPr>
            <p14:xfrm>
              <a:off x="3573720" y="1303200"/>
              <a:ext cx="1586160" cy="1469520"/>
            </p14:xfrm>
          </p:contentPart>
        </mc:Choice>
        <mc:Fallback xmlns="">
          <p:pic>
            <p:nvPicPr>
              <p:cNvPr id="6" name="Ink 5">
                <a:extLst>
                  <a:ext uri="{FF2B5EF4-FFF2-40B4-BE49-F238E27FC236}">
                    <a16:creationId xmlns:a16="http://schemas.microsoft.com/office/drawing/2014/main" id="{B63982E7-31E0-40FE-E82A-A817EAD1B5D6}"/>
                  </a:ext>
                </a:extLst>
              </p:cNvPr>
              <p:cNvPicPr/>
              <p:nvPr/>
            </p:nvPicPr>
            <p:blipFill>
              <a:blip r:embed="rId6"/>
              <a:stretch>
                <a:fillRect/>
              </a:stretch>
            </p:blipFill>
            <p:spPr>
              <a:xfrm>
                <a:off x="3564360" y="1293840"/>
                <a:ext cx="1604880" cy="1488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7D88B7C-99A9-4757-FACC-7C0530F1D999}"/>
                  </a:ext>
                </a:extLst>
              </p14:cNvPr>
              <p14:cNvContentPartPr/>
              <p14:nvPr/>
            </p14:nvContentPartPr>
            <p14:xfrm>
              <a:off x="1645560" y="1277280"/>
              <a:ext cx="3464640" cy="2004840"/>
            </p14:xfrm>
          </p:contentPart>
        </mc:Choice>
        <mc:Fallback xmlns="">
          <p:pic>
            <p:nvPicPr>
              <p:cNvPr id="7" name="Ink 6">
                <a:extLst>
                  <a:ext uri="{FF2B5EF4-FFF2-40B4-BE49-F238E27FC236}">
                    <a16:creationId xmlns:a16="http://schemas.microsoft.com/office/drawing/2014/main" id="{97D88B7C-99A9-4757-FACC-7C0530F1D999}"/>
                  </a:ext>
                </a:extLst>
              </p:cNvPr>
              <p:cNvPicPr/>
              <p:nvPr/>
            </p:nvPicPr>
            <p:blipFill>
              <a:blip r:embed="rId8"/>
              <a:stretch>
                <a:fillRect/>
              </a:stretch>
            </p:blipFill>
            <p:spPr>
              <a:xfrm>
                <a:off x="1636200" y="1267920"/>
                <a:ext cx="3483360" cy="20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C89E949-2131-7E31-0A9E-DCF280B10FB9}"/>
                  </a:ext>
                </a:extLst>
              </p14:cNvPr>
              <p14:cNvContentPartPr/>
              <p14:nvPr/>
            </p14:nvContentPartPr>
            <p14:xfrm>
              <a:off x="2330280" y="1294560"/>
              <a:ext cx="4017960" cy="2583360"/>
            </p14:xfrm>
          </p:contentPart>
        </mc:Choice>
        <mc:Fallback xmlns="">
          <p:pic>
            <p:nvPicPr>
              <p:cNvPr id="8" name="Ink 7">
                <a:extLst>
                  <a:ext uri="{FF2B5EF4-FFF2-40B4-BE49-F238E27FC236}">
                    <a16:creationId xmlns:a16="http://schemas.microsoft.com/office/drawing/2014/main" id="{5C89E949-2131-7E31-0A9E-DCF280B10FB9}"/>
                  </a:ext>
                </a:extLst>
              </p:cNvPr>
              <p:cNvPicPr/>
              <p:nvPr/>
            </p:nvPicPr>
            <p:blipFill>
              <a:blip r:embed="rId10"/>
              <a:stretch>
                <a:fillRect/>
              </a:stretch>
            </p:blipFill>
            <p:spPr>
              <a:xfrm>
                <a:off x="2320920" y="1285200"/>
                <a:ext cx="4036680" cy="2602080"/>
              </a:xfrm>
              <a:prstGeom prst="rect">
                <a:avLst/>
              </a:prstGeom>
            </p:spPr>
          </p:pic>
        </mc:Fallback>
      </mc:AlternateContent>
    </p:spTree>
    <p:extLst>
      <p:ext uri="{BB962C8B-B14F-4D97-AF65-F5344CB8AC3E}">
        <p14:creationId xmlns:p14="http://schemas.microsoft.com/office/powerpoint/2010/main" val="284832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8" y="836713"/>
            <a:ext cx="2542684" cy="461665"/>
          </a:xfrm>
          <a:prstGeom prst="rect">
            <a:avLst/>
          </a:prstGeom>
          <a:noFill/>
        </p:spPr>
        <p:txBody>
          <a:bodyPr wrap="none" rtlCol="0">
            <a:spAutoFit/>
          </a:bodyPr>
          <a:lstStyle/>
          <a:p>
            <a:r>
              <a:rPr lang="en-HR" sz="2400" dirty="0"/>
              <a:t>Vocab size = 10000</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4C102C4-4627-24B6-BCDD-88321D83A83C}"/>
                  </a:ext>
                </a:extLst>
              </p14:cNvPr>
              <p14:cNvContentPartPr/>
              <p14:nvPr/>
            </p14:nvContentPartPr>
            <p14:xfrm>
              <a:off x="899280" y="1594440"/>
              <a:ext cx="8146440" cy="603000"/>
            </p14:xfrm>
          </p:contentPart>
        </mc:Choice>
        <mc:Fallback xmlns="">
          <p:pic>
            <p:nvPicPr>
              <p:cNvPr id="3" name="Ink 2">
                <a:extLst>
                  <a:ext uri="{FF2B5EF4-FFF2-40B4-BE49-F238E27FC236}">
                    <a16:creationId xmlns:a16="http://schemas.microsoft.com/office/drawing/2014/main" id="{34C102C4-4627-24B6-BCDD-88321D83A83C}"/>
                  </a:ext>
                </a:extLst>
              </p:cNvPr>
              <p:cNvPicPr/>
              <p:nvPr/>
            </p:nvPicPr>
            <p:blipFill>
              <a:blip r:embed="rId4"/>
              <a:stretch>
                <a:fillRect/>
              </a:stretch>
            </p:blipFill>
            <p:spPr>
              <a:xfrm>
                <a:off x="889920" y="1585080"/>
                <a:ext cx="816516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F6BD36F-6FC5-A16F-FDB8-702FD9A9F50A}"/>
                  </a:ext>
                </a:extLst>
              </p14:cNvPr>
              <p14:cNvContentPartPr/>
              <p14:nvPr/>
            </p14:nvContentPartPr>
            <p14:xfrm>
              <a:off x="4080600" y="2207880"/>
              <a:ext cx="4595400" cy="387720"/>
            </p14:xfrm>
          </p:contentPart>
        </mc:Choice>
        <mc:Fallback xmlns="">
          <p:pic>
            <p:nvPicPr>
              <p:cNvPr id="5" name="Ink 4">
                <a:extLst>
                  <a:ext uri="{FF2B5EF4-FFF2-40B4-BE49-F238E27FC236}">
                    <a16:creationId xmlns:a16="http://schemas.microsoft.com/office/drawing/2014/main" id="{7F6BD36F-6FC5-A16F-FDB8-702FD9A9F50A}"/>
                  </a:ext>
                </a:extLst>
              </p:cNvPr>
              <p:cNvPicPr/>
              <p:nvPr/>
            </p:nvPicPr>
            <p:blipFill>
              <a:blip r:embed="rId6"/>
              <a:stretch>
                <a:fillRect/>
              </a:stretch>
            </p:blipFill>
            <p:spPr>
              <a:xfrm>
                <a:off x="4071240" y="2198520"/>
                <a:ext cx="461412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B42920B-9542-DD34-09F7-B7112933301D}"/>
                  </a:ext>
                </a:extLst>
              </p14:cNvPr>
              <p14:cNvContentPartPr/>
              <p14:nvPr/>
            </p14:nvContentPartPr>
            <p14:xfrm>
              <a:off x="4293720" y="1225800"/>
              <a:ext cx="4242600" cy="293040"/>
            </p14:xfrm>
          </p:contentPart>
        </mc:Choice>
        <mc:Fallback xmlns="">
          <p:pic>
            <p:nvPicPr>
              <p:cNvPr id="6" name="Ink 5">
                <a:extLst>
                  <a:ext uri="{FF2B5EF4-FFF2-40B4-BE49-F238E27FC236}">
                    <a16:creationId xmlns:a16="http://schemas.microsoft.com/office/drawing/2014/main" id="{AB42920B-9542-DD34-09F7-B7112933301D}"/>
                  </a:ext>
                </a:extLst>
              </p:cNvPr>
              <p:cNvPicPr/>
              <p:nvPr/>
            </p:nvPicPr>
            <p:blipFill>
              <a:blip r:embed="rId8"/>
              <a:stretch>
                <a:fillRect/>
              </a:stretch>
            </p:blipFill>
            <p:spPr>
              <a:xfrm>
                <a:off x="4284360" y="1216440"/>
                <a:ext cx="42613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B27E832-79FF-35EA-ABDC-B18B39C55EC2}"/>
                  </a:ext>
                </a:extLst>
              </p14:cNvPr>
              <p14:cNvContentPartPr/>
              <p14:nvPr/>
            </p14:nvContentPartPr>
            <p14:xfrm>
              <a:off x="1334160" y="2906280"/>
              <a:ext cx="4906800" cy="873000"/>
            </p14:xfrm>
          </p:contentPart>
        </mc:Choice>
        <mc:Fallback xmlns="">
          <p:pic>
            <p:nvPicPr>
              <p:cNvPr id="7" name="Ink 6">
                <a:extLst>
                  <a:ext uri="{FF2B5EF4-FFF2-40B4-BE49-F238E27FC236}">
                    <a16:creationId xmlns:a16="http://schemas.microsoft.com/office/drawing/2014/main" id="{CB27E832-79FF-35EA-ABDC-B18B39C55EC2}"/>
                  </a:ext>
                </a:extLst>
              </p:cNvPr>
              <p:cNvPicPr/>
              <p:nvPr/>
            </p:nvPicPr>
            <p:blipFill>
              <a:blip r:embed="rId10"/>
              <a:stretch>
                <a:fillRect/>
              </a:stretch>
            </p:blipFill>
            <p:spPr>
              <a:xfrm>
                <a:off x="1324800" y="2896920"/>
                <a:ext cx="4925520" cy="89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45B9E16-A14F-3EB0-98E5-81DC61B7B599}"/>
                  </a:ext>
                </a:extLst>
              </p14:cNvPr>
              <p14:cNvContentPartPr/>
              <p14:nvPr/>
            </p14:nvContentPartPr>
            <p14:xfrm>
              <a:off x="5841360" y="3943440"/>
              <a:ext cx="3186000" cy="680400"/>
            </p14:xfrm>
          </p:contentPart>
        </mc:Choice>
        <mc:Fallback xmlns="">
          <p:pic>
            <p:nvPicPr>
              <p:cNvPr id="9" name="Ink 8">
                <a:extLst>
                  <a:ext uri="{FF2B5EF4-FFF2-40B4-BE49-F238E27FC236}">
                    <a16:creationId xmlns:a16="http://schemas.microsoft.com/office/drawing/2014/main" id="{C45B9E16-A14F-3EB0-98E5-81DC61B7B599}"/>
                  </a:ext>
                </a:extLst>
              </p:cNvPr>
              <p:cNvPicPr/>
              <p:nvPr/>
            </p:nvPicPr>
            <p:blipFill>
              <a:blip r:embed="rId12"/>
              <a:stretch>
                <a:fillRect/>
              </a:stretch>
            </p:blipFill>
            <p:spPr>
              <a:xfrm>
                <a:off x="5832000" y="3934080"/>
                <a:ext cx="3204720" cy="69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BB6B08E-BF27-2483-E572-0B708E3C0C2D}"/>
                  </a:ext>
                </a:extLst>
              </p14:cNvPr>
              <p14:cNvContentPartPr/>
              <p14:nvPr/>
            </p14:nvContentPartPr>
            <p14:xfrm>
              <a:off x="1613700" y="5558760"/>
              <a:ext cx="3358800" cy="697680"/>
            </p14:xfrm>
          </p:contentPart>
        </mc:Choice>
        <mc:Fallback xmlns="">
          <p:pic>
            <p:nvPicPr>
              <p:cNvPr id="10" name="Ink 9">
                <a:extLst>
                  <a:ext uri="{FF2B5EF4-FFF2-40B4-BE49-F238E27FC236}">
                    <a16:creationId xmlns:a16="http://schemas.microsoft.com/office/drawing/2014/main" id="{FBB6B08E-BF27-2483-E572-0B708E3C0C2D}"/>
                  </a:ext>
                </a:extLst>
              </p:cNvPr>
              <p:cNvPicPr/>
              <p:nvPr/>
            </p:nvPicPr>
            <p:blipFill>
              <a:blip r:embed="rId14"/>
              <a:stretch>
                <a:fillRect/>
              </a:stretch>
            </p:blipFill>
            <p:spPr>
              <a:xfrm>
                <a:off x="1604340" y="5549400"/>
                <a:ext cx="337752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6370350-8F70-5E78-7AFE-863E1BAE3D28}"/>
                  </a:ext>
                </a:extLst>
              </p14:cNvPr>
              <p14:cNvContentPartPr/>
              <p14:nvPr/>
            </p14:nvContentPartPr>
            <p14:xfrm>
              <a:off x="5981760" y="4906080"/>
              <a:ext cx="1080000" cy="1350360"/>
            </p14:xfrm>
          </p:contentPart>
        </mc:Choice>
        <mc:Fallback xmlns="">
          <p:pic>
            <p:nvPicPr>
              <p:cNvPr id="11" name="Ink 10">
                <a:extLst>
                  <a:ext uri="{FF2B5EF4-FFF2-40B4-BE49-F238E27FC236}">
                    <a16:creationId xmlns:a16="http://schemas.microsoft.com/office/drawing/2014/main" id="{86370350-8F70-5E78-7AFE-863E1BAE3D28}"/>
                  </a:ext>
                </a:extLst>
              </p:cNvPr>
              <p:cNvPicPr/>
              <p:nvPr/>
            </p:nvPicPr>
            <p:blipFill>
              <a:blip r:embed="rId16"/>
              <a:stretch>
                <a:fillRect/>
              </a:stretch>
            </p:blipFill>
            <p:spPr>
              <a:xfrm>
                <a:off x="5972400" y="4896720"/>
                <a:ext cx="1098720" cy="136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93FF59CB-58CD-9B55-36C7-447053420299}"/>
                  </a:ext>
                </a:extLst>
              </p14:cNvPr>
              <p14:cNvContentPartPr/>
              <p14:nvPr/>
            </p14:nvContentPartPr>
            <p14:xfrm>
              <a:off x="7085160" y="5203440"/>
              <a:ext cx="963360" cy="424080"/>
            </p14:xfrm>
          </p:contentPart>
        </mc:Choice>
        <mc:Fallback xmlns="">
          <p:pic>
            <p:nvPicPr>
              <p:cNvPr id="12" name="Ink 11">
                <a:extLst>
                  <a:ext uri="{FF2B5EF4-FFF2-40B4-BE49-F238E27FC236}">
                    <a16:creationId xmlns:a16="http://schemas.microsoft.com/office/drawing/2014/main" id="{93FF59CB-58CD-9B55-36C7-447053420299}"/>
                  </a:ext>
                </a:extLst>
              </p:cNvPr>
              <p:cNvPicPr/>
              <p:nvPr/>
            </p:nvPicPr>
            <p:blipFill>
              <a:blip r:embed="rId18"/>
              <a:stretch>
                <a:fillRect/>
              </a:stretch>
            </p:blipFill>
            <p:spPr>
              <a:xfrm>
                <a:off x="7075800" y="5194080"/>
                <a:ext cx="98208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519AC51-17BE-7C1F-0E7D-BEC4E5248A3E}"/>
                  </a:ext>
                </a:extLst>
              </p14:cNvPr>
              <p14:cNvContentPartPr/>
              <p14:nvPr/>
            </p14:nvContentPartPr>
            <p14:xfrm>
              <a:off x="1023120" y="2672640"/>
              <a:ext cx="5837400" cy="1898280"/>
            </p14:xfrm>
          </p:contentPart>
        </mc:Choice>
        <mc:Fallback xmlns="">
          <p:pic>
            <p:nvPicPr>
              <p:cNvPr id="13" name="Ink 12">
                <a:extLst>
                  <a:ext uri="{FF2B5EF4-FFF2-40B4-BE49-F238E27FC236}">
                    <a16:creationId xmlns:a16="http://schemas.microsoft.com/office/drawing/2014/main" id="{0519AC51-17BE-7C1F-0E7D-BEC4E5248A3E}"/>
                  </a:ext>
                </a:extLst>
              </p:cNvPr>
              <p:cNvPicPr/>
              <p:nvPr/>
            </p:nvPicPr>
            <p:blipFill>
              <a:blip r:embed="rId20"/>
              <a:stretch>
                <a:fillRect/>
              </a:stretch>
            </p:blipFill>
            <p:spPr>
              <a:xfrm>
                <a:off x="1013760" y="2663280"/>
                <a:ext cx="5856120" cy="1917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F5180411-C5D4-A1C0-57DE-F118A9ECD975}"/>
                  </a:ext>
                </a:extLst>
              </p14:cNvPr>
              <p14:cNvContentPartPr/>
              <p14:nvPr/>
            </p14:nvContentPartPr>
            <p14:xfrm>
              <a:off x="1293840" y="3943440"/>
              <a:ext cx="3965400" cy="1143360"/>
            </p14:xfrm>
          </p:contentPart>
        </mc:Choice>
        <mc:Fallback xmlns="">
          <p:pic>
            <p:nvPicPr>
              <p:cNvPr id="14" name="Ink 13">
                <a:extLst>
                  <a:ext uri="{FF2B5EF4-FFF2-40B4-BE49-F238E27FC236}">
                    <a16:creationId xmlns:a16="http://schemas.microsoft.com/office/drawing/2014/main" id="{F5180411-C5D4-A1C0-57DE-F118A9ECD975}"/>
                  </a:ext>
                </a:extLst>
              </p:cNvPr>
              <p:cNvPicPr/>
              <p:nvPr/>
            </p:nvPicPr>
            <p:blipFill>
              <a:blip r:embed="rId22"/>
              <a:stretch>
                <a:fillRect/>
              </a:stretch>
            </p:blipFill>
            <p:spPr>
              <a:xfrm>
                <a:off x="1284480" y="3934080"/>
                <a:ext cx="3984120" cy="1162080"/>
              </a:xfrm>
              <a:prstGeom prst="rect">
                <a:avLst/>
              </a:prstGeom>
            </p:spPr>
          </p:pic>
        </mc:Fallback>
      </mc:AlternateContent>
    </p:spTree>
    <p:extLst>
      <p:ext uri="{BB962C8B-B14F-4D97-AF65-F5344CB8AC3E}">
        <p14:creationId xmlns:p14="http://schemas.microsoft.com/office/powerpoint/2010/main" val="173749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err="1"/>
              <a:t>softmax</a:t>
            </a:r>
            <a:r>
              <a:rPr lang="en-US" dirty="0"/>
              <a:t> classification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8F5408-AC79-28D6-2341-17EFF109D4CC}"/>
                  </a:ext>
                </a:extLst>
              </p:cNvPr>
              <p:cNvSpPr txBox="1"/>
              <p:nvPr/>
            </p:nvSpPr>
            <p:spPr>
              <a:xfrm>
                <a:off x="264169" y="836713"/>
                <a:ext cx="3813480"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dirty="0" smtClean="0">
                          <a:latin typeface="Cambria Math" panose="02040503050406030204" pitchFamily="18" charset="0"/>
                        </a:rPr>
                        <m:t>𝑝</m:t>
                      </m:r>
                      <m:d>
                        <m:dPr>
                          <m:ctrlPr>
                            <a:rPr lang="hr-HR" sz="2400" i="1" dirty="0">
                              <a:latin typeface="Cambria Math" panose="02040503050406030204" pitchFamily="18" charset="0"/>
                            </a:rPr>
                          </m:ctrlPr>
                        </m:dPr>
                        <m:e>
                          <m:r>
                            <a:rPr lang="hr-HR" sz="2400" i="1" dirty="0">
                              <a:latin typeface="Cambria Math" panose="02040503050406030204" pitchFamily="18" charset="0"/>
                            </a:rPr>
                            <m:t>𝑡</m:t>
                          </m:r>
                        </m:e>
                        <m:e>
                          <m:r>
                            <a:rPr lang="hr-HR" sz="2400" i="1" dirty="0">
                              <a:latin typeface="Cambria Math" panose="02040503050406030204" pitchFamily="18" charset="0"/>
                            </a:rPr>
                            <m:t>𝑐</m:t>
                          </m:r>
                        </m:e>
                      </m:d>
                      <m:r>
                        <a:rPr lang="hr-HR" sz="2400" i="1" dirty="0">
                          <a:latin typeface="Cambria Math" panose="02040503050406030204" pitchFamily="18" charset="0"/>
                        </a:rPr>
                        <m:t>=</m:t>
                      </m:r>
                      <m:f>
                        <m:fPr>
                          <m:ctrlPr>
                            <a:rPr lang="hr-HR" sz="2400" i="1" dirty="0">
                              <a:latin typeface="Cambria Math" panose="02040503050406030204" pitchFamily="18" charset="0"/>
                            </a:rPr>
                          </m:ctrlPr>
                        </m:fPr>
                        <m:num>
                          <m:func>
                            <m:funcPr>
                              <m:ctrlPr>
                                <a:rPr lang="hr-HR" sz="2400" b="0" i="1" dirty="0" smtClean="0">
                                  <a:latin typeface="Cambria Math" panose="02040503050406030204" pitchFamily="18" charset="0"/>
                                </a:rPr>
                              </m:ctrlPr>
                            </m:funcPr>
                            <m:fName>
                              <m:r>
                                <m:rPr>
                                  <m:sty m:val="p"/>
                                </m:rPr>
                                <a:rPr lang="hr-HR" sz="2400" i="0" dirty="0" smtClean="0">
                                  <a:latin typeface="Cambria Math" panose="02040503050406030204" pitchFamily="18" charset="0"/>
                                </a:rPr>
                                <m:t>exp</m:t>
                              </m:r>
                            </m:fName>
                            <m:e>
                              <m:d>
                                <m:dPr>
                                  <m:ctrlPr>
                                    <a:rPr lang="hr-HR" sz="2400" b="0" i="1" dirty="0" smtClean="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i="1" dirty="0">
                                          <a:latin typeface="Cambria Math" panose="02040503050406030204" pitchFamily="18" charset="0"/>
                                        </a:rPr>
                                        <m:t>𝑡</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e>
                          </m:func>
                        </m:num>
                        <m:den>
                          <m:nary>
                            <m:naryPr>
                              <m:chr m:val="∑"/>
                              <m:ctrlPr>
                                <a:rPr lang="hr-HR" sz="2400" i="1" dirty="0">
                                  <a:latin typeface="Cambria Math" panose="02040503050406030204" pitchFamily="18" charset="0"/>
                                </a:rPr>
                              </m:ctrlPr>
                            </m:naryPr>
                            <m:sub>
                              <m:r>
                                <m:rPr>
                                  <m:brk m:alnAt="23"/>
                                </m:rPr>
                                <a:rPr lang="hr-HR" sz="2400" i="1" dirty="0">
                                  <a:latin typeface="Cambria Math" panose="02040503050406030204" pitchFamily="18" charset="0"/>
                                </a:rPr>
                                <m:t>𝑖</m:t>
                              </m:r>
                              <m:r>
                                <a:rPr lang="hr-HR" sz="2400" i="1" dirty="0">
                                  <a:latin typeface="Cambria Math" panose="02040503050406030204" pitchFamily="18" charset="0"/>
                                </a:rPr>
                                <m:t>=1</m:t>
                              </m:r>
                            </m:sub>
                            <m:sup>
                              <m:r>
                                <a:rPr lang="hr-HR" sz="2400" i="1" dirty="0">
                                  <a:latin typeface="Cambria Math" panose="02040503050406030204" pitchFamily="18" charset="0"/>
                                </a:rPr>
                                <m:t>10000</m:t>
                              </m:r>
                            </m:sup>
                            <m:e>
                              <m:func>
                                <m:funcPr>
                                  <m:ctrlPr>
                                    <a:rPr lang="hr-HR" sz="2400" i="1" dirty="0">
                                      <a:latin typeface="Cambria Math" panose="02040503050406030204" pitchFamily="18" charset="0"/>
                                    </a:rPr>
                                  </m:ctrlPr>
                                </m:funcPr>
                                <m:fName>
                                  <m:r>
                                    <m:rPr>
                                      <m:sty m:val="p"/>
                                    </m:rPr>
                                    <a:rPr lang="hr-HR" sz="2400" dirty="0">
                                      <a:latin typeface="Cambria Math" panose="02040503050406030204" pitchFamily="18" charset="0"/>
                                    </a:rPr>
                                    <m:t>exp</m:t>
                                  </m:r>
                                </m:fName>
                                <m:e>
                                  <m:d>
                                    <m:dPr>
                                      <m:ctrlPr>
                                        <a:rPr lang="hr-HR" sz="2400" i="1" dirty="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b="0" i="1" dirty="0" smtClean="0">
                                              <a:latin typeface="Cambria Math" panose="02040503050406030204" pitchFamily="18" charset="0"/>
                                            </a:rPr>
                                            <m:t>𝑗</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r>
                                    <a:rPr lang="hr-HR" sz="2400" b="0" i="1" dirty="0" smtClean="0">
                                      <a:latin typeface="Cambria Math" panose="02040503050406030204" pitchFamily="18" charset="0"/>
                                    </a:rPr>
                                    <m:t> </m:t>
                                  </m:r>
                                </m:e>
                              </m:func>
                            </m:e>
                          </m:nary>
                        </m:den>
                      </m:f>
                    </m:oMath>
                  </m:oMathPara>
                </a14:m>
                <a:endParaRPr lang="en-HR" sz="2400" dirty="0"/>
              </a:p>
            </p:txBody>
          </p:sp>
        </mc:Choice>
        <mc:Fallback xmlns="">
          <p:sp>
            <p:nvSpPr>
              <p:cNvPr id="4" name="TextBox 3">
                <a:extLst>
                  <a:ext uri="{FF2B5EF4-FFF2-40B4-BE49-F238E27FC236}">
                    <a16:creationId xmlns:a16="http://schemas.microsoft.com/office/drawing/2014/main" id="{EA8F5408-AC79-28D6-2341-17EFF109D4CC}"/>
                  </a:ext>
                </a:extLst>
              </p:cNvPr>
              <p:cNvSpPr txBox="1">
                <a:spLocks noRot="1" noChangeAspect="1" noMove="1" noResize="1" noEditPoints="1" noAdjustHandles="1" noChangeArrowheads="1" noChangeShapeType="1" noTextEdit="1"/>
              </p:cNvSpPr>
              <p:nvPr/>
            </p:nvSpPr>
            <p:spPr>
              <a:xfrm>
                <a:off x="264169" y="836713"/>
                <a:ext cx="3813480" cy="992964"/>
              </a:xfrm>
              <a:prstGeom prst="rect">
                <a:avLst/>
              </a:prstGeom>
              <a:blipFill>
                <a:blip r:embed="rId3"/>
                <a:stretch>
                  <a:fillRect t="-11392" r="-331" b="-86076"/>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BECFE6-DFC7-F666-BC76-AD6C288E1AE2}"/>
                  </a:ext>
                </a:extLst>
              </p:cNvPr>
              <p:cNvSpPr txBox="1"/>
              <p:nvPr/>
            </p:nvSpPr>
            <p:spPr>
              <a:xfrm>
                <a:off x="264170" y="3789041"/>
                <a:ext cx="3907801" cy="461665"/>
              </a:xfrm>
              <a:prstGeom prst="rect">
                <a:avLst/>
              </a:prstGeom>
              <a:noFill/>
            </p:spPr>
            <p:txBody>
              <a:bodyPr wrap="none" rtlCol="0">
                <a:spAutoFit/>
              </a:bodyPr>
              <a:lstStyle/>
              <a:p>
                <a:r>
                  <a:rPr lang="en-HR" sz="2400" dirty="0"/>
                  <a:t>How to sample the context </a:t>
                </a:r>
                <a14:m>
                  <m:oMath xmlns:m="http://schemas.openxmlformats.org/officeDocument/2006/math">
                    <m:r>
                      <a:rPr lang="en-HR" sz="2400" i="1" dirty="0">
                        <a:latin typeface="Cambria Math" panose="02040503050406030204" pitchFamily="18" charset="0"/>
                      </a:rPr>
                      <m:t>𝑐</m:t>
                    </m:r>
                  </m:oMath>
                </a14:m>
                <a:r>
                  <a:rPr lang="en-HR" sz="2400" dirty="0"/>
                  <a:t>?</a:t>
                </a:r>
              </a:p>
            </p:txBody>
          </p:sp>
        </mc:Choice>
        <mc:Fallback xmlns="">
          <p:sp>
            <p:nvSpPr>
              <p:cNvPr id="3" name="TextBox 2">
                <a:extLst>
                  <a:ext uri="{FF2B5EF4-FFF2-40B4-BE49-F238E27FC236}">
                    <a16:creationId xmlns:a16="http://schemas.microsoft.com/office/drawing/2014/main" id="{01BECFE6-DFC7-F666-BC76-AD6C288E1AE2}"/>
                  </a:ext>
                </a:extLst>
              </p:cNvPr>
              <p:cNvSpPr txBox="1">
                <a:spLocks noRot="1" noChangeAspect="1" noMove="1" noResize="1" noEditPoints="1" noAdjustHandles="1" noChangeArrowheads="1" noChangeShapeType="1" noTextEdit="1"/>
              </p:cNvSpPr>
              <p:nvPr/>
            </p:nvSpPr>
            <p:spPr>
              <a:xfrm>
                <a:off x="264170" y="3789041"/>
                <a:ext cx="3907801" cy="461665"/>
              </a:xfrm>
              <a:prstGeom prst="rect">
                <a:avLst/>
              </a:prstGeom>
              <a:blipFill>
                <a:blip r:embed="rId4"/>
                <a:stretch>
                  <a:fillRect l="-2265" t="-8108" r="-1618" b="-29730"/>
                </a:stretch>
              </a:blipFill>
            </p:spPr>
            <p:txBody>
              <a:bodyPr/>
              <a:lstStyle/>
              <a:p>
                <a:r>
                  <a:rPr lang="en-HR">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80CE2F7-49E7-8049-D6C5-0E8713BD70AF}"/>
                  </a:ext>
                </a:extLst>
              </p14:cNvPr>
              <p14:cNvContentPartPr/>
              <p14:nvPr/>
            </p14:nvContentPartPr>
            <p14:xfrm>
              <a:off x="5241240" y="593280"/>
              <a:ext cx="3708720" cy="2707560"/>
            </p14:xfrm>
          </p:contentPart>
        </mc:Choice>
        <mc:Fallback xmlns="">
          <p:pic>
            <p:nvPicPr>
              <p:cNvPr id="5" name="Ink 4">
                <a:extLst>
                  <a:ext uri="{FF2B5EF4-FFF2-40B4-BE49-F238E27FC236}">
                    <a16:creationId xmlns:a16="http://schemas.microsoft.com/office/drawing/2014/main" id="{A80CE2F7-49E7-8049-D6C5-0E8713BD70AF}"/>
                  </a:ext>
                </a:extLst>
              </p:cNvPr>
              <p:cNvPicPr/>
              <p:nvPr/>
            </p:nvPicPr>
            <p:blipFill>
              <a:blip r:embed="rId6"/>
              <a:stretch>
                <a:fillRect/>
              </a:stretch>
            </p:blipFill>
            <p:spPr>
              <a:xfrm>
                <a:off x="5231880" y="583920"/>
                <a:ext cx="3727440" cy="272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046B1CE-8524-A247-AE11-EEB9AF0EB075}"/>
                  </a:ext>
                </a:extLst>
              </p14:cNvPr>
              <p14:cNvContentPartPr/>
              <p14:nvPr/>
            </p14:nvContentPartPr>
            <p14:xfrm>
              <a:off x="394200" y="1339200"/>
              <a:ext cx="3598560" cy="553320"/>
            </p14:xfrm>
          </p:contentPart>
        </mc:Choice>
        <mc:Fallback xmlns="">
          <p:pic>
            <p:nvPicPr>
              <p:cNvPr id="6" name="Ink 5">
                <a:extLst>
                  <a:ext uri="{FF2B5EF4-FFF2-40B4-BE49-F238E27FC236}">
                    <a16:creationId xmlns:a16="http://schemas.microsoft.com/office/drawing/2014/main" id="{3046B1CE-8524-A247-AE11-EEB9AF0EB075}"/>
                  </a:ext>
                </a:extLst>
              </p:cNvPr>
              <p:cNvPicPr/>
              <p:nvPr/>
            </p:nvPicPr>
            <p:blipFill>
              <a:blip r:embed="rId8"/>
              <a:stretch>
                <a:fillRect/>
              </a:stretch>
            </p:blipFill>
            <p:spPr>
              <a:xfrm>
                <a:off x="384840" y="1329840"/>
                <a:ext cx="3617280" cy="57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41872B9-FD5C-DB71-C76D-248869A7373A}"/>
                  </a:ext>
                </a:extLst>
              </p14:cNvPr>
              <p14:cNvContentPartPr/>
              <p14:nvPr/>
            </p14:nvContentPartPr>
            <p14:xfrm>
              <a:off x="805680" y="4371840"/>
              <a:ext cx="3711240" cy="902160"/>
            </p14:xfrm>
          </p:contentPart>
        </mc:Choice>
        <mc:Fallback xmlns="">
          <p:pic>
            <p:nvPicPr>
              <p:cNvPr id="8" name="Ink 7">
                <a:extLst>
                  <a:ext uri="{FF2B5EF4-FFF2-40B4-BE49-F238E27FC236}">
                    <a16:creationId xmlns:a16="http://schemas.microsoft.com/office/drawing/2014/main" id="{C41872B9-FD5C-DB71-C76D-248869A7373A}"/>
                  </a:ext>
                </a:extLst>
              </p:cNvPr>
              <p:cNvPicPr/>
              <p:nvPr/>
            </p:nvPicPr>
            <p:blipFill>
              <a:blip r:embed="rId10"/>
              <a:stretch>
                <a:fillRect/>
              </a:stretch>
            </p:blipFill>
            <p:spPr>
              <a:xfrm>
                <a:off x="796320" y="4362480"/>
                <a:ext cx="3729960" cy="920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9E962F5-4CCA-42FF-8B29-6B82C22F43DD}"/>
                  </a:ext>
                </a:extLst>
              </p14:cNvPr>
              <p14:cNvContentPartPr/>
              <p14:nvPr/>
            </p14:nvContentPartPr>
            <p14:xfrm>
              <a:off x="6010920" y="3737520"/>
              <a:ext cx="2027880" cy="2701800"/>
            </p14:xfrm>
          </p:contentPart>
        </mc:Choice>
        <mc:Fallback xmlns="">
          <p:pic>
            <p:nvPicPr>
              <p:cNvPr id="9" name="Ink 8">
                <a:extLst>
                  <a:ext uri="{FF2B5EF4-FFF2-40B4-BE49-F238E27FC236}">
                    <a16:creationId xmlns:a16="http://schemas.microsoft.com/office/drawing/2014/main" id="{B9E962F5-4CCA-42FF-8B29-6B82C22F43DD}"/>
                  </a:ext>
                </a:extLst>
              </p:cNvPr>
              <p:cNvPicPr/>
              <p:nvPr/>
            </p:nvPicPr>
            <p:blipFill>
              <a:blip r:embed="rId12"/>
              <a:stretch>
                <a:fillRect/>
              </a:stretch>
            </p:blipFill>
            <p:spPr>
              <a:xfrm>
                <a:off x="6001560" y="3728160"/>
                <a:ext cx="2046600" cy="2720520"/>
              </a:xfrm>
              <a:prstGeom prst="rect">
                <a:avLst/>
              </a:prstGeom>
            </p:spPr>
          </p:pic>
        </mc:Fallback>
      </mc:AlternateContent>
    </p:spTree>
    <p:extLst>
      <p:ext uri="{BB962C8B-B14F-4D97-AF65-F5344CB8AC3E}">
        <p14:creationId xmlns:p14="http://schemas.microsoft.com/office/powerpoint/2010/main" val="224946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new learning problem</a:t>
            </a:r>
          </a:p>
        </p:txBody>
      </p:sp>
      <p:sp>
        <p:nvSpPr>
          <p:cNvPr id="4" name="TextBox 3">
            <a:extLst>
              <a:ext uri="{FF2B5EF4-FFF2-40B4-BE49-F238E27FC236}">
                <a16:creationId xmlns:a16="http://schemas.microsoft.com/office/drawing/2014/main" id="{EA8F5408-AC79-28D6-2341-17EFF109D4CC}"/>
              </a:ext>
            </a:extLst>
          </p:cNvPr>
          <p:cNvSpPr txBox="1"/>
          <p:nvPr/>
        </p:nvSpPr>
        <p:spPr>
          <a:xfrm>
            <a:off x="264169" y="836713"/>
            <a:ext cx="7268721" cy="461665"/>
          </a:xfrm>
          <a:prstGeom prst="rect">
            <a:avLst/>
          </a:prstGeom>
          <a:noFill/>
        </p:spPr>
        <p:txBody>
          <a:bodyPr wrap="none" rtlCol="0">
            <a:spAutoFit/>
          </a:bodyPr>
          <a:lstStyle/>
          <a:p>
            <a:r>
              <a:rPr lang="en-HR" sz="2400" dirty="0"/>
              <a:t>I want a glass of orange juice to go along with my cereal.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7725A04-2454-77A6-61AF-96D116B9C881}"/>
                  </a:ext>
                </a:extLst>
              </p14:cNvPr>
              <p14:cNvContentPartPr/>
              <p14:nvPr/>
            </p14:nvContentPartPr>
            <p14:xfrm>
              <a:off x="2553840" y="1757520"/>
              <a:ext cx="3307320" cy="2374560"/>
            </p14:xfrm>
          </p:contentPart>
        </mc:Choice>
        <mc:Fallback xmlns="">
          <p:pic>
            <p:nvPicPr>
              <p:cNvPr id="9" name="Ink 8">
                <a:extLst>
                  <a:ext uri="{FF2B5EF4-FFF2-40B4-BE49-F238E27FC236}">
                    <a16:creationId xmlns:a16="http://schemas.microsoft.com/office/drawing/2014/main" id="{87725A04-2454-77A6-61AF-96D116B9C881}"/>
                  </a:ext>
                </a:extLst>
              </p:cNvPr>
              <p:cNvPicPr/>
              <p:nvPr/>
            </p:nvPicPr>
            <p:blipFill>
              <a:blip r:embed="rId4"/>
              <a:stretch>
                <a:fillRect/>
              </a:stretch>
            </p:blipFill>
            <p:spPr>
              <a:xfrm>
                <a:off x="2544480" y="1748160"/>
                <a:ext cx="3326040" cy="239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CB9CD0D-5CA5-12B8-7475-87D3A8D12947}"/>
                  </a:ext>
                </a:extLst>
              </p14:cNvPr>
              <p14:cNvContentPartPr/>
              <p14:nvPr/>
            </p14:nvContentPartPr>
            <p14:xfrm>
              <a:off x="2425320" y="1251720"/>
              <a:ext cx="3976200" cy="1285920"/>
            </p14:xfrm>
          </p:contentPart>
        </mc:Choice>
        <mc:Fallback xmlns="">
          <p:pic>
            <p:nvPicPr>
              <p:cNvPr id="10" name="Ink 9">
                <a:extLst>
                  <a:ext uri="{FF2B5EF4-FFF2-40B4-BE49-F238E27FC236}">
                    <a16:creationId xmlns:a16="http://schemas.microsoft.com/office/drawing/2014/main" id="{1CB9CD0D-5CA5-12B8-7475-87D3A8D12947}"/>
                  </a:ext>
                </a:extLst>
              </p:cNvPr>
              <p:cNvPicPr/>
              <p:nvPr/>
            </p:nvPicPr>
            <p:blipFill>
              <a:blip r:embed="rId6"/>
              <a:stretch>
                <a:fillRect/>
              </a:stretch>
            </p:blipFill>
            <p:spPr>
              <a:xfrm>
                <a:off x="2415960" y="1242360"/>
                <a:ext cx="3994920" cy="1304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78963158-9659-D2D8-A5A0-2E719D4B0C4C}"/>
                  </a:ext>
                </a:extLst>
              </p14:cNvPr>
              <p14:cNvContentPartPr/>
              <p14:nvPr/>
            </p14:nvContentPartPr>
            <p14:xfrm>
              <a:off x="2065320" y="1251720"/>
              <a:ext cx="2734200" cy="2854800"/>
            </p14:xfrm>
          </p:contentPart>
        </mc:Choice>
        <mc:Fallback xmlns="">
          <p:pic>
            <p:nvPicPr>
              <p:cNvPr id="11" name="Ink 10">
                <a:extLst>
                  <a:ext uri="{FF2B5EF4-FFF2-40B4-BE49-F238E27FC236}">
                    <a16:creationId xmlns:a16="http://schemas.microsoft.com/office/drawing/2014/main" id="{78963158-9659-D2D8-A5A0-2E719D4B0C4C}"/>
                  </a:ext>
                </a:extLst>
              </p:cNvPr>
              <p:cNvPicPr/>
              <p:nvPr/>
            </p:nvPicPr>
            <p:blipFill>
              <a:blip r:embed="rId8"/>
              <a:stretch>
                <a:fillRect/>
              </a:stretch>
            </p:blipFill>
            <p:spPr>
              <a:xfrm>
                <a:off x="2055960" y="1242360"/>
                <a:ext cx="2752920" cy="287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CD744D-AF7B-D6F9-E353-3FE870EBF82D}"/>
                  </a:ext>
                </a:extLst>
              </p14:cNvPr>
              <p14:cNvContentPartPr/>
              <p14:nvPr/>
            </p14:nvContentPartPr>
            <p14:xfrm>
              <a:off x="2185560" y="642960"/>
              <a:ext cx="3861360" cy="3410280"/>
            </p14:xfrm>
          </p:contentPart>
        </mc:Choice>
        <mc:Fallback xmlns="">
          <p:pic>
            <p:nvPicPr>
              <p:cNvPr id="12" name="Ink 11">
                <a:extLst>
                  <a:ext uri="{FF2B5EF4-FFF2-40B4-BE49-F238E27FC236}">
                    <a16:creationId xmlns:a16="http://schemas.microsoft.com/office/drawing/2014/main" id="{6FCD744D-AF7B-D6F9-E353-3FE870EBF82D}"/>
                  </a:ext>
                </a:extLst>
              </p:cNvPr>
              <p:cNvPicPr/>
              <p:nvPr/>
            </p:nvPicPr>
            <p:blipFill>
              <a:blip r:embed="rId10"/>
              <a:stretch>
                <a:fillRect/>
              </a:stretch>
            </p:blipFill>
            <p:spPr>
              <a:xfrm>
                <a:off x="2176200" y="633600"/>
                <a:ext cx="3880080" cy="342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69CE55A8-EF68-5FED-77D8-B2286374AA8B}"/>
                  </a:ext>
                </a:extLst>
              </p14:cNvPr>
              <p14:cNvContentPartPr/>
              <p14:nvPr/>
            </p14:nvContentPartPr>
            <p14:xfrm>
              <a:off x="2476800" y="1285920"/>
              <a:ext cx="3987000" cy="549000"/>
            </p14:xfrm>
          </p:contentPart>
        </mc:Choice>
        <mc:Fallback xmlns="">
          <p:pic>
            <p:nvPicPr>
              <p:cNvPr id="13" name="Ink 12">
                <a:extLst>
                  <a:ext uri="{FF2B5EF4-FFF2-40B4-BE49-F238E27FC236}">
                    <a16:creationId xmlns:a16="http://schemas.microsoft.com/office/drawing/2014/main" id="{69CE55A8-EF68-5FED-77D8-B2286374AA8B}"/>
                  </a:ext>
                </a:extLst>
              </p:cNvPr>
              <p:cNvPicPr/>
              <p:nvPr/>
            </p:nvPicPr>
            <p:blipFill>
              <a:blip r:embed="rId12"/>
              <a:stretch>
                <a:fillRect/>
              </a:stretch>
            </p:blipFill>
            <p:spPr>
              <a:xfrm>
                <a:off x="2467440" y="1276560"/>
                <a:ext cx="4005720" cy="56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8663CA5A-09EA-31D1-88D3-8983CE1BA8B4}"/>
                  </a:ext>
                </a:extLst>
              </p14:cNvPr>
              <p14:cNvContentPartPr/>
              <p14:nvPr/>
            </p14:nvContentPartPr>
            <p14:xfrm>
              <a:off x="6026760" y="2477520"/>
              <a:ext cx="2840760" cy="1950840"/>
            </p14:xfrm>
          </p:contentPart>
        </mc:Choice>
        <mc:Fallback xmlns="">
          <p:pic>
            <p:nvPicPr>
              <p:cNvPr id="14" name="Ink 13">
                <a:extLst>
                  <a:ext uri="{FF2B5EF4-FFF2-40B4-BE49-F238E27FC236}">
                    <a16:creationId xmlns:a16="http://schemas.microsoft.com/office/drawing/2014/main" id="{8663CA5A-09EA-31D1-88D3-8983CE1BA8B4}"/>
                  </a:ext>
                </a:extLst>
              </p:cNvPr>
              <p:cNvPicPr/>
              <p:nvPr/>
            </p:nvPicPr>
            <p:blipFill>
              <a:blip r:embed="rId14"/>
              <a:stretch>
                <a:fillRect/>
              </a:stretch>
            </p:blipFill>
            <p:spPr>
              <a:xfrm>
                <a:off x="6017400" y="2468160"/>
                <a:ext cx="2859480" cy="1969560"/>
              </a:xfrm>
              <a:prstGeom prst="rect">
                <a:avLst/>
              </a:prstGeom>
            </p:spPr>
          </p:pic>
        </mc:Fallback>
      </mc:AlternateContent>
    </p:spTree>
    <p:extLst>
      <p:ext uri="{BB962C8B-B14F-4D97-AF65-F5344CB8AC3E}">
        <p14:creationId xmlns:p14="http://schemas.microsoft.com/office/powerpoint/2010/main" val="255965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8F5408-AC79-28D6-2341-17EFF109D4CC}"/>
                  </a:ext>
                </a:extLst>
              </p:cNvPr>
              <p:cNvSpPr txBox="1"/>
              <p:nvPr/>
            </p:nvSpPr>
            <p:spPr>
              <a:xfrm>
                <a:off x="1475656" y="836713"/>
                <a:ext cx="3813480" cy="992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dirty="0" smtClean="0">
                          <a:latin typeface="Cambria Math" panose="02040503050406030204" pitchFamily="18" charset="0"/>
                        </a:rPr>
                        <m:t>𝑝</m:t>
                      </m:r>
                      <m:d>
                        <m:dPr>
                          <m:ctrlPr>
                            <a:rPr lang="hr-HR" sz="2400" i="1" dirty="0">
                              <a:latin typeface="Cambria Math" panose="02040503050406030204" pitchFamily="18" charset="0"/>
                            </a:rPr>
                          </m:ctrlPr>
                        </m:dPr>
                        <m:e>
                          <m:r>
                            <a:rPr lang="hr-HR" sz="2400" i="1" dirty="0">
                              <a:latin typeface="Cambria Math" panose="02040503050406030204" pitchFamily="18" charset="0"/>
                            </a:rPr>
                            <m:t>𝑡</m:t>
                          </m:r>
                        </m:e>
                        <m:e>
                          <m:r>
                            <a:rPr lang="hr-HR" sz="2400" i="1" dirty="0">
                              <a:latin typeface="Cambria Math" panose="02040503050406030204" pitchFamily="18" charset="0"/>
                            </a:rPr>
                            <m:t>𝑐</m:t>
                          </m:r>
                        </m:e>
                      </m:d>
                      <m:r>
                        <a:rPr lang="hr-HR" sz="2400" i="1" dirty="0">
                          <a:latin typeface="Cambria Math" panose="02040503050406030204" pitchFamily="18" charset="0"/>
                        </a:rPr>
                        <m:t>=</m:t>
                      </m:r>
                      <m:f>
                        <m:fPr>
                          <m:ctrlPr>
                            <a:rPr lang="hr-HR" sz="2400" i="1" dirty="0">
                              <a:latin typeface="Cambria Math" panose="02040503050406030204" pitchFamily="18" charset="0"/>
                            </a:rPr>
                          </m:ctrlPr>
                        </m:fPr>
                        <m:num>
                          <m:func>
                            <m:funcPr>
                              <m:ctrlPr>
                                <a:rPr lang="hr-HR" sz="2400" b="0" i="1" dirty="0" smtClean="0">
                                  <a:latin typeface="Cambria Math" panose="02040503050406030204" pitchFamily="18" charset="0"/>
                                </a:rPr>
                              </m:ctrlPr>
                            </m:funcPr>
                            <m:fName>
                              <m:r>
                                <m:rPr>
                                  <m:sty m:val="p"/>
                                </m:rPr>
                                <a:rPr lang="hr-HR" sz="2400" i="0" dirty="0" smtClean="0">
                                  <a:latin typeface="Cambria Math" panose="02040503050406030204" pitchFamily="18" charset="0"/>
                                </a:rPr>
                                <m:t>exp</m:t>
                              </m:r>
                            </m:fName>
                            <m:e>
                              <m:d>
                                <m:dPr>
                                  <m:ctrlPr>
                                    <a:rPr lang="hr-HR" sz="2400" b="0" i="1" dirty="0" smtClean="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i="1" dirty="0">
                                          <a:latin typeface="Cambria Math" panose="02040503050406030204" pitchFamily="18" charset="0"/>
                                        </a:rPr>
                                        <m:t>𝑡</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e>
                          </m:func>
                        </m:num>
                        <m:den>
                          <m:nary>
                            <m:naryPr>
                              <m:chr m:val="∑"/>
                              <m:ctrlPr>
                                <a:rPr lang="hr-HR" sz="2400" i="1" dirty="0">
                                  <a:latin typeface="Cambria Math" panose="02040503050406030204" pitchFamily="18" charset="0"/>
                                </a:rPr>
                              </m:ctrlPr>
                            </m:naryPr>
                            <m:sub>
                              <m:r>
                                <m:rPr>
                                  <m:brk m:alnAt="23"/>
                                </m:rPr>
                                <a:rPr lang="hr-HR" sz="2400" i="1" dirty="0">
                                  <a:latin typeface="Cambria Math" panose="02040503050406030204" pitchFamily="18" charset="0"/>
                                </a:rPr>
                                <m:t>𝑖</m:t>
                              </m:r>
                              <m:r>
                                <a:rPr lang="hr-HR" sz="2400" i="1" dirty="0">
                                  <a:latin typeface="Cambria Math" panose="02040503050406030204" pitchFamily="18" charset="0"/>
                                </a:rPr>
                                <m:t>=1</m:t>
                              </m:r>
                            </m:sub>
                            <m:sup>
                              <m:r>
                                <a:rPr lang="hr-HR" sz="2400" i="1" dirty="0">
                                  <a:latin typeface="Cambria Math" panose="02040503050406030204" pitchFamily="18" charset="0"/>
                                </a:rPr>
                                <m:t>10000</m:t>
                              </m:r>
                            </m:sup>
                            <m:e>
                              <m:func>
                                <m:funcPr>
                                  <m:ctrlPr>
                                    <a:rPr lang="hr-HR" sz="2400" i="1" dirty="0">
                                      <a:latin typeface="Cambria Math" panose="02040503050406030204" pitchFamily="18" charset="0"/>
                                    </a:rPr>
                                  </m:ctrlPr>
                                </m:funcPr>
                                <m:fName>
                                  <m:r>
                                    <m:rPr>
                                      <m:sty m:val="p"/>
                                    </m:rPr>
                                    <a:rPr lang="hr-HR" sz="2400" dirty="0">
                                      <a:latin typeface="Cambria Math" panose="02040503050406030204" pitchFamily="18" charset="0"/>
                                    </a:rPr>
                                    <m:t>exp</m:t>
                                  </m:r>
                                </m:fName>
                                <m:e>
                                  <m:d>
                                    <m:dPr>
                                      <m:ctrlPr>
                                        <a:rPr lang="hr-HR" sz="2400" i="1" dirty="0">
                                          <a:latin typeface="Cambria Math" panose="02040503050406030204" pitchFamily="18" charset="0"/>
                                        </a:rPr>
                                      </m:ctrlPr>
                                    </m:dPr>
                                    <m:e>
                                      <m:sSubSup>
                                        <m:sSubSupPr>
                                          <m:ctrlPr>
                                            <a:rPr lang="hr-HR" sz="2400" i="1" dirty="0">
                                              <a:latin typeface="Cambria Math" panose="02040503050406030204" pitchFamily="18" charset="0"/>
                                            </a:rPr>
                                          </m:ctrlPr>
                                        </m:sSubSupPr>
                                        <m:e>
                                          <m:r>
                                            <a:rPr lang="hr-HR" sz="2400" i="1" dirty="0">
                                              <a:latin typeface="Cambria Math" panose="02040503050406030204" pitchFamily="18" charset="0"/>
                                              <a:ea typeface="Cambria Math" panose="02040503050406030204" pitchFamily="18" charset="0"/>
                                            </a:rPr>
                                            <m:t>𝜃</m:t>
                                          </m:r>
                                        </m:e>
                                        <m:sub>
                                          <m:r>
                                            <a:rPr lang="hr-HR" sz="2400" b="0" i="1" dirty="0" smtClean="0">
                                              <a:latin typeface="Cambria Math" panose="02040503050406030204" pitchFamily="18" charset="0"/>
                                            </a:rPr>
                                            <m:t>𝑗</m:t>
                                          </m:r>
                                        </m:sub>
                                        <m:sup>
                                          <m:r>
                                            <a:rPr lang="hr-HR" sz="2400" i="1" dirty="0">
                                              <a:latin typeface="Cambria Math" panose="02040503050406030204" pitchFamily="18" charset="0"/>
                                            </a:rPr>
                                            <m:t>𝑇</m:t>
                                          </m:r>
                                        </m:sup>
                                      </m:sSubSup>
                                      <m:sSub>
                                        <m:sSubPr>
                                          <m:ctrlPr>
                                            <a:rPr lang="hr-HR" sz="2400" i="1" dirty="0">
                                              <a:latin typeface="Cambria Math" panose="02040503050406030204" pitchFamily="18" charset="0"/>
                                            </a:rPr>
                                          </m:ctrlPr>
                                        </m:sSubPr>
                                        <m:e>
                                          <m:r>
                                            <a:rPr lang="hr-HR" sz="2400" i="1" dirty="0">
                                              <a:latin typeface="Cambria Math" panose="02040503050406030204" pitchFamily="18" charset="0"/>
                                            </a:rPr>
                                            <m:t>𝑒</m:t>
                                          </m:r>
                                        </m:e>
                                        <m:sub>
                                          <m:r>
                                            <a:rPr lang="hr-HR" sz="2400" i="1" dirty="0">
                                              <a:latin typeface="Cambria Math" panose="02040503050406030204" pitchFamily="18" charset="0"/>
                                            </a:rPr>
                                            <m:t>𝑐</m:t>
                                          </m:r>
                                        </m:sub>
                                      </m:sSub>
                                    </m:e>
                                  </m:d>
                                  <m:r>
                                    <a:rPr lang="hr-HR" sz="2400" b="0" i="1" dirty="0" smtClean="0">
                                      <a:latin typeface="Cambria Math" panose="02040503050406030204" pitchFamily="18" charset="0"/>
                                    </a:rPr>
                                    <m:t> </m:t>
                                  </m:r>
                                </m:e>
                              </m:func>
                            </m:e>
                          </m:nary>
                        </m:den>
                      </m:f>
                    </m:oMath>
                  </m:oMathPara>
                </a14:m>
                <a:endParaRPr lang="en-HR" sz="2400" dirty="0"/>
              </a:p>
            </p:txBody>
          </p:sp>
        </mc:Choice>
        <mc:Fallback xmlns="">
          <p:sp>
            <p:nvSpPr>
              <p:cNvPr id="4" name="TextBox 3">
                <a:extLst>
                  <a:ext uri="{FF2B5EF4-FFF2-40B4-BE49-F238E27FC236}">
                    <a16:creationId xmlns:a16="http://schemas.microsoft.com/office/drawing/2014/main" id="{EA8F5408-AC79-28D6-2341-17EFF109D4CC}"/>
                  </a:ext>
                </a:extLst>
              </p:cNvPr>
              <p:cNvSpPr txBox="1">
                <a:spLocks noRot="1" noChangeAspect="1" noMove="1" noResize="1" noEditPoints="1" noAdjustHandles="1" noChangeArrowheads="1" noChangeShapeType="1" noTextEdit="1"/>
              </p:cNvSpPr>
              <p:nvPr/>
            </p:nvSpPr>
            <p:spPr>
              <a:xfrm>
                <a:off x="1475656" y="836713"/>
                <a:ext cx="3813480" cy="992964"/>
              </a:xfrm>
              <a:prstGeom prst="rect">
                <a:avLst/>
              </a:prstGeom>
              <a:blipFill>
                <a:blip r:embed="rId3"/>
                <a:stretch>
                  <a:fillRect t="-11392" r="-332" b="-86076"/>
                </a:stretch>
              </a:blipFill>
            </p:spPr>
            <p:txBody>
              <a:bodyPr/>
              <a:lstStyle/>
              <a:p>
                <a:r>
                  <a:rPr lang="en-HR">
                    <a:noFill/>
                  </a:rPr>
                  <a:t> </a:t>
                </a:r>
              </a:p>
            </p:txBody>
          </p:sp>
        </mc:Fallback>
      </mc:AlternateContent>
      <p:sp>
        <p:nvSpPr>
          <p:cNvPr id="7" name="TextBox 6">
            <a:extLst>
              <a:ext uri="{FF2B5EF4-FFF2-40B4-BE49-F238E27FC236}">
                <a16:creationId xmlns:a16="http://schemas.microsoft.com/office/drawing/2014/main" id="{2F765317-DCF1-107B-2457-D00F9CB8C88D}"/>
              </a:ext>
            </a:extLst>
          </p:cNvPr>
          <p:cNvSpPr txBox="1"/>
          <p:nvPr/>
        </p:nvSpPr>
        <p:spPr>
          <a:xfrm>
            <a:off x="259586" y="1102362"/>
            <a:ext cx="1268617" cy="461665"/>
          </a:xfrm>
          <a:prstGeom prst="rect">
            <a:avLst/>
          </a:prstGeom>
          <a:noFill/>
        </p:spPr>
        <p:txBody>
          <a:bodyPr wrap="none" rtlCol="0">
            <a:spAutoFit/>
          </a:bodyPr>
          <a:lstStyle/>
          <a:p>
            <a:r>
              <a:rPr lang="en-HR" sz="2400" dirty="0"/>
              <a:t>softmax:</a:t>
            </a:r>
          </a:p>
        </p:txBody>
      </p:sp>
      <p:sp>
        <p:nvSpPr>
          <p:cNvPr id="10" name="TextBox 9">
            <a:extLst>
              <a:ext uri="{FF2B5EF4-FFF2-40B4-BE49-F238E27FC236}">
                <a16:creationId xmlns:a16="http://schemas.microsoft.com/office/drawing/2014/main" id="{8FF72F60-1F1E-1397-7C34-3BBEFD4FEDC0}"/>
              </a:ext>
            </a:extLst>
          </p:cNvPr>
          <p:cNvSpPr txBox="1"/>
          <p:nvPr/>
        </p:nvSpPr>
        <p:spPr>
          <a:xfrm>
            <a:off x="6022926" y="888751"/>
            <a:ext cx="964559" cy="1938992"/>
          </a:xfrm>
          <a:prstGeom prst="rect">
            <a:avLst/>
          </a:prstGeom>
          <a:noFill/>
        </p:spPr>
        <p:txBody>
          <a:bodyPr wrap="none" rtlCol="0">
            <a:spAutoFit/>
          </a:bodyPr>
          <a:lstStyle/>
          <a:p>
            <a:r>
              <a:rPr lang="en-HR" sz="2000" u="sng" dirty="0"/>
              <a:t>context</a:t>
            </a:r>
          </a:p>
          <a:p>
            <a:r>
              <a:rPr lang="en-HR" sz="2000" dirty="0"/>
              <a:t>orange</a:t>
            </a:r>
          </a:p>
          <a:p>
            <a:r>
              <a:rPr lang="en-HR" sz="2000" dirty="0"/>
              <a:t>orange</a:t>
            </a:r>
          </a:p>
          <a:p>
            <a:r>
              <a:rPr lang="en-HR" sz="2000" dirty="0"/>
              <a:t>orange</a:t>
            </a:r>
          </a:p>
          <a:p>
            <a:r>
              <a:rPr lang="en-HR" sz="2000" dirty="0"/>
              <a:t>orange</a:t>
            </a:r>
          </a:p>
          <a:p>
            <a:r>
              <a:rPr lang="en-HR" sz="2000" dirty="0"/>
              <a:t>orange</a:t>
            </a:r>
          </a:p>
        </p:txBody>
      </p:sp>
      <p:sp>
        <p:nvSpPr>
          <p:cNvPr id="11" name="TextBox 10">
            <a:extLst>
              <a:ext uri="{FF2B5EF4-FFF2-40B4-BE49-F238E27FC236}">
                <a16:creationId xmlns:a16="http://schemas.microsoft.com/office/drawing/2014/main" id="{7820D3AF-E4FF-B92F-3CFD-E718B817269E}"/>
              </a:ext>
            </a:extLst>
          </p:cNvPr>
          <p:cNvSpPr txBox="1"/>
          <p:nvPr/>
        </p:nvSpPr>
        <p:spPr>
          <a:xfrm>
            <a:off x="6943975" y="888751"/>
            <a:ext cx="720582" cy="1938992"/>
          </a:xfrm>
          <a:prstGeom prst="rect">
            <a:avLst/>
          </a:prstGeom>
          <a:noFill/>
        </p:spPr>
        <p:txBody>
          <a:bodyPr wrap="none" rtlCol="0">
            <a:spAutoFit/>
          </a:bodyPr>
          <a:lstStyle/>
          <a:p>
            <a:r>
              <a:rPr lang="en-HR" sz="2000" u="sng" dirty="0"/>
              <a:t>word</a:t>
            </a:r>
          </a:p>
          <a:p>
            <a:r>
              <a:rPr lang="en-HR" sz="2000" dirty="0"/>
              <a:t>juice</a:t>
            </a:r>
          </a:p>
          <a:p>
            <a:r>
              <a:rPr lang="en-HR" sz="2000" dirty="0"/>
              <a:t>king</a:t>
            </a:r>
          </a:p>
          <a:p>
            <a:r>
              <a:rPr lang="en-HR" sz="2000" dirty="0"/>
              <a:t>book</a:t>
            </a:r>
          </a:p>
          <a:p>
            <a:r>
              <a:rPr lang="en-HR" sz="2000" dirty="0"/>
              <a:t>the</a:t>
            </a:r>
          </a:p>
          <a:p>
            <a:r>
              <a:rPr lang="en-HR" sz="2000" dirty="0"/>
              <a:t>of</a:t>
            </a:r>
          </a:p>
        </p:txBody>
      </p:sp>
      <p:sp>
        <p:nvSpPr>
          <p:cNvPr id="12" name="TextBox 11">
            <a:extLst>
              <a:ext uri="{FF2B5EF4-FFF2-40B4-BE49-F238E27FC236}">
                <a16:creationId xmlns:a16="http://schemas.microsoft.com/office/drawing/2014/main" id="{92329218-790D-E5BB-CDE7-D45F2D3D0A91}"/>
              </a:ext>
            </a:extLst>
          </p:cNvPr>
          <p:cNvSpPr txBox="1"/>
          <p:nvPr/>
        </p:nvSpPr>
        <p:spPr>
          <a:xfrm>
            <a:off x="7865024" y="888751"/>
            <a:ext cx="927946" cy="1938992"/>
          </a:xfrm>
          <a:prstGeom prst="rect">
            <a:avLst/>
          </a:prstGeom>
          <a:noFill/>
        </p:spPr>
        <p:txBody>
          <a:bodyPr wrap="none" rtlCol="0">
            <a:spAutoFit/>
          </a:bodyPr>
          <a:lstStyle/>
          <a:p>
            <a:r>
              <a:rPr lang="en-HR" sz="2000" u="sng" dirty="0"/>
              <a:t>target?</a:t>
            </a:r>
          </a:p>
          <a:p>
            <a:pPr algn="ctr"/>
            <a:r>
              <a:rPr lang="en-HR" sz="2000" dirty="0"/>
              <a:t>1</a:t>
            </a:r>
          </a:p>
          <a:p>
            <a:pPr algn="ctr"/>
            <a:r>
              <a:rPr lang="en-HR" sz="2000" dirty="0"/>
              <a:t>0</a:t>
            </a:r>
          </a:p>
          <a:p>
            <a:pPr algn="ctr"/>
            <a:r>
              <a:rPr lang="en-HR" sz="2000" dirty="0"/>
              <a:t>0</a:t>
            </a:r>
          </a:p>
          <a:p>
            <a:pPr algn="ctr"/>
            <a:r>
              <a:rPr lang="en-HR" sz="2000" dirty="0"/>
              <a:t>0</a:t>
            </a:r>
          </a:p>
          <a:p>
            <a:pPr algn="ctr"/>
            <a:r>
              <a:rPr lang="en-HR" sz="2000" dirty="0"/>
              <a:t>0</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98226B75-C524-F2F8-0882-01A81E348778}"/>
                  </a:ext>
                </a:extLst>
              </p14:cNvPr>
              <p14:cNvContentPartPr/>
              <p14:nvPr/>
            </p14:nvContentPartPr>
            <p14:xfrm>
              <a:off x="6067800" y="556200"/>
              <a:ext cx="2664000" cy="3142800"/>
            </p14:xfrm>
          </p:contentPart>
        </mc:Choice>
        <mc:Fallback xmlns="">
          <p:pic>
            <p:nvPicPr>
              <p:cNvPr id="13" name="Ink 12">
                <a:extLst>
                  <a:ext uri="{FF2B5EF4-FFF2-40B4-BE49-F238E27FC236}">
                    <a16:creationId xmlns:a16="http://schemas.microsoft.com/office/drawing/2014/main" id="{98226B75-C524-F2F8-0882-01A81E348778}"/>
                  </a:ext>
                </a:extLst>
              </p:cNvPr>
              <p:cNvPicPr/>
              <p:nvPr/>
            </p:nvPicPr>
            <p:blipFill>
              <a:blip r:embed="rId5"/>
              <a:stretch>
                <a:fillRect/>
              </a:stretch>
            </p:blipFill>
            <p:spPr>
              <a:xfrm>
                <a:off x="6058440" y="546840"/>
                <a:ext cx="2682720" cy="316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6AD7C905-DE22-09B0-DC28-83FAD7810564}"/>
                  </a:ext>
                </a:extLst>
              </p14:cNvPr>
              <p14:cNvContentPartPr/>
              <p14:nvPr/>
            </p14:nvContentPartPr>
            <p14:xfrm>
              <a:off x="968400" y="1794600"/>
              <a:ext cx="3939120" cy="1556280"/>
            </p14:xfrm>
          </p:contentPart>
        </mc:Choice>
        <mc:Fallback xmlns="">
          <p:pic>
            <p:nvPicPr>
              <p:cNvPr id="14" name="Ink 13">
                <a:extLst>
                  <a:ext uri="{FF2B5EF4-FFF2-40B4-BE49-F238E27FC236}">
                    <a16:creationId xmlns:a16="http://schemas.microsoft.com/office/drawing/2014/main" id="{6AD7C905-DE22-09B0-DC28-83FAD7810564}"/>
                  </a:ext>
                </a:extLst>
              </p:cNvPr>
              <p:cNvPicPr/>
              <p:nvPr/>
            </p:nvPicPr>
            <p:blipFill>
              <a:blip r:embed="rId7"/>
              <a:stretch>
                <a:fillRect/>
              </a:stretch>
            </p:blipFill>
            <p:spPr>
              <a:xfrm>
                <a:off x="959040" y="1785240"/>
                <a:ext cx="3957840" cy="157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5E8F14C7-1451-1C18-BE1E-A04A2B5E3295}"/>
                  </a:ext>
                </a:extLst>
              </p14:cNvPr>
              <p14:cNvContentPartPr/>
              <p14:nvPr/>
            </p14:nvContentPartPr>
            <p14:xfrm>
              <a:off x="5913360" y="1637280"/>
              <a:ext cx="143640" cy="1078920"/>
            </p14:xfrm>
          </p:contentPart>
        </mc:Choice>
        <mc:Fallback xmlns="">
          <p:pic>
            <p:nvPicPr>
              <p:cNvPr id="16" name="Ink 15">
                <a:extLst>
                  <a:ext uri="{FF2B5EF4-FFF2-40B4-BE49-F238E27FC236}">
                    <a16:creationId xmlns:a16="http://schemas.microsoft.com/office/drawing/2014/main" id="{5E8F14C7-1451-1C18-BE1E-A04A2B5E3295}"/>
                  </a:ext>
                </a:extLst>
              </p:cNvPr>
              <p:cNvPicPr/>
              <p:nvPr/>
            </p:nvPicPr>
            <p:blipFill>
              <a:blip r:embed="rId9"/>
              <a:stretch>
                <a:fillRect/>
              </a:stretch>
            </p:blipFill>
            <p:spPr>
              <a:xfrm>
                <a:off x="5904000" y="1627920"/>
                <a:ext cx="162360" cy="109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1D6B4D65-7CE9-4ADA-DA1C-580976CE5C3C}"/>
                  </a:ext>
                </a:extLst>
              </p14:cNvPr>
              <p14:cNvContentPartPr/>
              <p14:nvPr/>
            </p14:nvContentPartPr>
            <p14:xfrm>
              <a:off x="3991680" y="557280"/>
              <a:ext cx="2085840" cy="2105640"/>
            </p14:xfrm>
          </p:contentPart>
        </mc:Choice>
        <mc:Fallback xmlns="">
          <p:pic>
            <p:nvPicPr>
              <p:cNvPr id="17" name="Ink 16">
                <a:extLst>
                  <a:ext uri="{FF2B5EF4-FFF2-40B4-BE49-F238E27FC236}">
                    <a16:creationId xmlns:a16="http://schemas.microsoft.com/office/drawing/2014/main" id="{1D6B4D65-7CE9-4ADA-DA1C-580976CE5C3C}"/>
                  </a:ext>
                </a:extLst>
              </p:cNvPr>
              <p:cNvPicPr/>
              <p:nvPr/>
            </p:nvPicPr>
            <p:blipFill>
              <a:blip r:embed="rId11"/>
              <a:stretch>
                <a:fillRect/>
              </a:stretch>
            </p:blipFill>
            <p:spPr>
              <a:xfrm>
                <a:off x="3982320" y="547920"/>
                <a:ext cx="2104560" cy="212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A6270207-170C-84EF-9D23-989C71AE4A72}"/>
                  </a:ext>
                </a:extLst>
              </p14:cNvPr>
              <p14:cNvContentPartPr/>
              <p14:nvPr/>
            </p14:nvContentPartPr>
            <p14:xfrm>
              <a:off x="969480" y="3891960"/>
              <a:ext cx="5232960" cy="2243520"/>
            </p14:xfrm>
          </p:contentPart>
        </mc:Choice>
        <mc:Fallback xmlns="">
          <p:pic>
            <p:nvPicPr>
              <p:cNvPr id="18" name="Ink 17">
                <a:extLst>
                  <a:ext uri="{FF2B5EF4-FFF2-40B4-BE49-F238E27FC236}">
                    <a16:creationId xmlns:a16="http://schemas.microsoft.com/office/drawing/2014/main" id="{A6270207-170C-84EF-9D23-989C71AE4A72}"/>
                  </a:ext>
                </a:extLst>
              </p:cNvPr>
              <p:cNvPicPr/>
              <p:nvPr/>
            </p:nvPicPr>
            <p:blipFill>
              <a:blip r:embed="rId13"/>
              <a:stretch>
                <a:fillRect/>
              </a:stretch>
            </p:blipFill>
            <p:spPr>
              <a:xfrm>
                <a:off x="960120" y="3882600"/>
                <a:ext cx="5251680" cy="2262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D03498FA-071D-3863-1BD1-CD618F70C996}"/>
                  </a:ext>
                </a:extLst>
              </p14:cNvPr>
              <p14:cNvContentPartPr/>
              <p14:nvPr/>
            </p14:nvContentPartPr>
            <p14:xfrm>
              <a:off x="4936320" y="687960"/>
              <a:ext cx="3827520" cy="5461200"/>
            </p14:xfrm>
          </p:contentPart>
        </mc:Choice>
        <mc:Fallback xmlns="">
          <p:pic>
            <p:nvPicPr>
              <p:cNvPr id="19" name="Ink 18">
                <a:extLst>
                  <a:ext uri="{FF2B5EF4-FFF2-40B4-BE49-F238E27FC236}">
                    <a16:creationId xmlns:a16="http://schemas.microsoft.com/office/drawing/2014/main" id="{D03498FA-071D-3863-1BD1-CD618F70C996}"/>
                  </a:ext>
                </a:extLst>
              </p:cNvPr>
              <p:cNvPicPr/>
              <p:nvPr/>
            </p:nvPicPr>
            <p:blipFill>
              <a:blip r:embed="rId15"/>
              <a:stretch>
                <a:fillRect/>
              </a:stretch>
            </p:blipFill>
            <p:spPr>
              <a:xfrm>
                <a:off x="4926960" y="678600"/>
                <a:ext cx="3846240" cy="547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F81712FE-37FF-D40F-27A7-1746C62C7F01}"/>
                  </a:ext>
                </a:extLst>
              </p14:cNvPr>
              <p14:cNvContentPartPr/>
              <p14:nvPr/>
            </p14:nvContentPartPr>
            <p14:xfrm>
              <a:off x="6941520" y="5618520"/>
              <a:ext cx="977760" cy="605520"/>
            </p14:xfrm>
          </p:contentPart>
        </mc:Choice>
        <mc:Fallback xmlns="">
          <p:pic>
            <p:nvPicPr>
              <p:cNvPr id="20" name="Ink 19">
                <a:extLst>
                  <a:ext uri="{FF2B5EF4-FFF2-40B4-BE49-F238E27FC236}">
                    <a16:creationId xmlns:a16="http://schemas.microsoft.com/office/drawing/2014/main" id="{F81712FE-37FF-D40F-27A7-1746C62C7F01}"/>
                  </a:ext>
                </a:extLst>
              </p:cNvPr>
              <p:cNvPicPr/>
              <p:nvPr/>
            </p:nvPicPr>
            <p:blipFill>
              <a:blip r:embed="rId17"/>
              <a:stretch>
                <a:fillRect/>
              </a:stretch>
            </p:blipFill>
            <p:spPr>
              <a:xfrm>
                <a:off x="6932160" y="5609160"/>
                <a:ext cx="996480" cy="624240"/>
              </a:xfrm>
              <a:prstGeom prst="rect">
                <a:avLst/>
              </a:prstGeom>
            </p:spPr>
          </p:pic>
        </mc:Fallback>
      </mc:AlternateContent>
    </p:spTree>
    <p:extLst>
      <p:ext uri="{BB962C8B-B14F-4D97-AF65-F5344CB8AC3E}">
        <p14:creationId xmlns:p14="http://schemas.microsoft.com/office/powerpoint/2010/main" val="150520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negative samples</a:t>
            </a:r>
          </a:p>
        </p:txBody>
      </p:sp>
      <p:sp>
        <p:nvSpPr>
          <p:cNvPr id="10" name="TextBox 9">
            <a:extLst>
              <a:ext uri="{FF2B5EF4-FFF2-40B4-BE49-F238E27FC236}">
                <a16:creationId xmlns:a16="http://schemas.microsoft.com/office/drawing/2014/main" id="{8FF72F60-1F1E-1397-7C34-3BBEFD4FEDC0}"/>
              </a:ext>
            </a:extLst>
          </p:cNvPr>
          <p:cNvSpPr txBox="1"/>
          <p:nvPr/>
        </p:nvSpPr>
        <p:spPr>
          <a:xfrm>
            <a:off x="937860" y="1201976"/>
            <a:ext cx="1117870" cy="2308324"/>
          </a:xfrm>
          <a:prstGeom prst="rect">
            <a:avLst/>
          </a:prstGeom>
          <a:noFill/>
        </p:spPr>
        <p:txBody>
          <a:bodyPr wrap="none" rtlCol="0">
            <a:spAutoFit/>
          </a:bodyPr>
          <a:lstStyle/>
          <a:p>
            <a:r>
              <a:rPr lang="en-HR" sz="2400" u="sng" dirty="0"/>
              <a:t>context</a:t>
            </a:r>
          </a:p>
          <a:p>
            <a:r>
              <a:rPr lang="en-HR" sz="2400" dirty="0"/>
              <a:t>orange</a:t>
            </a:r>
          </a:p>
          <a:p>
            <a:r>
              <a:rPr lang="en-HR" sz="2400" dirty="0"/>
              <a:t>orange</a:t>
            </a:r>
          </a:p>
          <a:p>
            <a:r>
              <a:rPr lang="en-HR" sz="2400" dirty="0"/>
              <a:t>orange</a:t>
            </a:r>
          </a:p>
          <a:p>
            <a:r>
              <a:rPr lang="en-HR" sz="2400" dirty="0"/>
              <a:t>orange</a:t>
            </a:r>
          </a:p>
          <a:p>
            <a:r>
              <a:rPr lang="en-HR" sz="2400" dirty="0"/>
              <a:t>orange</a:t>
            </a:r>
          </a:p>
        </p:txBody>
      </p:sp>
      <p:sp>
        <p:nvSpPr>
          <p:cNvPr id="11" name="TextBox 10">
            <a:extLst>
              <a:ext uri="{FF2B5EF4-FFF2-40B4-BE49-F238E27FC236}">
                <a16:creationId xmlns:a16="http://schemas.microsoft.com/office/drawing/2014/main" id="{7820D3AF-E4FF-B92F-3CFD-E718B817269E}"/>
              </a:ext>
            </a:extLst>
          </p:cNvPr>
          <p:cNvSpPr txBox="1"/>
          <p:nvPr/>
        </p:nvSpPr>
        <p:spPr>
          <a:xfrm>
            <a:off x="2145596" y="1201976"/>
            <a:ext cx="828368" cy="2308324"/>
          </a:xfrm>
          <a:prstGeom prst="rect">
            <a:avLst/>
          </a:prstGeom>
          <a:noFill/>
        </p:spPr>
        <p:txBody>
          <a:bodyPr wrap="none" rtlCol="0">
            <a:spAutoFit/>
          </a:bodyPr>
          <a:lstStyle/>
          <a:p>
            <a:r>
              <a:rPr lang="en-HR" sz="2400" u="sng" dirty="0"/>
              <a:t>word</a:t>
            </a:r>
          </a:p>
          <a:p>
            <a:r>
              <a:rPr lang="en-HR" sz="2400" dirty="0"/>
              <a:t>juice</a:t>
            </a:r>
          </a:p>
          <a:p>
            <a:r>
              <a:rPr lang="en-HR" sz="2400" dirty="0"/>
              <a:t>king</a:t>
            </a:r>
          </a:p>
          <a:p>
            <a:r>
              <a:rPr lang="en-HR" sz="2400" dirty="0"/>
              <a:t>book</a:t>
            </a:r>
          </a:p>
          <a:p>
            <a:r>
              <a:rPr lang="en-HR" sz="2400" dirty="0"/>
              <a:t>the</a:t>
            </a:r>
          </a:p>
          <a:p>
            <a:r>
              <a:rPr lang="en-HR" sz="2400" dirty="0"/>
              <a:t>of</a:t>
            </a:r>
          </a:p>
        </p:txBody>
      </p:sp>
      <p:sp>
        <p:nvSpPr>
          <p:cNvPr id="12" name="TextBox 11">
            <a:extLst>
              <a:ext uri="{FF2B5EF4-FFF2-40B4-BE49-F238E27FC236}">
                <a16:creationId xmlns:a16="http://schemas.microsoft.com/office/drawing/2014/main" id="{92329218-790D-E5BB-CDE7-D45F2D3D0A91}"/>
              </a:ext>
            </a:extLst>
          </p:cNvPr>
          <p:cNvSpPr txBox="1"/>
          <p:nvPr/>
        </p:nvSpPr>
        <p:spPr>
          <a:xfrm>
            <a:off x="3138653" y="1201976"/>
            <a:ext cx="1073307" cy="2308324"/>
          </a:xfrm>
          <a:prstGeom prst="rect">
            <a:avLst/>
          </a:prstGeom>
          <a:noFill/>
        </p:spPr>
        <p:txBody>
          <a:bodyPr wrap="none" rtlCol="0">
            <a:spAutoFit/>
          </a:bodyPr>
          <a:lstStyle/>
          <a:p>
            <a:r>
              <a:rPr lang="en-HR" sz="2400" u="sng" dirty="0"/>
              <a:t>target?</a:t>
            </a:r>
          </a:p>
          <a:p>
            <a:pPr algn="ctr"/>
            <a:r>
              <a:rPr lang="en-HR" sz="2400" dirty="0"/>
              <a:t>1</a:t>
            </a:r>
          </a:p>
          <a:p>
            <a:pPr algn="ctr"/>
            <a:r>
              <a:rPr lang="en-HR" sz="2400" dirty="0"/>
              <a:t>0</a:t>
            </a:r>
          </a:p>
          <a:p>
            <a:pPr algn="ctr"/>
            <a:r>
              <a:rPr lang="en-HR" sz="2400" dirty="0"/>
              <a:t>0</a:t>
            </a:r>
          </a:p>
          <a:p>
            <a:pPr algn="ctr"/>
            <a:r>
              <a:rPr lang="en-HR" sz="2400" dirty="0"/>
              <a:t>0</a:t>
            </a:r>
          </a:p>
          <a:p>
            <a:pPr algn="ctr"/>
            <a:r>
              <a:rPr lang="en-HR" sz="2400" dirty="0"/>
              <a:t>0</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7CABDAE-F5B9-93CF-414B-8777FDD44D49}"/>
                  </a:ext>
                </a:extLst>
              </p14:cNvPr>
              <p14:cNvContentPartPr/>
              <p14:nvPr/>
            </p14:nvContentPartPr>
            <p14:xfrm>
              <a:off x="985680" y="797400"/>
              <a:ext cx="3157200" cy="608760"/>
            </p14:xfrm>
          </p:contentPart>
        </mc:Choice>
        <mc:Fallback xmlns="">
          <p:pic>
            <p:nvPicPr>
              <p:cNvPr id="3" name="Ink 2">
                <a:extLst>
                  <a:ext uri="{FF2B5EF4-FFF2-40B4-BE49-F238E27FC236}">
                    <a16:creationId xmlns:a16="http://schemas.microsoft.com/office/drawing/2014/main" id="{97CABDAE-F5B9-93CF-414B-8777FDD44D49}"/>
                  </a:ext>
                </a:extLst>
              </p:cNvPr>
              <p:cNvPicPr/>
              <p:nvPr/>
            </p:nvPicPr>
            <p:blipFill>
              <a:blip r:embed="rId4"/>
              <a:stretch>
                <a:fillRect/>
              </a:stretch>
            </p:blipFill>
            <p:spPr>
              <a:xfrm>
                <a:off x="976320" y="788040"/>
                <a:ext cx="317592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C69B7DF-8684-08E9-41C4-57B4CF28A783}"/>
                  </a:ext>
                </a:extLst>
              </p14:cNvPr>
              <p14:cNvContentPartPr/>
              <p14:nvPr/>
            </p14:nvContentPartPr>
            <p14:xfrm>
              <a:off x="2074680" y="2014560"/>
              <a:ext cx="879120" cy="1480680"/>
            </p14:xfrm>
          </p:contentPart>
        </mc:Choice>
        <mc:Fallback xmlns="">
          <p:pic>
            <p:nvPicPr>
              <p:cNvPr id="5" name="Ink 4">
                <a:extLst>
                  <a:ext uri="{FF2B5EF4-FFF2-40B4-BE49-F238E27FC236}">
                    <a16:creationId xmlns:a16="http://schemas.microsoft.com/office/drawing/2014/main" id="{1C69B7DF-8684-08E9-41C4-57B4CF28A783}"/>
                  </a:ext>
                </a:extLst>
              </p:cNvPr>
              <p:cNvPicPr/>
              <p:nvPr/>
            </p:nvPicPr>
            <p:blipFill>
              <a:blip r:embed="rId6"/>
              <a:stretch>
                <a:fillRect/>
              </a:stretch>
            </p:blipFill>
            <p:spPr>
              <a:xfrm>
                <a:off x="2065320" y="2005200"/>
                <a:ext cx="897840" cy="149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975F71F-F080-AFFC-50A1-039C76C42570}"/>
                  </a:ext>
                </a:extLst>
              </p14:cNvPr>
              <p14:cNvContentPartPr/>
              <p14:nvPr/>
            </p14:nvContentPartPr>
            <p14:xfrm>
              <a:off x="819720" y="3509280"/>
              <a:ext cx="1710000" cy="1459800"/>
            </p14:xfrm>
          </p:contentPart>
        </mc:Choice>
        <mc:Fallback xmlns="">
          <p:pic>
            <p:nvPicPr>
              <p:cNvPr id="6" name="Ink 5">
                <a:extLst>
                  <a:ext uri="{FF2B5EF4-FFF2-40B4-BE49-F238E27FC236}">
                    <a16:creationId xmlns:a16="http://schemas.microsoft.com/office/drawing/2014/main" id="{5975F71F-F080-AFFC-50A1-039C76C42570}"/>
                  </a:ext>
                </a:extLst>
              </p:cNvPr>
              <p:cNvPicPr/>
              <p:nvPr/>
            </p:nvPicPr>
            <p:blipFill>
              <a:blip r:embed="rId8"/>
              <a:stretch>
                <a:fillRect/>
              </a:stretch>
            </p:blipFill>
            <p:spPr>
              <a:xfrm>
                <a:off x="810360" y="3499920"/>
                <a:ext cx="1728720" cy="147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20E38C-96F8-2D93-C847-9B7D2A16B594}"/>
                  </a:ext>
                </a:extLst>
              </p14:cNvPr>
              <p14:cNvContentPartPr/>
              <p14:nvPr/>
            </p14:nvContentPartPr>
            <p14:xfrm>
              <a:off x="4833360" y="2211840"/>
              <a:ext cx="2150640" cy="1495440"/>
            </p14:xfrm>
          </p:contentPart>
        </mc:Choice>
        <mc:Fallback xmlns="">
          <p:pic>
            <p:nvPicPr>
              <p:cNvPr id="8" name="Ink 7">
                <a:extLst>
                  <a:ext uri="{FF2B5EF4-FFF2-40B4-BE49-F238E27FC236}">
                    <a16:creationId xmlns:a16="http://schemas.microsoft.com/office/drawing/2014/main" id="{2620E38C-96F8-2D93-C847-9B7D2A16B594}"/>
                  </a:ext>
                </a:extLst>
              </p:cNvPr>
              <p:cNvPicPr/>
              <p:nvPr/>
            </p:nvPicPr>
            <p:blipFill>
              <a:blip r:embed="rId10"/>
              <a:stretch>
                <a:fillRect/>
              </a:stretch>
            </p:blipFill>
            <p:spPr>
              <a:xfrm>
                <a:off x="4824000" y="2202480"/>
                <a:ext cx="2169360" cy="151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0CE1346-2E85-92AE-18D9-5203DEB5F3E3}"/>
                  </a:ext>
                </a:extLst>
              </p14:cNvPr>
              <p14:cNvContentPartPr/>
              <p14:nvPr/>
            </p14:nvContentPartPr>
            <p14:xfrm>
              <a:off x="2219760" y="3830040"/>
              <a:ext cx="1570680" cy="1619280"/>
            </p14:xfrm>
          </p:contentPart>
        </mc:Choice>
        <mc:Fallback xmlns="">
          <p:pic>
            <p:nvPicPr>
              <p:cNvPr id="9" name="Ink 8">
                <a:extLst>
                  <a:ext uri="{FF2B5EF4-FFF2-40B4-BE49-F238E27FC236}">
                    <a16:creationId xmlns:a16="http://schemas.microsoft.com/office/drawing/2014/main" id="{A0CE1346-2E85-92AE-18D9-5203DEB5F3E3}"/>
                  </a:ext>
                </a:extLst>
              </p:cNvPr>
              <p:cNvPicPr/>
              <p:nvPr/>
            </p:nvPicPr>
            <p:blipFill>
              <a:blip r:embed="rId12"/>
              <a:stretch>
                <a:fillRect/>
              </a:stretch>
            </p:blipFill>
            <p:spPr>
              <a:xfrm>
                <a:off x="2210400" y="3820680"/>
                <a:ext cx="1589400" cy="1638000"/>
              </a:xfrm>
              <a:prstGeom prst="rect">
                <a:avLst/>
              </a:prstGeom>
            </p:spPr>
          </p:pic>
        </mc:Fallback>
      </mc:AlternateContent>
    </p:spTree>
    <p:extLst>
      <p:ext uri="{BB962C8B-B14F-4D97-AF65-F5344CB8AC3E}">
        <p14:creationId xmlns:p14="http://schemas.microsoft.com/office/powerpoint/2010/main" val="407001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R" dirty="0"/>
              <a:t>The problem of bias in word embeddings</a:t>
            </a:r>
            <a:endParaRPr lang="en-US" dirty="0"/>
          </a:p>
        </p:txBody>
      </p:sp>
      <p:sp>
        <p:nvSpPr>
          <p:cNvPr id="14" name="TextBox 13">
            <a:extLst>
              <a:ext uri="{FF2B5EF4-FFF2-40B4-BE49-F238E27FC236}">
                <a16:creationId xmlns:a16="http://schemas.microsoft.com/office/drawing/2014/main" id="{E4D4EED3-6C17-4EDE-DB1E-B88572CE13EC}"/>
              </a:ext>
            </a:extLst>
          </p:cNvPr>
          <p:cNvSpPr txBox="1"/>
          <p:nvPr/>
        </p:nvSpPr>
        <p:spPr>
          <a:xfrm>
            <a:off x="395536" y="945595"/>
            <a:ext cx="7272808" cy="1938992"/>
          </a:xfrm>
          <a:prstGeom prst="rect">
            <a:avLst/>
          </a:prstGeom>
          <a:noFill/>
        </p:spPr>
        <p:txBody>
          <a:bodyPr wrap="square">
            <a:spAutoFit/>
          </a:bodyPr>
          <a:lstStyle/>
          <a:p>
            <a:r>
              <a:rPr lang="en-HR" sz="2400" dirty="0"/>
              <a:t>Man : Woman as King : Queen</a:t>
            </a:r>
          </a:p>
          <a:p>
            <a:endParaRPr lang="en-HR" sz="2400" dirty="0"/>
          </a:p>
          <a:p>
            <a:r>
              <a:rPr lang="en-HR" sz="2400" dirty="0"/>
              <a:t>Man : Computer_Programmer as  Woman : Homemaker</a:t>
            </a:r>
          </a:p>
          <a:p>
            <a:endParaRPr lang="en-HR" sz="2400" dirty="0"/>
          </a:p>
          <a:p>
            <a:r>
              <a:rPr lang="en-HR" sz="2400" dirty="0"/>
              <a:t>Father : Doctor as Mother : Nurse</a:t>
            </a:r>
          </a:p>
        </p:txBody>
      </p:sp>
      <p:sp>
        <p:nvSpPr>
          <p:cNvPr id="16" name="TextBox 15">
            <a:extLst>
              <a:ext uri="{FF2B5EF4-FFF2-40B4-BE49-F238E27FC236}">
                <a16:creationId xmlns:a16="http://schemas.microsoft.com/office/drawing/2014/main" id="{6773FE21-B90E-D053-1FAE-3004AC168135}"/>
              </a:ext>
            </a:extLst>
          </p:cNvPr>
          <p:cNvSpPr txBox="1"/>
          <p:nvPr/>
        </p:nvSpPr>
        <p:spPr>
          <a:xfrm>
            <a:off x="395536" y="4110171"/>
            <a:ext cx="8496944" cy="830997"/>
          </a:xfrm>
          <a:prstGeom prst="rect">
            <a:avLst/>
          </a:prstGeom>
          <a:noFill/>
        </p:spPr>
        <p:txBody>
          <a:bodyPr wrap="square">
            <a:spAutoFit/>
          </a:bodyPr>
          <a:lstStyle/>
          <a:p>
            <a:r>
              <a:rPr lang="en-HR" sz="2400" dirty="0"/>
              <a:t>Word embeddings can reflect gender, ethnicity, age, sexual orientation, and other biases of the text used to train the model.</a:t>
            </a:r>
          </a:p>
        </p:txBody>
      </p:sp>
    </p:spTree>
    <p:extLst>
      <p:ext uri="{BB962C8B-B14F-4D97-AF65-F5344CB8AC3E}">
        <p14:creationId xmlns:p14="http://schemas.microsoft.com/office/powerpoint/2010/main" val="223194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R" dirty="0"/>
              <a:t>The problem of bias in word embeddings</a:t>
            </a:r>
            <a:endParaRPr lang="en-US" dirty="0"/>
          </a:p>
        </p:txBody>
      </p:sp>
      <p:sp>
        <p:nvSpPr>
          <p:cNvPr id="4" name="TextBox 3">
            <a:extLst>
              <a:ext uri="{FF2B5EF4-FFF2-40B4-BE49-F238E27FC236}">
                <a16:creationId xmlns:a16="http://schemas.microsoft.com/office/drawing/2014/main" id="{CD9D74E2-6D33-4E2A-0548-7148B60A63A6}"/>
              </a:ext>
            </a:extLst>
          </p:cNvPr>
          <p:cNvSpPr txBox="1"/>
          <p:nvPr/>
        </p:nvSpPr>
        <p:spPr>
          <a:xfrm>
            <a:off x="5723637" y="976708"/>
            <a:ext cx="3277820" cy="461665"/>
          </a:xfrm>
          <a:prstGeom prst="rect">
            <a:avLst/>
          </a:prstGeom>
          <a:noFill/>
        </p:spPr>
        <p:txBody>
          <a:bodyPr wrap="none" rtlCol="0">
            <a:spAutoFit/>
          </a:bodyPr>
          <a:lstStyle/>
          <a:p>
            <a:r>
              <a:rPr lang="en-HR" sz="2400" dirty="0"/>
              <a:t>1. Identify bias direction.</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669962D-9C48-6A34-FAA0-A8F04BD0A370}"/>
                  </a:ext>
                </a:extLst>
              </p14:cNvPr>
              <p14:cNvContentPartPr/>
              <p14:nvPr/>
            </p14:nvContentPartPr>
            <p14:xfrm>
              <a:off x="5747040" y="1517400"/>
              <a:ext cx="2197800" cy="1538640"/>
            </p14:xfrm>
          </p:contentPart>
        </mc:Choice>
        <mc:Fallback xmlns="">
          <p:pic>
            <p:nvPicPr>
              <p:cNvPr id="5" name="Ink 4">
                <a:extLst>
                  <a:ext uri="{FF2B5EF4-FFF2-40B4-BE49-F238E27FC236}">
                    <a16:creationId xmlns:a16="http://schemas.microsoft.com/office/drawing/2014/main" id="{4669962D-9C48-6A34-FAA0-A8F04BD0A370}"/>
                  </a:ext>
                </a:extLst>
              </p:cNvPr>
              <p:cNvPicPr/>
              <p:nvPr/>
            </p:nvPicPr>
            <p:blipFill>
              <a:blip r:embed="rId4"/>
              <a:stretch>
                <a:fillRect/>
              </a:stretch>
            </p:blipFill>
            <p:spPr>
              <a:xfrm>
                <a:off x="5737680" y="1508040"/>
                <a:ext cx="2216520" cy="155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555D2B8-A6AC-1E27-78D7-45C85916B52C}"/>
                  </a:ext>
                </a:extLst>
              </p14:cNvPr>
              <p14:cNvContentPartPr/>
              <p14:nvPr/>
            </p14:nvContentPartPr>
            <p14:xfrm>
              <a:off x="480240" y="565920"/>
              <a:ext cx="5161320" cy="4829400"/>
            </p14:xfrm>
          </p:contentPart>
        </mc:Choice>
        <mc:Fallback xmlns="">
          <p:pic>
            <p:nvPicPr>
              <p:cNvPr id="6" name="Ink 5">
                <a:extLst>
                  <a:ext uri="{FF2B5EF4-FFF2-40B4-BE49-F238E27FC236}">
                    <a16:creationId xmlns:a16="http://schemas.microsoft.com/office/drawing/2014/main" id="{7555D2B8-A6AC-1E27-78D7-45C85916B52C}"/>
                  </a:ext>
                </a:extLst>
              </p:cNvPr>
              <p:cNvPicPr/>
              <p:nvPr/>
            </p:nvPicPr>
            <p:blipFill>
              <a:blip r:embed="rId6"/>
              <a:stretch>
                <a:fillRect/>
              </a:stretch>
            </p:blipFill>
            <p:spPr>
              <a:xfrm>
                <a:off x="470880" y="556560"/>
                <a:ext cx="5180040" cy="4848120"/>
              </a:xfrm>
              <a:prstGeom prst="rect">
                <a:avLst/>
              </a:prstGeom>
            </p:spPr>
          </p:pic>
        </mc:Fallback>
      </mc:AlternateContent>
      <p:sp>
        <p:nvSpPr>
          <p:cNvPr id="8" name="TextBox 7">
            <a:extLst>
              <a:ext uri="{FF2B5EF4-FFF2-40B4-BE49-F238E27FC236}">
                <a16:creationId xmlns:a16="http://schemas.microsoft.com/office/drawing/2014/main" id="{D9B59903-656F-B1FC-9B76-56576BCE6765}"/>
              </a:ext>
            </a:extLst>
          </p:cNvPr>
          <p:cNvSpPr txBox="1"/>
          <p:nvPr/>
        </p:nvSpPr>
        <p:spPr>
          <a:xfrm>
            <a:off x="5724245" y="3203398"/>
            <a:ext cx="3277211" cy="1569660"/>
          </a:xfrm>
          <a:prstGeom prst="rect">
            <a:avLst/>
          </a:prstGeom>
          <a:noFill/>
        </p:spPr>
        <p:txBody>
          <a:bodyPr wrap="square" rtlCol="0">
            <a:spAutoFit/>
          </a:bodyPr>
          <a:lstStyle/>
          <a:p>
            <a:r>
              <a:rPr lang="en-HR" sz="2400" dirty="0"/>
              <a:t>2. Neutralize: for every word that is not definitional, project to get rid of bias.</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B075D2-79A7-3C56-F648-C08C840B3668}"/>
                  </a:ext>
                </a:extLst>
              </p14:cNvPr>
              <p14:cNvContentPartPr/>
              <p14:nvPr/>
            </p14:nvContentPartPr>
            <p14:xfrm>
              <a:off x="1705680" y="1800360"/>
              <a:ext cx="5534640" cy="2590560"/>
            </p14:xfrm>
          </p:contentPart>
        </mc:Choice>
        <mc:Fallback xmlns="">
          <p:pic>
            <p:nvPicPr>
              <p:cNvPr id="9" name="Ink 8">
                <a:extLst>
                  <a:ext uri="{FF2B5EF4-FFF2-40B4-BE49-F238E27FC236}">
                    <a16:creationId xmlns:a16="http://schemas.microsoft.com/office/drawing/2014/main" id="{00B075D2-79A7-3C56-F648-C08C840B3668}"/>
                  </a:ext>
                </a:extLst>
              </p:cNvPr>
              <p:cNvPicPr/>
              <p:nvPr/>
            </p:nvPicPr>
            <p:blipFill>
              <a:blip r:embed="rId8"/>
              <a:stretch>
                <a:fillRect/>
              </a:stretch>
            </p:blipFill>
            <p:spPr>
              <a:xfrm>
                <a:off x="1696320" y="1791000"/>
                <a:ext cx="5553360" cy="2609280"/>
              </a:xfrm>
              <a:prstGeom prst="rect">
                <a:avLst/>
              </a:prstGeom>
            </p:spPr>
          </p:pic>
        </mc:Fallback>
      </mc:AlternateContent>
      <p:sp>
        <p:nvSpPr>
          <p:cNvPr id="10" name="TextBox 9">
            <a:extLst>
              <a:ext uri="{FF2B5EF4-FFF2-40B4-BE49-F238E27FC236}">
                <a16:creationId xmlns:a16="http://schemas.microsoft.com/office/drawing/2014/main" id="{5187E863-C05A-C401-1FAE-56AE000EDB41}"/>
              </a:ext>
            </a:extLst>
          </p:cNvPr>
          <p:cNvSpPr txBox="1"/>
          <p:nvPr/>
        </p:nvSpPr>
        <p:spPr>
          <a:xfrm>
            <a:off x="5691224" y="4955822"/>
            <a:ext cx="3277211" cy="461665"/>
          </a:xfrm>
          <a:prstGeom prst="rect">
            <a:avLst/>
          </a:prstGeom>
          <a:noFill/>
        </p:spPr>
        <p:txBody>
          <a:bodyPr wrap="square" rtlCol="0">
            <a:spAutoFit/>
          </a:bodyPr>
          <a:lstStyle/>
          <a:p>
            <a:r>
              <a:rPr lang="en-HR" sz="2400" dirty="0"/>
              <a:t>3. Equalize pairs</a:t>
            </a:r>
          </a:p>
        </p:txBody>
      </p:sp>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FA0612CA-860D-1A94-CFA8-D5F3FB135635}"/>
                  </a:ext>
                </a:extLst>
              </p14:cNvPr>
              <p14:cNvContentPartPr/>
              <p14:nvPr/>
            </p14:nvContentPartPr>
            <p14:xfrm>
              <a:off x="577800" y="1508760"/>
              <a:ext cx="4561560" cy="3605760"/>
            </p14:xfrm>
          </p:contentPart>
        </mc:Choice>
        <mc:Fallback xmlns="">
          <p:pic>
            <p:nvPicPr>
              <p:cNvPr id="12" name="Ink 11">
                <a:extLst>
                  <a:ext uri="{FF2B5EF4-FFF2-40B4-BE49-F238E27FC236}">
                    <a16:creationId xmlns:a16="http://schemas.microsoft.com/office/drawing/2014/main" id="{FA0612CA-860D-1A94-CFA8-D5F3FB135635}"/>
                  </a:ext>
                </a:extLst>
              </p:cNvPr>
              <p:cNvPicPr/>
              <p:nvPr/>
            </p:nvPicPr>
            <p:blipFill>
              <a:blip r:embed="rId10"/>
              <a:stretch>
                <a:fillRect/>
              </a:stretch>
            </p:blipFill>
            <p:spPr>
              <a:xfrm>
                <a:off x="568440" y="1499400"/>
                <a:ext cx="4580280" cy="362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F67A7E11-2398-0942-1097-7FCDEF62640B}"/>
                  </a:ext>
                </a:extLst>
              </p14:cNvPr>
              <p14:cNvContentPartPr/>
              <p14:nvPr/>
            </p14:nvContentPartPr>
            <p14:xfrm>
              <a:off x="2476800" y="2247120"/>
              <a:ext cx="6440040" cy="4072320"/>
            </p14:xfrm>
          </p:contentPart>
        </mc:Choice>
        <mc:Fallback xmlns="">
          <p:pic>
            <p:nvPicPr>
              <p:cNvPr id="13" name="Ink 12">
                <a:extLst>
                  <a:ext uri="{FF2B5EF4-FFF2-40B4-BE49-F238E27FC236}">
                    <a16:creationId xmlns:a16="http://schemas.microsoft.com/office/drawing/2014/main" id="{F67A7E11-2398-0942-1097-7FCDEF62640B}"/>
                  </a:ext>
                </a:extLst>
              </p:cNvPr>
              <p:cNvPicPr/>
              <p:nvPr/>
            </p:nvPicPr>
            <p:blipFill>
              <a:blip r:embed="rId12"/>
              <a:stretch>
                <a:fillRect/>
              </a:stretch>
            </p:blipFill>
            <p:spPr>
              <a:xfrm>
                <a:off x="2467440" y="2237760"/>
                <a:ext cx="6458760" cy="4091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39C0873-D2D4-570D-09C9-B749C616A9CB}"/>
                  </a:ext>
                </a:extLst>
              </p14:cNvPr>
              <p14:cNvContentPartPr/>
              <p14:nvPr/>
            </p14:nvContentPartPr>
            <p14:xfrm>
              <a:off x="2451240" y="3283200"/>
              <a:ext cx="805680" cy="671760"/>
            </p14:xfrm>
          </p:contentPart>
        </mc:Choice>
        <mc:Fallback xmlns="">
          <p:pic>
            <p:nvPicPr>
              <p:cNvPr id="15" name="Ink 14">
                <a:extLst>
                  <a:ext uri="{FF2B5EF4-FFF2-40B4-BE49-F238E27FC236}">
                    <a16:creationId xmlns:a16="http://schemas.microsoft.com/office/drawing/2014/main" id="{E39C0873-D2D4-570D-09C9-B749C616A9CB}"/>
                  </a:ext>
                </a:extLst>
              </p:cNvPr>
              <p:cNvPicPr/>
              <p:nvPr/>
            </p:nvPicPr>
            <p:blipFill>
              <a:blip r:embed="rId14"/>
              <a:stretch>
                <a:fillRect/>
              </a:stretch>
            </p:blipFill>
            <p:spPr>
              <a:xfrm>
                <a:off x="2441880" y="3273840"/>
                <a:ext cx="82440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85238A19-314D-6425-E9D1-1C92D5A22B96}"/>
                  </a:ext>
                </a:extLst>
              </p14:cNvPr>
              <p14:cNvContentPartPr/>
              <p14:nvPr/>
            </p14:nvContentPartPr>
            <p14:xfrm>
              <a:off x="2545920" y="2451600"/>
              <a:ext cx="537120" cy="1333440"/>
            </p14:xfrm>
          </p:contentPart>
        </mc:Choice>
        <mc:Fallback xmlns="">
          <p:pic>
            <p:nvPicPr>
              <p:cNvPr id="17" name="Ink 16">
                <a:extLst>
                  <a:ext uri="{FF2B5EF4-FFF2-40B4-BE49-F238E27FC236}">
                    <a16:creationId xmlns:a16="http://schemas.microsoft.com/office/drawing/2014/main" id="{85238A19-314D-6425-E9D1-1C92D5A22B96}"/>
                  </a:ext>
                </a:extLst>
              </p:cNvPr>
              <p:cNvPicPr/>
              <p:nvPr/>
            </p:nvPicPr>
            <p:blipFill>
              <a:blip r:embed="rId16"/>
              <a:stretch>
                <a:fillRect/>
              </a:stretch>
            </p:blipFill>
            <p:spPr>
              <a:xfrm>
                <a:off x="2536560" y="2442240"/>
                <a:ext cx="555840" cy="135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A2159EE-1F2F-1A60-FD2D-DB5BE01D841B}"/>
                  </a:ext>
                </a:extLst>
              </p14:cNvPr>
              <p14:cNvContentPartPr/>
              <p14:nvPr/>
            </p14:nvContentPartPr>
            <p14:xfrm>
              <a:off x="4739400" y="988920"/>
              <a:ext cx="3110400" cy="3809520"/>
            </p14:xfrm>
          </p:contentPart>
        </mc:Choice>
        <mc:Fallback xmlns="">
          <p:pic>
            <p:nvPicPr>
              <p:cNvPr id="18" name="Ink 17">
                <a:extLst>
                  <a:ext uri="{FF2B5EF4-FFF2-40B4-BE49-F238E27FC236}">
                    <a16:creationId xmlns:a16="http://schemas.microsoft.com/office/drawing/2014/main" id="{2A2159EE-1F2F-1A60-FD2D-DB5BE01D841B}"/>
                  </a:ext>
                </a:extLst>
              </p:cNvPr>
              <p:cNvPicPr/>
              <p:nvPr/>
            </p:nvPicPr>
            <p:blipFill>
              <a:blip r:embed="rId18"/>
              <a:stretch>
                <a:fillRect/>
              </a:stretch>
            </p:blipFill>
            <p:spPr>
              <a:xfrm>
                <a:off x="4730040" y="979560"/>
                <a:ext cx="3129120" cy="3828240"/>
              </a:xfrm>
              <a:prstGeom prst="rect">
                <a:avLst/>
              </a:prstGeom>
            </p:spPr>
          </p:pic>
        </mc:Fallback>
      </mc:AlternateContent>
    </p:spTree>
    <p:extLst>
      <p:ext uri="{BB962C8B-B14F-4D97-AF65-F5344CB8AC3E}">
        <p14:creationId xmlns:p14="http://schemas.microsoft.com/office/powerpoint/2010/main" val="391615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Word Representation</a:t>
            </a:r>
          </a:p>
          <a:p>
            <a:r>
              <a:rPr lang="en-US" dirty="0"/>
              <a:t>Properties of word embeddings</a:t>
            </a:r>
          </a:p>
          <a:p>
            <a:r>
              <a:rPr lang="en-US" dirty="0"/>
              <a:t>Embedding matrix</a:t>
            </a:r>
          </a:p>
          <a:p>
            <a:r>
              <a:rPr lang="en-US" dirty="0"/>
              <a:t>Learning word embeddings</a:t>
            </a:r>
          </a:p>
          <a:p>
            <a:r>
              <a:rPr lang="en-US" dirty="0"/>
              <a:t>Word2Vec</a:t>
            </a:r>
          </a:p>
          <a:p>
            <a:r>
              <a:rPr lang="en-US" dirty="0"/>
              <a:t>Negative sampling</a:t>
            </a:r>
          </a:p>
          <a:p>
            <a:r>
              <a:rPr lang="en-US" dirty="0"/>
              <a:t>Debiasing word embeddings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representation</a:t>
            </a:r>
          </a:p>
        </p:txBody>
      </p:sp>
      <p:sp>
        <p:nvSpPr>
          <p:cNvPr id="3" name="Content Placeholder 2"/>
          <p:cNvSpPr>
            <a:spLocks noGrp="1"/>
          </p:cNvSpPr>
          <p:nvPr>
            <p:ph idx="1"/>
          </p:nvPr>
        </p:nvSpPr>
        <p:spPr>
          <a:xfrm>
            <a:off x="207480" y="842020"/>
            <a:ext cx="4500595" cy="500043"/>
          </a:xfrm>
        </p:spPr>
        <p:txBody>
          <a:bodyPr/>
          <a:lstStyle/>
          <a:p>
            <a:pPr marL="0" indent="0">
              <a:buNone/>
            </a:pPr>
            <a:r>
              <a:rPr lang="en-US" dirty="0"/>
              <a:t>V = [a, </a:t>
            </a:r>
            <a:r>
              <a:rPr lang="en-US" dirty="0" err="1"/>
              <a:t>aaron</a:t>
            </a:r>
            <a:r>
              <a:rPr lang="en-US" dirty="0"/>
              <a:t>, …, </a:t>
            </a:r>
            <a:r>
              <a:rPr lang="en-US" dirty="0" err="1"/>
              <a:t>zulu</a:t>
            </a:r>
            <a:r>
              <a:rPr lang="en-US" dirty="0"/>
              <a:t>, &lt;UNK&gt;]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BBF74B-9438-0D49-AA7A-84B312EE2AAF}"/>
                  </a:ext>
                </a:extLst>
              </p:cNvPr>
              <p:cNvSpPr txBox="1"/>
              <p:nvPr/>
            </p:nvSpPr>
            <p:spPr>
              <a:xfrm>
                <a:off x="107505" y="2852936"/>
                <a:ext cx="861133" cy="3589572"/>
              </a:xfrm>
              <a:prstGeom prst="rect">
                <a:avLst/>
              </a:prstGeom>
              <a:noFill/>
            </p:spPr>
            <p:txBody>
              <a:bodyPr wrap="none" rtlCol="0">
                <a:spAutoFit/>
              </a:bodyPr>
              <a:lstStyle/>
              <a:p>
                <a:pPr algn="ctr"/>
                <a:r>
                  <a:rPr lang="en-HR" sz="2000" dirty="0"/>
                  <a:t>Man</a:t>
                </a:r>
              </a:p>
              <a:p>
                <a:pPr algn="ctr"/>
                <a:r>
                  <a:rPr lang="en-HR" sz="2000" dirty="0"/>
                  <a:t>(5391)</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5" name="TextBox 4">
                <a:extLst>
                  <a:ext uri="{FF2B5EF4-FFF2-40B4-BE49-F238E27FC236}">
                    <a16:creationId xmlns:a16="http://schemas.microsoft.com/office/drawing/2014/main" id="{7CBBF74B-9438-0D49-AA7A-84B312EE2AAF}"/>
                  </a:ext>
                </a:extLst>
              </p:cNvPr>
              <p:cNvSpPr txBox="1">
                <a:spLocks noRot="1" noChangeAspect="1" noMove="1" noResize="1" noEditPoints="1" noAdjustHandles="1" noChangeArrowheads="1" noChangeShapeType="1" noTextEdit="1"/>
              </p:cNvSpPr>
              <p:nvPr/>
            </p:nvSpPr>
            <p:spPr>
              <a:xfrm>
                <a:off x="107505" y="2852936"/>
                <a:ext cx="861133" cy="3589572"/>
              </a:xfrm>
              <a:prstGeom prst="rect">
                <a:avLst/>
              </a:prstGeom>
              <a:blipFill>
                <a:blip r:embed="rId3"/>
                <a:stretch>
                  <a:fillRect l="-7246" t="-704" r="-7246" b="-352"/>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5DDB5C-3F07-74C9-EAC1-A0F62A2116C7}"/>
                  </a:ext>
                </a:extLst>
              </p:cNvPr>
              <p:cNvSpPr txBox="1"/>
              <p:nvPr/>
            </p:nvSpPr>
            <p:spPr>
              <a:xfrm>
                <a:off x="889043" y="2856347"/>
                <a:ext cx="999441" cy="3589572"/>
              </a:xfrm>
              <a:prstGeom prst="rect">
                <a:avLst/>
              </a:prstGeom>
              <a:noFill/>
            </p:spPr>
            <p:txBody>
              <a:bodyPr wrap="none" rtlCol="0">
                <a:spAutoFit/>
              </a:bodyPr>
              <a:lstStyle/>
              <a:p>
                <a:pPr algn="ctr"/>
                <a:r>
                  <a:rPr lang="en-HR" sz="2000" dirty="0"/>
                  <a:t>Woman</a:t>
                </a:r>
              </a:p>
              <a:p>
                <a:pPr algn="ctr"/>
                <a:r>
                  <a:rPr lang="en-HR" sz="2000" dirty="0"/>
                  <a:t>(9853)</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qArr>
                              </m:e>
                            </m:mr>
                          </m:m>
                        </m:e>
                      </m:d>
                    </m:oMath>
                  </m:oMathPara>
                </a14:m>
                <a:endParaRPr lang="en-HR" sz="2000" dirty="0"/>
              </a:p>
            </p:txBody>
          </p:sp>
        </mc:Choice>
        <mc:Fallback xmlns="">
          <p:sp>
            <p:nvSpPr>
              <p:cNvPr id="6" name="TextBox 5">
                <a:extLst>
                  <a:ext uri="{FF2B5EF4-FFF2-40B4-BE49-F238E27FC236}">
                    <a16:creationId xmlns:a16="http://schemas.microsoft.com/office/drawing/2014/main" id="{015DDB5C-3F07-74C9-EAC1-A0F62A2116C7}"/>
                  </a:ext>
                </a:extLst>
              </p:cNvPr>
              <p:cNvSpPr txBox="1">
                <a:spLocks noRot="1" noChangeAspect="1" noMove="1" noResize="1" noEditPoints="1" noAdjustHandles="1" noChangeArrowheads="1" noChangeShapeType="1" noTextEdit="1"/>
              </p:cNvSpPr>
              <p:nvPr/>
            </p:nvSpPr>
            <p:spPr>
              <a:xfrm>
                <a:off x="889043" y="2856347"/>
                <a:ext cx="999441" cy="3589572"/>
              </a:xfrm>
              <a:prstGeom prst="rect">
                <a:avLst/>
              </a:prstGeom>
              <a:blipFill>
                <a:blip r:embed="rId4"/>
                <a:stretch>
                  <a:fillRect l="-6329" t="-1060" r="-6329"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C62A2B-E2C9-95AF-F54D-291AB0BBFE14}"/>
                  </a:ext>
                </a:extLst>
              </p:cNvPr>
              <p:cNvSpPr txBox="1"/>
              <p:nvPr/>
            </p:nvSpPr>
            <p:spPr>
              <a:xfrm>
                <a:off x="1869859" y="2856347"/>
                <a:ext cx="861133" cy="3589572"/>
              </a:xfrm>
              <a:prstGeom prst="rect">
                <a:avLst/>
              </a:prstGeom>
              <a:noFill/>
            </p:spPr>
            <p:txBody>
              <a:bodyPr wrap="none" rtlCol="0">
                <a:spAutoFit/>
              </a:bodyPr>
              <a:lstStyle/>
              <a:p>
                <a:pPr algn="ctr"/>
                <a:r>
                  <a:rPr lang="en-HR" sz="2000" dirty="0"/>
                  <a:t>King</a:t>
                </a:r>
              </a:p>
              <a:p>
                <a:pPr algn="ctr"/>
                <a:r>
                  <a:rPr lang="en-HR" sz="2000" dirty="0"/>
                  <a:t>(4914)</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7" name="TextBox 6">
                <a:extLst>
                  <a:ext uri="{FF2B5EF4-FFF2-40B4-BE49-F238E27FC236}">
                    <a16:creationId xmlns:a16="http://schemas.microsoft.com/office/drawing/2014/main" id="{A9C62A2B-E2C9-95AF-F54D-291AB0BBFE14}"/>
                  </a:ext>
                </a:extLst>
              </p:cNvPr>
              <p:cNvSpPr txBox="1">
                <a:spLocks noRot="1" noChangeAspect="1" noMove="1" noResize="1" noEditPoints="1" noAdjustHandles="1" noChangeArrowheads="1" noChangeShapeType="1" noTextEdit="1"/>
              </p:cNvSpPr>
              <p:nvPr/>
            </p:nvSpPr>
            <p:spPr>
              <a:xfrm>
                <a:off x="1869859" y="2856347"/>
                <a:ext cx="861133" cy="3589572"/>
              </a:xfrm>
              <a:prstGeom prst="rect">
                <a:avLst/>
              </a:prstGeom>
              <a:blipFill>
                <a:blip r:embed="rId5"/>
                <a:stretch>
                  <a:fillRect l="-7246" t="-1060" r="-5797"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A795D3-2A4E-58E7-B6B2-1CECAB53ED89}"/>
                  </a:ext>
                </a:extLst>
              </p:cNvPr>
              <p:cNvSpPr txBox="1"/>
              <p:nvPr/>
            </p:nvSpPr>
            <p:spPr>
              <a:xfrm>
                <a:off x="2730993" y="2856347"/>
                <a:ext cx="883575" cy="3589572"/>
              </a:xfrm>
              <a:prstGeom prst="rect">
                <a:avLst/>
              </a:prstGeom>
              <a:noFill/>
            </p:spPr>
            <p:txBody>
              <a:bodyPr wrap="none" rtlCol="0">
                <a:spAutoFit/>
              </a:bodyPr>
              <a:lstStyle/>
              <a:p>
                <a:pPr algn="ctr"/>
                <a:r>
                  <a:rPr lang="en-HR" sz="2000" dirty="0"/>
                  <a:t>Queen</a:t>
                </a:r>
              </a:p>
              <a:p>
                <a:pPr algn="ctr"/>
                <a:r>
                  <a:rPr lang="en-HR" sz="2000" dirty="0"/>
                  <a:t>(7157)</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qArr>
                              </m:e>
                            </m:mr>
                          </m:m>
                        </m:e>
                      </m:d>
                    </m:oMath>
                  </m:oMathPara>
                </a14:m>
                <a:endParaRPr lang="en-HR" sz="2000" dirty="0"/>
              </a:p>
            </p:txBody>
          </p:sp>
        </mc:Choice>
        <mc:Fallback xmlns="">
          <p:sp>
            <p:nvSpPr>
              <p:cNvPr id="8" name="TextBox 7">
                <a:extLst>
                  <a:ext uri="{FF2B5EF4-FFF2-40B4-BE49-F238E27FC236}">
                    <a16:creationId xmlns:a16="http://schemas.microsoft.com/office/drawing/2014/main" id="{79A795D3-2A4E-58E7-B6B2-1CECAB53ED89}"/>
                  </a:ext>
                </a:extLst>
              </p:cNvPr>
              <p:cNvSpPr txBox="1">
                <a:spLocks noRot="1" noChangeAspect="1" noMove="1" noResize="1" noEditPoints="1" noAdjustHandles="1" noChangeArrowheads="1" noChangeShapeType="1" noTextEdit="1"/>
              </p:cNvSpPr>
              <p:nvPr/>
            </p:nvSpPr>
            <p:spPr>
              <a:xfrm>
                <a:off x="2730993" y="2856347"/>
                <a:ext cx="883575" cy="3589572"/>
              </a:xfrm>
              <a:prstGeom prst="rect">
                <a:avLst/>
              </a:prstGeom>
              <a:blipFill>
                <a:blip r:embed="rId6"/>
                <a:stretch>
                  <a:fillRect l="-7143" t="-1060" r="-7143"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1E4408-6D52-9904-EA1F-256A9EAF4139}"/>
                  </a:ext>
                </a:extLst>
              </p:cNvPr>
              <p:cNvSpPr txBox="1"/>
              <p:nvPr/>
            </p:nvSpPr>
            <p:spPr>
              <a:xfrm>
                <a:off x="3614568" y="2862298"/>
                <a:ext cx="790601" cy="3580211"/>
              </a:xfrm>
              <a:prstGeom prst="rect">
                <a:avLst/>
              </a:prstGeom>
              <a:noFill/>
            </p:spPr>
            <p:txBody>
              <a:bodyPr wrap="none" rtlCol="0">
                <a:spAutoFit/>
              </a:bodyPr>
              <a:lstStyle/>
              <a:p>
                <a:pPr algn="ctr"/>
                <a:r>
                  <a:rPr lang="en-HR" sz="2000" dirty="0"/>
                  <a:t>Apple</a:t>
                </a:r>
              </a:p>
              <a:p>
                <a:pPr algn="ctr"/>
                <a:r>
                  <a:rPr lang="en-HR" sz="2000" dirty="0"/>
                  <a:t>(456)</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m:t>
                                    </m:r>
                                  </m:e>
                                  <m:e>
                                    <m:r>
                                      <a:rPr lang="hr-HR" sz="2000" i="1">
                                        <a:latin typeface="Cambria Math" panose="02040503050406030204" pitchFamily="18" charset="0"/>
                                      </a:rPr>
                                      <m:t>1</m:t>
                                    </m:r>
                                  </m:e>
                                  <m:e>
                                    <m:r>
                                      <a:rPr lang="hr-HR" sz="2000" i="1">
                                        <a:latin typeface="Cambria Math" panose="02040503050406030204" pitchFamily="18" charset="0"/>
                                      </a:rPr>
                                      <m:t>⋮</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qArr>
                              </m:e>
                            </m:mr>
                          </m:m>
                        </m:e>
                      </m:d>
                    </m:oMath>
                  </m:oMathPara>
                </a14:m>
                <a:endParaRPr lang="en-HR" sz="2000" dirty="0"/>
              </a:p>
            </p:txBody>
          </p:sp>
        </mc:Choice>
        <mc:Fallback xmlns="">
          <p:sp>
            <p:nvSpPr>
              <p:cNvPr id="9" name="TextBox 8">
                <a:extLst>
                  <a:ext uri="{FF2B5EF4-FFF2-40B4-BE49-F238E27FC236}">
                    <a16:creationId xmlns:a16="http://schemas.microsoft.com/office/drawing/2014/main" id="{A01E4408-6D52-9904-EA1F-256A9EAF4139}"/>
                  </a:ext>
                </a:extLst>
              </p:cNvPr>
              <p:cNvSpPr txBox="1">
                <a:spLocks noRot="1" noChangeAspect="1" noMove="1" noResize="1" noEditPoints="1" noAdjustHandles="1" noChangeArrowheads="1" noChangeShapeType="1" noTextEdit="1"/>
              </p:cNvSpPr>
              <p:nvPr/>
            </p:nvSpPr>
            <p:spPr>
              <a:xfrm>
                <a:off x="3614568" y="2862298"/>
                <a:ext cx="790601" cy="3580211"/>
              </a:xfrm>
              <a:prstGeom prst="rect">
                <a:avLst/>
              </a:prstGeom>
              <a:blipFill>
                <a:blip r:embed="rId7"/>
                <a:stretch>
                  <a:fillRect l="-7813" t="-1060" r="-6250" b="-353"/>
                </a:stretch>
              </a:blipFill>
            </p:spPr>
            <p:txBody>
              <a:bodyPr/>
              <a:lstStyle/>
              <a:p>
                <a:r>
                  <a:rPr lang="en-H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19B7D1-FEAE-E0F8-D2CC-8080D28ED732}"/>
                  </a:ext>
                </a:extLst>
              </p:cNvPr>
              <p:cNvSpPr txBox="1"/>
              <p:nvPr/>
            </p:nvSpPr>
            <p:spPr>
              <a:xfrm>
                <a:off x="4405169" y="2862298"/>
                <a:ext cx="943527" cy="3587521"/>
              </a:xfrm>
              <a:prstGeom prst="rect">
                <a:avLst/>
              </a:prstGeom>
              <a:noFill/>
            </p:spPr>
            <p:txBody>
              <a:bodyPr wrap="none" rtlCol="0">
                <a:spAutoFit/>
              </a:bodyPr>
              <a:lstStyle/>
              <a:p>
                <a:pPr algn="ctr"/>
                <a:r>
                  <a:rPr lang="en-HR" sz="2000" dirty="0"/>
                  <a:t>Orange</a:t>
                </a:r>
              </a:p>
              <a:p>
                <a:pPr algn="ctr"/>
                <a:r>
                  <a:rPr lang="en-HR" sz="2000" dirty="0"/>
                  <a:t>(6257)</a:t>
                </a:r>
              </a:p>
              <a:p>
                <a:pPr algn="ctr"/>
                <a:endParaRPr lang="en-HR" sz="2000" dirty="0"/>
              </a:p>
              <a:p>
                <a:pPr algn="ctr"/>
                <a14:m>
                  <m:oMathPara xmlns:m="http://schemas.openxmlformats.org/officeDocument/2006/math">
                    <m:oMathParaPr>
                      <m:jc m:val="centerGroup"/>
                    </m:oMathParaPr>
                    <m:oMath xmlns:m="http://schemas.openxmlformats.org/officeDocument/2006/math">
                      <m:d>
                        <m:dPr>
                          <m:begChr m:val="["/>
                          <m:endChr m:val="]"/>
                          <m:ctrlPr>
                            <a:rPr lang="en-HR" sz="2000" i="1">
                              <a:latin typeface="Cambria Math" panose="02040503050406030204" pitchFamily="18" charset="0"/>
                            </a:rPr>
                          </m:ctrlPr>
                        </m:dPr>
                        <m:e>
                          <m:m>
                            <m:mPr>
                              <m:mcs>
                                <m:mc>
                                  <m:mcPr>
                                    <m:count m:val="1"/>
                                    <m:mcJc m:val="center"/>
                                  </m:mcPr>
                                </m:mc>
                              </m:mcs>
                              <m:ctrlPr>
                                <a:rPr lang="en-HR" sz="2000" i="1">
                                  <a:latin typeface="Cambria Math" panose="02040503050406030204" pitchFamily="18" charset="0"/>
                                </a:rPr>
                              </m:ctrlPr>
                            </m:mPr>
                            <m:mr>
                              <m:e>
                                <m:r>
                                  <m:rPr>
                                    <m:brk m:alnAt="7"/>
                                  </m:rPr>
                                  <a:rPr lang="hr-HR" sz="2000" i="1">
                                    <a:latin typeface="Cambria Math" panose="02040503050406030204" pitchFamily="18" charset="0"/>
                                  </a:rPr>
                                  <m:t>0</m:t>
                                </m:r>
                              </m:e>
                            </m:mr>
                            <m:mr>
                              <m:e>
                                <m:eqArr>
                                  <m:eqArrPr>
                                    <m:ctrlPr>
                                      <a:rPr lang="hr-HR" sz="2000" i="1">
                                        <a:latin typeface="Cambria Math" panose="02040503050406030204" pitchFamily="18" charset="0"/>
                                      </a:rPr>
                                    </m:ctrlPr>
                                  </m:eqArrPr>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0</m:t>
                                    </m:r>
                                  </m:e>
                                  <m:e>
                                    <m:r>
                                      <a:rPr lang="hr-HR" sz="2000" i="1">
                                        <a:latin typeface="Cambria Math" panose="02040503050406030204" pitchFamily="18" charset="0"/>
                                      </a:rPr>
                                      <m:t>⋮</m:t>
                                    </m:r>
                                  </m:e>
                                  <m:e>
                                    <m:r>
                                      <a:rPr lang="hr-HR" sz="2000" i="1">
                                        <a:latin typeface="Cambria Math" panose="02040503050406030204" pitchFamily="18" charset="0"/>
                                      </a:rPr>
                                      <m:t>1</m:t>
                                    </m:r>
                                  </m:e>
                                </m:eqArr>
                              </m:e>
                            </m:mr>
                          </m:m>
                        </m:e>
                      </m:d>
                    </m:oMath>
                  </m:oMathPara>
                </a14:m>
                <a:endParaRPr lang="en-HR" sz="2000" dirty="0"/>
              </a:p>
            </p:txBody>
          </p:sp>
        </mc:Choice>
        <mc:Fallback xmlns="">
          <p:sp>
            <p:nvSpPr>
              <p:cNvPr id="10" name="TextBox 9">
                <a:extLst>
                  <a:ext uri="{FF2B5EF4-FFF2-40B4-BE49-F238E27FC236}">
                    <a16:creationId xmlns:a16="http://schemas.microsoft.com/office/drawing/2014/main" id="{0A19B7D1-FEAE-E0F8-D2CC-8080D28ED732}"/>
                  </a:ext>
                </a:extLst>
              </p:cNvPr>
              <p:cNvSpPr txBox="1">
                <a:spLocks noRot="1" noChangeAspect="1" noMove="1" noResize="1" noEditPoints="1" noAdjustHandles="1" noChangeArrowheads="1" noChangeShapeType="1" noTextEdit="1"/>
              </p:cNvSpPr>
              <p:nvPr/>
            </p:nvSpPr>
            <p:spPr>
              <a:xfrm>
                <a:off x="4405169" y="2862298"/>
                <a:ext cx="943527" cy="3587521"/>
              </a:xfrm>
              <a:prstGeom prst="rect">
                <a:avLst/>
              </a:prstGeom>
              <a:blipFill>
                <a:blip r:embed="rId8"/>
                <a:stretch>
                  <a:fillRect l="-6757" t="-1060" r="-6757" b="-353"/>
                </a:stretch>
              </a:blipFill>
            </p:spPr>
            <p:txBody>
              <a:bodyPr/>
              <a:lstStyle/>
              <a:p>
                <a:r>
                  <a:rPr lang="en-HR">
                    <a:noFill/>
                  </a:rPr>
                  <a:t> </a:t>
                </a:r>
              </a:p>
            </p:txBody>
          </p:sp>
        </mc:Fallback>
      </mc:AlternateContent>
      <p:sp>
        <p:nvSpPr>
          <p:cNvPr id="11" name="Content Placeholder 2">
            <a:extLst>
              <a:ext uri="{FF2B5EF4-FFF2-40B4-BE49-F238E27FC236}">
                <a16:creationId xmlns:a16="http://schemas.microsoft.com/office/drawing/2014/main" id="{5461A481-C9EF-8346-3600-4BF935C2CE12}"/>
              </a:ext>
            </a:extLst>
          </p:cNvPr>
          <p:cNvSpPr txBox="1">
            <a:spLocks/>
          </p:cNvSpPr>
          <p:nvPr/>
        </p:nvSpPr>
        <p:spPr>
          <a:xfrm>
            <a:off x="207480" y="2109259"/>
            <a:ext cx="4500595" cy="5000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1-hot representation</a:t>
            </a:r>
          </a:p>
        </p:txBody>
      </p:sp>
      <p:sp>
        <p:nvSpPr>
          <p:cNvPr id="12" name="TextBox 11">
            <a:extLst>
              <a:ext uri="{FF2B5EF4-FFF2-40B4-BE49-F238E27FC236}">
                <a16:creationId xmlns:a16="http://schemas.microsoft.com/office/drawing/2014/main" id="{3A568A38-7B93-9D59-CB51-D56453676027}"/>
              </a:ext>
            </a:extLst>
          </p:cNvPr>
          <p:cNvSpPr txBox="1"/>
          <p:nvPr/>
        </p:nvSpPr>
        <p:spPr>
          <a:xfrm>
            <a:off x="5628102" y="2852937"/>
            <a:ext cx="3515899" cy="1015663"/>
          </a:xfrm>
          <a:prstGeom prst="rect">
            <a:avLst/>
          </a:prstGeom>
          <a:noFill/>
        </p:spPr>
        <p:txBody>
          <a:bodyPr wrap="none" rtlCol="0">
            <a:spAutoFit/>
          </a:bodyPr>
          <a:lstStyle/>
          <a:p>
            <a:r>
              <a:rPr lang="en-HR" sz="2000" dirty="0"/>
              <a:t>I want a glass of orange ______.</a:t>
            </a:r>
          </a:p>
          <a:p>
            <a:endParaRPr lang="en-HR" sz="2000" dirty="0"/>
          </a:p>
          <a:p>
            <a:r>
              <a:rPr lang="en-HR" sz="2000" dirty="0"/>
              <a:t>I wan a glass of apple ______.</a:t>
            </a:r>
          </a:p>
        </p:txBody>
      </p:sp>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2ECDCE1-21F5-4407-5B29-2AC97F451C62}"/>
                  </a:ext>
                </a:extLst>
              </p14:cNvPr>
              <p14:cNvContentPartPr/>
              <p14:nvPr/>
            </p14:nvContentPartPr>
            <p14:xfrm>
              <a:off x="5067360" y="1042920"/>
              <a:ext cx="1793160" cy="584640"/>
            </p14:xfrm>
          </p:contentPart>
        </mc:Choice>
        <mc:Fallback xmlns="">
          <p:pic>
            <p:nvPicPr>
              <p:cNvPr id="14" name="Ink 13">
                <a:extLst>
                  <a:ext uri="{FF2B5EF4-FFF2-40B4-BE49-F238E27FC236}">
                    <a16:creationId xmlns:a16="http://schemas.microsoft.com/office/drawing/2014/main" id="{F2ECDCE1-21F5-4407-5B29-2AC97F451C62}"/>
                  </a:ext>
                </a:extLst>
              </p:cNvPr>
              <p:cNvPicPr/>
              <p:nvPr/>
            </p:nvPicPr>
            <p:blipFill>
              <a:blip r:embed="rId10"/>
              <a:stretch>
                <a:fillRect/>
              </a:stretch>
            </p:blipFill>
            <p:spPr>
              <a:xfrm>
                <a:off x="5051160" y="1026720"/>
                <a:ext cx="182556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715D7A9F-DF1B-4F49-8DC9-34116C630E3C}"/>
                  </a:ext>
                </a:extLst>
              </p14:cNvPr>
              <p14:cNvContentPartPr/>
              <p14:nvPr/>
            </p14:nvContentPartPr>
            <p14:xfrm>
              <a:off x="99720" y="2524320"/>
              <a:ext cx="877680" cy="4141440"/>
            </p14:xfrm>
          </p:contentPart>
        </mc:Choice>
        <mc:Fallback xmlns="">
          <p:pic>
            <p:nvPicPr>
              <p:cNvPr id="15" name="Ink 14">
                <a:extLst>
                  <a:ext uri="{FF2B5EF4-FFF2-40B4-BE49-F238E27FC236}">
                    <a16:creationId xmlns:a16="http://schemas.microsoft.com/office/drawing/2014/main" id="{715D7A9F-DF1B-4F49-8DC9-34116C630E3C}"/>
                  </a:ext>
                </a:extLst>
              </p:cNvPr>
              <p:cNvPicPr/>
              <p:nvPr/>
            </p:nvPicPr>
            <p:blipFill>
              <a:blip r:embed="rId12"/>
              <a:stretch>
                <a:fillRect/>
              </a:stretch>
            </p:blipFill>
            <p:spPr>
              <a:xfrm>
                <a:off x="83520" y="2508120"/>
                <a:ext cx="910080" cy="417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2F589D8-8BAE-26DA-93A8-FA29093B0973}"/>
                  </a:ext>
                </a:extLst>
              </p14:cNvPr>
              <p14:cNvContentPartPr/>
              <p14:nvPr/>
            </p14:nvContentPartPr>
            <p14:xfrm>
              <a:off x="924120" y="5706720"/>
              <a:ext cx="730800" cy="960840"/>
            </p14:xfrm>
          </p:contentPart>
        </mc:Choice>
        <mc:Fallback xmlns="">
          <p:pic>
            <p:nvPicPr>
              <p:cNvPr id="16" name="Ink 15">
                <a:extLst>
                  <a:ext uri="{FF2B5EF4-FFF2-40B4-BE49-F238E27FC236}">
                    <a16:creationId xmlns:a16="http://schemas.microsoft.com/office/drawing/2014/main" id="{82F589D8-8BAE-26DA-93A8-FA29093B0973}"/>
                  </a:ext>
                </a:extLst>
              </p:cNvPr>
              <p:cNvPicPr/>
              <p:nvPr/>
            </p:nvPicPr>
            <p:blipFill>
              <a:blip r:embed="rId14"/>
              <a:stretch>
                <a:fillRect/>
              </a:stretch>
            </p:blipFill>
            <p:spPr>
              <a:xfrm>
                <a:off x="907920" y="5690520"/>
                <a:ext cx="763200" cy="99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9846097B-C479-2FA2-9EDC-441AFA2A2933}"/>
                  </a:ext>
                </a:extLst>
              </p14:cNvPr>
              <p14:cNvContentPartPr/>
              <p14:nvPr/>
            </p14:nvContentPartPr>
            <p14:xfrm>
              <a:off x="2238480" y="6371280"/>
              <a:ext cx="2726280" cy="289080"/>
            </p14:xfrm>
          </p:contentPart>
        </mc:Choice>
        <mc:Fallback xmlns="">
          <p:pic>
            <p:nvPicPr>
              <p:cNvPr id="17" name="Ink 16">
                <a:extLst>
                  <a:ext uri="{FF2B5EF4-FFF2-40B4-BE49-F238E27FC236}">
                    <a16:creationId xmlns:a16="http://schemas.microsoft.com/office/drawing/2014/main" id="{9846097B-C479-2FA2-9EDC-441AFA2A2933}"/>
                  </a:ext>
                </a:extLst>
              </p:cNvPr>
              <p:cNvPicPr/>
              <p:nvPr/>
            </p:nvPicPr>
            <p:blipFill>
              <a:blip r:embed="rId16"/>
              <a:stretch>
                <a:fillRect/>
              </a:stretch>
            </p:blipFill>
            <p:spPr>
              <a:xfrm>
                <a:off x="2222280" y="6355080"/>
                <a:ext cx="27586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0D107BCF-0228-F17C-AC5E-E45A77C9774C}"/>
                  </a:ext>
                </a:extLst>
              </p14:cNvPr>
              <p14:cNvContentPartPr/>
              <p14:nvPr/>
            </p14:nvContentPartPr>
            <p14:xfrm>
              <a:off x="7362360" y="2829240"/>
              <a:ext cx="1779840" cy="474120"/>
            </p14:xfrm>
          </p:contentPart>
        </mc:Choice>
        <mc:Fallback xmlns="">
          <p:pic>
            <p:nvPicPr>
              <p:cNvPr id="18" name="Ink 17">
                <a:extLst>
                  <a:ext uri="{FF2B5EF4-FFF2-40B4-BE49-F238E27FC236}">
                    <a16:creationId xmlns:a16="http://schemas.microsoft.com/office/drawing/2014/main" id="{0D107BCF-0228-F17C-AC5E-E45A77C9774C}"/>
                  </a:ext>
                </a:extLst>
              </p:cNvPr>
              <p:cNvPicPr/>
              <p:nvPr/>
            </p:nvPicPr>
            <p:blipFill>
              <a:blip r:embed="rId18"/>
              <a:stretch>
                <a:fillRect/>
              </a:stretch>
            </p:blipFill>
            <p:spPr>
              <a:xfrm>
                <a:off x="7346160" y="2813040"/>
                <a:ext cx="18122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A691B3F2-B0E1-1E66-0FAF-AB1BE6C8742A}"/>
                  </a:ext>
                </a:extLst>
              </p14:cNvPr>
              <p14:cNvContentPartPr/>
              <p14:nvPr/>
            </p14:nvContentPartPr>
            <p14:xfrm>
              <a:off x="4000680" y="2678040"/>
              <a:ext cx="4944960" cy="1242360"/>
            </p14:xfrm>
          </p:contentPart>
        </mc:Choice>
        <mc:Fallback xmlns="">
          <p:pic>
            <p:nvPicPr>
              <p:cNvPr id="19" name="Ink 18">
                <a:extLst>
                  <a:ext uri="{FF2B5EF4-FFF2-40B4-BE49-F238E27FC236}">
                    <a16:creationId xmlns:a16="http://schemas.microsoft.com/office/drawing/2014/main" id="{A691B3F2-B0E1-1E66-0FAF-AB1BE6C8742A}"/>
                  </a:ext>
                </a:extLst>
              </p:cNvPr>
              <p:cNvPicPr/>
              <p:nvPr/>
            </p:nvPicPr>
            <p:blipFill>
              <a:blip r:embed="rId20"/>
              <a:stretch>
                <a:fillRect/>
              </a:stretch>
            </p:blipFill>
            <p:spPr>
              <a:xfrm>
                <a:off x="3984480" y="2661840"/>
                <a:ext cx="4977360" cy="1274760"/>
              </a:xfrm>
              <a:prstGeom prst="rect">
                <a:avLst/>
              </a:prstGeom>
            </p:spPr>
          </p:pic>
        </mc:Fallback>
      </mc:AlternateContent>
    </p:spTree>
    <p:extLst>
      <p:ext uri="{BB962C8B-B14F-4D97-AF65-F5344CB8AC3E}">
        <p14:creationId xmlns:p14="http://schemas.microsoft.com/office/powerpoint/2010/main" val="99622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Featurized</a:t>
            </a:r>
            <a:r>
              <a:rPr lang="en-US" dirty="0"/>
              <a:t> representation: word embedding</a:t>
            </a:r>
          </a:p>
        </p:txBody>
      </p:sp>
      <p:sp>
        <p:nvSpPr>
          <p:cNvPr id="6" name="TextBox 5">
            <a:extLst>
              <a:ext uri="{FF2B5EF4-FFF2-40B4-BE49-F238E27FC236}">
                <a16:creationId xmlns:a16="http://schemas.microsoft.com/office/drawing/2014/main" id="{CD0EED8D-0E38-3E39-E26C-69C7039DB1FF}"/>
              </a:ext>
            </a:extLst>
          </p:cNvPr>
          <p:cNvSpPr txBox="1"/>
          <p:nvPr/>
        </p:nvSpPr>
        <p:spPr>
          <a:xfrm>
            <a:off x="1822511" y="971367"/>
            <a:ext cx="861133" cy="707886"/>
          </a:xfrm>
          <a:prstGeom prst="rect">
            <a:avLst/>
          </a:prstGeom>
          <a:noFill/>
        </p:spPr>
        <p:txBody>
          <a:bodyPr wrap="none" rtlCol="0">
            <a:spAutoFit/>
          </a:bodyPr>
          <a:lstStyle/>
          <a:p>
            <a:pPr algn="ctr"/>
            <a:r>
              <a:rPr lang="en-HR" sz="2000" dirty="0"/>
              <a:t>Man</a:t>
            </a:r>
          </a:p>
          <a:p>
            <a:pPr algn="ctr"/>
            <a:r>
              <a:rPr lang="en-HR" sz="2000" dirty="0"/>
              <a:t>(5391)</a:t>
            </a:r>
          </a:p>
        </p:txBody>
      </p:sp>
      <p:sp>
        <p:nvSpPr>
          <p:cNvPr id="7" name="TextBox 6">
            <a:extLst>
              <a:ext uri="{FF2B5EF4-FFF2-40B4-BE49-F238E27FC236}">
                <a16:creationId xmlns:a16="http://schemas.microsoft.com/office/drawing/2014/main" id="{368C9AD6-1572-54A0-87E3-E66D4B435C36}"/>
              </a:ext>
            </a:extLst>
          </p:cNvPr>
          <p:cNvSpPr txBox="1"/>
          <p:nvPr/>
        </p:nvSpPr>
        <p:spPr>
          <a:xfrm>
            <a:off x="2884656" y="974777"/>
            <a:ext cx="999441" cy="707886"/>
          </a:xfrm>
          <a:prstGeom prst="rect">
            <a:avLst/>
          </a:prstGeom>
          <a:noFill/>
        </p:spPr>
        <p:txBody>
          <a:bodyPr wrap="none" rtlCol="0">
            <a:spAutoFit/>
          </a:bodyPr>
          <a:lstStyle/>
          <a:p>
            <a:pPr algn="ctr"/>
            <a:r>
              <a:rPr lang="en-HR" sz="2000" dirty="0"/>
              <a:t>Woman</a:t>
            </a:r>
          </a:p>
          <a:p>
            <a:pPr algn="ctr"/>
            <a:r>
              <a:rPr lang="en-HR" sz="2000" dirty="0"/>
              <a:t>(9853)</a:t>
            </a:r>
          </a:p>
        </p:txBody>
      </p:sp>
      <p:sp>
        <p:nvSpPr>
          <p:cNvPr id="8" name="TextBox 7">
            <a:extLst>
              <a:ext uri="{FF2B5EF4-FFF2-40B4-BE49-F238E27FC236}">
                <a16:creationId xmlns:a16="http://schemas.microsoft.com/office/drawing/2014/main" id="{029528EA-4791-D650-246B-38C477E0279D}"/>
              </a:ext>
            </a:extLst>
          </p:cNvPr>
          <p:cNvSpPr txBox="1"/>
          <p:nvPr/>
        </p:nvSpPr>
        <p:spPr>
          <a:xfrm>
            <a:off x="4153504" y="974777"/>
            <a:ext cx="861133" cy="707886"/>
          </a:xfrm>
          <a:prstGeom prst="rect">
            <a:avLst/>
          </a:prstGeom>
          <a:noFill/>
        </p:spPr>
        <p:txBody>
          <a:bodyPr wrap="none" rtlCol="0">
            <a:spAutoFit/>
          </a:bodyPr>
          <a:lstStyle/>
          <a:p>
            <a:pPr algn="ctr"/>
            <a:r>
              <a:rPr lang="en-HR" sz="2000" dirty="0"/>
              <a:t>King</a:t>
            </a:r>
          </a:p>
          <a:p>
            <a:pPr algn="ctr"/>
            <a:r>
              <a:rPr lang="en-HR" sz="2000" dirty="0"/>
              <a:t>(4914)</a:t>
            </a:r>
          </a:p>
        </p:txBody>
      </p:sp>
      <p:sp>
        <p:nvSpPr>
          <p:cNvPr id="9" name="TextBox 8">
            <a:extLst>
              <a:ext uri="{FF2B5EF4-FFF2-40B4-BE49-F238E27FC236}">
                <a16:creationId xmlns:a16="http://schemas.microsoft.com/office/drawing/2014/main" id="{949A9369-4708-9CCE-85EA-DD9EBA55922B}"/>
              </a:ext>
            </a:extLst>
          </p:cNvPr>
          <p:cNvSpPr txBox="1"/>
          <p:nvPr/>
        </p:nvSpPr>
        <p:spPr>
          <a:xfrm>
            <a:off x="5328087" y="974777"/>
            <a:ext cx="883575" cy="707886"/>
          </a:xfrm>
          <a:prstGeom prst="rect">
            <a:avLst/>
          </a:prstGeom>
          <a:noFill/>
        </p:spPr>
        <p:txBody>
          <a:bodyPr wrap="none" rtlCol="0">
            <a:spAutoFit/>
          </a:bodyPr>
          <a:lstStyle/>
          <a:p>
            <a:pPr algn="ctr"/>
            <a:r>
              <a:rPr lang="en-HR" sz="2000" dirty="0"/>
              <a:t>Queen</a:t>
            </a:r>
          </a:p>
          <a:p>
            <a:pPr algn="ctr"/>
            <a:r>
              <a:rPr lang="en-HR" sz="2000" dirty="0"/>
              <a:t>(7157)</a:t>
            </a:r>
          </a:p>
        </p:txBody>
      </p:sp>
      <p:sp>
        <p:nvSpPr>
          <p:cNvPr id="10" name="TextBox 9">
            <a:extLst>
              <a:ext uri="{FF2B5EF4-FFF2-40B4-BE49-F238E27FC236}">
                <a16:creationId xmlns:a16="http://schemas.microsoft.com/office/drawing/2014/main" id="{444D184C-D791-A461-AA9B-251D777FED28}"/>
              </a:ext>
            </a:extLst>
          </p:cNvPr>
          <p:cNvSpPr txBox="1"/>
          <p:nvPr/>
        </p:nvSpPr>
        <p:spPr>
          <a:xfrm>
            <a:off x="6474277" y="980728"/>
            <a:ext cx="790601" cy="707886"/>
          </a:xfrm>
          <a:prstGeom prst="rect">
            <a:avLst/>
          </a:prstGeom>
          <a:noFill/>
        </p:spPr>
        <p:txBody>
          <a:bodyPr wrap="none" rtlCol="0">
            <a:spAutoFit/>
          </a:bodyPr>
          <a:lstStyle/>
          <a:p>
            <a:pPr algn="ctr"/>
            <a:r>
              <a:rPr lang="en-HR" sz="2000" dirty="0"/>
              <a:t>Apple</a:t>
            </a:r>
          </a:p>
          <a:p>
            <a:pPr algn="ctr"/>
            <a:r>
              <a:rPr lang="en-HR" sz="2000" dirty="0"/>
              <a:t>(456)</a:t>
            </a:r>
          </a:p>
        </p:txBody>
      </p:sp>
      <p:sp>
        <p:nvSpPr>
          <p:cNvPr id="11" name="TextBox 10">
            <a:extLst>
              <a:ext uri="{FF2B5EF4-FFF2-40B4-BE49-F238E27FC236}">
                <a16:creationId xmlns:a16="http://schemas.microsoft.com/office/drawing/2014/main" id="{11EAA2C2-F891-7BBC-CCFA-FD981F22D552}"/>
              </a:ext>
            </a:extLst>
          </p:cNvPr>
          <p:cNvSpPr txBox="1"/>
          <p:nvPr/>
        </p:nvSpPr>
        <p:spPr>
          <a:xfrm>
            <a:off x="7552910" y="980728"/>
            <a:ext cx="943527" cy="707886"/>
          </a:xfrm>
          <a:prstGeom prst="rect">
            <a:avLst/>
          </a:prstGeom>
          <a:noFill/>
        </p:spPr>
        <p:txBody>
          <a:bodyPr wrap="none" rtlCol="0">
            <a:spAutoFit/>
          </a:bodyPr>
          <a:lstStyle/>
          <a:p>
            <a:pPr algn="ctr"/>
            <a:r>
              <a:rPr lang="en-HR" sz="2000" dirty="0"/>
              <a:t>Orange</a:t>
            </a:r>
          </a:p>
          <a:p>
            <a:pPr algn="ctr"/>
            <a:r>
              <a:rPr lang="en-HR" sz="2000" dirty="0"/>
              <a:t>(6257)</a:t>
            </a:r>
          </a:p>
        </p:txBody>
      </p:sp>
      <p:cxnSp>
        <p:nvCxnSpPr>
          <p:cNvPr id="13" name="Straight Connector 12">
            <a:extLst>
              <a:ext uri="{FF2B5EF4-FFF2-40B4-BE49-F238E27FC236}">
                <a16:creationId xmlns:a16="http://schemas.microsoft.com/office/drawing/2014/main" id="{5542D2FC-1958-682B-FE00-EE7B425027E5}"/>
              </a:ext>
            </a:extLst>
          </p:cNvPr>
          <p:cNvCxnSpPr>
            <a:cxnSpLocks/>
          </p:cNvCxnSpPr>
          <p:nvPr/>
        </p:nvCxnSpPr>
        <p:spPr>
          <a:xfrm>
            <a:off x="503549" y="1772816"/>
            <a:ext cx="846094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6AA4E30-66F4-5030-11D3-80FDBC96533E}"/>
              </a:ext>
            </a:extLst>
          </p:cNvPr>
          <p:cNvCxnSpPr>
            <a:cxnSpLocks/>
          </p:cNvCxnSpPr>
          <p:nvPr/>
        </p:nvCxnSpPr>
        <p:spPr>
          <a:xfrm>
            <a:off x="1727684" y="971367"/>
            <a:ext cx="0" cy="4915267"/>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E8733C6-1D09-C14A-EC21-26D7FF45ADEB}"/>
              </a:ext>
            </a:extLst>
          </p:cNvPr>
          <p:cNvSpPr txBox="1"/>
          <p:nvPr/>
        </p:nvSpPr>
        <p:spPr>
          <a:xfrm>
            <a:off x="4225641" y="1857019"/>
            <a:ext cx="716863" cy="2246769"/>
          </a:xfrm>
          <a:prstGeom prst="rect">
            <a:avLst/>
          </a:prstGeom>
          <a:noFill/>
        </p:spPr>
        <p:txBody>
          <a:bodyPr wrap="none" rtlCol="0">
            <a:spAutoFit/>
          </a:bodyPr>
          <a:lstStyle/>
          <a:p>
            <a:pPr algn="ctr"/>
            <a:r>
              <a:rPr lang="en-HR" sz="2000" dirty="0"/>
              <a:t>-0.95</a:t>
            </a:r>
          </a:p>
          <a:p>
            <a:pPr algn="ctr"/>
            <a:endParaRPr lang="en-HR" sz="2000" dirty="0"/>
          </a:p>
          <a:p>
            <a:pPr algn="ctr"/>
            <a:r>
              <a:rPr lang="en-HR" sz="2000" dirty="0"/>
              <a:t>0.93</a:t>
            </a:r>
          </a:p>
          <a:p>
            <a:pPr algn="ctr"/>
            <a:endParaRPr lang="en-HR" sz="2000" dirty="0"/>
          </a:p>
          <a:p>
            <a:pPr algn="ctr"/>
            <a:r>
              <a:rPr lang="en-HR" sz="2000" dirty="0"/>
              <a:t>0.7</a:t>
            </a:r>
          </a:p>
          <a:p>
            <a:pPr algn="ctr"/>
            <a:endParaRPr lang="en-HR" sz="2000" dirty="0"/>
          </a:p>
          <a:p>
            <a:pPr algn="ctr"/>
            <a:r>
              <a:rPr lang="en-HR" sz="2000" dirty="0"/>
              <a:t>0.02</a:t>
            </a:r>
          </a:p>
        </p:txBody>
      </p:sp>
      <p:sp>
        <p:nvSpPr>
          <p:cNvPr id="19" name="TextBox 18">
            <a:extLst>
              <a:ext uri="{FF2B5EF4-FFF2-40B4-BE49-F238E27FC236}">
                <a16:creationId xmlns:a16="http://schemas.microsoft.com/office/drawing/2014/main" id="{76193E6A-70A3-7AE8-9A94-1249F81D4162}"/>
              </a:ext>
            </a:extLst>
          </p:cNvPr>
          <p:cNvSpPr txBox="1"/>
          <p:nvPr/>
        </p:nvSpPr>
        <p:spPr>
          <a:xfrm>
            <a:off x="5450713" y="1857019"/>
            <a:ext cx="638316" cy="2246769"/>
          </a:xfrm>
          <a:prstGeom prst="rect">
            <a:avLst/>
          </a:prstGeom>
          <a:noFill/>
        </p:spPr>
        <p:txBody>
          <a:bodyPr wrap="none" rtlCol="0">
            <a:spAutoFit/>
          </a:bodyPr>
          <a:lstStyle/>
          <a:p>
            <a:pPr algn="ctr"/>
            <a:r>
              <a:rPr lang="en-HR" sz="2000" dirty="0"/>
              <a:t>0.97</a:t>
            </a:r>
          </a:p>
          <a:p>
            <a:pPr algn="ctr"/>
            <a:endParaRPr lang="en-HR" sz="2000" dirty="0"/>
          </a:p>
          <a:p>
            <a:pPr algn="ctr"/>
            <a:r>
              <a:rPr lang="en-HR" sz="2000" dirty="0"/>
              <a:t>0.95</a:t>
            </a:r>
          </a:p>
          <a:p>
            <a:pPr algn="ctr"/>
            <a:endParaRPr lang="en-HR" sz="2000" dirty="0"/>
          </a:p>
          <a:p>
            <a:pPr algn="ctr"/>
            <a:r>
              <a:rPr lang="en-HR" sz="2000" dirty="0"/>
              <a:t>0.69</a:t>
            </a:r>
          </a:p>
          <a:p>
            <a:pPr algn="ctr"/>
            <a:endParaRPr lang="en-HR" sz="2000" dirty="0"/>
          </a:p>
          <a:p>
            <a:pPr algn="ctr"/>
            <a:r>
              <a:rPr lang="en-HR" sz="2000" dirty="0"/>
              <a:t>0.01</a:t>
            </a:r>
          </a:p>
        </p:txBody>
      </p:sp>
      <p:sp>
        <p:nvSpPr>
          <p:cNvPr id="20" name="TextBox 19">
            <a:extLst>
              <a:ext uri="{FF2B5EF4-FFF2-40B4-BE49-F238E27FC236}">
                <a16:creationId xmlns:a16="http://schemas.microsoft.com/office/drawing/2014/main" id="{2EA554FB-6E9C-8B9A-22E7-B197EEB1F944}"/>
              </a:ext>
            </a:extLst>
          </p:cNvPr>
          <p:cNvSpPr txBox="1"/>
          <p:nvPr/>
        </p:nvSpPr>
        <p:spPr>
          <a:xfrm>
            <a:off x="6511143" y="1857019"/>
            <a:ext cx="716863" cy="2246769"/>
          </a:xfrm>
          <a:prstGeom prst="rect">
            <a:avLst/>
          </a:prstGeom>
          <a:noFill/>
        </p:spPr>
        <p:txBody>
          <a:bodyPr wrap="none" rtlCol="0">
            <a:spAutoFit/>
          </a:bodyPr>
          <a:lstStyle/>
          <a:p>
            <a:pPr algn="ctr"/>
            <a:r>
              <a:rPr lang="en-HR" sz="2000" dirty="0"/>
              <a:t>0.00</a:t>
            </a:r>
          </a:p>
          <a:p>
            <a:pPr algn="ctr"/>
            <a:endParaRPr lang="en-HR" sz="2000" dirty="0"/>
          </a:p>
          <a:p>
            <a:pPr algn="ctr"/>
            <a:r>
              <a:rPr lang="en-HR" sz="2000" dirty="0"/>
              <a:t>-0.01</a:t>
            </a:r>
          </a:p>
          <a:p>
            <a:pPr algn="ctr"/>
            <a:endParaRPr lang="en-HR" sz="2000" dirty="0"/>
          </a:p>
          <a:p>
            <a:pPr algn="ctr"/>
            <a:r>
              <a:rPr lang="en-HR" sz="2000" dirty="0"/>
              <a:t>0.03</a:t>
            </a:r>
          </a:p>
          <a:p>
            <a:pPr algn="ctr"/>
            <a:endParaRPr lang="en-HR" sz="2000" dirty="0"/>
          </a:p>
          <a:p>
            <a:pPr algn="ctr"/>
            <a:r>
              <a:rPr lang="en-HR" sz="2000" dirty="0"/>
              <a:t>0.95</a:t>
            </a:r>
          </a:p>
        </p:txBody>
      </p:sp>
      <p:sp>
        <p:nvSpPr>
          <p:cNvPr id="21" name="TextBox 20">
            <a:extLst>
              <a:ext uri="{FF2B5EF4-FFF2-40B4-BE49-F238E27FC236}">
                <a16:creationId xmlns:a16="http://schemas.microsoft.com/office/drawing/2014/main" id="{DE0937BB-5912-4C85-E26A-0672CDAF4366}"/>
              </a:ext>
            </a:extLst>
          </p:cNvPr>
          <p:cNvSpPr txBox="1"/>
          <p:nvPr/>
        </p:nvSpPr>
        <p:spPr>
          <a:xfrm>
            <a:off x="7666241" y="1857019"/>
            <a:ext cx="716863" cy="2246769"/>
          </a:xfrm>
          <a:prstGeom prst="rect">
            <a:avLst/>
          </a:prstGeom>
          <a:noFill/>
        </p:spPr>
        <p:txBody>
          <a:bodyPr wrap="none" rtlCol="0">
            <a:spAutoFit/>
          </a:bodyPr>
          <a:lstStyle/>
          <a:p>
            <a:pPr algn="ctr"/>
            <a:r>
              <a:rPr lang="en-HR" sz="2000" dirty="0"/>
              <a:t>0.01</a:t>
            </a:r>
          </a:p>
          <a:p>
            <a:pPr algn="ctr"/>
            <a:endParaRPr lang="en-HR" sz="2000" dirty="0"/>
          </a:p>
          <a:p>
            <a:pPr algn="ctr"/>
            <a:r>
              <a:rPr lang="en-HR" sz="2000" dirty="0"/>
              <a:t>0.00</a:t>
            </a:r>
          </a:p>
          <a:p>
            <a:pPr algn="ctr"/>
            <a:endParaRPr lang="en-HR" sz="2000" dirty="0"/>
          </a:p>
          <a:p>
            <a:pPr algn="ctr"/>
            <a:r>
              <a:rPr lang="en-HR" sz="2000" dirty="0"/>
              <a:t>-0.02</a:t>
            </a:r>
          </a:p>
          <a:p>
            <a:pPr algn="ctr"/>
            <a:endParaRPr lang="en-HR" sz="2000" dirty="0"/>
          </a:p>
          <a:p>
            <a:pPr algn="ctr"/>
            <a:r>
              <a:rPr lang="en-HR" sz="2000" dirty="0"/>
              <a:t>0.97</a:t>
            </a:r>
          </a:p>
        </p:txBody>
      </p:sp>
      <p:sp>
        <p:nvSpPr>
          <p:cNvPr id="22" name="TextBox 21">
            <a:extLst>
              <a:ext uri="{FF2B5EF4-FFF2-40B4-BE49-F238E27FC236}">
                <a16:creationId xmlns:a16="http://schemas.microsoft.com/office/drawing/2014/main" id="{EA5A021D-28AA-9003-C6E3-D92CF87943E3}"/>
              </a:ext>
            </a:extLst>
          </p:cNvPr>
          <p:cNvSpPr txBox="1"/>
          <p:nvPr/>
        </p:nvSpPr>
        <p:spPr>
          <a:xfrm>
            <a:off x="5445836" y="5661249"/>
            <a:ext cx="3515899" cy="1015663"/>
          </a:xfrm>
          <a:prstGeom prst="rect">
            <a:avLst/>
          </a:prstGeom>
          <a:noFill/>
        </p:spPr>
        <p:txBody>
          <a:bodyPr wrap="none" rtlCol="0">
            <a:spAutoFit/>
          </a:bodyPr>
          <a:lstStyle/>
          <a:p>
            <a:r>
              <a:rPr lang="en-HR" sz="2000" dirty="0"/>
              <a:t>I want a glass of orange ______.</a:t>
            </a:r>
          </a:p>
          <a:p>
            <a:endParaRPr lang="en-HR" sz="2000" dirty="0"/>
          </a:p>
          <a:p>
            <a:r>
              <a:rPr lang="en-HR" sz="2000" dirty="0"/>
              <a:t>I wan a glass of apple ______.</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106C285-85E3-6AAE-C9DB-F26BB0ADA0C3}"/>
                  </a:ext>
                </a:extLst>
              </p14:cNvPr>
              <p14:cNvContentPartPr/>
              <p14:nvPr/>
            </p14:nvContentPartPr>
            <p14:xfrm>
              <a:off x="665280" y="1862280"/>
              <a:ext cx="5320440" cy="351360"/>
            </p14:xfrm>
          </p:contentPart>
        </mc:Choice>
        <mc:Fallback xmlns="">
          <p:pic>
            <p:nvPicPr>
              <p:cNvPr id="3" name="Ink 2">
                <a:extLst>
                  <a:ext uri="{FF2B5EF4-FFF2-40B4-BE49-F238E27FC236}">
                    <a16:creationId xmlns:a16="http://schemas.microsoft.com/office/drawing/2014/main" id="{6106C285-85E3-6AAE-C9DB-F26BB0ADA0C3}"/>
                  </a:ext>
                </a:extLst>
              </p:cNvPr>
              <p:cNvPicPr/>
              <p:nvPr/>
            </p:nvPicPr>
            <p:blipFill>
              <a:blip r:embed="rId4"/>
              <a:stretch>
                <a:fillRect/>
              </a:stretch>
            </p:blipFill>
            <p:spPr>
              <a:xfrm>
                <a:off x="649080" y="1846080"/>
                <a:ext cx="53528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707E9E4-5B98-F02A-FEA9-5993B3BEFC38}"/>
                  </a:ext>
                </a:extLst>
              </p14:cNvPr>
              <p14:cNvContentPartPr/>
              <p14:nvPr/>
            </p14:nvContentPartPr>
            <p14:xfrm>
              <a:off x="625320" y="2462040"/>
              <a:ext cx="5385240" cy="406440"/>
            </p14:xfrm>
          </p:contentPart>
        </mc:Choice>
        <mc:Fallback xmlns="">
          <p:pic>
            <p:nvPicPr>
              <p:cNvPr id="5" name="Ink 4">
                <a:extLst>
                  <a:ext uri="{FF2B5EF4-FFF2-40B4-BE49-F238E27FC236}">
                    <a16:creationId xmlns:a16="http://schemas.microsoft.com/office/drawing/2014/main" id="{1707E9E4-5B98-F02A-FEA9-5993B3BEFC38}"/>
                  </a:ext>
                </a:extLst>
              </p:cNvPr>
              <p:cNvPicPr/>
              <p:nvPr/>
            </p:nvPicPr>
            <p:blipFill>
              <a:blip r:embed="rId6"/>
              <a:stretch>
                <a:fillRect/>
              </a:stretch>
            </p:blipFill>
            <p:spPr>
              <a:xfrm>
                <a:off x="609120" y="2445840"/>
                <a:ext cx="541764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F28B1E98-A7D8-9C75-684E-BF3C3684F190}"/>
                  </a:ext>
                </a:extLst>
              </p14:cNvPr>
              <p14:cNvContentPartPr/>
              <p14:nvPr/>
            </p14:nvContentPartPr>
            <p14:xfrm>
              <a:off x="728640" y="3090240"/>
              <a:ext cx="5304600" cy="365040"/>
            </p14:xfrm>
          </p:contentPart>
        </mc:Choice>
        <mc:Fallback xmlns="">
          <p:pic>
            <p:nvPicPr>
              <p:cNvPr id="12" name="Ink 11">
                <a:extLst>
                  <a:ext uri="{FF2B5EF4-FFF2-40B4-BE49-F238E27FC236}">
                    <a16:creationId xmlns:a16="http://schemas.microsoft.com/office/drawing/2014/main" id="{F28B1E98-A7D8-9C75-684E-BF3C3684F190}"/>
                  </a:ext>
                </a:extLst>
              </p:cNvPr>
              <p:cNvPicPr/>
              <p:nvPr/>
            </p:nvPicPr>
            <p:blipFill>
              <a:blip r:embed="rId8"/>
              <a:stretch>
                <a:fillRect/>
              </a:stretch>
            </p:blipFill>
            <p:spPr>
              <a:xfrm>
                <a:off x="712440" y="3074040"/>
                <a:ext cx="53370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1D9DFDA3-20A4-8C04-A7F3-91ED45AA5F12}"/>
                  </a:ext>
                </a:extLst>
              </p14:cNvPr>
              <p14:cNvContentPartPr/>
              <p14:nvPr/>
            </p14:nvContentPartPr>
            <p14:xfrm>
              <a:off x="505080" y="3648240"/>
              <a:ext cx="3430080" cy="349200"/>
            </p14:xfrm>
          </p:contentPart>
        </mc:Choice>
        <mc:Fallback xmlns="">
          <p:pic>
            <p:nvPicPr>
              <p:cNvPr id="14" name="Ink 13">
                <a:extLst>
                  <a:ext uri="{FF2B5EF4-FFF2-40B4-BE49-F238E27FC236}">
                    <a16:creationId xmlns:a16="http://schemas.microsoft.com/office/drawing/2014/main" id="{1D9DFDA3-20A4-8C04-A7F3-91ED45AA5F12}"/>
                  </a:ext>
                </a:extLst>
              </p:cNvPr>
              <p:cNvPicPr/>
              <p:nvPr/>
            </p:nvPicPr>
            <p:blipFill>
              <a:blip r:embed="rId10"/>
              <a:stretch>
                <a:fillRect/>
              </a:stretch>
            </p:blipFill>
            <p:spPr>
              <a:xfrm>
                <a:off x="488880" y="3632040"/>
                <a:ext cx="346248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7BC3986-EAC7-DB2D-19C7-E7332B39E1F9}"/>
                  </a:ext>
                </a:extLst>
              </p14:cNvPr>
              <p14:cNvContentPartPr/>
              <p14:nvPr/>
            </p14:nvContentPartPr>
            <p14:xfrm>
              <a:off x="583560" y="4172040"/>
              <a:ext cx="728640" cy="2343600"/>
            </p14:xfrm>
          </p:contentPart>
        </mc:Choice>
        <mc:Fallback xmlns="">
          <p:pic>
            <p:nvPicPr>
              <p:cNvPr id="16" name="Ink 15">
                <a:extLst>
                  <a:ext uri="{FF2B5EF4-FFF2-40B4-BE49-F238E27FC236}">
                    <a16:creationId xmlns:a16="http://schemas.microsoft.com/office/drawing/2014/main" id="{D7BC3986-EAC7-DB2D-19C7-E7332B39E1F9}"/>
                  </a:ext>
                </a:extLst>
              </p:cNvPr>
              <p:cNvPicPr/>
              <p:nvPr/>
            </p:nvPicPr>
            <p:blipFill>
              <a:blip r:embed="rId12"/>
              <a:stretch>
                <a:fillRect/>
              </a:stretch>
            </p:blipFill>
            <p:spPr>
              <a:xfrm>
                <a:off x="567360" y="4155840"/>
                <a:ext cx="761040" cy="238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DE5DA3D1-4E40-FFFA-10F7-ADFFA79113A6}"/>
                  </a:ext>
                </a:extLst>
              </p14:cNvPr>
              <p14:cNvContentPartPr/>
              <p14:nvPr/>
            </p14:nvContentPartPr>
            <p14:xfrm>
              <a:off x="75960" y="1811160"/>
              <a:ext cx="291960" cy="4627440"/>
            </p14:xfrm>
          </p:contentPart>
        </mc:Choice>
        <mc:Fallback xmlns="">
          <p:pic>
            <p:nvPicPr>
              <p:cNvPr id="17" name="Ink 16">
                <a:extLst>
                  <a:ext uri="{FF2B5EF4-FFF2-40B4-BE49-F238E27FC236}">
                    <a16:creationId xmlns:a16="http://schemas.microsoft.com/office/drawing/2014/main" id="{DE5DA3D1-4E40-FFFA-10F7-ADFFA79113A6}"/>
                  </a:ext>
                </a:extLst>
              </p:cNvPr>
              <p:cNvPicPr/>
              <p:nvPr/>
            </p:nvPicPr>
            <p:blipFill>
              <a:blip r:embed="rId14"/>
              <a:stretch>
                <a:fillRect/>
              </a:stretch>
            </p:blipFill>
            <p:spPr>
              <a:xfrm>
                <a:off x="59760" y="1794960"/>
                <a:ext cx="324360" cy="465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53146315-A1EE-9632-0A40-108E432D396A}"/>
                  </a:ext>
                </a:extLst>
              </p14:cNvPr>
              <p14:cNvContentPartPr/>
              <p14:nvPr/>
            </p14:nvContentPartPr>
            <p14:xfrm>
              <a:off x="1866600" y="1878840"/>
              <a:ext cx="1034280" cy="4622040"/>
            </p14:xfrm>
          </p:contentPart>
        </mc:Choice>
        <mc:Fallback xmlns="">
          <p:pic>
            <p:nvPicPr>
              <p:cNvPr id="23" name="Ink 22">
                <a:extLst>
                  <a:ext uri="{FF2B5EF4-FFF2-40B4-BE49-F238E27FC236}">
                    <a16:creationId xmlns:a16="http://schemas.microsoft.com/office/drawing/2014/main" id="{53146315-A1EE-9632-0A40-108E432D396A}"/>
                  </a:ext>
                </a:extLst>
              </p:cNvPr>
              <p:cNvPicPr/>
              <p:nvPr/>
            </p:nvPicPr>
            <p:blipFill>
              <a:blip r:embed="rId16"/>
              <a:stretch>
                <a:fillRect/>
              </a:stretch>
            </p:blipFill>
            <p:spPr>
              <a:xfrm>
                <a:off x="1850400" y="1862640"/>
                <a:ext cx="1066680" cy="4654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Ink 23">
                <a:extLst>
                  <a:ext uri="{FF2B5EF4-FFF2-40B4-BE49-F238E27FC236}">
                    <a16:creationId xmlns:a16="http://schemas.microsoft.com/office/drawing/2014/main" id="{6D88EE1B-83AE-3A4C-E795-28E38E8F4BE6}"/>
                  </a:ext>
                </a:extLst>
              </p14:cNvPr>
              <p14:cNvContentPartPr/>
              <p14:nvPr/>
            </p14:nvContentPartPr>
            <p14:xfrm>
              <a:off x="3067920" y="1841040"/>
              <a:ext cx="908640" cy="4787280"/>
            </p14:xfrm>
          </p:contentPart>
        </mc:Choice>
        <mc:Fallback xmlns="">
          <p:pic>
            <p:nvPicPr>
              <p:cNvPr id="24" name="Ink 23">
                <a:extLst>
                  <a:ext uri="{FF2B5EF4-FFF2-40B4-BE49-F238E27FC236}">
                    <a16:creationId xmlns:a16="http://schemas.microsoft.com/office/drawing/2014/main" id="{6D88EE1B-83AE-3A4C-E795-28E38E8F4BE6}"/>
                  </a:ext>
                </a:extLst>
              </p:cNvPr>
              <p:cNvPicPr/>
              <p:nvPr/>
            </p:nvPicPr>
            <p:blipFill>
              <a:blip r:embed="rId18"/>
              <a:stretch>
                <a:fillRect/>
              </a:stretch>
            </p:blipFill>
            <p:spPr>
              <a:xfrm>
                <a:off x="3051720" y="1824840"/>
                <a:ext cx="941040" cy="4819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29C61634-F28C-C703-C8C6-17DB0DF19536}"/>
                  </a:ext>
                </a:extLst>
              </p14:cNvPr>
              <p14:cNvContentPartPr/>
              <p14:nvPr/>
            </p14:nvContentPartPr>
            <p14:xfrm>
              <a:off x="6858000" y="625680"/>
              <a:ext cx="1162080" cy="446400"/>
            </p14:xfrm>
          </p:contentPart>
        </mc:Choice>
        <mc:Fallback xmlns="">
          <p:pic>
            <p:nvPicPr>
              <p:cNvPr id="25" name="Ink 24">
                <a:extLst>
                  <a:ext uri="{FF2B5EF4-FFF2-40B4-BE49-F238E27FC236}">
                    <a16:creationId xmlns:a16="http://schemas.microsoft.com/office/drawing/2014/main" id="{29C61634-F28C-C703-C8C6-17DB0DF19536}"/>
                  </a:ext>
                </a:extLst>
              </p:cNvPr>
              <p:cNvPicPr/>
              <p:nvPr/>
            </p:nvPicPr>
            <p:blipFill>
              <a:blip r:embed="rId20"/>
              <a:stretch>
                <a:fillRect/>
              </a:stretch>
            </p:blipFill>
            <p:spPr>
              <a:xfrm>
                <a:off x="6841800" y="609480"/>
                <a:ext cx="11944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D463E8AE-E27F-3F8D-CCE2-F9FBDD99332E}"/>
                  </a:ext>
                </a:extLst>
              </p14:cNvPr>
              <p14:cNvContentPartPr/>
              <p14:nvPr/>
            </p14:nvContentPartPr>
            <p14:xfrm>
              <a:off x="7792200" y="5682600"/>
              <a:ext cx="924480" cy="985320"/>
            </p14:xfrm>
          </p:contentPart>
        </mc:Choice>
        <mc:Fallback xmlns="">
          <p:pic>
            <p:nvPicPr>
              <p:cNvPr id="26" name="Ink 25">
                <a:extLst>
                  <a:ext uri="{FF2B5EF4-FFF2-40B4-BE49-F238E27FC236}">
                    <a16:creationId xmlns:a16="http://schemas.microsoft.com/office/drawing/2014/main" id="{D463E8AE-E27F-3F8D-CCE2-F9FBDD99332E}"/>
                  </a:ext>
                </a:extLst>
              </p:cNvPr>
              <p:cNvPicPr/>
              <p:nvPr/>
            </p:nvPicPr>
            <p:blipFill>
              <a:blip r:embed="rId22"/>
              <a:stretch>
                <a:fillRect/>
              </a:stretch>
            </p:blipFill>
            <p:spPr>
              <a:xfrm>
                <a:off x="7776000" y="5666400"/>
                <a:ext cx="956880" cy="1017720"/>
              </a:xfrm>
              <a:prstGeom prst="rect">
                <a:avLst/>
              </a:prstGeom>
            </p:spPr>
          </p:pic>
        </mc:Fallback>
      </mc:AlternateContent>
    </p:spTree>
    <p:extLst>
      <p:ext uri="{BB962C8B-B14F-4D97-AF65-F5344CB8AC3E}">
        <p14:creationId xmlns:p14="http://schemas.microsoft.com/office/powerpoint/2010/main" val="188660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word embeddings</a:t>
            </a:r>
          </a:p>
        </p:txBody>
      </p:sp>
      <p:grpSp>
        <p:nvGrpSpPr>
          <p:cNvPr id="10" name="Group 9">
            <a:extLst>
              <a:ext uri="{FF2B5EF4-FFF2-40B4-BE49-F238E27FC236}">
                <a16:creationId xmlns:a16="http://schemas.microsoft.com/office/drawing/2014/main" id="{9F42ED00-A25E-716A-F814-3C9355703736}"/>
              </a:ext>
            </a:extLst>
          </p:cNvPr>
          <p:cNvGrpSpPr/>
          <p:nvPr/>
        </p:nvGrpSpPr>
        <p:grpSpPr>
          <a:xfrm>
            <a:off x="2843808" y="1412773"/>
            <a:ext cx="601447" cy="405336"/>
            <a:chOff x="-1116633" y="3095672"/>
            <a:chExt cx="601448" cy="405336"/>
          </a:xfrm>
        </p:grpSpPr>
        <p:sp>
          <p:nvSpPr>
            <p:cNvPr id="8" name="TextBox 7">
              <a:extLst>
                <a:ext uri="{FF2B5EF4-FFF2-40B4-BE49-F238E27FC236}">
                  <a16:creationId xmlns:a16="http://schemas.microsoft.com/office/drawing/2014/main" id="{64EAC11B-B57E-40E2-6877-E9FCA04A1602}"/>
                </a:ext>
              </a:extLst>
            </p:cNvPr>
            <p:cNvSpPr txBox="1"/>
            <p:nvPr/>
          </p:nvSpPr>
          <p:spPr>
            <a:xfrm>
              <a:off x="-1116633" y="3095672"/>
              <a:ext cx="601448" cy="369332"/>
            </a:xfrm>
            <a:prstGeom prst="rect">
              <a:avLst/>
            </a:prstGeom>
            <a:noFill/>
          </p:spPr>
          <p:txBody>
            <a:bodyPr wrap="none" rtlCol="0">
              <a:spAutoFit/>
            </a:bodyPr>
            <a:lstStyle/>
            <a:p>
              <a:pPr algn="r"/>
              <a:r>
                <a:rPr lang="en-HR" dirty="0"/>
                <a:t>man</a:t>
              </a:r>
            </a:p>
          </p:txBody>
        </p:sp>
        <p:sp>
          <p:nvSpPr>
            <p:cNvPr id="9" name="Oval 8">
              <a:extLst>
                <a:ext uri="{FF2B5EF4-FFF2-40B4-BE49-F238E27FC236}">
                  <a16:creationId xmlns:a16="http://schemas.microsoft.com/office/drawing/2014/main" id="{AD3AB51C-6B41-C0E4-8E90-8490309F626C}"/>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1" name="Group 10">
            <a:extLst>
              <a:ext uri="{FF2B5EF4-FFF2-40B4-BE49-F238E27FC236}">
                <a16:creationId xmlns:a16="http://schemas.microsoft.com/office/drawing/2014/main" id="{7BCD79D1-2485-834A-57FE-4812FB032DA9}"/>
              </a:ext>
            </a:extLst>
          </p:cNvPr>
          <p:cNvGrpSpPr/>
          <p:nvPr/>
        </p:nvGrpSpPr>
        <p:grpSpPr>
          <a:xfrm>
            <a:off x="2876835" y="1813604"/>
            <a:ext cx="886268" cy="405336"/>
            <a:chOff x="-1401453" y="3095672"/>
            <a:chExt cx="886268" cy="405336"/>
          </a:xfrm>
        </p:grpSpPr>
        <p:sp>
          <p:nvSpPr>
            <p:cNvPr id="12" name="TextBox 11">
              <a:extLst>
                <a:ext uri="{FF2B5EF4-FFF2-40B4-BE49-F238E27FC236}">
                  <a16:creationId xmlns:a16="http://schemas.microsoft.com/office/drawing/2014/main" id="{5292D366-EDCE-6A2B-E3B7-340903DE0ABD}"/>
                </a:ext>
              </a:extLst>
            </p:cNvPr>
            <p:cNvSpPr txBox="1"/>
            <p:nvPr/>
          </p:nvSpPr>
          <p:spPr>
            <a:xfrm>
              <a:off x="-1401453" y="3095672"/>
              <a:ext cx="886268" cy="369332"/>
            </a:xfrm>
            <a:prstGeom prst="rect">
              <a:avLst/>
            </a:prstGeom>
            <a:noFill/>
          </p:spPr>
          <p:txBody>
            <a:bodyPr wrap="none" rtlCol="0">
              <a:spAutoFit/>
            </a:bodyPr>
            <a:lstStyle/>
            <a:p>
              <a:pPr algn="r"/>
              <a:r>
                <a:rPr lang="en-HR" dirty="0"/>
                <a:t>woman</a:t>
              </a:r>
            </a:p>
          </p:txBody>
        </p:sp>
        <p:sp>
          <p:nvSpPr>
            <p:cNvPr id="13" name="Oval 12">
              <a:extLst>
                <a:ext uri="{FF2B5EF4-FFF2-40B4-BE49-F238E27FC236}">
                  <a16:creationId xmlns:a16="http://schemas.microsoft.com/office/drawing/2014/main" id="{C73D6996-5EA7-6EE7-5A7E-59AD85B22C1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4" name="Group 13">
            <a:extLst>
              <a:ext uri="{FF2B5EF4-FFF2-40B4-BE49-F238E27FC236}">
                <a16:creationId xmlns:a16="http://schemas.microsoft.com/office/drawing/2014/main" id="{3BF4BCDB-D54E-37F9-389D-3B9C29D61703}"/>
              </a:ext>
            </a:extLst>
          </p:cNvPr>
          <p:cNvGrpSpPr/>
          <p:nvPr/>
        </p:nvGrpSpPr>
        <p:grpSpPr>
          <a:xfrm>
            <a:off x="2047550" y="1993624"/>
            <a:ext cx="572593" cy="405336"/>
            <a:chOff x="-1087778" y="3095672"/>
            <a:chExt cx="572593" cy="405336"/>
          </a:xfrm>
        </p:grpSpPr>
        <p:sp>
          <p:nvSpPr>
            <p:cNvPr id="15" name="TextBox 14">
              <a:extLst>
                <a:ext uri="{FF2B5EF4-FFF2-40B4-BE49-F238E27FC236}">
                  <a16:creationId xmlns:a16="http://schemas.microsoft.com/office/drawing/2014/main" id="{77A9FD82-0E67-22DB-65F8-4DA56DA3D557}"/>
                </a:ext>
              </a:extLst>
            </p:cNvPr>
            <p:cNvSpPr txBox="1"/>
            <p:nvPr/>
          </p:nvSpPr>
          <p:spPr>
            <a:xfrm>
              <a:off x="-1087778" y="3095672"/>
              <a:ext cx="572593" cy="369332"/>
            </a:xfrm>
            <a:prstGeom prst="rect">
              <a:avLst/>
            </a:prstGeom>
            <a:noFill/>
          </p:spPr>
          <p:txBody>
            <a:bodyPr wrap="none" rtlCol="0">
              <a:spAutoFit/>
            </a:bodyPr>
            <a:lstStyle/>
            <a:p>
              <a:pPr algn="r"/>
              <a:r>
                <a:rPr lang="en-HR" dirty="0"/>
                <a:t>king</a:t>
              </a:r>
            </a:p>
          </p:txBody>
        </p:sp>
        <p:sp>
          <p:nvSpPr>
            <p:cNvPr id="16" name="Oval 15">
              <a:extLst>
                <a:ext uri="{FF2B5EF4-FFF2-40B4-BE49-F238E27FC236}">
                  <a16:creationId xmlns:a16="http://schemas.microsoft.com/office/drawing/2014/main" id="{420007F1-52FC-C0F9-18D8-D47DED9BABBF}"/>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7" name="Group 16">
            <a:extLst>
              <a:ext uri="{FF2B5EF4-FFF2-40B4-BE49-F238E27FC236}">
                <a16:creationId xmlns:a16="http://schemas.microsoft.com/office/drawing/2014/main" id="{C1434AFB-A4D0-6046-9BF8-C13988A6663C}"/>
              </a:ext>
            </a:extLst>
          </p:cNvPr>
          <p:cNvGrpSpPr/>
          <p:nvPr/>
        </p:nvGrpSpPr>
        <p:grpSpPr>
          <a:xfrm>
            <a:off x="2157007" y="2394453"/>
            <a:ext cx="780983" cy="405336"/>
            <a:chOff x="-1296168" y="3095672"/>
            <a:chExt cx="780983" cy="405336"/>
          </a:xfrm>
        </p:grpSpPr>
        <p:sp>
          <p:nvSpPr>
            <p:cNvPr id="18" name="TextBox 17">
              <a:extLst>
                <a:ext uri="{FF2B5EF4-FFF2-40B4-BE49-F238E27FC236}">
                  <a16:creationId xmlns:a16="http://schemas.microsoft.com/office/drawing/2014/main" id="{88427BF5-7865-98CF-BD9B-733A467E5030}"/>
                </a:ext>
              </a:extLst>
            </p:cNvPr>
            <p:cNvSpPr txBox="1"/>
            <p:nvPr/>
          </p:nvSpPr>
          <p:spPr>
            <a:xfrm>
              <a:off x="-1296168" y="3095672"/>
              <a:ext cx="780983" cy="369332"/>
            </a:xfrm>
            <a:prstGeom prst="rect">
              <a:avLst/>
            </a:prstGeom>
            <a:noFill/>
          </p:spPr>
          <p:txBody>
            <a:bodyPr wrap="none" rtlCol="0">
              <a:spAutoFit/>
            </a:bodyPr>
            <a:lstStyle/>
            <a:p>
              <a:pPr algn="r"/>
              <a:r>
                <a:rPr lang="en-HR" dirty="0"/>
                <a:t>queen</a:t>
              </a:r>
            </a:p>
          </p:txBody>
        </p:sp>
        <p:sp>
          <p:nvSpPr>
            <p:cNvPr id="19" name="Oval 18">
              <a:extLst>
                <a:ext uri="{FF2B5EF4-FFF2-40B4-BE49-F238E27FC236}">
                  <a16:creationId xmlns:a16="http://schemas.microsoft.com/office/drawing/2014/main" id="{BFC6DBCA-AC39-DDAB-D870-FAA79BF2EC2A}"/>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6" name="Group 25">
            <a:extLst>
              <a:ext uri="{FF2B5EF4-FFF2-40B4-BE49-F238E27FC236}">
                <a16:creationId xmlns:a16="http://schemas.microsoft.com/office/drawing/2014/main" id="{FDADD48E-4B3D-673F-CF07-815722A9871F}"/>
              </a:ext>
            </a:extLst>
          </p:cNvPr>
          <p:cNvGrpSpPr/>
          <p:nvPr/>
        </p:nvGrpSpPr>
        <p:grpSpPr>
          <a:xfrm>
            <a:off x="2363858" y="3797421"/>
            <a:ext cx="574132" cy="405336"/>
            <a:chOff x="-1089317" y="3095672"/>
            <a:chExt cx="574132" cy="405336"/>
          </a:xfrm>
        </p:grpSpPr>
        <p:sp>
          <p:nvSpPr>
            <p:cNvPr id="27" name="TextBox 26">
              <a:extLst>
                <a:ext uri="{FF2B5EF4-FFF2-40B4-BE49-F238E27FC236}">
                  <a16:creationId xmlns:a16="http://schemas.microsoft.com/office/drawing/2014/main" id="{414659F9-D9E3-9AFF-9D8F-233C6451D06C}"/>
                </a:ext>
              </a:extLst>
            </p:cNvPr>
            <p:cNvSpPr txBox="1"/>
            <p:nvPr/>
          </p:nvSpPr>
          <p:spPr>
            <a:xfrm>
              <a:off x="-1089317" y="3095672"/>
              <a:ext cx="574132" cy="369332"/>
            </a:xfrm>
            <a:prstGeom prst="rect">
              <a:avLst/>
            </a:prstGeom>
            <a:noFill/>
          </p:spPr>
          <p:txBody>
            <a:bodyPr wrap="none" rtlCol="0">
              <a:spAutoFit/>
            </a:bodyPr>
            <a:lstStyle/>
            <a:p>
              <a:pPr algn="r"/>
              <a:r>
                <a:rPr lang="en-HR" dirty="0"/>
                <a:t>four</a:t>
              </a:r>
            </a:p>
          </p:txBody>
        </p:sp>
        <p:sp>
          <p:nvSpPr>
            <p:cNvPr id="28" name="Oval 27">
              <a:extLst>
                <a:ext uri="{FF2B5EF4-FFF2-40B4-BE49-F238E27FC236}">
                  <a16:creationId xmlns:a16="http://schemas.microsoft.com/office/drawing/2014/main" id="{3CC606BA-E220-1A74-DBE7-DD321008E72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9" name="Group 28">
            <a:extLst>
              <a:ext uri="{FF2B5EF4-FFF2-40B4-BE49-F238E27FC236}">
                <a16:creationId xmlns:a16="http://schemas.microsoft.com/office/drawing/2014/main" id="{F8284490-0047-D049-1B60-0392F812B8D2}"/>
              </a:ext>
            </a:extLst>
          </p:cNvPr>
          <p:cNvGrpSpPr/>
          <p:nvPr/>
        </p:nvGrpSpPr>
        <p:grpSpPr>
          <a:xfrm>
            <a:off x="1965915" y="4023077"/>
            <a:ext cx="569580" cy="405336"/>
            <a:chOff x="-1084765" y="3095672"/>
            <a:chExt cx="569580" cy="405336"/>
          </a:xfrm>
        </p:grpSpPr>
        <p:sp>
          <p:nvSpPr>
            <p:cNvPr id="30" name="TextBox 29">
              <a:extLst>
                <a:ext uri="{FF2B5EF4-FFF2-40B4-BE49-F238E27FC236}">
                  <a16:creationId xmlns:a16="http://schemas.microsoft.com/office/drawing/2014/main" id="{B23EB822-F8B8-F716-35AE-D37EB1631340}"/>
                </a:ext>
              </a:extLst>
            </p:cNvPr>
            <p:cNvSpPr txBox="1"/>
            <p:nvPr/>
          </p:nvSpPr>
          <p:spPr>
            <a:xfrm>
              <a:off x="-1084765" y="3095672"/>
              <a:ext cx="569580" cy="369332"/>
            </a:xfrm>
            <a:prstGeom prst="rect">
              <a:avLst/>
            </a:prstGeom>
            <a:noFill/>
          </p:spPr>
          <p:txBody>
            <a:bodyPr wrap="none" rtlCol="0">
              <a:spAutoFit/>
            </a:bodyPr>
            <a:lstStyle/>
            <a:p>
              <a:pPr algn="r"/>
              <a:r>
                <a:rPr lang="en-HR" dirty="0"/>
                <a:t>tree</a:t>
              </a:r>
            </a:p>
          </p:txBody>
        </p:sp>
        <p:sp>
          <p:nvSpPr>
            <p:cNvPr id="31" name="Oval 30">
              <a:extLst>
                <a:ext uri="{FF2B5EF4-FFF2-40B4-BE49-F238E27FC236}">
                  <a16:creationId xmlns:a16="http://schemas.microsoft.com/office/drawing/2014/main" id="{1B175120-AA19-E688-D6AA-DBF197BADBC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2" name="Group 31">
            <a:extLst>
              <a:ext uri="{FF2B5EF4-FFF2-40B4-BE49-F238E27FC236}">
                <a16:creationId xmlns:a16="http://schemas.microsoft.com/office/drawing/2014/main" id="{3F6F4D0E-066E-8ED6-54BF-4FE454E08C29}"/>
              </a:ext>
            </a:extLst>
          </p:cNvPr>
          <p:cNvGrpSpPr/>
          <p:nvPr/>
        </p:nvGrpSpPr>
        <p:grpSpPr>
          <a:xfrm>
            <a:off x="2593656" y="4386092"/>
            <a:ext cx="543739" cy="405336"/>
            <a:chOff x="-1058924" y="3095672"/>
            <a:chExt cx="543739" cy="405336"/>
          </a:xfrm>
        </p:grpSpPr>
        <p:sp>
          <p:nvSpPr>
            <p:cNvPr id="33" name="TextBox 32">
              <a:extLst>
                <a:ext uri="{FF2B5EF4-FFF2-40B4-BE49-F238E27FC236}">
                  <a16:creationId xmlns:a16="http://schemas.microsoft.com/office/drawing/2014/main" id="{DFD3A745-D69E-4266-2A7C-67A90589B37E}"/>
                </a:ext>
              </a:extLst>
            </p:cNvPr>
            <p:cNvSpPr txBox="1"/>
            <p:nvPr/>
          </p:nvSpPr>
          <p:spPr>
            <a:xfrm>
              <a:off x="-1058924" y="3095672"/>
              <a:ext cx="543739" cy="369332"/>
            </a:xfrm>
            <a:prstGeom prst="rect">
              <a:avLst/>
            </a:prstGeom>
            <a:noFill/>
          </p:spPr>
          <p:txBody>
            <a:bodyPr wrap="none" rtlCol="0">
              <a:spAutoFit/>
            </a:bodyPr>
            <a:lstStyle/>
            <a:p>
              <a:pPr algn="r"/>
              <a:r>
                <a:rPr lang="en-HR" dirty="0"/>
                <a:t>one</a:t>
              </a:r>
            </a:p>
          </p:txBody>
        </p:sp>
        <p:sp>
          <p:nvSpPr>
            <p:cNvPr id="34" name="Oval 33">
              <a:extLst>
                <a:ext uri="{FF2B5EF4-FFF2-40B4-BE49-F238E27FC236}">
                  <a16:creationId xmlns:a16="http://schemas.microsoft.com/office/drawing/2014/main" id="{893F5B04-6EFF-5834-99FB-ADCF2D0F7DD9}"/>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5" name="Group 34">
            <a:extLst>
              <a:ext uri="{FF2B5EF4-FFF2-40B4-BE49-F238E27FC236}">
                <a16:creationId xmlns:a16="http://schemas.microsoft.com/office/drawing/2014/main" id="{5DB0B326-F150-667E-2FD4-035B8A5E32FA}"/>
              </a:ext>
            </a:extLst>
          </p:cNvPr>
          <p:cNvGrpSpPr/>
          <p:nvPr/>
        </p:nvGrpSpPr>
        <p:grpSpPr>
          <a:xfrm>
            <a:off x="2104995" y="4516048"/>
            <a:ext cx="546432" cy="405336"/>
            <a:chOff x="-1061616" y="3095672"/>
            <a:chExt cx="546431" cy="405336"/>
          </a:xfrm>
        </p:grpSpPr>
        <p:sp>
          <p:nvSpPr>
            <p:cNvPr id="36" name="TextBox 35">
              <a:extLst>
                <a:ext uri="{FF2B5EF4-FFF2-40B4-BE49-F238E27FC236}">
                  <a16:creationId xmlns:a16="http://schemas.microsoft.com/office/drawing/2014/main" id="{D805A3A3-4228-897F-7C9D-35A5E158114E}"/>
                </a:ext>
              </a:extLst>
            </p:cNvPr>
            <p:cNvSpPr txBox="1"/>
            <p:nvPr/>
          </p:nvSpPr>
          <p:spPr>
            <a:xfrm>
              <a:off x="-1061616" y="3095672"/>
              <a:ext cx="546431" cy="369332"/>
            </a:xfrm>
            <a:prstGeom prst="rect">
              <a:avLst/>
            </a:prstGeom>
            <a:noFill/>
          </p:spPr>
          <p:txBody>
            <a:bodyPr wrap="none" rtlCol="0">
              <a:spAutoFit/>
            </a:bodyPr>
            <a:lstStyle/>
            <a:p>
              <a:pPr algn="r"/>
              <a:r>
                <a:rPr lang="en-HR" dirty="0"/>
                <a:t>two</a:t>
              </a:r>
            </a:p>
          </p:txBody>
        </p:sp>
        <p:sp>
          <p:nvSpPr>
            <p:cNvPr id="37" name="Oval 36">
              <a:extLst>
                <a:ext uri="{FF2B5EF4-FFF2-40B4-BE49-F238E27FC236}">
                  <a16:creationId xmlns:a16="http://schemas.microsoft.com/office/drawing/2014/main" id="{EF559C7D-4FD0-E062-C706-47B3762826F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7" name="Group 46">
            <a:extLst>
              <a:ext uri="{FF2B5EF4-FFF2-40B4-BE49-F238E27FC236}">
                <a16:creationId xmlns:a16="http://schemas.microsoft.com/office/drawing/2014/main" id="{0EFB280C-4C0E-4A52-7565-9BDA25380A8F}"/>
              </a:ext>
            </a:extLst>
          </p:cNvPr>
          <p:cNvGrpSpPr/>
          <p:nvPr/>
        </p:nvGrpSpPr>
        <p:grpSpPr>
          <a:xfrm>
            <a:off x="4948846" y="2116989"/>
            <a:ext cx="537327" cy="405336"/>
            <a:chOff x="-1052512" y="3095672"/>
            <a:chExt cx="537327" cy="405336"/>
          </a:xfrm>
        </p:grpSpPr>
        <p:sp>
          <p:nvSpPr>
            <p:cNvPr id="48" name="TextBox 47">
              <a:extLst>
                <a:ext uri="{FF2B5EF4-FFF2-40B4-BE49-F238E27FC236}">
                  <a16:creationId xmlns:a16="http://schemas.microsoft.com/office/drawing/2014/main" id="{7878E073-7359-EF85-DFAE-ABD7C05FF1F4}"/>
                </a:ext>
              </a:extLst>
            </p:cNvPr>
            <p:cNvSpPr txBox="1"/>
            <p:nvPr/>
          </p:nvSpPr>
          <p:spPr>
            <a:xfrm>
              <a:off x="-1052512" y="3095672"/>
              <a:ext cx="537327" cy="369332"/>
            </a:xfrm>
            <a:prstGeom prst="rect">
              <a:avLst/>
            </a:prstGeom>
            <a:noFill/>
          </p:spPr>
          <p:txBody>
            <a:bodyPr wrap="none" rtlCol="0">
              <a:spAutoFit/>
            </a:bodyPr>
            <a:lstStyle/>
            <a:p>
              <a:pPr algn="r"/>
              <a:r>
                <a:rPr lang="en-HR" dirty="0"/>
                <a:t>dog</a:t>
              </a:r>
            </a:p>
          </p:txBody>
        </p:sp>
        <p:sp>
          <p:nvSpPr>
            <p:cNvPr id="49" name="Oval 48">
              <a:extLst>
                <a:ext uri="{FF2B5EF4-FFF2-40B4-BE49-F238E27FC236}">
                  <a16:creationId xmlns:a16="http://schemas.microsoft.com/office/drawing/2014/main" id="{0E733358-5036-2A04-65D6-8B3EBD77FA9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0" name="Group 49">
            <a:extLst>
              <a:ext uri="{FF2B5EF4-FFF2-40B4-BE49-F238E27FC236}">
                <a16:creationId xmlns:a16="http://schemas.microsoft.com/office/drawing/2014/main" id="{9547F28A-D523-0B18-F654-7D42E88E2879}"/>
              </a:ext>
            </a:extLst>
          </p:cNvPr>
          <p:cNvGrpSpPr/>
          <p:nvPr/>
        </p:nvGrpSpPr>
        <p:grpSpPr>
          <a:xfrm>
            <a:off x="5073796" y="3934264"/>
            <a:ext cx="716927" cy="405336"/>
            <a:chOff x="-1232112" y="3095672"/>
            <a:chExt cx="716927" cy="405336"/>
          </a:xfrm>
        </p:grpSpPr>
        <p:sp>
          <p:nvSpPr>
            <p:cNvPr id="51" name="TextBox 50">
              <a:extLst>
                <a:ext uri="{FF2B5EF4-FFF2-40B4-BE49-F238E27FC236}">
                  <a16:creationId xmlns:a16="http://schemas.microsoft.com/office/drawing/2014/main" id="{00930024-8138-945D-6F49-CDAC935A4F69}"/>
                </a:ext>
              </a:extLst>
            </p:cNvPr>
            <p:cNvSpPr txBox="1"/>
            <p:nvPr/>
          </p:nvSpPr>
          <p:spPr>
            <a:xfrm>
              <a:off x="-1232112" y="3095672"/>
              <a:ext cx="716927" cy="369332"/>
            </a:xfrm>
            <a:prstGeom prst="rect">
              <a:avLst/>
            </a:prstGeom>
            <a:noFill/>
          </p:spPr>
          <p:txBody>
            <a:bodyPr wrap="none" rtlCol="0">
              <a:spAutoFit/>
            </a:bodyPr>
            <a:lstStyle/>
            <a:p>
              <a:pPr algn="r"/>
              <a:r>
                <a:rPr lang="en-HR" dirty="0"/>
                <a:t>grape</a:t>
              </a:r>
            </a:p>
          </p:txBody>
        </p:sp>
        <p:sp>
          <p:nvSpPr>
            <p:cNvPr id="52" name="Oval 51">
              <a:extLst>
                <a:ext uri="{FF2B5EF4-FFF2-40B4-BE49-F238E27FC236}">
                  <a16:creationId xmlns:a16="http://schemas.microsoft.com/office/drawing/2014/main" id="{D8D37040-96B0-5806-FB7A-AA4A6E27A5B7}"/>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3" name="Group 52">
            <a:extLst>
              <a:ext uri="{FF2B5EF4-FFF2-40B4-BE49-F238E27FC236}">
                <a16:creationId xmlns:a16="http://schemas.microsoft.com/office/drawing/2014/main" id="{7778A3FB-6324-9E3D-4C9A-92DDC2AC2459}"/>
              </a:ext>
            </a:extLst>
          </p:cNvPr>
          <p:cNvGrpSpPr/>
          <p:nvPr/>
        </p:nvGrpSpPr>
        <p:grpSpPr>
          <a:xfrm>
            <a:off x="5149721" y="4454453"/>
            <a:ext cx="836832" cy="405336"/>
            <a:chOff x="-1352017" y="3095672"/>
            <a:chExt cx="836832" cy="405336"/>
          </a:xfrm>
        </p:grpSpPr>
        <p:sp>
          <p:nvSpPr>
            <p:cNvPr id="54" name="TextBox 53">
              <a:extLst>
                <a:ext uri="{FF2B5EF4-FFF2-40B4-BE49-F238E27FC236}">
                  <a16:creationId xmlns:a16="http://schemas.microsoft.com/office/drawing/2014/main" id="{10D90F91-57F3-0E8D-8ACD-7EEDB2B22AA4}"/>
                </a:ext>
              </a:extLst>
            </p:cNvPr>
            <p:cNvSpPr txBox="1"/>
            <p:nvPr/>
          </p:nvSpPr>
          <p:spPr>
            <a:xfrm>
              <a:off x="-1352017" y="3095672"/>
              <a:ext cx="836832" cy="369332"/>
            </a:xfrm>
            <a:prstGeom prst="rect">
              <a:avLst/>
            </a:prstGeom>
            <a:noFill/>
          </p:spPr>
          <p:txBody>
            <a:bodyPr wrap="none" rtlCol="0">
              <a:spAutoFit/>
            </a:bodyPr>
            <a:lstStyle/>
            <a:p>
              <a:pPr algn="r"/>
              <a:r>
                <a:rPr lang="en-HR" dirty="0"/>
                <a:t>orange</a:t>
              </a:r>
            </a:p>
          </p:txBody>
        </p:sp>
        <p:sp>
          <p:nvSpPr>
            <p:cNvPr id="55" name="Oval 54">
              <a:extLst>
                <a:ext uri="{FF2B5EF4-FFF2-40B4-BE49-F238E27FC236}">
                  <a16:creationId xmlns:a16="http://schemas.microsoft.com/office/drawing/2014/main" id="{A13679C9-D85B-0F21-2D1F-AF146D04B3F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6" name="Group 55">
            <a:extLst>
              <a:ext uri="{FF2B5EF4-FFF2-40B4-BE49-F238E27FC236}">
                <a16:creationId xmlns:a16="http://schemas.microsoft.com/office/drawing/2014/main" id="{C75B00B0-3DD1-D76F-39A2-D4D6BB85B3E8}"/>
              </a:ext>
            </a:extLst>
          </p:cNvPr>
          <p:cNvGrpSpPr/>
          <p:nvPr/>
        </p:nvGrpSpPr>
        <p:grpSpPr>
          <a:xfrm>
            <a:off x="5785333" y="3855416"/>
            <a:ext cx="707245" cy="405336"/>
            <a:chOff x="-1222430" y="3095672"/>
            <a:chExt cx="707245" cy="405336"/>
          </a:xfrm>
        </p:grpSpPr>
        <p:sp>
          <p:nvSpPr>
            <p:cNvPr id="57" name="TextBox 56">
              <a:extLst>
                <a:ext uri="{FF2B5EF4-FFF2-40B4-BE49-F238E27FC236}">
                  <a16:creationId xmlns:a16="http://schemas.microsoft.com/office/drawing/2014/main" id="{6D3BB17E-0CD1-F52D-57D1-5202E5D33729}"/>
                </a:ext>
              </a:extLst>
            </p:cNvPr>
            <p:cNvSpPr txBox="1"/>
            <p:nvPr/>
          </p:nvSpPr>
          <p:spPr>
            <a:xfrm>
              <a:off x="-1222430" y="3095672"/>
              <a:ext cx="707245" cy="369332"/>
            </a:xfrm>
            <a:prstGeom prst="rect">
              <a:avLst/>
            </a:prstGeom>
            <a:noFill/>
          </p:spPr>
          <p:txBody>
            <a:bodyPr wrap="none" rtlCol="0">
              <a:spAutoFit/>
            </a:bodyPr>
            <a:lstStyle/>
            <a:p>
              <a:pPr algn="r"/>
              <a:r>
                <a:rPr lang="en-HR" dirty="0"/>
                <a:t>apple</a:t>
              </a:r>
            </a:p>
          </p:txBody>
        </p:sp>
        <p:sp>
          <p:nvSpPr>
            <p:cNvPr id="58" name="Oval 57">
              <a:extLst>
                <a:ext uri="{FF2B5EF4-FFF2-40B4-BE49-F238E27FC236}">
                  <a16:creationId xmlns:a16="http://schemas.microsoft.com/office/drawing/2014/main" id="{7F6BC2EE-019C-43DA-AF03-5B05DBCCC98C}"/>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9" name="Group 58">
            <a:extLst>
              <a:ext uri="{FF2B5EF4-FFF2-40B4-BE49-F238E27FC236}">
                <a16:creationId xmlns:a16="http://schemas.microsoft.com/office/drawing/2014/main" id="{55035CFE-F299-47EF-E35D-0811753A353B}"/>
              </a:ext>
            </a:extLst>
          </p:cNvPr>
          <p:cNvGrpSpPr/>
          <p:nvPr/>
        </p:nvGrpSpPr>
        <p:grpSpPr>
          <a:xfrm>
            <a:off x="4508270" y="2410177"/>
            <a:ext cx="465960" cy="405336"/>
            <a:chOff x="-981145" y="3095672"/>
            <a:chExt cx="465960" cy="405336"/>
          </a:xfrm>
        </p:grpSpPr>
        <p:sp>
          <p:nvSpPr>
            <p:cNvPr id="60" name="TextBox 59">
              <a:extLst>
                <a:ext uri="{FF2B5EF4-FFF2-40B4-BE49-F238E27FC236}">
                  <a16:creationId xmlns:a16="http://schemas.microsoft.com/office/drawing/2014/main" id="{30E0BEFE-103E-DFFC-0A1B-515E766AE458}"/>
                </a:ext>
              </a:extLst>
            </p:cNvPr>
            <p:cNvSpPr txBox="1"/>
            <p:nvPr/>
          </p:nvSpPr>
          <p:spPr>
            <a:xfrm>
              <a:off x="-981145" y="3095672"/>
              <a:ext cx="465960" cy="369332"/>
            </a:xfrm>
            <a:prstGeom prst="rect">
              <a:avLst/>
            </a:prstGeom>
            <a:noFill/>
          </p:spPr>
          <p:txBody>
            <a:bodyPr wrap="none" rtlCol="0">
              <a:spAutoFit/>
            </a:bodyPr>
            <a:lstStyle/>
            <a:p>
              <a:pPr algn="r"/>
              <a:r>
                <a:rPr lang="en-HR" dirty="0"/>
                <a:t>cat</a:t>
              </a:r>
            </a:p>
          </p:txBody>
        </p:sp>
        <p:sp>
          <p:nvSpPr>
            <p:cNvPr id="61" name="Oval 60">
              <a:extLst>
                <a:ext uri="{FF2B5EF4-FFF2-40B4-BE49-F238E27FC236}">
                  <a16:creationId xmlns:a16="http://schemas.microsoft.com/office/drawing/2014/main" id="{BCDEB628-38EB-84BB-4A29-62FEEDCFCB9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62" name="Group 61">
            <a:extLst>
              <a:ext uri="{FF2B5EF4-FFF2-40B4-BE49-F238E27FC236}">
                <a16:creationId xmlns:a16="http://schemas.microsoft.com/office/drawing/2014/main" id="{FF82CF58-7969-CBF9-6583-841B759AB6E6}"/>
              </a:ext>
            </a:extLst>
          </p:cNvPr>
          <p:cNvGrpSpPr/>
          <p:nvPr/>
        </p:nvGrpSpPr>
        <p:grpSpPr>
          <a:xfrm>
            <a:off x="5180423" y="2650804"/>
            <a:ext cx="519694" cy="405336"/>
            <a:chOff x="-1034879" y="3095672"/>
            <a:chExt cx="519694" cy="405336"/>
          </a:xfrm>
        </p:grpSpPr>
        <p:sp>
          <p:nvSpPr>
            <p:cNvPr id="63" name="TextBox 62">
              <a:extLst>
                <a:ext uri="{FF2B5EF4-FFF2-40B4-BE49-F238E27FC236}">
                  <a16:creationId xmlns:a16="http://schemas.microsoft.com/office/drawing/2014/main" id="{77FD9954-B886-CC9E-BC7F-1D634C872BDD}"/>
                </a:ext>
              </a:extLst>
            </p:cNvPr>
            <p:cNvSpPr txBox="1"/>
            <p:nvPr/>
          </p:nvSpPr>
          <p:spPr>
            <a:xfrm>
              <a:off x="-1034879" y="3095672"/>
              <a:ext cx="519694" cy="369332"/>
            </a:xfrm>
            <a:prstGeom prst="rect">
              <a:avLst/>
            </a:prstGeom>
            <a:noFill/>
          </p:spPr>
          <p:txBody>
            <a:bodyPr wrap="none" rtlCol="0">
              <a:spAutoFit/>
            </a:bodyPr>
            <a:lstStyle/>
            <a:p>
              <a:pPr algn="r"/>
              <a:r>
                <a:rPr lang="en-HR" dirty="0"/>
                <a:t>fish</a:t>
              </a:r>
            </a:p>
          </p:txBody>
        </p:sp>
        <p:sp>
          <p:nvSpPr>
            <p:cNvPr id="64" name="Oval 63">
              <a:extLst>
                <a:ext uri="{FF2B5EF4-FFF2-40B4-BE49-F238E27FC236}">
                  <a16:creationId xmlns:a16="http://schemas.microsoft.com/office/drawing/2014/main" id="{0530DD3C-E034-96FA-6E25-09BEA76DC59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sp>
        <p:nvSpPr>
          <p:cNvPr id="65" name="Rectangle 64">
            <a:extLst>
              <a:ext uri="{FF2B5EF4-FFF2-40B4-BE49-F238E27FC236}">
                <a16:creationId xmlns:a16="http://schemas.microsoft.com/office/drawing/2014/main" id="{1E65F8AF-B17D-00A9-2133-07781585E6D0}"/>
              </a:ext>
            </a:extLst>
          </p:cNvPr>
          <p:cNvSpPr/>
          <p:nvPr/>
        </p:nvSpPr>
        <p:spPr>
          <a:xfrm>
            <a:off x="1658403" y="980728"/>
            <a:ext cx="5328592" cy="4608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C137330-2915-460E-CCC0-FD14ED57662F}"/>
                  </a:ext>
                </a:extLst>
              </p14:cNvPr>
              <p14:cNvContentPartPr/>
              <p14:nvPr/>
            </p14:nvContentPartPr>
            <p14:xfrm>
              <a:off x="1893600" y="1988640"/>
              <a:ext cx="1333800" cy="1012680"/>
            </p14:xfrm>
          </p:contentPart>
        </mc:Choice>
        <mc:Fallback xmlns="">
          <p:pic>
            <p:nvPicPr>
              <p:cNvPr id="3" name="Ink 2">
                <a:extLst>
                  <a:ext uri="{FF2B5EF4-FFF2-40B4-BE49-F238E27FC236}">
                    <a16:creationId xmlns:a16="http://schemas.microsoft.com/office/drawing/2014/main" id="{4C137330-2915-460E-CCC0-FD14ED57662F}"/>
                  </a:ext>
                </a:extLst>
              </p:cNvPr>
              <p:cNvPicPr/>
              <p:nvPr/>
            </p:nvPicPr>
            <p:blipFill>
              <a:blip r:embed="rId4"/>
              <a:stretch>
                <a:fillRect/>
              </a:stretch>
            </p:blipFill>
            <p:spPr>
              <a:xfrm>
                <a:off x="1877400" y="1972440"/>
                <a:ext cx="1366200" cy="104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DC6FD3D-465E-AD5D-3EBB-7D571DB0B4F3}"/>
                  </a:ext>
                </a:extLst>
              </p14:cNvPr>
              <p14:cNvContentPartPr/>
              <p14:nvPr/>
            </p14:nvContentPartPr>
            <p14:xfrm>
              <a:off x="2728440" y="1309680"/>
              <a:ext cx="1362240" cy="1113480"/>
            </p14:xfrm>
          </p:contentPart>
        </mc:Choice>
        <mc:Fallback xmlns="">
          <p:pic>
            <p:nvPicPr>
              <p:cNvPr id="4" name="Ink 3">
                <a:extLst>
                  <a:ext uri="{FF2B5EF4-FFF2-40B4-BE49-F238E27FC236}">
                    <a16:creationId xmlns:a16="http://schemas.microsoft.com/office/drawing/2014/main" id="{3DC6FD3D-465E-AD5D-3EBB-7D571DB0B4F3}"/>
                  </a:ext>
                </a:extLst>
              </p:cNvPr>
              <p:cNvPicPr/>
              <p:nvPr/>
            </p:nvPicPr>
            <p:blipFill>
              <a:blip r:embed="rId6"/>
              <a:stretch>
                <a:fillRect/>
              </a:stretch>
            </p:blipFill>
            <p:spPr>
              <a:xfrm>
                <a:off x="2712240" y="1293480"/>
                <a:ext cx="1394640" cy="1145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71FC595-1FBC-648C-DC5F-6A14D05FCA56}"/>
                  </a:ext>
                </a:extLst>
              </p14:cNvPr>
              <p14:cNvContentPartPr/>
              <p14:nvPr/>
            </p14:nvContentPartPr>
            <p14:xfrm>
              <a:off x="1743480" y="1117080"/>
              <a:ext cx="2472120" cy="2012760"/>
            </p14:xfrm>
          </p:contentPart>
        </mc:Choice>
        <mc:Fallback xmlns="">
          <p:pic>
            <p:nvPicPr>
              <p:cNvPr id="5" name="Ink 4">
                <a:extLst>
                  <a:ext uri="{FF2B5EF4-FFF2-40B4-BE49-F238E27FC236}">
                    <a16:creationId xmlns:a16="http://schemas.microsoft.com/office/drawing/2014/main" id="{471FC595-1FBC-648C-DC5F-6A14D05FCA56}"/>
                  </a:ext>
                </a:extLst>
              </p:cNvPr>
              <p:cNvPicPr/>
              <p:nvPr/>
            </p:nvPicPr>
            <p:blipFill>
              <a:blip r:embed="rId8"/>
              <a:stretch>
                <a:fillRect/>
              </a:stretch>
            </p:blipFill>
            <p:spPr>
              <a:xfrm>
                <a:off x="1727280" y="1100880"/>
                <a:ext cx="2504520" cy="20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C14DC262-5320-2F2E-2405-5373357FF964}"/>
                  </a:ext>
                </a:extLst>
              </p14:cNvPr>
              <p14:cNvContentPartPr/>
              <p14:nvPr/>
            </p14:nvContentPartPr>
            <p14:xfrm>
              <a:off x="4530960" y="2108160"/>
              <a:ext cx="1297800" cy="1103400"/>
            </p14:xfrm>
          </p:contentPart>
        </mc:Choice>
        <mc:Fallback xmlns="">
          <p:pic>
            <p:nvPicPr>
              <p:cNvPr id="6" name="Ink 5">
                <a:extLst>
                  <a:ext uri="{FF2B5EF4-FFF2-40B4-BE49-F238E27FC236}">
                    <a16:creationId xmlns:a16="http://schemas.microsoft.com/office/drawing/2014/main" id="{C14DC262-5320-2F2E-2405-5373357FF964}"/>
                  </a:ext>
                </a:extLst>
              </p:cNvPr>
              <p:cNvPicPr/>
              <p:nvPr/>
            </p:nvPicPr>
            <p:blipFill>
              <a:blip r:embed="rId10"/>
              <a:stretch>
                <a:fillRect/>
              </a:stretch>
            </p:blipFill>
            <p:spPr>
              <a:xfrm>
                <a:off x="4514760" y="2091960"/>
                <a:ext cx="1330200" cy="1135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91DF0FC-4164-2F64-0040-E67C148037B2}"/>
                  </a:ext>
                </a:extLst>
              </p14:cNvPr>
              <p14:cNvContentPartPr/>
              <p14:nvPr/>
            </p14:nvContentPartPr>
            <p14:xfrm>
              <a:off x="1613880" y="802800"/>
              <a:ext cx="4359960" cy="2757240"/>
            </p14:xfrm>
          </p:contentPart>
        </mc:Choice>
        <mc:Fallback xmlns="">
          <p:pic>
            <p:nvPicPr>
              <p:cNvPr id="7" name="Ink 6">
                <a:extLst>
                  <a:ext uri="{FF2B5EF4-FFF2-40B4-BE49-F238E27FC236}">
                    <a16:creationId xmlns:a16="http://schemas.microsoft.com/office/drawing/2014/main" id="{D91DF0FC-4164-2F64-0040-E67C148037B2}"/>
                  </a:ext>
                </a:extLst>
              </p:cNvPr>
              <p:cNvPicPr/>
              <p:nvPr/>
            </p:nvPicPr>
            <p:blipFill>
              <a:blip r:embed="rId12"/>
              <a:stretch>
                <a:fillRect/>
              </a:stretch>
            </p:blipFill>
            <p:spPr>
              <a:xfrm>
                <a:off x="1597680" y="786600"/>
                <a:ext cx="4392360" cy="2789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4B7C916D-9A5F-F67D-A3A3-B22DCCE4496B}"/>
                  </a:ext>
                </a:extLst>
              </p14:cNvPr>
              <p14:cNvContentPartPr/>
              <p14:nvPr/>
            </p14:nvContentPartPr>
            <p14:xfrm>
              <a:off x="4938840" y="3760200"/>
              <a:ext cx="1731960" cy="1297080"/>
            </p14:xfrm>
          </p:contentPart>
        </mc:Choice>
        <mc:Fallback xmlns="">
          <p:pic>
            <p:nvPicPr>
              <p:cNvPr id="21" name="Ink 20">
                <a:extLst>
                  <a:ext uri="{FF2B5EF4-FFF2-40B4-BE49-F238E27FC236}">
                    <a16:creationId xmlns:a16="http://schemas.microsoft.com/office/drawing/2014/main" id="{4B7C916D-9A5F-F67D-A3A3-B22DCCE4496B}"/>
                  </a:ext>
                </a:extLst>
              </p:cNvPr>
              <p:cNvPicPr/>
              <p:nvPr/>
            </p:nvPicPr>
            <p:blipFill>
              <a:blip r:embed="rId14"/>
              <a:stretch>
                <a:fillRect/>
              </a:stretch>
            </p:blipFill>
            <p:spPr>
              <a:xfrm>
                <a:off x="4922640" y="3744000"/>
                <a:ext cx="1764360" cy="1329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A12C6050-DCF5-7A85-872B-7716088691BD}"/>
                  </a:ext>
                </a:extLst>
              </p14:cNvPr>
              <p14:cNvContentPartPr/>
              <p14:nvPr/>
            </p14:nvContentPartPr>
            <p14:xfrm>
              <a:off x="1876680" y="3708000"/>
              <a:ext cx="1368000" cy="1464840"/>
            </p14:xfrm>
          </p:contentPart>
        </mc:Choice>
        <mc:Fallback xmlns="">
          <p:pic>
            <p:nvPicPr>
              <p:cNvPr id="22" name="Ink 21">
                <a:extLst>
                  <a:ext uri="{FF2B5EF4-FFF2-40B4-BE49-F238E27FC236}">
                    <a16:creationId xmlns:a16="http://schemas.microsoft.com/office/drawing/2014/main" id="{A12C6050-DCF5-7A85-872B-7716088691BD}"/>
                  </a:ext>
                </a:extLst>
              </p:cNvPr>
              <p:cNvPicPr/>
              <p:nvPr/>
            </p:nvPicPr>
            <p:blipFill>
              <a:blip r:embed="rId16"/>
              <a:stretch>
                <a:fillRect/>
              </a:stretch>
            </p:blipFill>
            <p:spPr>
              <a:xfrm>
                <a:off x="1860480" y="3691800"/>
                <a:ext cx="1400400" cy="1497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068AB141-C2E5-0433-BFC1-AA8D021B5971}"/>
                  </a:ext>
                </a:extLst>
              </p14:cNvPr>
              <p14:cNvContentPartPr/>
              <p14:nvPr/>
            </p14:nvContentPartPr>
            <p14:xfrm>
              <a:off x="3120480" y="5824440"/>
              <a:ext cx="2315880" cy="321840"/>
            </p14:xfrm>
          </p:contentPart>
        </mc:Choice>
        <mc:Fallback xmlns="">
          <p:pic>
            <p:nvPicPr>
              <p:cNvPr id="23" name="Ink 22">
                <a:extLst>
                  <a:ext uri="{FF2B5EF4-FFF2-40B4-BE49-F238E27FC236}">
                    <a16:creationId xmlns:a16="http://schemas.microsoft.com/office/drawing/2014/main" id="{068AB141-C2E5-0433-BFC1-AA8D021B5971}"/>
                  </a:ext>
                </a:extLst>
              </p:cNvPr>
              <p:cNvPicPr/>
              <p:nvPr/>
            </p:nvPicPr>
            <p:blipFill>
              <a:blip r:embed="rId18"/>
              <a:stretch>
                <a:fillRect/>
              </a:stretch>
            </p:blipFill>
            <p:spPr>
              <a:xfrm>
                <a:off x="3104280" y="5808240"/>
                <a:ext cx="23482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B8248AA6-8B1C-6589-6761-A3540D485F3D}"/>
                  </a:ext>
                </a:extLst>
              </p14:cNvPr>
              <p14:cNvContentPartPr/>
              <p14:nvPr/>
            </p14:nvContentPartPr>
            <p14:xfrm>
              <a:off x="7098480" y="1127520"/>
              <a:ext cx="1989360" cy="4293720"/>
            </p14:xfrm>
          </p:contentPart>
        </mc:Choice>
        <mc:Fallback xmlns="">
          <p:pic>
            <p:nvPicPr>
              <p:cNvPr id="24" name="Ink 23">
                <a:extLst>
                  <a:ext uri="{FF2B5EF4-FFF2-40B4-BE49-F238E27FC236}">
                    <a16:creationId xmlns:a16="http://schemas.microsoft.com/office/drawing/2014/main" id="{B8248AA6-8B1C-6589-6761-A3540D485F3D}"/>
                  </a:ext>
                </a:extLst>
              </p:cNvPr>
              <p:cNvPicPr/>
              <p:nvPr/>
            </p:nvPicPr>
            <p:blipFill>
              <a:blip r:embed="rId20"/>
              <a:stretch>
                <a:fillRect/>
              </a:stretch>
            </p:blipFill>
            <p:spPr>
              <a:xfrm>
                <a:off x="7082280" y="1111320"/>
                <a:ext cx="2021760" cy="4326120"/>
              </a:xfrm>
              <a:prstGeom prst="rect">
                <a:avLst/>
              </a:prstGeom>
            </p:spPr>
          </p:pic>
        </mc:Fallback>
      </mc:AlternateContent>
    </p:spTree>
    <p:extLst>
      <p:ext uri="{BB962C8B-B14F-4D97-AF65-F5344CB8AC3E}">
        <p14:creationId xmlns:p14="http://schemas.microsoft.com/office/powerpoint/2010/main" val="17076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Analogies</a:t>
            </a:r>
          </a:p>
        </p:txBody>
      </p:sp>
      <p:sp>
        <p:nvSpPr>
          <p:cNvPr id="6" name="TextBox 5">
            <a:extLst>
              <a:ext uri="{FF2B5EF4-FFF2-40B4-BE49-F238E27FC236}">
                <a16:creationId xmlns:a16="http://schemas.microsoft.com/office/drawing/2014/main" id="{CD0EED8D-0E38-3E39-E26C-69C7039DB1FF}"/>
              </a:ext>
            </a:extLst>
          </p:cNvPr>
          <p:cNvSpPr txBox="1"/>
          <p:nvPr/>
        </p:nvSpPr>
        <p:spPr>
          <a:xfrm>
            <a:off x="1822511" y="971367"/>
            <a:ext cx="861133" cy="707886"/>
          </a:xfrm>
          <a:prstGeom prst="rect">
            <a:avLst/>
          </a:prstGeom>
          <a:noFill/>
        </p:spPr>
        <p:txBody>
          <a:bodyPr wrap="none" rtlCol="0">
            <a:spAutoFit/>
          </a:bodyPr>
          <a:lstStyle/>
          <a:p>
            <a:pPr algn="ctr"/>
            <a:r>
              <a:rPr lang="en-HR" sz="2000" dirty="0"/>
              <a:t>Man</a:t>
            </a:r>
          </a:p>
          <a:p>
            <a:pPr algn="ctr"/>
            <a:r>
              <a:rPr lang="en-HR" sz="2000" dirty="0"/>
              <a:t>(5391)</a:t>
            </a:r>
          </a:p>
        </p:txBody>
      </p:sp>
      <p:sp>
        <p:nvSpPr>
          <p:cNvPr id="7" name="TextBox 6">
            <a:extLst>
              <a:ext uri="{FF2B5EF4-FFF2-40B4-BE49-F238E27FC236}">
                <a16:creationId xmlns:a16="http://schemas.microsoft.com/office/drawing/2014/main" id="{368C9AD6-1572-54A0-87E3-E66D4B435C36}"/>
              </a:ext>
            </a:extLst>
          </p:cNvPr>
          <p:cNvSpPr txBox="1"/>
          <p:nvPr/>
        </p:nvSpPr>
        <p:spPr>
          <a:xfrm>
            <a:off x="2884656" y="974777"/>
            <a:ext cx="999441" cy="707886"/>
          </a:xfrm>
          <a:prstGeom prst="rect">
            <a:avLst/>
          </a:prstGeom>
          <a:noFill/>
        </p:spPr>
        <p:txBody>
          <a:bodyPr wrap="none" rtlCol="0">
            <a:spAutoFit/>
          </a:bodyPr>
          <a:lstStyle/>
          <a:p>
            <a:pPr algn="ctr"/>
            <a:r>
              <a:rPr lang="en-HR" sz="2000" dirty="0"/>
              <a:t>Woman</a:t>
            </a:r>
          </a:p>
          <a:p>
            <a:pPr algn="ctr"/>
            <a:r>
              <a:rPr lang="en-HR" sz="2000" dirty="0"/>
              <a:t>(9853)</a:t>
            </a:r>
          </a:p>
        </p:txBody>
      </p:sp>
      <p:sp>
        <p:nvSpPr>
          <p:cNvPr id="8" name="TextBox 7">
            <a:extLst>
              <a:ext uri="{FF2B5EF4-FFF2-40B4-BE49-F238E27FC236}">
                <a16:creationId xmlns:a16="http://schemas.microsoft.com/office/drawing/2014/main" id="{029528EA-4791-D650-246B-38C477E0279D}"/>
              </a:ext>
            </a:extLst>
          </p:cNvPr>
          <p:cNvSpPr txBox="1"/>
          <p:nvPr/>
        </p:nvSpPr>
        <p:spPr>
          <a:xfrm>
            <a:off x="4153504" y="974777"/>
            <a:ext cx="861133" cy="707886"/>
          </a:xfrm>
          <a:prstGeom prst="rect">
            <a:avLst/>
          </a:prstGeom>
          <a:noFill/>
        </p:spPr>
        <p:txBody>
          <a:bodyPr wrap="none" rtlCol="0">
            <a:spAutoFit/>
          </a:bodyPr>
          <a:lstStyle/>
          <a:p>
            <a:pPr algn="ctr"/>
            <a:r>
              <a:rPr lang="en-HR" sz="2000" dirty="0"/>
              <a:t>King</a:t>
            </a:r>
          </a:p>
          <a:p>
            <a:pPr algn="ctr"/>
            <a:r>
              <a:rPr lang="en-HR" sz="2000" dirty="0"/>
              <a:t>(4914)</a:t>
            </a:r>
          </a:p>
        </p:txBody>
      </p:sp>
      <p:sp>
        <p:nvSpPr>
          <p:cNvPr id="9" name="TextBox 8">
            <a:extLst>
              <a:ext uri="{FF2B5EF4-FFF2-40B4-BE49-F238E27FC236}">
                <a16:creationId xmlns:a16="http://schemas.microsoft.com/office/drawing/2014/main" id="{949A9369-4708-9CCE-85EA-DD9EBA55922B}"/>
              </a:ext>
            </a:extLst>
          </p:cNvPr>
          <p:cNvSpPr txBox="1"/>
          <p:nvPr/>
        </p:nvSpPr>
        <p:spPr>
          <a:xfrm>
            <a:off x="5328087" y="974777"/>
            <a:ext cx="883575" cy="707886"/>
          </a:xfrm>
          <a:prstGeom prst="rect">
            <a:avLst/>
          </a:prstGeom>
          <a:noFill/>
        </p:spPr>
        <p:txBody>
          <a:bodyPr wrap="none" rtlCol="0">
            <a:spAutoFit/>
          </a:bodyPr>
          <a:lstStyle/>
          <a:p>
            <a:pPr algn="ctr"/>
            <a:r>
              <a:rPr lang="en-HR" sz="2000" dirty="0"/>
              <a:t>Queen</a:t>
            </a:r>
          </a:p>
          <a:p>
            <a:pPr algn="ctr"/>
            <a:r>
              <a:rPr lang="en-HR" sz="2000" dirty="0"/>
              <a:t>(7157)</a:t>
            </a:r>
          </a:p>
        </p:txBody>
      </p:sp>
      <p:sp>
        <p:nvSpPr>
          <p:cNvPr id="10" name="TextBox 9">
            <a:extLst>
              <a:ext uri="{FF2B5EF4-FFF2-40B4-BE49-F238E27FC236}">
                <a16:creationId xmlns:a16="http://schemas.microsoft.com/office/drawing/2014/main" id="{444D184C-D791-A461-AA9B-251D777FED28}"/>
              </a:ext>
            </a:extLst>
          </p:cNvPr>
          <p:cNvSpPr txBox="1"/>
          <p:nvPr/>
        </p:nvSpPr>
        <p:spPr>
          <a:xfrm>
            <a:off x="6474277" y="980728"/>
            <a:ext cx="790601" cy="707886"/>
          </a:xfrm>
          <a:prstGeom prst="rect">
            <a:avLst/>
          </a:prstGeom>
          <a:noFill/>
        </p:spPr>
        <p:txBody>
          <a:bodyPr wrap="none" rtlCol="0">
            <a:spAutoFit/>
          </a:bodyPr>
          <a:lstStyle/>
          <a:p>
            <a:pPr algn="ctr"/>
            <a:r>
              <a:rPr lang="en-HR" sz="2000" dirty="0"/>
              <a:t>Apple</a:t>
            </a:r>
          </a:p>
          <a:p>
            <a:pPr algn="ctr"/>
            <a:r>
              <a:rPr lang="en-HR" sz="2000" dirty="0"/>
              <a:t>(456)</a:t>
            </a:r>
          </a:p>
        </p:txBody>
      </p:sp>
      <p:sp>
        <p:nvSpPr>
          <p:cNvPr id="11" name="TextBox 10">
            <a:extLst>
              <a:ext uri="{FF2B5EF4-FFF2-40B4-BE49-F238E27FC236}">
                <a16:creationId xmlns:a16="http://schemas.microsoft.com/office/drawing/2014/main" id="{11EAA2C2-F891-7BBC-CCFA-FD981F22D552}"/>
              </a:ext>
            </a:extLst>
          </p:cNvPr>
          <p:cNvSpPr txBox="1"/>
          <p:nvPr/>
        </p:nvSpPr>
        <p:spPr>
          <a:xfrm>
            <a:off x="7552910" y="980728"/>
            <a:ext cx="943527" cy="707886"/>
          </a:xfrm>
          <a:prstGeom prst="rect">
            <a:avLst/>
          </a:prstGeom>
          <a:noFill/>
        </p:spPr>
        <p:txBody>
          <a:bodyPr wrap="none" rtlCol="0">
            <a:spAutoFit/>
          </a:bodyPr>
          <a:lstStyle/>
          <a:p>
            <a:pPr algn="ctr"/>
            <a:r>
              <a:rPr lang="en-HR" sz="2000" dirty="0"/>
              <a:t>Orange</a:t>
            </a:r>
          </a:p>
          <a:p>
            <a:pPr algn="ctr"/>
            <a:r>
              <a:rPr lang="en-HR" sz="2000" dirty="0"/>
              <a:t>(6257)</a:t>
            </a:r>
          </a:p>
        </p:txBody>
      </p:sp>
      <p:cxnSp>
        <p:nvCxnSpPr>
          <p:cNvPr id="13" name="Straight Connector 12">
            <a:extLst>
              <a:ext uri="{FF2B5EF4-FFF2-40B4-BE49-F238E27FC236}">
                <a16:creationId xmlns:a16="http://schemas.microsoft.com/office/drawing/2014/main" id="{5542D2FC-1958-682B-FE00-EE7B425027E5}"/>
              </a:ext>
            </a:extLst>
          </p:cNvPr>
          <p:cNvCxnSpPr>
            <a:cxnSpLocks/>
          </p:cNvCxnSpPr>
          <p:nvPr/>
        </p:nvCxnSpPr>
        <p:spPr>
          <a:xfrm>
            <a:off x="503549" y="1772816"/>
            <a:ext cx="846094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6AA4E30-66F4-5030-11D3-80FDBC96533E}"/>
              </a:ext>
            </a:extLst>
          </p:cNvPr>
          <p:cNvCxnSpPr>
            <a:cxnSpLocks/>
          </p:cNvCxnSpPr>
          <p:nvPr/>
        </p:nvCxnSpPr>
        <p:spPr>
          <a:xfrm>
            <a:off x="1727684" y="971367"/>
            <a:ext cx="0" cy="3141783"/>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E8733C6-1D09-C14A-EC21-26D7FF45ADEB}"/>
              </a:ext>
            </a:extLst>
          </p:cNvPr>
          <p:cNvSpPr txBox="1"/>
          <p:nvPr/>
        </p:nvSpPr>
        <p:spPr>
          <a:xfrm>
            <a:off x="4225641" y="1857019"/>
            <a:ext cx="716863" cy="2246769"/>
          </a:xfrm>
          <a:prstGeom prst="rect">
            <a:avLst/>
          </a:prstGeom>
          <a:noFill/>
        </p:spPr>
        <p:txBody>
          <a:bodyPr wrap="none" rtlCol="0">
            <a:spAutoFit/>
          </a:bodyPr>
          <a:lstStyle/>
          <a:p>
            <a:pPr algn="ctr"/>
            <a:r>
              <a:rPr lang="en-HR" sz="2000" dirty="0"/>
              <a:t>-0.95</a:t>
            </a:r>
          </a:p>
          <a:p>
            <a:pPr algn="ctr"/>
            <a:endParaRPr lang="en-HR" sz="2000" dirty="0"/>
          </a:p>
          <a:p>
            <a:pPr algn="ctr"/>
            <a:r>
              <a:rPr lang="en-HR" sz="2000" dirty="0"/>
              <a:t>0.93</a:t>
            </a:r>
          </a:p>
          <a:p>
            <a:pPr algn="ctr"/>
            <a:endParaRPr lang="en-HR" sz="2000" dirty="0"/>
          </a:p>
          <a:p>
            <a:pPr algn="ctr"/>
            <a:r>
              <a:rPr lang="en-HR" sz="2000" dirty="0"/>
              <a:t>0.7</a:t>
            </a:r>
          </a:p>
          <a:p>
            <a:pPr algn="ctr"/>
            <a:endParaRPr lang="en-HR" sz="2000" dirty="0"/>
          </a:p>
          <a:p>
            <a:pPr algn="ctr"/>
            <a:r>
              <a:rPr lang="en-HR" sz="2000" dirty="0"/>
              <a:t>0.02</a:t>
            </a:r>
          </a:p>
        </p:txBody>
      </p:sp>
      <p:sp>
        <p:nvSpPr>
          <p:cNvPr id="19" name="TextBox 18">
            <a:extLst>
              <a:ext uri="{FF2B5EF4-FFF2-40B4-BE49-F238E27FC236}">
                <a16:creationId xmlns:a16="http://schemas.microsoft.com/office/drawing/2014/main" id="{76193E6A-70A3-7AE8-9A94-1249F81D4162}"/>
              </a:ext>
            </a:extLst>
          </p:cNvPr>
          <p:cNvSpPr txBox="1"/>
          <p:nvPr/>
        </p:nvSpPr>
        <p:spPr>
          <a:xfrm>
            <a:off x="5450713" y="1857019"/>
            <a:ext cx="638316" cy="2246769"/>
          </a:xfrm>
          <a:prstGeom prst="rect">
            <a:avLst/>
          </a:prstGeom>
          <a:noFill/>
        </p:spPr>
        <p:txBody>
          <a:bodyPr wrap="none" rtlCol="0">
            <a:spAutoFit/>
          </a:bodyPr>
          <a:lstStyle/>
          <a:p>
            <a:pPr algn="ctr"/>
            <a:r>
              <a:rPr lang="en-HR" sz="2000" dirty="0"/>
              <a:t>0.97</a:t>
            </a:r>
          </a:p>
          <a:p>
            <a:pPr algn="ctr"/>
            <a:endParaRPr lang="en-HR" sz="2000" dirty="0"/>
          </a:p>
          <a:p>
            <a:pPr algn="ctr"/>
            <a:r>
              <a:rPr lang="en-HR" sz="2000" dirty="0"/>
              <a:t>0.95</a:t>
            </a:r>
          </a:p>
          <a:p>
            <a:pPr algn="ctr"/>
            <a:endParaRPr lang="en-HR" sz="2000" dirty="0"/>
          </a:p>
          <a:p>
            <a:pPr algn="ctr"/>
            <a:r>
              <a:rPr lang="en-HR" sz="2000" dirty="0"/>
              <a:t>0.69</a:t>
            </a:r>
          </a:p>
          <a:p>
            <a:pPr algn="ctr"/>
            <a:endParaRPr lang="en-HR" sz="2000" dirty="0"/>
          </a:p>
          <a:p>
            <a:pPr algn="ctr"/>
            <a:r>
              <a:rPr lang="en-HR" sz="2000" dirty="0"/>
              <a:t>0.01</a:t>
            </a:r>
          </a:p>
        </p:txBody>
      </p:sp>
      <p:sp>
        <p:nvSpPr>
          <p:cNvPr id="20" name="TextBox 19">
            <a:extLst>
              <a:ext uri="{FF2B5EF4-FFF2-40B4-BE49-F238E27FC236}">
                <a16:creationId xmlns:a16="http://schemas.microsoft.com/office/drawing/2014/main" id="{2EA554FB-6E9C-8B9A-22E7-B197EEB1F944}"/>
              </a:ext>
            </a:extLst>
          </p:cNvPr>
          <p:cNvSpPr txBox="1"/>
          <p:nvPr/>
        </p:nvSpPr>
        <p:spPr>
          <a:xfrm>
            <a:off x="6511143" y="1857019"/>
            <a:ext cx="716863" cy="2246769"/>
          </a:xfrm>
          <a:prstGeom prst="rect">
            <a:avLst/>
          </a:prstGeom>
          <a:noFill/>
        </p:spPr>
        <p:txBody>
          <a:bodyPr wrap="none" rtlCol="0">
            <a:spAutoFit/>
          </a:bodyPr>
          <a:lstStyle/>
          <a:p>
            <a:pPr algn="ctr"/>
            <a:r>
              <a:rPr lang="en-HR" sz="2000" dirty="0"/>
              <a:t>0.00</a:t>
            </a:r>
          </a:p>
          <a:p>
            <a:pPr algn="ctr"/>
            <a:endParaRPr lang="en-HR" sz="2000" dirty="0"/>
          </a:p>
          <a:p>
            <a:pPr algn="ctr"/>
            <a:r>
              <a:rPr lang="en-HR" sz="2000" dirty="0"/>
              <a:t>-0.01</a:t>
            </a:r>
          </a:p>
          <a:p>
            <a:pPr algn="ctr"/>
            <a:endParaRPr lang="en-HR" sz="2000" dirty="0"/>
          </a:p>
          <a:p>
            <a:pPr algn="ctr"/>
            <a:r>
              <a:rPr lang="en-HR" sz="2000" dirty="0"/>
              <a:t>0.03</a:t>
            </a:r>
          </a:p>
          <a:p>
            <a:pPr algn="ctr"/>
            <a:endParaRPr lang="en-HR" sz="2000" dirty="0"/>
          </a:p>
          <a:p>
            <a:pPr algn="ctr"/>
            <a:r>
              <a:rPr lang="en-HR" sz="2000" dirty="0"/>
              <a:t>0.95</a:t>
            </a:r>
          </a:p>
        </p:txBody>
      </p:sp>
      <p:sp>
        <p:nvSpPr>
          <p:cNvPr id="21" name="TextBox 20">
            <a:extLst>
              <a:ext uri="{FF2B5EF4-FFF2-40B4-BE49-F238E27FC236}">
                <a16:creationId xmlns:a16="http://schemas.microsoft.com/office/drawing/2014/main" id="{DE0937BB-5912-4C85-E26A-0672CDAF4366}"/>
              </a:ext>
            </a:extLst>
          </p:cNvPr>
          <p:cNvSpPr txBox="1"/>
          <p:nvPr/>
        </p:nvSpPr>
        <p:spPr>
          <a:xfrm>
            <a:off x="7666241" y="1857019"/>
            <a:ext cx="716863" cy="2246769"/>
          </a:xfrm>
          <a:prstGeom prst="rect">
            <a:avLst/>
          </a:prstGeom>
          <a:noFill/>
        </p:spPr>
        <p:txBody>
          <a:bodyPr wrap="none" rtlCol="0">
            <a:spAutoFit/>
          </a:bodyPr>
          <a:lstStyle/>
          <a:p>
            <a:pPr algn="ctr"/>
            <a:r>
              <a:rPr lang="en-HR" sz="2000" dirty="0"/>
              <a:t>0.01</a:t>
            </a:r>
          </a:p>
          <a:p>
            <a:pPr algn="ctr"/>
            <a:endParaRPr lang="en-HR" sz="2000" dirty="0"/>
          </a:p>
          <a:p>
            <a:pPr algn="ctr"/>
            <a:r>
              <a:rPr lang="en-HR" sz="2000" dirty="0"/>
              <a:t>0.00</a:t>
            </a:r>
          </a:p>
          <a:p>
            <a:pPr algn="ctr"/>
            <a:endParaRPr lang="en-HR" sz="2000" dirty="0"/>
          </a:p>
          <a:p>
            <a:pPr algn="ctr"/>
            <a:r>
              <a:rPr lang="en-HR" sz="2000" dirty="0"/>
              <a:t>-0.02</a:t>
            </a:r>
          </a:p>
          <a:p>
            <a:pPr algn="ctr"/>
            <a:endParaRPr lang="en-HR" sz="2000" dirty="0"/>
          </a:p>
          <a:p>
            <a:pPr algn="ctr"/>
            <a:r>
              <a:rPr lang="en-HR" sz="2000" dirty="0"/>
              <a:t>0.97</a:t>
            </a:r>
          </a:p>
        </p:txBody>
      </p:sp>
      <p:sp>
        <p:nvSpPr>
          <p:cNvPr id="3" name="TextBox 2">
            <a:extLst>
              <a:ext uri="{FF2B5EF4-FFF2-40B4-BE49-F238E27FC236}">
                <a16:creationId xmlns:a16="http://schemas.microsoft.com/office/drawing/2014/main" id="{8B0C83C6-5703-13F2-21DB-40EBC6A39841}"/>
              </a:ext>
            </a:extLst>
          </p:cNvPr>
          <p:cNvSpPr txBox="1"/>
          <p:nvPr/>
        </p:nvSpPr>
        <p:spPr>
          <a:xfrm>
            <a:off x="3015699" y="1866381"/>
            <a:ext cx="638316" cy="2246769"/>
          </a:xfrm>
          <a:prstGeom prst="rect">
            <a:avLst/>
          </a:prstGeom>
          <a:noFill/>
        </p:spPr>
        <p:txBody>
          <a:bodyPr wrap="none" rtlCol="0">
            <a:spAutoFit/>
          </a:bodyPr>
          <a:lstStyle/>
          <a:p>
            <a:pPr algn="ctr"/>
            <a:r>
              <a:rPr lang="en-HR" sz="2000" dirty="0"/>
              <a:t>1</a:t>
            </a:r>
          </a:p>
          <a:p>
            <a:pPr algn="ctr"/>
            <a:endParaRPr lang="en-HR" sz="2000" dirty="0"/>
          </a:p>
          <a:p>
            <a:pPr algn="ctr"/>
            <a:r>
              <a:rPr lang="en-HR" sz="2000" dirty="0"/>
              <a:t>0.02</a:t>
            </a:r>
          </a:p>
          <a:p>
            <a:pPr algn="ctr"/>
            <a:endParaRPr lang="en-HR" sz="2000" dirty="0"/>
          </a:p>
          <a:p>
            <a:pPr algn="ctr"/>
            <a:r>
              <a:rPr lang="en-HR" sz="2000" dirty="0"/>
              <a:t>0.02</a:t>
            </a:r>
          </a:p>
          <a:p>
            <a:pPr algn="ctr"/>
            <a:endParaRPr lang="en-HR" sz="2000" dirty="0"/>
          </a:p>
          <a:p>
            <a:pPr algn="ctr"/>
            <a:r>
              <a:rPr lang="en-HR" sz="2000" dirty="0"/>
              <a:t>0.01</a:t>
            </a:r>
          </a:p>
        </p:txBody>
      </p:sp>
      <p:sp>
        <p:nvSpPr>
          <p:cNvPr id="4" name="TextBox 3">
            <a:extLst>
              <a:ext uri="{FF2B5EF4-FFF2-40B4-BE49-F238E27FC236}">
                <a16:creationId xmlns:a16="http://schemas.microsoft.com/office/drawing/2014/main" id="{8BEA3228-5805-5012-23F8-9846A032AC77}"/>
              </a:ext>
            </a:extLst>
          </p:cNvPr>
          <p:cNvSpPr txBox="1"/>
          <p:nvPr/>
        </p:nvSpPr>
        <p:spPr>
          <a:xfrm>
            <a:off x="1939150" y="1866381"/>
            <a:ext cx="638316" cy="2246769"/>
          </a:xfrm>
          <a:prstGeom prst="rect">
            <a:avLst/>
          </a:prstGeom>
          <a:noFill/>
        </p:spPr>
        <p:txBody>
          <a:bodyPr wrap="none" rtlCol="0">
            <a:spAutoFit/>
          </a:bodyPr>
          <a:lstStyle/>
          <a:p>
            <a:pPr algn="ctr"/>
            <a:r>
              <a:rPr lang="en-HR" sz="2000" dirty="0"/>
              <a:t>-1</a:t>
            </a:r>
          </a:p>
          <a:p>
            <a:pPr algn="ctr"/>
            <a:endParaRPr lang="en-HR" sz="2000" dirty="0"/>
          </a:p>
          <a:p>
            <a:pPr algn="ctr"/>
            <a:r>
              <a:rPr lang="en-HR" sz="2000" dirty="0"/>
              <a:t>0.01</a:t>
            </a:r>
          </a:p>
          <a:p>
            <a:pPr algn="ctr"/>
            <a:endParaRPr lang="en-HR" sz="2000" dirty="0"/>
          </a:p>
          <a:p>
            <a:pPr algn="ctr"/>
            <a:r>
              <a:rPr lang="en-HR" sz="2000" dirty="0"/>
              <a:t>0.03</a:t>
            </a:r>
          </a:p>
          <a:p>
            <a:pPr algn="ctr"/>
            <a:endParaRPr lang="en-HR" sz="2000" dirty="0"/>
          </a:p>
          <a:p>
            <a:pPr algn="ctr"/>
            <a:r>
              <a:rPr lang="en-HR" sz="2000" dirty="0"/>
              <a:t>0.04</a:t>
            </a:r>
          </a:p>
        </p:txBody>
      </p:sp>
      <p:sp>
        <p:nvSpPr>
          <p:cNvPr id="5" name="TextBox 4">
            <a:extLst>
              <a:ext uri="{FF2B5EF4-FFF2-40B4-BE49-F238E27FC236}">
                <a16:creationId xmlns:a16="http://schemas.microsoft.com/office/drawing/2014/main" id="{5F0CB840-C20B-7868-358E-B7A44B3A83EA}"/>
              </a:ext>
            </a:extLst>
          </p:cNvPr>
          <p:cNvSpPr txBox="1"/>
          <p:nvPr/>
        </p:nvSpPr>
        <p:spPr>
          <a:xfrm>
            <a:off x="476750" y="1866381"/>
            <a:ext cx="962123" cy="2246769"/>
          </a:xfrm>
          <a:prstGeom prst="rect">
            <a:avLst/>
          </a:prstGeom>
          <a:noFill/>
        </p:spPr>
        <p:txBody>
          <a:bodyPr wrap="none" rtlCol="0">
            <a:spAutoFit/>
          </a:bodyPr>
          <a:lstStyle/>
          <a:p>
            <a:r>
              <a:rPr lang="en-HR" sz="2000" dirty="0"/>
              <a:t>Gender</a:t>
            </a:r>
          </a:p>
          <a:p>
            <a:endParaRPr lang="en-HR" sz="2000" dirty="0"/>
          </a:p>
          <a:p>
            <a:r>
              <a:rPr lang="en-HR" sz="2000" dirty="0"/>
              <a:t>Royal</a:t>
            </a:r>
          </a:p>
          <a:p>
            <a:endParaRPr lang="en-HR" sz="2000" dirty="0"/>
          </a:p>
          <a:p>
            <a:r>
              <a:rPr lang="en-HR" sz="2000" dirty="0"/>
              <a:t>Age</a:t>
            </a:r>
          </a:p>
          <a:p>
            <a:endParaRPr lang="en-HR" sz="2000" dirty="0"/>
          </a:p>
          <a:p>
            <a:r>
              <a:rPr lang="en-HR" sz="2000" dirty="0"/>
              <a:t>Food</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D49EF61-C412-0172-EFD7-00B0543630D5}"/>
                  </a:ext>
                </a:extLst>
              </p14:cNvPr>
              <p14:cNvContentPartPr/>
              <p14:nvPr/>
            </p14:nvContentPartPr>
            <p14:xfrm>
              <a:off x="140041" y="5470126"/>
              <a:ext cx="5501160" cy="606240"/>
            </p14:xfrm>
          </p:contentPart>
        </mc:Choice>
        <mc:Fallback xmlns="">
          <p:pic>
            <p:nvPicPr>
              <p:cNvPr id="14" name="Ink 13">
                <a:extLst>
                  <a:ext uri="{FF2B5EF4-FFF2-40B4-BE49-F238E27FC236}">
                    <a16:creationId xmlns:a16="http://schemas.microsoft.com/office/drawing/2014/main" id="{0D49EF61-C412-0172-EFD7-00B0543630D5}"/>
                  </a:ext>
                </a:extLst>
              </p:cNvPr>
              <p:cNvPicPr/>
              <p:nvPr/>
            </p:nvPicPr>
            <p:blipFill>
              <a:blip r:embed="rId3"/>
              <a:stretch>
                <a:fillRect/>
              </a:stretch>
            </p:blipFill>
            <p:spPr>
              <a:xfrm>
                <a:off x="130681" y="5460766"/>
                <a:ext cx="551988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30B4090-5A23-763F-2BCC-EAF273C82376}"/>
                  </a:ext>
                </a:extLst>
              </p14:cNvPr>
              <p14:cNvContentPartPr/>
              <p14:nvPr/>
            </p14:nvContentPartPr>
            <p14:xfrm>
              <a:off x="1800000" y="1843920"/>
              <a:ext cx="3301920" cy="3294360"/>
            </p14:xfrm>
          </p:contentPart>
        </mc:Choice>
        <mc:Fallback xmlns="">
          <p:pic>
            <p:nvPicPr>
              <p:cNvPr id="16" name="Ink 15">
                <a:extLst>
                  <a:ext uri="{FF2B5EF4-FFF2-40B4-BE49-F238E27FC236}">
                    <a16:creationId xmlns:a16="http://schemas.microsoft.com/office/drawing/2014/main" id="{130B4090-5A23-763F-2BCC-EAF273C82376}"/>
                  </a:ext>
                </a:extLst>
              </p:cNvPr>
              <p:cNvPicPr/>
              <p:nvPr/>
            </p:nvPicPr>
            <p:blipFill>
              <a:blip r:embed="rId5"/>
              <a:stretch>
                <a:fillRect/>
              </a:stretch>
            </p:blipFill>
            <p:spPr>
              <a:xfrm>
                <a:off x="1790640" y="1834560"/>
                <a:ext cx="3320640" cy="331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29A31538-AA11-4396-9D31-C52C0DF815DF}"/>
                  </a:ext>
                </a:extLst>
              </p14:cNvPr>
              <p14:cNvContentPartPr/>
              <p14:nvPr/>
            </p14:nvContentPartPr>
            <p14:xfrm>
              <a:off x="2459520" y="2108880"/>
              <a:ext cx="6113880" cy="3138480"/>
            </p14:xfrm>
          </p:contentPart>
        </mc:Choice>
        <mc:Fallback xmlns="">
          <p:pic>
            <p:nvPicPr>
              <p:cNvPr id="17" name="Ink 16">
                <a:extLst>
                  <a:ext uri="{FF2B5EF4-FFF2-40B4-BE49-F238E27FC236}">
                    <a16:creationId xmlns:a16="http://schemas.microsoft.com/office/drawing/2014/main" id="{29A31538-AA11-4396-9D31-C52C0DF815DF}"/>
                  </a:ext>
                </a:extLst>
              </p:cNvPr>
              <p:cNvPicPr/>
              <p:nvPr/>
            </p:nvPicPr>
            <p:blipFill>
              <a:blip r:embed="rId7"/>
              <a:stretch>
                <a:fillRect/>
              </a:stretch>
            </p:blipFill>
            <p:spPr>
              <a:xfrm>
                <a:off x="2450160" y="2099520"/>
                <a:ext cx="6132600" cy="3157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4060A396-A8F5-7B04-FEB4-97C7A15F1160}"/>
                  </a:ext>
                </a:extLst>
              </p14:cNvPr>
              <p14:cNvContentPartPr/>
              <p14:nvPr/>
            </p14:nvContentPartPr>
            <p14:xfrm>
              <a:off x="4850640" y="1824120"/>
              <a:ext cx="3690360" cy="4625640"/>
            </p14:xfrm>
          </p:contentPart>
        </mc:Choice>
        <mc:Fallback xmlns="">
          <p:pic>
            <p:nvPicPr>
              <p:cNvPr id="22" name="Ink 21">
                <a:extLst>
                  <a:ext uri="{FF2B5EF4-FFF2-40B4-BE49-F238E27FC236}">
                    <a16:creationId xmlns:a16="http://schemas.microsoft.com/office/drawing/2014/main" id="{4060A396-A8F5-7B04-FEB4-97C7A15F1160}"/>
                  </a:ext>
                </a:extLst>
              </p:cNvPr>
              <p:cNvPicPr/>
              <p:nvPr/>
            </p:nvPicPr>
            <p:blipFill>
              <a:blip r:embed="rId9"/>
              <a:stretch>
                <a:fillRect/>
              </a:stretch>
            </p:blipFill>
            <p:spPr>
              <a:xfrm>
                <a:off x="4841280" y="1814760"/>
                <a:ext cx="3709080" cy="464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ED1E55CE-F0A1-8C57-67DD-4242FE59B9DD}"/>
                  </a:ext>
                </a:extLst>
              </p14:cNvPr>
              <p14:cNvContentPartPr/>
              <p14:nvPr/>
            </p14:nvContentPartPr>
            <p14:xfrm>
              <a:off x="1499760" y="6208560"/>
              <a:ext cx="4773600" cy="644760"/>
            </p14:xfrm>
          </p:contentPart>
        </mc:Choice>
        <mc:Fallback xmlns="">
          <p:pic>
            <p:nvPicPr>
              <p:cNvPr id="23" name="Ink 22">
                <a:extLst>
                  <a:ext uri="{FF2B5EF4-FFF2-40B4-BE49-F238E27FC236}">
                    <a16:creationId xmlns:a16="http://schemas.microsoft.com/office/drawing/2014/main" id="{ED1E55CE-F0A1-8C57-67DD-4242FE59B9DD}"/>
                  </a:ext>
                </a:extLst>
              </p:cNvPr>
              <p:cNvPicPr/>
              <p:nvPr/>
            </p:nvPicPr>
            <p:blipFill>
              <a:blip r:embed="rId11"/>
              <a:stretch>
                <a:fillRect/>
              </a:stretch>
            </p:blipFill>
            <p:spPr>
              <a:xfrm>
                <a:off x="1490400" y="6199200"/>
                <a:ext cx="4792320" cy="663480"/>
              </a:xfrm>
              <a:prstGeom prst="rect">
                <a:avLst/>
              </a:prstGeom>
            </p:spPr>
          </p:pic>
        </mc:Fallback>
      </mc:AlternateContent>
    </p:spTree>
    <p:extLst>
      <p:ext uri="{BB962C8B-B14F-4D97-AF65-F5344CB8AC3E}">
        <p14:creationId xmlns:p14="http://schemas.microsoft.com/office/powerpoint/2010/main" val="913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Analogies using word vectors</a:t>
            </a:r>
          </a:p>
        </p:txBody>
      </p:sp>
      <p:grpSp>
        <p:nvGrpSpPr>
          <p:cNvPr id="12" name="Group 11">
            <a:extLst>
              <a:ext uri="{FF2B5EF4-FFF2-40B4-BE49-F238E27FC236}">
                <a16:creationId xmlns:a16="http://schemas.microsoft.com/office/drawing/2014/main" id="{4B595117-1321-90A5-3139-80A133149F77}"/>
              </a:ext>
            </a:extLst>
          </p:cNvPr>
          <p:cNvGrpSpPr/>
          <p:nvPr/>
        </p:nvGrpSpPr>
        <p:grpSpPr>
          <a:xfrm>
            <a:off x="5779580" y="836709"/>
            <a:ext cx="601447" cy="405336"/>
            <a:chOff x="-1116633" y="3095672"/>
            <a:chExt cx="601448" cy="405336"/>
          </a:xfrm>
        </p:grpSpPr>
        <p:sp>
          <p:nvSpPr>
            <p:cNvPr id="14" name="TextBox 13">
              <a:extLst>
                <a:ext uri="{FF2B5EF4-FFF2-40B4-BE49-F238E27FC236}">
                  <a16:creationId xmlns:a16="http://schemas.microsoft.com/office/drawing/2014/main" id="{99C96183-F582-A48D-3502-E39681F6F3D6}"/>
                </a:ext>
              </a:extLst>
            </p:cNvPr>
            <p:cNvSpPr txBox="1"/>
            <p:nvPr/>
          </p:nvSpPr>
          <p:spPr>
            <a:xfrm>
              <a:off x="-1116633" y="3095672"/>
              <a:ext cx="601448" cy="369332"/>
            </a:xfrm>
            <a:prstGeom prst="rect">
              <a:avLst/>
            </a:prstGeom>
            <a:noFill/>
          </p:spPr>
          <p:txBody>
            <a:bodyPr wrap="none" rtlCol="0">
              <a:spAutoFit/>
            </a:bodyPr>
            <a:lstStyle/>
            <a:p>
              <a:pPr algn="r"/>
              <a:r>
                <a:rPr lang="en-HR" dirty="0"/>
                <a:t>man</a:t>
              </a:r>
            </a:p>
          </p:txBody>
        </p:sp>
        <p:sp>
          <p:nvSpPr>
            <p:cNvPr id="16" name="Oval 15">
              <a:extLst>
                <a:ext uri="{FF2B5EF4-FFF2-40B4-BE49-F238E27FC236}">
                  <a16:creationId xmlns:a16="http://schemas.microsoft.com/office/drawing/2014/main" id="{2E32794F-CF6D-698F-905A-723BC7503A6D}"/>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17" name="Group 16">
            <a:extLst>
              <a:ext uri="{FF2B5EF4-FFF2-40B4-BE49-F238E27FC236}">
                <a16:creationId xmlns:a16="http://schemas.microsoft.com/office/drawing/2014/main" id="{FD556979-D537-4434-7F8D-88021171F5EB}"/>
              </a:ext>
            </a:extLst>
          </p:cNvPr>
          <p:cNvGrpSpPr/>
          <p:nvPr/>
        </p:nvGrpSpPr>
        <p:grpSpPr>
          <a:xfrm>
            <a:off x="5685400" y="1146668"/>
            <a:ext cx="886268" cy="405336"/>
            <a:chOff x="-1401453" y="3095672"/>
            <a:chExt cx="886268" cy="405336"/>
          </a:xfrm>
        </p:grpSpPr>
        <p:sp>
          <p:nvSpPr>
            <p:cNvPr id="22" name="TextBox 21">
              <a:extLst>
                <a:ext uri="{FF2B5EF4-FFF2-40B4-BE49-F238E27FC236}">
                  <a16:creationId xmlns:a16="http://schemas.microsoft.com/office/drawing/2014/main" id="{5ABC8DA8-83DF-679F-BB7D-289446563283}"/>
                </a:ext>
              </a:extLst>
            </p:cNvPr>
            <p:cNvSpPr txBox="1"/>
            <p:nvPr/>
          </p:nvSpPr>
          <p:spPr>
            <a:xfrm>
              <a:off x="-1401453" y="3095672"/>
              <a:ext cx="886268" cy="369332"/>
            </a:xfrm>
            <a:prstGeom prst="rect">
              <a:avLst/>
            </a:prstGeom>
            <a:noFill/>
          </p:spPr>
          <p:txBody>
            <a:bodyPr wrap="none" rtlCol="0">
              <a:spAutoFit/>
            </a:bodyPr>
            <a:lstStyle/>
            <a:p>
              <a:pPr algn="r"/>
              <a:r>
                <a:rPr lang="en-HR" dirty="0"/>
                <a:t>woman</a:t>
              </a:r>
            </a:p>
          </p:txBody>
        </p:sp>
        <p:sp>
          <p:nvSpPr>
            <p:cNvPr id="23" name="Oval 22">
              <a:extLst>
                <a:ext uri="{FF2B5EF4-FFF2-40B4-BE49-F238E27FC236}">
                  <a16:creationId xmlns:a16="http://schemas.microsoft.com/office/drawing/2014/main" id="{ECDA0962-CF41-AF89-7421-6AF4333110D4}"/>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4" name="Group 23">
            <a:extLst>
              <a:ext uri="{FF2B5EF4-FFF2-40B4-BE49-F238E27FC236}">
                <a16:creationId xmlns:a16="http://schemas.microsoft.com/office/drawing/2014/main" id="{102A4FF9-3770-C4DD-F9A7-08EE9AA4744B}"/>
              </a:ext>
            </a:extLst>
          </p:cNvPr>
          <p:cNvGrpSpPr/>
          <p:nvPr/>
        </p:nvGrpSpPr>
        <p:grpSpPr>
          <a:xfrm>
            <a:off x="5393196" y="1345552"/>
            <a:ext cx="572593" cy="405336"/>
            <a:chOff x="-1087778" y="3095672"/>
            <a:chExt cx="572593" cy="405336"/>
          </a:xfrm>
        </p:grpSpPr>
        <p:sp>
          <p:nvSpPr>
            <p:cNvPr id="25" name="TextBox 24">
              <a:extLst>
                <a:ext uri="{FF2B5EF4-FFF2-40B4-BE49-F238E27FC236}">
                  <a16:creationId xmlns:a16="http://schemas.microsoft.com/office/drawing/2014/main" id="{B7BE6C25-8C02-2AD1-3850-048019DEDADB}"/>
                </a:ext>
              </a:extLst>
            </p:cNvPr>
            <p:cNvSpPr txBox="1"/>
            <p:nvPr/>
          </p:nvSpPr>
          <p:spPr>
            <a:xfrm>
              <a:off x="-1087778" y="3095672"/>
              <a:ext cx="572593" cy="369332"/>
            </a:xfrm>
            <a:prstGeom prst="rect">
              <a:avLst/>
            </a:prstGeom>
            <a:noFill/>
          </p:spPr>
          <p:txBody>
            <a:bodyPr wrap="none" rtlCol="0">
              <a:spAutoFit/>
            </a:bodyPr>
            <a:lstStyle/>
            <a:p>
              <a:pPr algn="r"/>
              <a:r>
                <a:rPr lang="en-HR" dirty="0"/>
                <a:t>king</a:t>
              </a:r>
            </a:p>
          </p:txBody>
        </p:sp>
        <p:sp>
          <p:nvSpPr>
            <p:cNvPr id="26" name="Oval 25">
              <a:extLst>
                <a:ext uri="{FF2B5EF4-FFF2-40B4-BE49-F238E27FC236}">
                  <a16:creationId xmlns:a16="http://schemas.microsoft.com/office/drawing/2014/main" id="{E7DF1AD6-CFC6-8FCD-9F91-03435999E70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27" name="Group 26">
            <a:extLst>
              <a:ext uri="{FF2B5EF4-FFF2-40B4-BE49-F238E27FC236}">
                <a16:creationId xmlns:a16="http://schemas.microsoft.com/office/drawing/2014/main" id="{143BA8FB-24C2-B11B-3C7C-64137D4A5234}"/>
              </a:ext>
            </a:extLst>
          </p:cNvPr>
          <p:cNvGrpSpPr/>
          <p:nvPr/>
        </p:nvGrpSpPr>
        <p:grpSpPr>
          <a:xfrm>
            <a:off x="5375447" y="1655509"/>
            <a:ext cx="780983" cy="405336"/>
            <a:chOff x="-1296168" y="3095672"/>
            <a:chExt cx="780983" cy="405336"/>
          </a:xfrm>
        </p:grpSpPr>
        <p:sp>
          <p:nvSpPr>
            <p:cNvPr id="28" name="TextBox 27">
              <a:extLst>
                <a:ext uri="{FF2B5EF4-FFF2-40B4-BE49-F238E27FC236}">
                  <a16:creationId xmlns:a16="http://schemas.microsoft.com/office/drawing/2014/main" id="{8AA13562-183D-91DD-285A-11848970D7A7}"/>
                </a:ext>
              </a:extLst>
            </p:cNvPr>
            <p:cNvSpPr txBox="1"/>
            <p:nvPr/>
          </p:nvSpPr>
          <p:spPr>
            <a:xfrm>
              <a:off x="-1296168" y="3095672"/>
              <a:ext cx="780983" cy="369332"/>
            </a:xfrm>
            <a:prstGeom prst="rect">
              <a:avLst/>
            </a:prstGeom>
            <a:noFill/>
          </p:spPr>
          <p:txBody>
            <a:bodyPr wrap="none" rtlCol="0">
              <a:spAutoFit/>
            </a:bodyPr>
            <a:lstStyle/>
            <a:p>
              <a:pPr algn="r"/>
              <a:r>
                <a:rPr lang="en-HR" dirty="0"/>
                <a:t>queen</a:t>
              </a:r>
            </a:p>
          </p:txBody>
        </p:sp>
        <p:sp>
          <p:nvSpPr>
            <p:cNvPr id="29" name="Oval 28">
              <a:extLst>
                <a:ext uri="{FF2B5EF4-FFF2-40B4-BE49-F238E27FC236}">
                  <a16:creationId xmlns:a16="http://schemas.microsoft.com/office/drawing/2014/main" id="{234794E8-F5C6-08DA-062A-F22E83544F9F}"/>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0" name="Group 29">
            <a:extLst>
              <a:ext uri="{FF2B5EF4-FFF2-40B4-BE49-F238E27FC236}">
                <a16:creationId xmlns:a16="http://schemas.microsoft.com/office/drawing/2014/main" id="{5471DBF6-49D5-3980-0FDC-BFCFCC828E6F}"/>
              </a:ext>
            </a:extLst>
          </p:cNvPr>
          <p:cNvGrpSpPr/>
          <p:nvPr/>
        </p:nvGrpSpPr>
        <p:grpSpPr>
          <a:xfrm>
            <a:off x="5847966" y="2305036"/>
            <a:ext cx="574132" cy="405336"/>
            <a:chOff x="-1089317" y="3095672"/>
            <a:chExt cx="574132" cy="405336"/>
          </a:xfrm>
        </p:grpSpPr>
        <p:sp>
          <p:nvSpPr>
            <p:cNvPr id="31" name="TextBox 30">
              <a:extLst>
                <a:ext uri="{FF2B5EF4-FFF2-40B4-BE49-F238E27FC236}">
                  <a16:creationId xmlns:a16="http://schemas.microsoft.com/office/drawing/2014/main" id="{72A7CEA9-0440-7E81-47FE-4FFB57029F9F}"/>
                </a:ext>
              </a:extLst>
            </p:cNvPr>
            <p:cNvSpPr txBox="1"/>
            <p:nvPr/>
          </p:nvSpPr>
          <p:spPr>
            <a:xfrm>
              <a:off x="-1089317" y="3095672"/>
              <a:ext cx="574132" cy="369332"/>
            </a:xfrm>
            <a:prstGeom prst="rect">
              <a:avLst/>
            </a:prstGeom>
            <a:noFill/>
          </p:spPr>
          <p:txBody>
            <a:bodyPr wrap="none" rtlCol="0">
              <a:spAutoFit/>
            </a:bodyPr>
            <a:lstStyle/>
            <a:p>
              <a:pPr algn="r"/>
              <a:r>
                <a:rPr lang="en-HR" dirty="0"/>
                <a:t>four</a:t>
              </a:r>
            </a:p>
          </p:txBody>
        </p:sp>
        <p:sp>
          <p:nvSpPr>
            <p:cNvPr id="32" name="Oval 31">
              <a:extLst>
                <a:ext uri="{FF2B5EF4-FFF2-40B4-BE49-F238E27FC236}">
                  <a16:creationId xmlns:a16="http://schemas.microsoft.com/office/drawing/2014/main" id="{B1968BF3-6A04-4C15-B85A-0C37B6BD68B3}"/>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3" name="Group 32">
            <a:extLst>
              <a:ext uri="{FF2B5EF4-FFF2-40B4-BE49-F238E27FC236}">
                <a16:creationId xmlns:a16="http://schemas.microsoft.com/office/drawing/2014/main" id="{C0635E02-3590-CFF5-9403-E18D6A673200}"/>
              </a:ext>
            </a:extLst>
          </p:cNvPr>
          <p:cNvGrpSpPr/>
          <p:nvPr/>
        </p:nvGrpSpPr>
        <p:grpSpPr>
          <a:xfrm>
            <a:off x="5450023" y="2530692"/>
            <a:ext cx="569580" cy="405336"/>
            <a:chOff x="-1084765" y="3095672"/>
            <a:chExt cx="569580" cy="405336"/>
          </a:xfrm>
        </p:grpSpPr>
        <p:sp>
          <p:nvSpPr>
            <p:cNvPr id="34" name="TextBox 33">
              <a:extLst>
                <a:ext uri="{FF2B5EF4-FFF2-40B4-BE49-F238E27FC236}">
                  <a16:creationId xmlns:a16="http://schemas.microsoft.com/office/drawing/2014/main" id="{E0366485-8189-80A6-11CA-9C6F95FA7041}"/>
                </a:ext>
              </a:extLst>
            </p:cNvPr>
            <p:cNvSpPr txBox="1"/>
            <p:nvPr/>
          </p:nvSpPr>
          <p:spPr>
            <a:xfrm>
              <a:off x="-1084765" y="3095672"/>
              <a:ext cx="569580" cy="369332"/>
            </a:xfrm>
            <a:prstGeom prst="rect">
              <a:avLst/>
            </a:prstGeom>
            <a:noFill/>
          </p:spPr>
          <p:txBody>
            <a:bodyPr wrap="none" rtlCol="0">
              <a:spAutoFit/>
            </a:bodyPr>
            <a:lstStyle/>
            <a:p>
              <a:pPr algn="r"/>
              <a:r>
                <a:rPr lang="en-HR" dirty="0"/>
                <a:t>tree</a:t>
              </a:r>
            </a:p>
          </p:txBody>
        </p:sp>
        <p:sp>
          <p:nvSpPr>
            <p:cNvPr id="35" name="Oval 34">
              <a:extLst>
                <a:ext uri="{FF2B5EF4-FFF2-40B4-BE49-F238E27FC236}">
                  <a16:creationId xmlns:a16="http://schemas.microsoft.com/office/drawing/2014/main" id="{D8D35AAB-530B-D129-729F-3793AB73728B}"/>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6" name="Group 35">
            <a:extLst>
              <a:ext uri="{FF2B5EF4-FFF2-40B4-BE49-F238E27FC236}">
                <a16:creationId xmlns:a16="http://schemas.microsoft.com/office/drawing/2014/main" id="{579CA415-824F-0F85-9540-F9A9BFB27004}"/>
              </a:ext>
            </a:extLst>
          </p:cNvPr>
          <p:cNvGrpSpPr/>
          <p:nvPr/>
        </p:nvGrpSpPr>
        <p:grpSpPr>
          <a:xfrm>
            <a:off x="6077764" y="2893707"/>
            <a:ext cx="543739" cy="405336"/>
            <a:chOff x="-1058924" y="3095672"/>
            <a:chExt cx="543739" cy="405336"/>
          </a:xfrm>
        </p:grpSpPr>
        <p:sp>
          <p:nvSpPr>
            <p:cNvPr id="37" name="TextBox 36">
              <a:extLst>
                <a:ext uri="{FF2B5EF4-FFF2-40B4-BE49-F238E27FC236}">
                  <a16:creationId xmlns:a16="http://schemas.microsoft.com/office/drawing/2014/main" id="{DC7B1FF6-B278-AF6C-0D68-5AF79CB8C80A}"/>
                </a:ext>
              </a:extLst>
            </p:cNvPr>
            <p:cNvSpPr txBox="1"/>
            <p:nvPr/>
          </p:nvSpPr>
          <p:spPr>
            <a:xfrm>
              <a:off x="-1058924" y="3095672"/>
              <a:ext cx="543739" cy="369332"/>
            </a:xfrm>
            <a:prstGeom prst="rect">
              <a:avLst/>
            </a:prstGeom>
            <a:noFill/>
          </p:spPr>
          <p:txBody>
            <a:bodyPr wrap="none" rtlCol="0">
              <a:spAutoFit/>
            </a:bodyPr>
            <a:lstStyle/>
            <a:p>
              <a:pPr algn="r"/>
              <a:r>
                <a:rPr lang="en-HR" dirty="0"/>
                <a:t>one</a:t>
              </a:r>
            </a:p>
          </p:txBody>
        </p:sp>
        <p:sp>
          <p:nvSpPr>
            <p:cNvPr id="38" name="Oval 37">
              <a:extLst>
                <a:ext uri="{FF2B5EF4-FFF2-40B4-BE49-F238E27FC236}">
                  <a16:creationId xmlns:a16="http://schemas.microsoft.com/office/drawing/2014/main" id="{91274B2D-9107-2F86-70C0-D1C5A529906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39" name="Group 38">
            <a:extLst>
              <a:ext uri="{FF2B5EF4-FFF2-40B4-BE49-F238E27FC236}">
                <a16:creationId xmlns:a16="http://schemas.microsoft.com/office/drawing/2014/main" id="{A5796D49-2762-B510-60EE-A606D48F159D}"/>
              </a:ext>
            </a:extLst>
          </p:cNvPr>
          <p:cNvGrpSpPr/>
          <p:nvPr/>
        </p:nvGrpSpPr>
        <p:grpSpPr>
          <a:xfrm>
            <a:off x="5589103" y="3023661"/>
            <a:ext cx="546432" cy="405336"/>
            <a:chOff x="-1061616" y="3095672"/>
            <a:chExt cx="546431" cy="405336"/>
          </a:xfrm>
        </p:grpSpPr>
        <p:sp>
          <p:nvSpPr>
            <p:cNvPr id="40" name="TextBox 39">
              <a:extLst>
                <a:ext uri="{FF2B5EF4-FFF2-40B4-BE49-F238E27FC236}">
                  <a16:creationId xmlns:a16="http://schemas.microsoft.com/office/drawing/2014/main" id="{94D26160-B3C9-F755-902B-D471CB6BC658}"/>
                </a:ext>
              </a:extLst>
            </p:cNvPr>
            <p:cNvSpPr txBox="1"/>
            <p:nvPr/>
          </p:nvSpPr>
          <p:spPr>
            <a:xfrm>
              <a:off x="-1061616" y="3095672"/>
              <a:ext cx="546431" cy="369332"/>
            </a:xfrm>
            <a:prstGeom prst="rect">
              <a:avLst/>
            </a:prstGeom>
            <a:noFill/>
          </p:spPr>
          <p:txBody>
            <a:bodyPr wrap="none" rtlCol="0">
              <a:spAutoFit/>
            </a:bodyPr>
            <a:lstStyle/>
            <a:p>
              <a:pPr algn="r"/>
              <a:r>
                <a:rPr lang="en-HR" dirty="0"/>
                <a:t>two</a:t>
              </a:r>
            </a:p>
          </p:txBody>
        </p:sp>
        <p:sp>
          <p:nvSpPr>
            <p:cNvPr id="41" name="Oval 40">
              <a:extLst>
                <a:ext uri="{FF2B5EF4-FFF2-40B4-BE49-F238E27FC236}">
                  <a16:creationId xmlns:a16="http://schemas.microsoft.com/office/drawing/2014/main" id="{A16C9F58-52E7-61C3-C4FB-C6BD9CF0FB52}"/>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2" name="Group 41">
            <a:extLst>
              <a:ext uri="{FF2B5EF4-FFF2-40B4-BE49-F238E27FC236}">
                <a16:creationId xmlns:a16="http://schemas.microsoft.com/office/drawing/2014/main" id="{1CAAC97A-451F-6D39-A7C3-9074FCD3FA2F}"/>
              </a:ext>
            </a:extLst>
          </p:cNvPr>
          <p:cNvGrpSpPr/>
          <p:nvPr/>
        </p:nvGrpSpPr>
        <p:grpSpPr>
          <a:xfrm>
            <a:off x="7494129" y="1052733"/>
            <a:ext cx="537327" cy="405336"/>
            <a:chOff x="-1052512" y="3095672"/>
            <a:chExt cx="537327" cy="405336"/>
          </a:xfrm>
        </p:grpSpPr>
        <p:sp>
          <p:nvSpPr>
            <p:cNvPr id="43" name="TextBox 42">
              <a:extLst>
                <a:ext uri="{FF2B5EF4-FFF2-40B4-BE49-F238E27FC236}">
                  <a16:creationId xmlns:a16="http://schemas.microsoft.com/office/drawing/2014/main" id="{EB4019F7-0DC1-3017-1E33-4B9BEFBE219D}"/>
                </a:ext>
              </a:extLst>
            </p:cNvPr>
            <p:cNvSpPr txBox="1"/>
            <p:nvPr/>
          </p:nvSpPr>
          <p:spPr>
            <a:xfrm>
              <a:off x="-1052512" y="3095672"/>
              <a:ext cx="537327" cy="369332"/>
            </a:xfrm>
            <a:prstGeom prst="rect">
              <a:avLst/>
            </a:prstGeom>
            <a:noFill/>
          </p:spPr>
          <p:txBody>
            <a:bodyPr wrap="none" rtlCol="0">
              <a:spAutoFit/>
            </a:bodyPr>
            <a:lstStyle/>
            <a:p>
              <a:pPr algn="r"/>
              <a:r>
                <a:rPr lang="en-HR" dirty="0"/>
                <a:t>dog</a:t>
              </a:r>
            </a:p>
          </p:txBody>
        </p:sp>
        <p:sp>
          <p:nvSpPr>
            <p:cNvPr id="44" name="Oval 43">
              <a:extLst>
                <a:ext uri="{FF2B5EF4-FFF2-40B4-BE49-F238E27FC236}">
                  <a16:creationId xmlns:a16="http://schemas.microsoft.com/office/drawing/2014/main" id="{491A8EEA-78D7-9B68-8B26-29F44BC93EB6}"/>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5" name="Group 44">
            <a:extLst>
              <a:ext uri="{FF2B5EF4-FFF2-40B4-BE49-F238E27FC236}">
                <a16:creationId xmlns:a16="http://schemas.microsoft.com/office/drawing/2014/main" id="{4670E118-543A-2079-CDF6-81101EB78795}"/>
              </a:ext>
            </a:extLst>
          </p:cNvPr>
          <p:cNvGrpSpPr/>
          <p:nvPr/>
        </p:nvGrpSpPr>
        <p:grpSpPr>
          <a:xfrm>
            <a:off x="7197568" y="2575480"/>
            <a:ext cx="716927" cy="405336"/>
            <a:chOff x="-1232112" y="3095672"/>
            <a:chExt cx="716927" cy="405336"/>
          </a:xfrm>
        </p:grpSpPr>
        <p:sp>
          <p:nvSpPr>
            <p:cNvPr id="46" name="TextBox 45">
              <a:extLst>
                <a:ext uri="{FF2B5EF4-FFF2-40B4-BE49-F238E27FC236}">
                  <a16:creationId xmlns:a16="http://schemas.microsoft.com/office/drawing/2014/main" id="{D0C33B24-1346-8E91-3618-86308440A810}"/>
                </a:ext>
              </a:extLst>
            </p:cNvPr>
            <p:cNvSpPr txBox="1"/>
            <p:nvPr/>
          </p:nvSpPr>
          <p:spPr>
            <a:xfrm>
              <a:off x="-1232112" y="3095672"/>
              <a:ext cx="716927" cy="369332"/>
            </a:xfrm>
            <a:prstGeom prst="rect">
              <a:avLst/>
            </a:prstGeom>
            <a:noFill/>
          </p:spPr>
          <p:txBody>
            <a:bodyPr wrap="none" rtlCol="0">
              <a:spAutoFit/>
            </a:bodyPr>
            <a:lstStyle/>
            <a:p>
              <a:pPr algn="r"/>
              <a:r>
                <a:rPr lang="en-HR" dirty="0"/>
                <a:t>grape</a:t>
              </a:r>
            </a:p>
          </p:txBody>
        </p:sp>
        <p:sp>
          <p:nvSpPr>
            <p:cNvPr id="47" name="Oval 46">
              <a:extLst>
                <a:ext uri="{FF2B5EF4-FFF2-40B4-BE49-F238E27FC236}">
                  <a16:creationId xmlns:a16="http://schemas.microsoft.com/office/drawing/2014/main" id="{5C089078-F625-C701-F4B6-E3525408DFB3}"/>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48" name="Group 47">
            <a:extLst>
              <a:ext uri="{FF2B5EF4-FFF2-40B4-BE49-F238E27FC236}">
                <a16:creationId xmlns:a16="http://schemas.microsoft.com/office/drawing/2014/main" id="{0CB8A1C3-AB8A-9C02-762C-DAE487A6E434}"/>
              </a:ext>
            </a:extLst>
          </p:cNvPr>
          <p:cNvGrpSpPr/>
          <p:nvPr/>
        </p:nvGrpSpPr>
        <p:grpSpPr>
          <a:xfrm>
            <a:off x="7273493" y="3095669"/>
            <a:ext cx="836832" cy="405336"/>
            <a:chOff x="-1352017" y="3095672"/>
            <a:chExt cx="836832" cy="405336"/>
          </a:xfrm>
        </p:grpSpPr>
        <p:sp>
          <p:nvSpPr>
            <p:cNvPr id="49" name="TextBox 48">
              <a:extLst>
                <a:ext uri="{FF2B5EF4-FFF2-40B4-BE49-F238E27FC236}">
                  <a16:creationId xmlns:a16="http://schemas.microsoft.com/office/drawing/2014/main" id="{AD00C99B-234C-DFC4-5E38-F7D5ED529C58}"/>
                </a:ext>
              </a:extLst>
            </p:cNvPr>
            <p:cNvSpPr txBox="1"/>
            <p:nvPr/>
          </p:nvSpPr>
          <p:spPr>
            <a:xfrm>
              <a:off x="-1352017" y="3095672"/>
              <a:ext cx="836832" cy="369332"/>
            </a:xfrm>
            <a:prstGeom prst="rect">
              <a:avLst/>
            </a:prstGeom>
            <a:noFill/>
          </p:spPr>
          <p:txBody>
            <a:bodyPr wrap="none" rtlCol="0">
              <a:spAutoFit/>
            </a:bodyPr>
            <a:lstStyle/>
            <a:p>
              <a:pPr algn="r"/>
              <a:r>
                <a:rPr lang="en-HR" dirty="0"/>
                <a:t>orange</a:t>
              </a:r>
            </a:p>
          </p:txBody>
        </p:sp>
        <p:sp>
          <p:nvSpPr>
            <p:cNvPr id="50" name="Oval 49">
              <a:extLst>
                <a:ext uri="{FF2B5EF4-FFF2-40B4-BE49-F238E27FC236}">
                  <a16:creationId xmlns:a16="http://schemas.microsoft.com/office/drawing/2014/main" id="{25522999-6E45-88C4-0987-569B15FD73D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1" name="Group 50">
            <a:extLst>
              <a:ext uri="{FF2B5EF4-FFF2-40B4-BE49-F238E27FC236}">
                <a16:creationId xmlns:a16="http://schemas.microsoft.com/office/drawing/2014/main" id="{266E7CD9-6C49-5110-4FF2-AF6EA7971B80}"/>
              </a:ext>
            </a:extLst>
          </p:cNvPr>
          <p:cNvGrpSpPr/>
          <p:nvPr/>
        </p:nvGrpSpPr>
        <p:grpSpPr>
          <a:xfrm>
            <a:off x="7909104" y="2496632"/>
            <a:ext cx="707245" cy="405336"/>
            <a:chOff x="-1222430" y="3095672"/>
            <a:chExt cx="707245" cy="405336"/>
          </a:xfrm>
        </p:grpSpPr>
        <p:sp>
          <p:nvSpPr>
            <p:cNvPr id="52" name="TextBox 51">
              <a:extLst>
                <a:ext uri="{FF2B5EF4-FFF2-40B4-BE49-F238E27FC236}">
                  <a16:creationId xmlns:a16="http://schemas.microsoft.com/office/drawing/2014/main" id="{7C2CA1F5-6FB7-CC0A-8ACD-887331F60A65}"/>
                </a:ext>
              </a:extLst>
            </p:cNvPr>
            <p:cNvSpPr txBox="1"/>
            <p:nvPr/>
          </p:nvSpPr>
          <p:spPr>
            <a:xfrm>
              <a:off x="-1222430" y="3095672"/>
              <a:ext cx="707245" cy="369332"/>
            </a:xfrm>
            <a:prstGeom prst="rect">
              <a:avLst/>
            </a:prstGeom>
            <a:noFill/>
          </p:spPr>
          <p:txBody>
            <a:bodyPr wrap="none" rtlCol="0">
              <a:spAutoFit/>
            </a:bodyPr>
            <a:lstStyle/>
            <a:p>
              <a:pPr algn="r"/>
              <a:r>
                <a:rPr lang="en-HR" dirty="0"/>
                <a:t>apple</a:t>
              </a:r>
            </a:p>
          </p:txBody>
        </p:sp>
        <p:sp>
          <p:nvSpPr>
            <p:cNvPr id="53" name="Oval 52">
              <a:extLst>
                <a:ext uri="{FF2B5EF4-FFF2-40B4-BE49-F238E27FC236}">
                  <a16:creationId xmlns:a16="http://schemas.microsoft.com/office/drawing/2014/main" id="{3C3F20D9-EF50-2EC6-BC13-24B7F474BA9A}"/>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4" name="Group 53">
            <a:extLst>
              <a:ext uri="{FF2B5EF4-FFF2-40B4-BE49-F238E27FC236}">
                <a16:creationId xmlns:a16="http://schemas.microsoft.com/office/drawing/2014/main" id="{4B32B87A-4A1F-450C-2105-BEC27FA6C952}"/>
              </a:ext>
            </a:extLst>
          </p:cNvPr>
          <p:cNvGrpSpPr/>
          <p:nvPr/>
        </p:nvGrpSpPr>
        <p:grpSpPr>
          <a:xfrm>
            <a:off x="7053553" y="1345921"/>
            <a:ext cx="465960" cy="405336"/>
            <a:chOff x="-981145" y="3095672"/>
            <a:chExt cx="465960" cy="405336"/>
          </a:xfrm>
        </p:grpSpPr>
        <p:sp>
          <p:nvSpPr>
            <p:cNvPr id="55" name="TextBox 54">
              <a:extLst>
                <a:ext uri="{FF2B5EF4-FFF2-40B4-BE49-F238E27FC236}">
                  <a16:creationId xmlns:a16="http://schemas.microsoft.com/office/drawing/2014/main" id="{F7ED779B-4E67-5309-28B7-CF360CB42B83}"/>
                </a:ext>
              </a:extLst>
            </p:cNvPr>
            <p:cNvSpPr txBox="1"/>
            <p:nvPr/>
          </p:nvSpPr>
          <p:spPr>
            <a:xfrm>
              <a:off x="-981145" y="3095672"/>
              <a:ext cx="465960" cy="369332"/>
            </a:xfrm>
            <a:prstGeom prst="rect">
              <a:avLst/>
            </a:prstGeom>
            <a:noFill/>
          </p:spPr>
          <p:txBody>
            <a:bodyPr wrap="none" rtlCol="0">
              <a:spAutoFit/>
            </a:bodyPr>
            <a:lstStyle/>
            <a:p>
              <a:pPr algn="r"/>
              <a:r>
                <a:rPr lang="en-HR" dirty="0"/>
                <a:t>cat</a:t>
              </a:r>
            </a:p>
          </p:txBody>
        </p:sp>
        <p:sp>
          <p:nvSpPr>
            <p:cNvPr id="56" name="Oval 55">
              <a:extLst>
                <a:ext uri="{FF2B5EF4-FFF2-40B4-BE49-F238E27FC236}">
                  <a16:creationId xmlns:a16="http://schemas.microsoft.com/office/drawing/2014/main" id="{C650204D-93B0-CA89-5258-79761BFD97B8}"/>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grpSp>
        <p:nvGrpSpPr>
          <p:cNvPr id="57" name="Group 56">
            <a:extLst>
              <a:ext uri="{FF2B5EF4-FFF2-40B4-BE49-F238E27FC236}">
                <a16:creationId xmlns:a16="http://schemas.microsoft.com/office/drawing/2014/main" id="{BDD97C6A-B250-73C0-0B57-AD8A2AE1AC7D}"/>
              </a:ext>
            </a:extLst>
          </p:cNvPr>
          <p:cNvGrpSpPr/>
          <p:nvPr/>
        </p:nvGrpSpPr>
        <p:grpSpPr>
          <a:xfrm>
            <a:off x="7725706" y="1586548"/>
            <a:ext cx="519694" cy="405336"/>
            <a:chOff x="-1034879" y="3095672"/>
            <a:chExt cx="519694" cy="405336"/>
          </a:xfrm>
        </p:grpSpPr>
        <p:sp>
          <p:nvSpPr>
            <p:cNvPr id="58" name="TextBox 57">
              <a:extLst>
                <a:ext uri="{FF2B5EF4-FFF2-40B4-BE49-F238E27FC236}">
                  <a16:creationId xmlns:a16="http://schemas.microsoft.com/office/drawing/2014/main" id="{24D4C396-8F4D-F09A-22DA-1F27AF55119C}"/>
                </a:ext>
              </a:extLst>
            </p:cNvPr>
            <p:cNvSpPr txBox="1"/>
            <p:nvPr/>
          </p:nvSpPr>
          <p:spPr>
            <a:xfrm>
              <a:off x="-1034879" y="3095672"/>
              <a:ext cx="519694" cy="369332"/>
            </a:xfrm>
            <a:prstGeom prst="rect">
              <a:avLst/>
            </a:prstGeom>
            <a:noFill/>
          </p:spPr>
          <p:txBody>
            <a:bodyPr wrap="none" rtlCol="0">
              <a:spAutoFit/>
            </a:bodyPr>
            <a:lstStyle/>
            <a:p>
              <a:pPr algn="r"/>
              <a:r>
                <a:rPr lang="en-HR" dirty="0"/>
                <a:t>fish</a:t>
              </a:r>
            </a:p>
          </p:txBody>
        </p:sp>
        <p:sp>
          <p:nvSpPr>
            <p:cNvPr id="59" name="Oval 58">
              <a:extLst>
                <a:ext uri="{FF2B5EF4-FFF2-40B4-BE49-F238E27FC236}">
                  <a16:creationId xmlns:a16="http://schemas.microsoft.com/office/drawing/2014/main" id="{6071FE59-9037-52DD-834D-6FFA577EA3E1}"/>
                </a:ext>
              </a:extLst>
            </p:cNvPr>
            <p:cNvSpPr/>
            <p:nvPr/>
          </p:nvSpPr>
          <p:spPr>
            <a:xfrm>
              <a:off x="-612576"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R"/>
            </a:p>
          </p:txBody>
        </p:sp>
      </p:grpSp>
      <p:sp>
        <p:nvSpPr>
          <p:cNvPr id="60" name="Rectangle 59">
            <a:extLst>
              <a:ext uri="{FF2B5EF4-FFF2-40B4-BE49-F238E27FC236}">
                <a16:creationId xmlns:a16="http://schemas.microsoft.com/office/drawing/2014/main" id="{18AA2B2C-5177-E647-79CE-48C17FE38406}"/>
              </a:ext>
            </a:extLst>
          </p:cNvPr>
          <p:cNvSpPr/>
          <p:nvPr/>
        </p:nvSpPr>
        <p:spPr>
          <a:xfrm>
            <a:off x="5004048" y="692696"/>
            <a:ext cx="3933835" cy="3096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5586F6-27C9-8FB7-4EBA-66F221BE8B75}"/>
                  </a:ext>
                </a:extLst>
              </p:cNvPr>
              <p:cNvSpPr txBox="1"/>
              <p:nvPr/>
            </p:nvSpPr>
            <p:spPr>
              <a:xfrm>
                <a:off x="4685303" y="4125325"/>
                <a:ext cx="3933834"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𝑚𝑎𝑛</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𝑤𝑜𝑚𝑎𝑛</m:t>
                          </m:r>
                        </m:sub>
                      </m:sSub>
                      <m:r>
                        <a:rPr lang="hr-HR" sz="2400" i="1">
                          <a:latin typeface="Cambria Math" panose="02040503050406030204" pitchFamily="18" charset="0"/>
                          <a:ea typeface="Cambria Math" panose="02040503050406030204" pitchFamily="18" charset="0"/>
                        </a:rPr>
                        <m:t>≈</m:t>
                      </m:r>
                      <m:sSub>
                        <m:sSubPr>
                          <m:ctrlPr>
                            <a:rPr lang="hr-HR" sz="2400" i="1">
                              <a:latin typeface="Cambria Math" panose="02040503050406030204" pitchFamily="18" charset="0"/>
                              <a:ea typeface="Cambria Math" panose="02040503050406030204" pitchFamily="18" charset="0"/>
                            </a:rPr>
                          </m:ctrlPr>
                        </m:sSubPr>
                        <m:e>
                          <m:r>
                            <a:rPr lang="hr-HR" sz="2400" i="1">
                              <a:latin typeface="Cambria Math" panose="02040503050406030204" pitchFamily="18" charset="0"/>
                              <a:ea typeface="Cambria Math" panose="02040503050406030204" pitchFamily="18" charset="0"/>
                            </a:rPr>
                            <m:t>𝑒</m:t>
                          </m:r>
                        </m:e>
                        <m:sub>
                          <m:r>
                            <a:rPr lang="hr-HR" sz="2400" i="1">
                              <a:latin typeface="Cambria Math" panose="02040503050406030204" pitchFamily="18" charset="0"/>
                              <a:ea typeface="Cambria Math" panose="02040503050406030204" pitchFamily="18" charset="0"/>
                            </a:rPr>
                            <m:t>𝑘𝑖𝑛𝑔</m:t>
                          </m:r>
                        </m:sub>
                      </m:sSub>
                      <m:r>
                        <a:rPr lang="hr-HR" sz="2400" i="1">
                          <a:latin typeface="Cambria Math" panose="02040503050406030204" pitchFamily="18" charset="0"/>
                          <a:ea typeface="Cambria Math" panose="02040503050406030204" pitchFamily="18" charset="0"/>
                        </a:rPr>
                        <m:t>−</m:t>
                      </m:r>
                      <m:sSub>
                        <m:sSubPr>
                          <m:ctrlPr>
                            <a:rPr lang="hr-HR" sz="2400" i="1">
                              <a:latin typeface="Cambria Math" panose="02040503050406030204" pitchFamily="18" charset="0"/>
                              <a:ea typeface="Cambria Math" panose="02040503050406030204" pitchFamily="18" charset="0"/>
                            </a:rPr>
                          </m:ctrlPr>
                        </m:sSubPr>
                        <m:e>
                          <m:r>
                            <a:rPr lang="hr-HR" sz="2400" i="1">
                              <a:latin typeface="Cambria Math" panose="02040503050406030204" pitchFamily="18" charset="0"/>
                              <a:ea typeface="Cambria Math" panose="02040503050406030204" pitchFamily="18" charset="0"/>
                            </a:rPr>
                            <m:t>𝑒</m:t>
                          </m:r>
                        </m:e>
                        <m:sub>
                          <m:r>
                            <a:rPr lang="hr-HR" sz="2400" i="1">
                              <a:latin typeface="Cambria Math" panose="02040503050406030204" pitchFamily="18" charset="0"/>
                              <a:ea typeface="Cambria Math" panose="02040503050406030204" pitchFamily="18" charset="0"/>
                            </a:rPr>
                            <m:t>?</m:t>
                          </m:r>
                        </m:sub>
                      </m:sSub>
                    </m:oMath>
                  </m:oMathPara>
                </a14:m>
                <a:endParaRPr lang="en-HR" sz="2400" dirty="0"/>
              </a:p>
            </p:txBody>
          </p:sp>
        </mc:Choice>
        <mc:Fallback xmlns="">
          <p:sp>
            <p:nvSpPr>
              <p:cNvPr id="61" name="TextBox 60">
                <a:extLst>
                  <a:ext uri="{FF2B5EF4-FFF2-40B4-BE49-F238E27FC236}">
                    <a16:creationId xmlns:a16="http://schemas.microsoft.com/office/drawing/2014/main" id="{CF5586F6-27C9-8FB7-4EBA-66F221BE8B75}"/>
                  </a:ext>
                </a:extLst>
              </p:cNvPr>
              <p:cNvSpPr txBox="1">
                <a:spLocks noRot="1" noChangeAspect="1" noMove="1" noResize="1" noEditPoints="1" noAdjustHandles="1" noChangeArrowheads="1" noChangeShapeType="1" noTextEdit="1"/>
              </p:cNvSpPr>
              <p:nvPr/>
            </p:nvSpPr>
            <p:spPr>
              <a:xfrm>
                <a:off x="4685303" y="4125325"/>
                <a:ext cx="3933834" cy="491738"/>
              </a:xfrm>
              <a:prstGeom prst="rect">
                <a:avLst/>
              </a:prstGeom>
              <a:blipFill>
                <a:blip r:embed="rId2"/>
                <a:stretch>
                  <a:fillRect b="-12500"/>
                </a:stretch>
              </a:blipFill>
            </p:spPr>
            <p:txBody>
              <a:bodyPr/>
              <a:lstStyle/>
              <a:p>
                <a:r>
                  <a:rPr lang="en-HR">
                    <a:noFill/>
                  </a:rPr>
                  <a:t> </a:t>
                </a:r>
              </a:p>
            </p:txBody>
          </p:sp>
        </mc:Fallback>
      </mc:AlternateContent>
      <p:sp>
        <p:nvSpPr>
          <p:cNvPr id="62" name="Rectangle 61">
            <a:extLst>
              <a:ext uri="{FF2B5EF4-FFF2-40B4-BE49-F238E27FC236}">
                <a16:creationId xmlns:a16="http://schemas.microsoft.com/office/drawing/2014/main" id="{8AF5A8D9-1B5F-6D19-1EDF-21A460E0607F}"/>
              </a:ext>
            </a:extLst>
          </p:cNvPr>
          <p:cNvSpPr/>
          <p:nvPr/>
        </p:nvSpPr>
        <p:spPr>
          <a:xfrm>
            <a:off x="419689" y="2009196"/>
            <a:ext cx="3933835" cy="309634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H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D39815B-FB96-AC29-E110-F84D0933D919}"/>
                  </a:ext>
                </a:extLst>
              </p14:cNvPr>
              <p14:cNvContentPartPr/>
              <p14:nvPr/>
            </p14:nvContentPartPr>
            <p14:xfrm>
              <a:off x="900000" y="2773440"/>
              <a:ext cx="3009960" cy="2707920"/>
            </p14:xfrm>
          </p:contentPart>
        </mc:Choice>
        <mc:Fallback xmlns="">
          <p:pic>
            <p:nvPicPr>
              <p:cNvPr id="3" name="Ink 2">
                <a:extLst>
                  <a:ext uri="{FF2B5EF4-FFF2-40B4-BE49-F238E27FC236}">
                    <a16:creationId xmlns:a16="http://schemas.microsoft.com/office/drawing/2014/main" id="{0D39815B-FB96-AC29-E110-F84D0933D919}"/>
                  </a:ext>
                </a:extLst>
              </p:cNvPr>
              <p:cNvPicPr/>
              <p:nvPr/>
            </p:nvPicPr>
            <p:blipFill>
              <a:blip r:embed="rId4"/>
              <a:stretch>
                <a:fillRect/>
              </a:stretch>
            </p:blipFill>
            <p:spPr>
              <a:xfrm>
                <a:off x="890640" y="2764080"/>
                <a:ext cx="3028680" cy="272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B682A3F-13A7-F859-79FD-DC3B722CA45B}"/>
                  </a:ext>
                </a:extLst>
              </p14:cNvPr>
              <p14:cNvContentPartPr/>
              <p14:nvPr/>
            </p14:nvContentPartPr>
            <p14:xfrm>
              <a:off x="1260000" y="5700600"/>
              <a:ext cx="7799040" cy="620640"/>
            </p14:xfrm>
          </p:contentPart>
        </mc:Choice>
        <mc:Fallback xmlns="">
          <p:pic>
            <p:nvPicPr>
              <p:cNvPr id="4" name="Ink 3">
                <a:extLst>
                  <a:ext uri="{FF2B5EF4-FFF2-40B4-BE49-F238E27FC236}">
                    <a16:creationId xmlns:a16="http://schemas.microsoft.com/office/drawing/2014/main" id="{8B682A3F-13A7-F859-79FD-DC3B722CA45B}"/>
                  </a:ext>
                </a:extLst>
              </p:cNvPr>
              <p:cNvPicPr/>
              <p:nvPr/>
            </p:nvPicPr>
            <p:blipFill>
              <a:blip r:embed="rId6"/>
              <a:stretch>
                <a:fillRect/>
              </a:stretch>
            </p:blipFill>
            <p:spPr>
              <a:xfrm>
                <a:off x="1250640" y="5691240"/>
                <a:ext cx="781776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3313FC0-383C-DB8C-3CCA-D38663624A6D}"/>
                  </a:ext>
                </a:extLst>
              </p14:cNvPr>
              <p14:cNvContentPartPr/>
              <p14:nvPr/>
            </p14:nvContentPartPr>
            <p14:xfrm>
              <a:off x="6127560" y="4380480"/>
              <a:ext cx="2769480" cy="1812240"/>
            </p14:xfrm>
          </p:contentPart>
        </mc:Choice>
        <mc:Fallback xmlns="">
          <p:pic>
            <p:nvPicPr>
              <p:cNvPr id="5" name="Ink 4">
                <a:extLst>
                  <a:ext uri="{FF2B5EF4-FFF2-40B4-BE49-F238E27FC236}">
                    <a16:creationId xmlns:a16="http://schemas.microsoft.com/office/drawing/2014/main" id="{23313FC0-383C-DB8C-3CCA-D38663624A6D}"/>
                  </a:ext>
                </a:extLst>
              </p:cNvPr>
              <p:cNvPicPr/>
              <p:nvPr/>
            </p:nvPicPr>
            <p:blipFill>
              <a:blip r:embed="rId8"/>
              <a:stretch>
                <a:fillRect/>
              </a:stretch>
            </p:blipFill>
            <p:spPr>
              <a:xfrm>
                <a:off x="6118200" y="4371120"/>
                <a:ext cx="2788200" cy="18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50DD03FC-0DFF-8D01-E5F5-B68F259E2303}"/>
                  </a:ext>
                </a:extLst>
              </p14:cNvPr>
              <p14:cNvContentPartPr/>
              <p14:nvPr/>
            </p14:nvContentPartPr>
            <p14:xfrm>
              <a:off x="5330520" y="5515200"/>
              <a:ext cx="3808080" cy="783000"/>
            </p14:xfrm>
          </p:contentPart>
        </mc:Choice>
        <mc:Fallback xmlns="">
          <p:pic>
            <p:nvPicPr>
              <p:cNvPr id="6" name="Ink 5">
                <a:extLst>
                  <a:ext uri="{FF2B5EF4-FFF2-40B4-BE49-F238E27FC236}">
                    <a16:creationId xmlns:a16="http://schemas.microsoft.com/office/drawing/2014/main" id="{50DD03FC-0DFF-8D01-E5F5-B68F259E2303}"/>
                  </a:ext>
                </a:extLst>
              </p:cNvPr>
              <p:cNvPicPr/>
              <p:nvPr/>
            </p:nvPicPr>
            <p:blipFill>
              <a:blip r:embed="rId10"/>
              <a:stretch>
                <a:fillRect/>
              </a:stretch>
            </p:blipFill>
            <p:spPr>
              <a:xfrm>
                <a:off x="5321160" y="5505840"/>
                <a:ext cx="3826800" cy="80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298C24FD-2D5E-EE45-F94F-B4B138E38B29}"/>
                  </a:ext>
                </a:extLst>
              </p14:cNvPr>
              <p14:cNvContentPartPr/>
              <p14:nvPr/>
            </p14:nvContentPartPr>
            <p14:xfrm>
              <a:off x="1182600" y="3001320"/>
              <a:ext cx="2463120" cy="1406880"/>
            </p14:xfrm>
          </p:contentPart>
        </mc:Choice>
        <mc:Fallback xmlns="">
          <p:pic>
            <p:nvPicPr>
              <p:cNvPr id="7" name="Ink 6">
                <a:extLst>
                  <a:ext uri="{FF2B5EF4-FFF2-40B4-BE49-F238E27FC236}">
                    <a16:creationId xmlns:a16="http://schemas.microsoft.com/office/drawing/2014/main" id="{298C24FD-2D5E-EE45-F94F-B4B138E38B29}"/>
                  </a:ext>
                </a:extLst>
              </p:cNvPr>
              <p:cNvPicPr/>
              <p:nvPr/>
            </p:nvPicPr>
            <p:blipFill>
              <a:blip r:embed="rId12"/>
              <a:stretch>
                <a:fillRect/>
              </a:stretch>
            </p:blipFill>
            <p:spPr>
              <a:xfrm>
                <a:off x="1173240" y="2991960"/>
                <a:ext cx="2481840" cy="1425600"/>
              </a:xfrm>
              <a:prstGeom prst="rect">
                <a:avLst/>
              </a:prstGeom>
            </p:spPr>
          </p:pic>
        </mc:Fallback>
      </mc:AlternateContent>
    </p:spTree>
    <p:extLst>
      <p:ext uri="{BB962C8B-B14F-4D97-AF65-F5344CB8AC3E}">
        <p14:creationId xmlns:p14="http://schemas.microsoft.com/office/powerpoint/2010/main" val="297833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ADDB71-CCAE-34E9-77C8-C401DCC6F6D2}"/>
                  </a:ext>
                </a:extLst>
              </p:cNvPr>
              <p:cNvSpPr txBox="1"/>
              <p:nvPr/>
            </p:nvSpPr>
            <p:spPr>
              <a:xfrm>
                <a:off x="683569" y="1196754"/>
                <a:ext cx="4526432" cy="5181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r-HR" sz="2400" i="1">
                          <a:latin typeface="Cambria Math" panose="02040503050406030204" pitchFamily="18" charset="0"/>
                        </a:rPr>
                        <m:t>𝑠𝑖𝑚</m:t>
                      </m:r>
                      <m:d>
                        <m:dPr>
                          <m:ctrlPr>
                            <a:rPr lang="hr-HR" sz="2400" i="1">
                              <a:latin typeface="Cambria Math" panose="02040503050406030204" pitchFamily="18" charset="0"/>
                            </a:rPr>
                          </m:ctrlPr>
                        </m:dPr>
                        <m:e>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m:t>
                              </m:r>
                            </m:sub>
                          </m:sSub>
                          <m:r>
                            <a:rPr lang="hr-HR" sz="2400" i="1">
                              <a:latin typeface="Cambria Math" panose="02040503050406030204" pitchFamily="18" charset="0"/>
                            </a:rPr>
                            <m:t>, </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𝑘𝑖𝑛𝑔</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𝑚𝑎𝑛</m:t>
                              </m:r>
                            </m:sub>
                          </m:sSub>
                          <m:r>
                            <a:rPr lang="hr-HR" sz="2400" i="1">
                              <a:latin typeface="Cambria Math" panose="02040503050406030204" pitchFamily="18" charset="0"/>
                            </a:rPr>
                            <m:t>+</m:t>
                          </m:r>
                          <m:sSub>
                            <m:sSubPr>
                              <m:ctrlPr>
                                <a:rPr lang="hr-HR" sz="2400" i="1">
                                  <a:latin typeface="Cambria Math" panose="02040503050406030204" pitchFamily="18" charset="0"/>
                                </a:rPr>
                              </m:ctrlPr>
                            </m:sSubPr>
                            <m:e>
                              <m:r>
                                <a:rPr lang="hr-HR" sz="2400" i="1">
                                  <a:latin typeface="Cambria Math" panose="02040503050406030204" pitchFamily="18" charset="0"/>
                                </a:rPr>
                                <m:t>𝑒</m:t>
                              </m:r>
                            </m:e>
                            <m:sub>
                              <m:r>
                                <a:rPr lang="hr-HR" sz="2400" i="1">
                                  <a:latin typeface="Cambria Math" panose="02040503050406030204" pitchFamily="18" charset="0"/>
                                </a:rPr>
                                <m:t>𝑤𝑜𝑚𝑎𝑛</m:t>
                              </m:r>
                            </m:sub>
                          </m:sSub>
                        </m:e>
                      </m:d>
                    </m:oMath>
                  </m:oMathPara>
                </a14:m>
                <a:endParaRPr lang="en-HR" sz="2400" dirty="0"/>
              </a:p>
            </p:txBody>
          </p:sp>
        </mc:Choice>
        <mc:Fallback xmlns="">
          <p:sp>
            <p:nvSpPr>
              <p:cNvPr id="3" name="TextBox 2">
                <a:extLst>
                  <a:ext uri="{FF2B5EF4-FFF2-40B4-BE49-F238E27FC236}">
                    <a16:creationId xmlns:a16="http://schemas.microsoft.com/office/drawing/2014/main" id="{29ADDB71-CCAE-34E9-77C8-C401DCC6F6D2}"/>
                  </a:ext>
                </a:extLst>
              </p:cNvPr>
              <p:cNvSpPr txBox="1">
                <a:spLocks noRot="1" noChangeAspect="1" noMove="1" noResize="1" noEditPoints="1" noAdjustHandles="1" noChangeArrowheads="1" noChangeShapeType="1" noTextEdit="1"/>
              </p:cNvSpPr>
              <p:nvPr/>
            </p:nvSpPr>
            <p:spPr>
              <a:xfrm>
                <a:off x="683569" y="1196754"/>
                <a:ext cx="4526432" cy="518155"/>
              </a:xfrm>
              <a:prstGeom prst="rect">
                <a:avLst/>
              </a:prstGeom>
              <a:blipFill>
                <a:blip r:embed="rId2"/>
                <a:stretch>
                  <a:fillRect b="-14634"/>
                </a:stretch>
              </a:blipFill>
            </p:spPr>
            <p:txBody>
              <a:bodyPr/>
              <a:lstStyle/>
              <a:p>
                <a:r>
                  <a:rPr lang="en-HR">
                    <a:noFill/>
                  </a:rPr>
                  <a:t> </a:t>
                </a:r>
              </a:p>
            </p:txBody>
          </p:sp>
        </mc:Fallback>
      </mc:AlternateContent>
      <p:sp>
        <p:nvSpPr>
          <p:cNvPr id="4" name="TextBox 3">
            <a:extLst>
              <a:ext uri="{FF2B5EF4-FFF2-40B4-BE49-F238E27FC236}">
                <a16:creationId xmlns:a16="http://schemas.microsoft.com/office/drawing/2014/main" id="{6F02A741-3CD6-4847-2244-31E61CE9FE55}"/>
              </a:ext>
            </a:extLst>
          </p:cNvPr>
          <p:cNvSpPr txBox="1"/>
          <p:nvPr/>
        </p:nvSpPr>
        <p:spPr>
          <a:xfrm>
            <a:off x="4139954" y="3395472"/>
            <a:ext cx="4529445" cy="1569660"/>
          </a:xfrm>
          <a:prstGeom prst="rect">
            <a:avLst/>
          </a:prstGeom>
          <a:noFill/>
        </p:spPr>
        <p:txBody>
          <a:bodyPr wrap="none" rtlCol="0">
            <a:spAutoFit/>
          </a:bodyPr>
          <a:lstStyle/>
          <a:p>
            <a:r>
              <a:rPr lang="en-HR" sz="2400" dirty="0"/>
              <a:t>Man : Woman as Boy : Girl</a:t>
            </a:r>
          </a:p>
          <a:p>
            <a:r>
              <a:rPr lang="en-HR" sz="2400" dirty="0"/>
              <a:t>Ottawa : Canada as Nairobi : Kenya</a:t>
            </a:r>
          </a:p>
          <a:p>
            <a:r>
              <a:rPr lang="en-HR" sz="2400" dirty="0"/>
              <a:t>Big : Bigger as Tall : Taller</a:t>
            </a:r>
          </a:p>
          <a:p>
            <a:r>
              <a:rPr lang="en-HR" sz="2400" dirty="0"/>
              <a:t>Yen : Japan as Ruble : Russia</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D085A00-CCDE-91F4-733B-99BA5312842B}"/>
                  </a:ext>
                </a:extLst>
              </p14:cNvPr>
              <p14:cNvContentPartPr/>
              <p14:nvPr/>
            </p14:nvContentPartPr>
            <p14:xfrm>
              <a:off x="649800" y="1110600"/>
              <a:ext cx="4599000" cy="763200"/>
            </p14:xfrm>
          </p:contentPart>
        </mc:Choice>
        <mc:Fallback xmlns="">
          <p:pic>
            <p:nvPicPr>
              <p:cNvPr id="5" name="Ink 4">
                <a:extLst>
                  <a:ext uri="{FF2B5EF4-FFF2-40B4-BE49-F238E27FC236}">
                    <a16:creationId xmlns:a16="http://schemas.microsoft.com/office/drawing/2014/main" id="{5D085A00-CCDE-91F4-733B-99BA5312842B}"/>
                  </a:ext>
                </a:extLst>
              </p:cNvPr>
              <p:cNvPicPr/>
              <p:nvPr/>
            </p:nvPicPr>
            <p:blipFill>
              <a:blip r:embed="rId4"/>
              <a:stretch>
                <a:fillRect/>
              </a:stretch>
            </p:blipFill>
            <p:spPr>
              <a:xfrm>
                <a:off x="640440" y="1101240"/>
                <a:ext cx="4617720" cy="78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B7984D1-1D29-561C-D165-F9445271619D}"/>
                  </a:ext>
                </a:extLst>
              </p14:cNvPr>
              <p14:cNvContentPartPr/>
              <p14:nvPr/>
            </p14:nvContentPartPr>
            <p14:xfrm>
              <a:off x="558720" y="2365920"/>
              <a:ext cx="2586240" cy="911880"/>
            </p14:xfrm>
          </p:contentPart>
        </mc:Choice>
        <mc:Fallback xmlns="">
          <p:pic>
            <p:nvPicPr>
              <p:cNvPr id="6" name="Ink 5">
                <a:extLst>
                  <a:ext uri="{FF2B5EF4-FFF2-40B4-BE49-F238E27FC236}">
                    <a16:creationId xmlns:a16="http://schemas.microsoft.com/office/drawing/2014/main" id="{9B7984D1-1D29-561C-D165-F9445271619D}"/>
                  </a:ext>
                </a:extLst>
              </p:cNvPr>
              <p:cNvPicPr/>
              <p:nvPr/>
            </p:nvPicPr>
            <p:blipFill>
              <a:blip r:embed="rId6"/>
              <a:stretch>
                <a:fillRect/>
              </a:stretch>
            </p:blipFill>
            <p:spPr>
              <a:xfrm>
                <a:off x="549360" y="2356560"/>
                <a:ext cx="2604960"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20E5ECC-9B98-F92B-CD00-2F860D771356}"/>
                  </a:ext>
                </a:extLst>
              </p14:cNvPr>
              <p14:cNvContentPartPr/>
              <p14:nvPr/>
            </p14:nvContentPartPr>
            <p14:xfrm>
              <a:off x="16352" y="3663696"/>
              <a:ext cx="2683440" cy="2789640"/>
            </p14:xfrm>
          </p:contentPart>
        </mc:Choice>
        <mc:Fallback xmlns="">
          <p:pic>
            <p:nvPicPr>
              <p:cNvPr id="7" name="Ink 6">
                <a:extLst>
                  <a:ext uri="{FF2B5EF4-FFF2-40B4-BE49-F238E27FC236}">
                    <a16:creationId xmlns:a16="http://schemas.microsoft.com/office/drawing/2014/main" id="{B20E5ECC-9B98-F92B-CD00-2F860D771356}"/>
                  </a:ext>
                </a:extLst>
              </p:cNvPr>
              <p:cNvPicPr/>
              <p:nvPr/>
            </p:nvPicPr>
            <p:blipFill>
              <a:blip r:embed="rId8"/>
              <a:stretch>
                <a:fillRect/>
              </a:stretch>
            </p:blipFill>
            <p:spPr>
              <a:xfrm>
                <a:off x="6992" y="3654336"/>
                <a:ext cx="2702160" cy="280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5A580E1A-E457-5EEA-9250-A0C182824211}"/>
                  </a:ext>
                </a:extLst>
              </p14:cNvPr>
              <p14:cNvContentPartPr/>
              <p14:nvPr/>
            </p14:nvContentPartPr>
            <p14:xfrm>
              <a:off x="2737440" y="3514680"/>
              <a:ext cx="2991600" cy="3178440"/>
            </p14:xfrm>
          </p:contentPart>
        </mc:Choice>
        <mc:Fallback xmlns="">
          <p:pic>
            <p:nvPicPr>
              <p:cNvPr id="8" name="Ink 7">
                <a:extLst>
                  <a:ext uri="{FF2B5EF4-FFF2-40B4-BE49-F238E27FC236}">
                    <a16:creationId xmlns:a16="http://schemas.microsoft.com/office/drawing/2014/main" id="{5A580E1A-E457-5EEA-9250-A0C182824211}"/>
                  </a:ext>
                </a:extLst>
              </p:cNvPr>
              <p:cNvPicPr/>
              <p:nvPr/>
            </p:nvPicPr>
            <p:blipFill>
              <a:blip r:embed="rId10"/>
              <a:stretch>
                <a:fillRect/>
              </a:stretch>
            </p:blipFill>
            <p:spPr>
              <a:xfrm>
                <a:off x="2728080" y="3505320"/>
                <a:ext cx="3010320" cy="3197160"/>
              </a:xfrm>
              <a:prstGeom prst="rect">
                <a:avLst/>
              </a:prstGeom>
            </p:spPr>
          </p:pic>
        </mc:Fallback>
      </mc:AlternateContent>
    </p:spTree>
    <p:extLst>
      <p:ext uri="{BB962C8B-B14F-4D97-AF65-F5344CB8AC3E}">
        <p14:creationId xmlns:p14="http://schemas.microsoft.com/office/powerpoint/2010/main" val="9987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matrix</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66B8CF5-3F99-1338-5B14-D40CB262D6A4}"/>
                  </a:ext>
                </a:extLst>
              </p14:cNvPr>
              <p14:cNvContentPartPr/>
              <p14:nvPr/>
            </p14:nvContentPartPr>
            <p14:xfrm>
              <a:off x="77040" y="1011600"/>
              <a:ext cx="5387040" cy="3070080"/>
            </p14:xfrm>
          </p:contentPart>
        </mc:Choice>
        <mc:Fallback xmlns="">
          <p:pic>
            <p:nvPicPr>
              <p:cNvPr id="3" name="Ink 2">
                <a:extLst>
                  <a:ext uri="{FF2B5EF4-FFF2-40B4-BE49-F238E27FC236}">
                    <a16:creationId xmlns:a16="http://schemas.microsoft.com/office/drawing/2014/main" id="{A66B8CF5-3F99-1338-5B14-D40CB262D6A4}"/>
                  </a:ext>
                </a:extLst>
              </p:cNvPr>
              <p:cNvPicPr/>
              <p:nvPr/>
            </p:nvPicPr>
            <p:blipFill>
              <a:blip r:embed="rId3"/>
              <a:stretch>
                <a:fillRect/>
              </a:stretch>
            </p:blipFill>
            <p:spPr>
              <a:xfrm>
                <a:off x="67680" y="1002240"/>
                <a:ext cx="5405760" cy="3088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DF98120-425A-8438-6E84-EA649292DA4F}"/>
                  </a:ext>
                </a:extLst>
              </p14:cNvPr>
              <p14:cNvContentPartPr/>
              <p14:nvPr/>
            </p14:nvContentPartPr>
            <p14:xfrm>
              <a:off x="3337200" y="651600"/>
              <a:ext cx="4562280" cy="3111480"/>
            </p14:xfrm>
          </p:contentPart>
        </mc:Choice>
        <mc:Fallback xmlns="">
          <p:pic>
            <p:nvPicPr>
              <p:cNvPr id="4" name="Ink 3">
                <a:extLst>
                  <a:ext uri="{FF2B5EF4-FFF2-40B4-BE49-F238E27FC236}">
                    <a16:creationId xmlns:a16="http://schemas.microsoft.com/office/drawing/2014/main" id="{5DF98120-425A-8438-6E84-EA649292DA4F}"/>
                  </a:ext>
                </a:extLst>
              </p:cNvPr>
              <p:cNvPicPr/>
              <p:nvPr/>
            </p:nvPicPr>
            <p:blipFill>
              <a:blip r:embed="rId5"/>
              <a:stretch>
                <a:fillRect/>
              </a:stretch>
            </p:blipFill>
            <p:spPr>
              <a:xfrm>
                <a:off x="3327840" y="642240"/>
                <a:ext cx="4581000" cy="313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9CD01AC-905B-C9B2-6442-E2D772B26B4E}"/>
                  </a:ext>
                </a:extLst>
              </p14:cNvPr>
              <p14:cNvContentPartPr/>
              <p14:nvPr/>
            </p14:nvContentPartPr>
            <p14:xfrm>
              <a:off x="1697040" y="2237400"/>
              <a:ext cx="2141280" cy="3742200"/>
            </p14:xfrm>
          </p:contentPart>
        </mc:Choice>
        <mc:Fallback xmlns="">
          <p:pic>
            <p:nvPicPr>
              <p:cNvPr id="5" name="Ink 4">
                <a:extLst>
                  <a:ext uri="{FF2B5EF4-FFF2-40B4-BE49-F238E27FC236}">
                    <a16:creationId xmlns:a16="http://schemas.microsoft.com/office/drawing/2014/main" id="{29CD01AC-905B-C9B2-6442-E2D772B26B4E}"/>
                  </a:ext>
                </a:extLst>
              </p:cNvPr>
              <p:cNvPicPr/>
              <p:nvPr/>
            </p:nvPicPr>
            <p:blipFill>
              <a:blip r:embed="rId7"/>
              <a:stretch>
                <a:fillRect/>
              </a:stretch>
            </p:blipFill>
            <p:spPr>
              <a:xfrm>
                <a:off x="1687680" y="2228040"/>
                <a:ext cx="2160000" cy="376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162C61E-61D0-5E2E-F958-7844CCBABD7F}"/>
                  </a:ext>
                </a:extLst>
              </p14:cNvPr>
              <p14:cNvContentPartPr/>
              <p14:nvPr/>
            </p14:nvContentPartPr>
            <p14:xfrm>
              <a:off x="864000" y="1168920"/>
              <a:ext cx="5704560" cy="3264840"/>
            </p14:xfrm>
          </p:contentPart>
        </mc:Choice>
        <mc:Fallback xmlns="">
          <p:pic>
            <p:nvPicPr>
              <p:cNvPr id="6" name="Ink 5">
                <a:extLst>
                  <a:ext uri="{FF2B5EF4-FFF2-40B4-BE49-F238E27FC236}">
                    <a16:creationId xmlns:a16="http://schemas.microsoft.com/office/drawing/2014/main" id="{0162C61E-61D0-5E2E-F958-7844CCBABD7F}"/>
                  </a:ext>
                </a:extLst>
              </p:cNvPr>
              <p:cNvPicPr/>
              <p:nvPr/>
            </p:nvPicPr>
            <p:blipFill>
              <a:blip r:embed="rId9"/>
              <a:stretch>
                <a:fillRect/>
              </a:stretch>
            </p:blipFill>
            <p:spPr>
              <a:xfrm>
                <a:off x="854640" y="1159560"/>
                <a:ext cx="5723280" cy="328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BCEE1AC-0EE1-F4F7-4EB8-6651251D2DF3}"/>
                  </a:ext>
                </a:extLst>
              </p14:cNvPr>
              <p14:cNvContentPartPr/>
              <p14:nvPr/>
            </p14:nvContentPartPr>
            <p14:xfrm>
              <a:off x="874080" y="1812960"/>
              <a:ext cx="5591880" cy="3813120"/>
            </p14:xfrm>
          </p:contentPart>
        </mc:Choice>
        <mc:Fallback xmlns="">
          <p:pic>
            <p:nvPicPr>
              <p:cNvPr id="7" name="Ink 6">
                <a:extLst>
                  <a:ext uri="{FF2B5EF4-FFF2-40B4-BE49-F238E27FC236}">
                    <a16:creationId xmlns:a16="http://schemas.microsoft.com/office/drawing/2014/main" id="{6BCEE1AC-0EE1-F4F7-4EB8-6651251D2DF3}"/>
                  </a:ext>
                </a:extLst>
              </p:cNvPr>
              <p:cNvPicPr/>
              <p:nvPr/>
            </p:nvPicPr>
            <p:blipFill>
              <a:blip r:embed="rId11"/>
              <a:stretch>
                <a:fillRect/>
              </a:stretch>
            </p:blipFill>
            <p:spPr>
              <a:xfrm>
                <a:off x="864720" y="1803600"/>
                <a:ext cx="5610600" cy="383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7A51AEA7-F7A1-0A13-83D8-E4C6B0D88D9E}"/>
                  </a:ext>
                </a:extLst>
              </p14:cNvPr>
              <p14:cNvContentPartPr/>
              <p14:nvPr/>
            </p14:nvContentPartPr>
            <p14:xfrm>
              <a:off x="2826000" y="840240"/>
              <a:ext cx="1917360" cy="4160160"/>
            </p14:xfrm>
          </p:contentPart>
        </mc:Choice>
        <mc:Fallback xmlns="">
          <p:pic>
            <p:nvPicPr>
              <p:cNvPr id="8" name="Ink 7">
                <a:extLst>
                  <a:ext uri="{FF2B5EF4-FFF2-40B4-BE49-F238E27FC236}">
                    <a16:creationId xmlns:a16="http://schemas.microsoft.com/office/drawing/2014/main" id="{7A51AEA7-F7A1-0A13-83D8-E4C6B0D88D9E}"/>
                  </a:ext>
                </a:extLst>
              </p:cNvPr>
              <p:cNvPicPr/>
              <p:nvPr/>
            </p:nvPicPr>
            <p:blipFill>
              <a:blip r:embed="rId13"/>
              <a:stretch>
                <a:fillRect/>
              </a:stretch>
            </p:blipFill>
            <p:spPr>
              <a:xfrm>
                <a:off x="2816640" y="830880"/>
                <a:ext cx="1936080" cy="4178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6252FFC5-BD60-E832-CD14-E1CA008ED90D}"/>
                  </a:ext>
                </a:extLst>
              </p14:cNvPr>
              <p14:cNvContentPartPr/>
              <p14:nvPr/>
            </p14:nvContentPartPr>
            <p14:xfrm>
              <a:off x="5493240" y="4620240"/>
              <a:ext cx="3035160" cy="1111320"/>
            </p14:xfrm>
          </p:contentPart>
        </mc:Choice>
        <mc:Fallback xmlns="">
          <p:pic>
            <p:nvPicPr>
              <p:cNvPr id="9" name="Ink 8">
                <a:extLst>
                  <a:ext uri="{FF2B5EF4-FFF2-40B4-BE49-F238E27FC236}">
                    <a16:creationId xmlns:a16="http://schemas.microsoft.com/office/drawing/2014/main" id="{6252FFC5-BD60-E832-CD14-E1CA008ED90D}"/>
                  </a:ext>
                </a:extLst>
              </p:cNvPr>
              <p:cNvPicPr/>
              <p:nvPr/>
            </p:nvPicPr>
            <p:blipFill>
              <a:blip r:embed="rId15"/>
              <a:stretch>
                <a:fillRect/>
              </a:stretch>
            </p:blipFill>
            <p:spPr>
              <a:xfrm>
                <a:off x="5483880" y="4610880"/>
                <a:ext cx="3053880" cy="1130040"/>
              </a:xfrm>
              <a:prstGeom prst="rect">
                <a:avLst/>
              </a:prstGeom>
            </p:spPr>
          </p:pic>
        </mc:Fallback>
      </mc:AlternateContent>
    </p:spTree>
    <p:extLst>
      <p:ext uri="{BB962C8B-B14F-4D97-AF65-F5344CB8AC3E}">
        <p14:creationId xmlns:p14="http://schemas.microsoft.com/office/powerpoint/2010/main" val="1917404122"/>
      </p:ext>
    </p:extLst>
  </p:cSld>
  <p:clrMapOvr>
    <a:masterClrMapping/>
  </p:clrMapOvr>
</p:sld>
</file>

<file path=ppt/theme/theme1.xml><?xml version="1.0" encoding="utf-8"?>
<a:theme xmlns:a="http://schemas.openxmlformats.org/drawingml/2006/main" name="bzitko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bzitko_template</Template>
  <TotalTime>7877</TotalTime>
  <Words>1900</Words>
  <Application>Microsoft Macintosh PowerPoint</Application>
  <PresentationFormat>On-screen Show (4:3)</PresentationFormat>
  <Paragraphs>429</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bzitko_template</vt:lpstr>
      <vt:lpstr>NLP Word Embeddings  lecture 04.1</vt:lpstr>
      <vt:lpstr>Contents</vt:lpstr>
      <vt:lpstr>Word representation</vt:lpstr>
      <vt:lpstr>Featurized representation: word embedding</vt:lpstr>
      <vt:lpstr>Visualizing word embeddings</vt:lpstr>
      <vt:lpstr>Analogies</vt:lpstr>
      <vt:lpstr>Analogies using word vectors</vt:lpstr>
      <vt:lpstr>Cosine similarity</vt:lpstr>
      <vt:lpstr>Embedding matrix</vt:lpstr>
      <vt:lpstr>Neural language model</vt:lpstr>
      <vt:lpstr>Other context/target pairs</vt:lpstr>
      <vt:lpstr>Skip-grams</vt:lpstr>
      <vt:lpstr>Model</vt:lpstr>
      <vt:lpstr>Problems with softmax classification</vt:lpstr>
      <vt:lpstr>Defining a new learning problem</vt:lpstr>
      <vt:lpstr>Model</vt:lpstr>
      <vt:lpstr>Selecting negative samples</vt:lpstr>
      <vt:lpstr>The problem of bias in word embeddings</vt:lpstr>
      <vt:lpstr>The problem of bias in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Ekspertni sustavi  predavanje 07</dc:title>
  <dc:creator>kika</dc:creator>
  <cp:lastModifiedBy>Branko Žitko</cp:lastModifiedBy>
  <cp:revision>2184</cp:revision>
  <dcterms:created xsi:type="dcterms:W3CDTF">2009-11-13T22:47:37Z</dcterms:created>
  <dcterms:modified xsi:type="dcterms:W3CDTF">2022-11-20T19:55:03Z</dcterms:modified>
</cp:coreProperties>
</file>