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7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8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9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10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notesSlides/notesSlide11.xml" ContentType="application/vnd.openxmlformats-officedocument.presentationml.notesSlide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379" r:id="rId4"/>
    <p:sldId id="402" r:id="rId5"/>
    <p:sldId id="367" r:id="rId6"/>
    <p:sldId id="368" r:id="rId7"/>
    <p:sldId id="380" r:id="rId8"/>
    <p:sldId id="403" r:id="rId9"/>
    <p:sldId id="381" r:id="rId10"/>
    <p:sldId id="382" r:id="rId11"/>
    <p:sldId id="383" r:id="rId12"/>
    <p:sldId id="404" r:id="rId13"/>
    <p:sldId id="405" r:id="rId14"/>
    <p:sldId id="406" r:id="rId15"/>
    <p:sldId id="407" r:id="rId16"/>
    <p:sldId id="411" r:id="rId17"/>
    <p:sldId id="412" r:id="rId18"/>
    <p:sldId id="413" r:id="rId19"/>
    <p:sldId id="414" r:id="rId20"/>
    <p:sldId id="408" r:id="rId21"/>
    <p:sldId id="415" r:id="rId22"/>
    <p:sldId id="416" r:id="rId23"/>
    <p:sldId id="409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8" autoAdjust="0"/>
    <p:restoredTop sz="87049" autoAdjust="0"/>
  </p:normalViewPr>
  <p:slideViewPr>
    <p:cSldViewPr>
      <p:cViewPr>
        <p:scale>
          <a:sx n="112" d="100"/>
          <a:sy n="112" d="100"/>
        </p:scale>
        <p:origin x="312" y="-680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3:42.5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10094 11097 11390,'12'-16'45,"-2"2"213,-12 10-124,2 0 17,-2 1 1608,2 2-1585,0 10-96,0 0 23,0 9-67,1-2 61,2 13-45,-1-6 46,3 23-85,-1-16 22,0 10-21,-2-11 16,1 1-28,-1-1 0,0-1 33,1-1-27,-2-1 27,2-1-33,-1 0 0,1-2 0,0 0 6,1 0 0,0-1-1,2 10 1,-3-8 5,4 20-5,-2 2-6,2 2 0,-2-3 0,-1-14 0,0-7 5,0-2-5,1 12 0,-2-8 0,1 8 0,-3-13 6,0-1-1,1 3 40,-1-5-45,0 3 6,0-10-6,-1-3 5,0-4-5,0 0 0,1 0 6,0-1-6,-1-2 196,0 0-140,1 2-6,0 0-44,0 1 56,0-1 274,-1-2-465,1-1 129,1 0 73,5-3-17,4-1 33,10-2-83,-6 2-1,5 1 63,-7 3-29,20-2-27,-13 0-7,14 0-5,-10 1 6,-6 1 44,14 0-27,4 0 16,-7 0-34,5 0-5,-17 0-72,0 0 72,0 0 0,15 5 56,-12-3-56,11 5 0,-15-4 44,1 1-44,0-1-28,0 0 28,8-1 12,7 0-12,-5-2 28,0 0-28,-15 0-12,3 0 68,-4 0-22,3 0 0,-5-1-62,7 0 28,-2 1 11,6 0 22,-4 0-33,1 0 12,6 0-1,-6 1 28,8 1-50,-5 3 5,10 2 1,-11-2 5,2 1-6,-12-4-61,-3-1-118,2-1 95,-5 0 39,0 0 51,-1 0 79,-2 0-62,2 0 17,1 0-34,0-1-34,-1-1-22,-1 0 22,0 0 28,0-1-5,1 1-45,0 0-17,0 0 34,-1 2 34,0-1-96,0-2 22,-1-3 119,3-7-40,-1 5 0,1-4 0,-2 8-40,0 0 40,-1-1 51,1-10-51,-1 0 5,-3-8 57,0 1-23,-3-2 12,-4-14 10,-3-5-16,0-2 50,-5-13-33,3 6-54,2 11 1,1 0 19,-3-15-28,-1-6 0,10 32 0,-1 2 11,0-8-11,2 9 0,-1-5 0,3 12 0,0-10 6,1 7 11,-1-22 44,-1-9-55,0 8 33,0-7 17,-2 17-5,4 14 150,-4-7-139,5 21-29,-1 0-33,2 8 45,0 0-39,-2-3 33,1-1-39,0-1-11,-1-1 11,2 1-6,-1-1 6,1 0-45,0-1 45,0-3 0,0-1-5,0 0-1,0-1-33,0 3 5,0 3 34,0 2-56,0 2 516,0 1-315,-2 6-22,-11 3-83,1 1-29,-9 1 45,7-5-17,-2-2 39,0-1-38,-2-1 32,1 0-32,-2-1-1,-1 0 11,-9 2-16,6 0-29,-18 3 29,5-1-34,0 1 39,-7 2-39,19-3 6,-7 2 22,11-2-17,-19 3-5,14-4-6,-15 1 5,17-3-55,-15 0 50,9-1 5,-22 1-128,7 3-28,8 0-157,4 3-286,19-2-599,2-1-1792,0 1 2985,1-1 0,4-2 0,2 0 0</inkml:trace>
  <inkml:trace contextRef="#ctx0" brushRef="#br0" timeOffset="5002">10594 10216 13413,'5'38'89,"4"25"-94,-5-28 5,3 25-6,-5-22 6,0 3 6,-1 3-6,1-1 61,-1 2-61,0-1-11,-1-1 78,1 13-67,-1-16 0,0 21 11,2-22-5,-1-1 0,3-4-6,-3-20 39,1 2-39,0-10 11,-2-1-39,1-2 28,-1 0-1518,1-2 846,-1-9 672,0-11 0,0 6 0,0-4 0</inkml:trace>
  <inkml:trace contextRef="#ctx0" brushRef="#br0" timeOffset="5801">10498 10477 12965,'-9'-48'1181,"2"1"-705,8 16-369,2 4 105,4-7-212,-1 15-44,2-2-12,-3 12 22,0 3 34,-1 4 6,1 0-1,0 2-5,4 0 45,0 0 17,1 0-6,1 3 39,2 8-62,-1 1-27,3 4 5,-3-3 34,1 1-39,1 2-6,0-1 5,1 2 1,-1-2-1,-1 0 12,3 2-17,-6-6-33,3 3-723,-8-9-650,0-1 1406,-3-9 0,-2 3 0,0-3 0</inkml:trace>
  <inkml:trace contextRef="#ctx0" brushRef="#br0" timeOffset="8686">10284 9596 14981,'44'33'145,"8"1"-145,-23-17-50,18 5-107,-21-11-745,11 2-464,-20-8-432,0 1-3321,-10-4 5119,-4 0 0,-1-1 0,-2 1 0</inkml:trace>
  <inkml:trace contextRef="#ctx0" brushRef="#br0" timeOffset="9009">10594 9477 11222,'10'4'2067,"-2"-1"-1501,-8-3-157,0 38 5,-2-14-162,-2 32-61,-3-21 111,-9 22-173,3-10-56,0-5 0,0 2-28,2-8 0,0 0-29,0-1 1,1-1-54,-1 1 1,2-4-126,2-4-690,1-2-105,4-20-1536,4-13 2493,1-1 0,-1-3 0,0 6 0</inkml:trace>
  <inkml:trace contextRef="#ctx0" brushRef="#br0" timeOffset="9805">10760 9073 14488,'-36'27'1053,"2"-1"-767,16-12-157,-1 0 134,-6 6-258,8-5 35,-2 4-1,10-10-39,4-1-6,1-3 1,3-1-57,0-1 62,1 0 0,2 3 0,14 11 0,-2-2-6,12 6 6,-7-7 0,3 1 6,0 0-6,1 0 0,-2 0-6,0 0 1,-3-2-57,-3-1-117,-2-2-207,-1-3-1866,-1-2 2252,-4-5 0,-1 1 0,-4-4 0</inkml:trace>
  <inkml:trace contextRef="#ctx0" brushRef="#br0" timeOffset="10303">10903 9239 14897,'40'-48'818,"-8"11"-818,-24 28 39,-1 6-28,-4 1 124,1 2-1,-3 0 196,0 0-279,0 3 38,0 2-89,1 6 0,0 2 28,2 5-28,-1 1-33,2 2-107,0 0 45,1-1-191,1 3-521,0-6-4570,2-3 5377,-4-9 0,-1-5 0,-2-1 0</inkml:trace>
  <inkml:trace contextRef="#ctx0" brushRef="#br0" timeOffset="10769">11117 9049 13782,'22'32'433,"-1"1"0,0-3 0,1-3-237,11 4-72,-7-10-7,0-2 7,-15-10-57,3 2-67,-8-5 0,-2-2 95,0-1-5,-3 1 22,1-2 73,-2 2-180,0 1 186,-6 8-96,-1-2-84,-16 15 17,-9 1 6,-2 1-437,-9 5-449,19-15 852,-5 4 0,20-15 0,0-1 0</inkml:trace>
  <inkml:trace contextRef="#ctx0" brushRef="#br0" timeOffset="12494">9332 10811 13474,'12'49'146,"-1"-2"22,-8-12 123,1 17-207,-1-12 101,2 24-73,0-6-112,-2-10 5,0 1 1,-3-24 33,1-2-33,-1-1 33,0 2-39,0-8 0,0-1 0,0-9 0,0-2-118,0-2-156,0-2 324,-2-5 85,-6-20-96,1 4 28,-7-16-61,4 14 55,-5-9 1,4 10-6,-3-3 56,6 14-28,2 4-11,1 3-40,2 3 35,2 0 55,0 7-118,1 1 40,8 16-39,6 4-12,18 15-44,-9-15 16,5-2-55,-14-20 89,0-3 196,7-11 28,-4-2-45,5-10-39,-4-4 79,7-16-219,-7 10-768,10-17 768,-12 23 0,-3 4 0,-6 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9:29.0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15116 11644 13872,'3'-32'45,"-1"6"-12,3 17-22,2-3-11,0 2 0,0-4 56,-2 5-50,2-6-12,-2 3 6,2-3 62,-3 4-62,0 0 6,0 0 5,-2 0-6,2 1 1,-2-4 50,-1-1-45,1-12-5,-2 2-1,1-2 7,-1-1-7,0 12 29,0-7 55,-1 0 7,-1 3-24,-2-5 18,-2 6-23,-1 0-39,-2-1 62,-6-7-90,3 6 112,-12-15-23,8 15 18,-5-8-1,5 7 101,-7-10-67,6 6-89,-14-18-39,15 18 77,-7-6 18,8 11-1,1 2-22,0 0-11,0 0 72,-8-10-61,3 6 112,-16-16 17,-9-3-174,7 8-27,-7-5 94,19 20-50,0-1-45,0 1 68,0 0 66,-11-8-134,9 5 29,-9-5 27,13 8-17,0 0 23,-10-8-17,-6-3 59,7 6 0,-2 0-71,-12-9-27,17 14 0,1 0 17,-1 0 27,-15-9 1,10 7-62,-10-6 11,12 10 67,-17-9-78,10 7 45,-14-6-39,13 8-6,-1 1 67,-22-7-61,14 6-1,7 6 1,-2-1 16,7 4 1,0 1 2,1 0 0,-2-1-305,-11 0 0,1 0 314,-12-2-9,19 3 0,0 1 14,-19-4-27,-3 1-509,0-2 502,1 1 29,0 0-23,0 1 79,1 1-90,17 1 0,-1 1 2,12 2 1,-1 0 306,-20-4 0,-5 0-304,0 1 1,1-1-3,8 2 0,1 1 2,-9-2 1,3 0 0,-9 2-1,-2-1 6,0 1 25,18 2 1,0 0-672,12 1 1,0 1 654,-11-2 0,1 1-367,-15 1 344,19 0 0,0 0-2,-21 0 5,23 0 0,-1 0 2,3 1 1,-1-1 0,-12-1 0,-1 0-3,9 0 0,0 1 0,-7-2 0,3 1 6,-7-1-4,16 0 1,-2 0-1044,-20-2 1041,22 1 0,0 0 643,-14-3-643,2 0 0,0-2 68,2 1-68,-1-2 158,15 3 0,-1-1-164,-2 0 1,0 0-12,0 0 1,-1-1-12,-8 0 0,2 1-6,-9-1 31,18 3 0,-1 1 3,-13-1-5,-4 1-249,-1 1 249,-4 0 1156,-3 2-1156,-1 0-1124,4-1 0,-3 0 1129,23 1 0,0 0 0,-22-2 0,3 0-22,-5-3 19,18 1 0,0 0-14,11 1 1,-2 0 112,-21-5 0,-5-1-99,-2-3 0,0 1 6,10 1 0,0 1-75,-10-4 0,3 1 86,25 6 0,3 0 1646,-2 1 0,1-1-1660,-32-9 6,1 1-6,4-1-6,3 0-33,1 1-34,3 0-11,0 0 59,17 4 0,-1 0 25,-20-7-758,21 6 1,0 0 757,-13-7 16,7 0 1,-1-3-23,7 4 1,1 0 2,-8-4 0,1 0 3,11 5 0,3 1 0,-13-6-5,0-1-1,3 0 6,2 1 0,2-1-11,1 2 11,4 1-6,-1-1 6,2 1 0,0-1-5,-10-10 5,-3-2 0,0-1 0,3 4 1519,13 9-1525,0 1 173,-9-10-178,8 7 11,-7-7-11,11 10-28,1 1 5,0 0 23,1 0 5,2 0-5,2-1-28,0 0-6,-4-13 12,4 8-107,-11-20 22,7 9 79,-1 0 28,-1-5-23,11 17 0,-4-8 34,6 8-11,2 0 11,0-2-17,-1-12 12,2 8-34,-3-8-1,1-1 7,0 10-6,-3-18-6,1-1 11,2 9-44,1-5 72,5 19-67,1 0 40,0 1 27,1 1-5,0-9 11,0 9-6,0-8 6,0 10 12,0-12-12,0 8-12,0-19 7,0-2 5,0 9 0,0-5-6,0 22 6,0-11 0,0 7 39,3-21-72,-1 19-1,4-11 34,-2 12 0,1 1 0,-1 1-5,0 2 5,2-9-6,-1 7-5,7-19 5,-1 4 1,1-1-1,5-9 6,-7 22-6,4-9 6,-5 12-11,11-20 11,-7 15-5,8-15 5,-9 18 0,7-13 0,-4 8 0,12-21 5,-1-2-10,1 3-7,-3 5-21,-8 19 33,-6 12-11,-1 0-23,4-4 34,-2 3 0,2-4 62,-3 3-62,1-1 0,1-3-51,2-1 46,7-13 55,12-14-112,5-5 57,-2 3 5,0 1-6,-14 22 6,5-8 0,-8 13-5,-1-1 5,0 2-6,0 1 6,0 0 0,0 2 0,0-1-6,8-4 6,-8 5-50,11-5 11,-8 8 33,0 2 6,4-4 6,-10 7-6,7-3 0,-7 2 0,3 1 0,9-8-6,-5 6 6,15-11 0,-7 6 45,-1 1-45,7-1 0,-6 4-62,15-4 57,-15 7-68,1 2-78,-17 7 151,-2 1 5,-1 1 12,-1 0-17,-1 0 0,-1 0 11,-1 0-11,0 0 0,0 0 0,1 0 6,0 0 28,1 0-102,5 1 80,-2-1 32,0 0-21,-5 0-18,-4 0-44,0 0 39,0 0 0,0 0 0,0 0 0,1 0 0,-1 0-5,2 0 5,-1 0 16,1 0 12,-2 0 6,0 0 336,-2 0-309,-14-2-61,5-1 0,-18-3 0,0-7 28,-6-3-33,6 0-1,5 1 6,11 7-17,-3-3 12,3 2 5,-5-5 5,2 1 18,1 0-23,2 2 16,6 7 18,2 2-79,1 0-280,0 2 325,4 2 6,7 6 0,8 8 27,2 0-33,8 8-56,-10-10 101,11 10-34,-12-12-5,3 2-1,-9-6 1,-1-2 0,-3-1-6,-1-2 5,-2 1-5,-2-2 0,0-1-17,-2 0 17,0 0 34,0 4-34,-5 4 73,-1 4-62,-17 16-5,4-7-1,-10 11 1,6-9-1,1-1 46,1-1-40,3-5-5,4-3-6,2-4 5,5-4 23,3-3-22,1-2-6,0 0 17,0-1-493,-4 6-174,0 0-667,-5 10 1317,-6 8 0,9-11 0,-3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9:42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4999 15835 15345,'-27'11'997,"-1"4"-711,4 6-6,-6 9-40,-1 10 1,0 7-174,6-3 1,2 3-323,1-3 0,1 3 1,3-2 254,3 0 0,7 0-26,6 1 1,7-4 210,12-2-188,6-12 0,4-4-109,15-2-190,17 3-236,-15-11-61,-1 2-799,-12-4 1,1 1 1397,25 11 0,-11-4 0,-16-8 0</inkml:trace>
  <inkml:trace contextRef="#ctx0" brushRef="#br0" timeOffset="432">5428 16240 15732,'-19'37'212,"-1"0"1,3-3 0,2-3-163,5-4-94,4 8 38,7-10-67,18 12 23,0-20-45,26 0 89,-7-16 6,11-29 39,-20 3 12,-8-22-46,-18 14 118,-5-13-89,-7 14-34,-7-3-129,-8 20-403,-6 6-622,-3 5-834,-4 5-621,4 6 2609,4 4 0,13-2 0,7-1 0</inkml:trace>
  <inkml:trace contextRef="#ctx0" brushRef="#br0" timeOffset="904">5690 16240 12225,'8'2'969,"-2"-1"-605,3 38 17,-4-15-28,7 31-40,-6-25-55,-1-3-202,2 0-123,-2-12-79,3-2 337,-2-23-135,0-2-12,2-26 1,-2 10-39,3-10 100,-1 16 135,11 2-50,-5 12-79,8 11 6,-8 14-79,5 25-95,-5-7-835,5 21-3153,-6-27 4044,-3-3 0,-3-18 0,-5-8 0</inkml:trace>
  <inkml:trace contextRef="#ctx0" brushRef="#br0" timeOffset="1296">6095 16288 15333,'3'45'274,"0"0"1,0-9 0,0-3-275,-4 8-5,6-20-40,2-5-123,6-5 78,6-5 34,-4-4 56,4-8 34,-7-4-23,-3-9 84,-2-18-95,-3-8 34,-4-1-29,-13-5-868,-9 22-481,-5 5 1344,-14 12 0,26 10 0,-8 2 0</inkml:trace>
  <inkml:trace contextRef="#ctx0" brushRef="#br0" timeOffset="1567">6142 15883 16213,'16'62'196,"-8"-29"0,-2 1 11,-4 32-129,2-14 1,0 1-79,-1-13 0,2-1-345,2 13 1,3-3 344,19 4 0,-13-20 0,6-12 0</inkml:trace>
  <inkml:trace contextRef="#ctx0" brushRef="#br0" timeOffset="1946">6523 16288 16191,'-8'33'210,"0"1"0,-6 26-137,11-31-73,1-2-90,1-4-408,1-6-640,0-8-710,3-6 1848,2-20 0,-1 10 0,1-10 0</inkml:trace>
  <inkml:trace contextRef="#ctx0" brushRef="#br0" timeOffset="2068">6475 16145 14258,'-1'-12'-3786,"0"2"3786,1 10 0,0 0 0,0 0 0</inkml:trace>
  <inkml:trace contextRef="#ctx0" brushRef="#br0" timeOffset="2648">6808 15954 17339,'-8'-22'453,"2"14"-363,5 52-34,1 6 0,0 4-51,2-11 1,0 2 40,0 2 1,0 3 0,2-3-162,4-1 1,1-5-208,-2-5 0,1-3-300,9 2 79,-7-28-555,-1-29-717,-5-9-2584,-2-21 4399,-6 0 0,1 25 0,-1 6 0</inkml:trace>
  <inkml:trace contextRef="#ctx0" brushRef="#br0" timeOffset="2816">6761 16169 10903,'-18'-17'4419,"5"4"-4234,13 13 73,0 0-258,44 0-1272,9 0-84,-15 0 1,0 0 1355,27 0 0,-40 0 0,-6 0 0</inkml:trace>
  <inkml:trace contextRef="#ctx0" brushRef="#br0" timeOffset="3013">7142 16145 16527,'-13'62'487,"3"-5"-487,12-23-246,3-2-550,4-7-498,3-8-5354,10-11 6648,-8-10 0,1-1 0,-11-2 0</inkml:trace>
  <inkml:trace contextRef="#ctx0" brushRef="#br0" timeOffset="3146">7094 16026 14045,'-2'-10'667,"1"2"-1558,1 8 891,0 0 0,0 0 0</inkml:trace>
  <inkml:trace contextRef="#ctx0" brushRef="#br0" timeOffset="3765">7404 16311 15939,'-25'23'344,"0"0"1,-15 21-222,37-13-123,1-1-56,14 7-51,24-14 102,-3-6-68,15-21 73,-23-15 84,-4-9-17,-6-5-61,-4-2 11,-6 0 16,-3 2-5,-6 4-28,-5 6-39,-6 5-151,-4 5-762,-15 3-1787,2 8 2739,0 11 0,14-4 0,11 7 0</inkml:trace>
  <inkml:trace contextRef="#ctx0" brushRef="#br0" timeOffset="4180">7618 16264 13793,'8'11'1479,"-2"-2"-1098,-3 32-185,1-15-50,4 36-1,1-27-133,0-2-12,1-9-140,-1-7 207,6-11 34,-5-11 11,10-23-107,-9-1 96,6-26 33,-4 16-94,-1 4 172,4 18-88,-6 23-12,4 10-112,-4 12-73,1 5-935,2 16-107,-3-13-1036,4 5-1748,-6-21 3899,0-8 0,-3-6 0,-3-4 0</inkml:trace>
  <inkml:trace contextRef="#ctx0" brushRef="#br0" timeOffset="4566">7999 16312 16348,'9'48'278,"-1"0"0,1-4 0,1-2-496,9 16 78,1-25 140,0-24 50,-6-33-11,-10-2-39,-1-14 6,-3 8 27,-5 1 1,-1 2-6,-5 4 6,-1 7-34,0 5 0,1 7-437,2 9 241,5 7 196,9 22-202,17 9-330,4-1-1608,26-4-100,-17-24 2240,20-9 0,-33-5 0,2-3 0</inkml:trace>
  <inkml:trace contextRef="#ctx0" brushRef="#br0" timeOffset="4865">8261 15978 17876,'10'37'235,"1"-1"1,-1 3-1,0 3-170,-3 7 1,-1 5-1,1-3-383,0-1 1,1-1 109,-2-3 1,0 4 0,2-10-3630,14 5-3480,-7-32 7317,6-4 0,-12-9 0,-4 0 0</inkml:trace>
  <inkml:trace contextRef="#ctx0" brushRef="#br0" timeOffset="5546">9356 15835 16185,'-25'57'745,"5"0"-594,21-22 0,2 1-2555,2 23 2421,-1-20 0,1 0-166,2 13 149,1-7 398,-1-7-1848,5-6 385,-3-12-1007,5-4 2374,-2-9 0,-5-5 1,-1 1-1</inkml:trace>
  <inkml:trace contextRef="#ctx0" brushRef="#br0" timeOffset="6081">9665 16073 15860,'-4'37'459,"0"-1"1,-4 29-371,3-31 18,2 1-135,3 6-275,14-8 147,-1-6-276,21-15 242,-13-16 151,13-17 44,-18-2 7,0-12 32,-11 5-44,-3-2 45,-2 0 34,-6-9 83,-6 9-28,-6 5-134,1 15-56,4 30 101,8 19-73,9 7 28,13 21-386,2-30-505,9 6-1254,-3-24-1316,0-8 3461,1-5 0,-13-4 0,-4 0 0</inkml:trace>
  <inkml:trace contextRef="#ctx0" brushRef="#br0" timeOffset="6482">9975 16193 12405,'11'3'2217,"-2"-1"-1718,-9-2-208,0 0-174,11 37 18,-6-16-56,9 31-74,-6-19-716,0-9 279,1-4 304,0-19 172,-3-13 12,4-23-44,-3 5 116,1-13-4,-1 16-29,1 3 6,1 7 83,3 7 113,0 7-39,3 13-56,1 6-124,8 31-78,-8-7-488,-3-6 1,-1 1 487,4 12 0,-5-10 0,-3-16 0</inkml:trace>
  <inkml:trace contextRef="#ctx0" brushRef="#br0" timeOffset="6999">10356 16193 14925,'7'43'196,"0"1"0,0-4 0,0-5-67,2-5-129,2-6-141,1-5 136,2-8-1,0-5 6,-1-8 6,-1-9 22,-3-9 28,-2-26 90,-5-20-73,-4 12-6,-4 0 0,-2 39-5,0 7-62,2 4-84,2 8 117,3 4-27,0 8 156,5 6-78,4 6 90,7 6 0,3 5 78,4 7-40,-5-9 1,0 2-54,1 5 1,0 1-259,-1-1 0,-2 1 129,0 7 1,-6 0 53,-11-10 0,-5-1-134,-6 24 50,-22-11-123,-1-43-264,-6-5-285,-2-10 672,9-16 0,1-3 0,3 8 0,-13-27 0</inkml:trace>
  <inkml:trace contextRef="#ctx0" brushRef="#br0" timeOffset="7718">10736 16288 16079,'-11'28'761,"2"1"-654,9 0-107,2-3-79,4 3-324,9-14 347,-1-5 6,3-19-1,-7-10 51,3-24 0,-5 9 6,2-13-6,-3 18 0,-2 7 11,0 8 28,-1 7-33,1 6 207,6 20-129,12 24-213,-2-5-341,6 10-477,-11-31-465,1-8-1343,-1-4 2755,0-7 0,-7 2 0,-4-2 0</inkml:trace>
  <inkml:trace contextRef="#ctx0" brushRef="#br0" timeOffset="8152">11093 16193 16280,'-3'35'398,"-1"0"0,-1 26-387,4-35-11,1-4 0,2-3-118,3-6-33,3-6 39,4-3-11,0-4 33,0-6-27,1-14 105,-4-26 1,-1 8 11,-6-10 0,-2 25 6,-1 0 179,-1 11-124,-1 2-61,0 12 0,0 6 0,0 7 6,1 7 16,2 5-78,-1 13-106,9-3-1911,17-1 29,2-20 2044,22-24 0,-31 1 0,4-7 0</inkml:trace>
  <inkml:trace contextRef="#ctx0" brushRef="#br0" timeOffset="8801">11403 16192 16650,'-13'51'409,"2"-4"-409,11-16-6,3-2-27,2-2-51,3-5-320,10-4 276,-3-9 60,10-13 68,-10-9 6,1-12 0,-9-2-1,-3-3 40,-2-10 140,-5 4 16,-9 2-201,3 17-72,-4 11-63,11 11 135,1 3 79,3 7-74,4 4 40,4 3 112,7 3-112,2 3-40,2 2 197,0 4-129,1 3 173,3 20-39,-7 8-173,-2-1-4,-12-25 1,-4-1-36,-19 17-79,-1-3-146,-16-13-251,3-22-130,-2-9-190,-1-3-818,2-18-2900,7-3 4519,4-13 0,12 14 0,5 3 0</inkml:trace>
  <inkml:trace contextRef="#ctx0" brushRef="#br0" timeOffset="9248">11713 16264 14314,'38'-4'456,"1"1"1,28-6-188,-47-2-73,-3-2 51,0-10-124,-8 5-17,-2-6 40,-6 8 28,-1 1-12,-5 4-56,-3 2-33,-8 4-56,-13 2 67,-3 17-45,1 3 174,4 33 168,21 10-275,8 1-87,9-25 1,5-4-630,10-1 336,13-2-365,-11-21-924,2-14-4897,-3-5 6460,-4-7 0,-10 7 0,-6 2 0</inkml:trace>
  <inkml:trace contextRef="#ctx0" brushRef="#br0" timeOffset="10340">12641 16073 14314,'8'42'759,"0"-1"0,5 25-467,-3-14-158,-4-20-134,-2-7-90,-1-8-167,-1-8-29,0-5 443,4-33-11,-1-13-118,3-13-23,-2 1 29,1 19-90,5 2 56,-2 17 78,5 3-44,-1 18 33,0 8 79,7 24-152,-6-2 45,-5-2 0,-2 1 6,-1 17-45,-2-5-599,-5-19 683,0-48-22,0-2-62,2-27 0,1 11 0,3 0 72,2 3-32,3 7 66,10 10 45,-2 12 34,21 32-185,-15 6-319,-3 4 0,-2 6-956,-6-5 1,-2 0 1274,3 5 0,-2-2 0,1 9 0,-8-21 0</inkml:trace>
  <inkml:trace contextRef="#ctx0" brushRef="#br0" timeOffset="10758">13379 16121 16801,'-3'42'201,"-1"0"1,1-3 0,-1-4-202,-2-2-62,2-2 23,5 3-230,19-9 23,12-4 145,4-13 34,10-14 28,-14-24 72,-8 2-27,-8-19 44,-15 13-38,-4 0 32,-4 0-10,-5 5-84,-20 0-253,4 13-929,-23 2-3467,17 35 4699,3-3 0,16 9 0,12-15 0</inkml:trace>
  <inkml:trace contextRef="#ctx0" brushRef="#br0" timeOffset="11186">13712 16169 13961,'4'5'2146,"-1"-1"-1917,-3-4-133,-8 42-35,5-17 40,-6 37 28,8-27-124,6 0 63,3-4-68,8-6-68,4-8 35,2-8-34,9-19 67,-8-6 67,5-37 90,-17-13-124,-2 0 31,-11 27 1,-3 3-509,-6 2 271,-10-3-479,-3 25-132,-3 5-191,0 4-974,0 5-2919,6 4 4868,2 3 0,11-2 0,2-2 0</inkml:trace>
  <inkml:trace contextRef="#ctx0" brushRef="#br0" timeOffset="11468">13760 15740 16717,'14'40'187,"0"1"1,-1 15 0,0 8 0,-3-5-144,-2-9 1,-2-1-224,1 7 0,1 5 0,-1-10 106,1 12-875,-2-21 181,0-17-571,0-8-1479,2-8-953,-1-7 3770,-1-10 0,-2 3 0,-2-3 0</inkml:trace>
  <inkml:trace contextRef="#ctx0" brushRef="#br0" timeOffset="11871">14188 16216 12864,'60'-19'1237,"-14"-6"-766,-32-16-398,-12 13 16,-9-2-78,-7 20 101,-17 1-72,5 5-35,-10 2 29,12 9-29,4 7 57,-1 28 308,10-4-3,5-2 0,4 3-261,17 18-111,1-3-169,28-20 62,-14-25-258,9-13-453,-15-8 823,8-41 0,-19 33 0,5-23 0</inkml:trace>
  <inkml:trace contextRef="#ctx0" brushRef="#br0" timeOffset="12204">14498 15669 17720,'-1'39'209,"0"-1"0,0 4 0,2 3-181,1 2 0,2 3 0,0-2-1258,0 8 1,0 1 1118,1-1 1,1 4 0,-1-7 130,-1-16 0,0-3-2513,2 4 1,-1-4 2492,0-10 0,1-3 0,-4-14 0</inkml:trace>
  <inkml:trace contextRef="#ctx0" brushRef="#br0" timeOffset="13373">4166 15597 14348,'8'65'212,"-4"-24"1,-2-3-162,-1 5-51,0 9-286,2-23-705,-1-8-678,4-7 1669,1-5 0,-2-5 0,0-3 0</inkml:trace>
  <inkml:trace contextRef="#ctx0" brushRef="#br0" timeOffset="13591">4333 15645 12377,'8'5'1450,"-2"0"-240,-6-5-813,0 0-161,13 37-130,-6-8-375,10 36-191,-8-16-1181,2 9 1641,-2-18 0,0-3 0,1 6 0,1 2 0</inkml:trace>
  <inkml:trace contextRef="#ctx0" brushRef="#br0" timeOffset="14568">14807 15216 15872,'5'34'126,"1"1"0,3 27-98,-7-14-275,0-16-2962,2 1 307,0-28 2902,2-10 0,-3-2 0,0 0 0</inkml:trace>
  <inkml:trace contextRef="#ctx0" brushRef="#br0" timeOffset="14737">14950 15169 13491,'12'7'661,"0"30"0,-5 8-409,-2 1-252,1 8 0,0 1-180,-3 4-3102,-1-9 3282,-1-9 0,0-20 0,-1-9 0</inkml:trace>
  <inkml:trace contextRef="#ctx0" brushRef="#br0" timeOffset="16823">4595 16978 15395,'40'12'303,"-3"-2"-169,-6-13-78,5 0 68,23-3 44,-9 2-107,0 0-55,-2 2-6,-18 0 11,12 1-5,-12-2-1,1 0 6,0 0 34,-1 0-45,-1 0 6,10-1-1,3 2-10,-2 0-1,11 2 68,-6 0-51,-7 0 0,1 0-11,15 0 11,8 0-5,-32 0-6,-1 0 6,0 0-6,1 1-12,14-1 12,-9 0 0,26 0 40,-25 0-1,25-1-34,-13 0 54,-11 3 0,1 0-59,12 1 0,8 4 11,-27-3 56,35 2-67,-23-3 20,-8-1 0,-1 0-15,4 0-5,1-1 0,0 0-5,0 1 10,16-2-5,-21 1 0,0 0 0,22 1 39,4 2-33,-29 0-6,0 1 0,1-1-56,16 1 56,-12-4 0,12 2 0,-15-3-6,2 0 6,16 0 6,-11 0-6,-6-1 0,2 0 6,19-1-6,1 0 16,10 1-5,-31 1 1,1 1-12,23 1 0,-24-1 0,-2 1 0,3 0 5,-2 1-5,0-1 0,-2-2-28,-2 1 28,-1-1 12,-2 0-12,11 0 5,-9-1 1,22-3 5,-8-1-5,1-1-6,10 2 16,-12 1 35,-1 1-90,13-1 44,-27 1 1,12 0 95,-19 1-90,0 1 22,-3-1-27,-1 1 5,0 0-11,-4 0 0,-1-1 0,-4-1-39,-1 0-67,-1 0-152,1 1-436,0 1-2090,0 0 2784,-1 0 0,-2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0:09.5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12998 17169 14482,'16'55'893,"-6"-20"1,-2 1-651,-3-4 1,0 2-138,2 14 1,0 5-46,0-6 1,0 4 0,-1-4-17,1 4 0,-1-1-26,3 16 1,0-7-20,-3-18-560,0 1 420,-4-33 67,-2-3 23,0-6 61,0-12 45,0-4 61,-3-37-103,-5 2 0,0-2-14,2 10 0,0 0-3,-4-16 1,1 3 2,3-3 5,3 4 7,2 7-12,1 6 0,2 10-51,3 9 18,3 8 33,4 9 11,3 3 45,5 4-107,14 11 51,4 8 0,6 15 40,-13-4 139,-11 12-168,-14-15 118,-11 21-118,-6-19 79,-12 5-12,-5-15 34,-19-5-112,10-8-190,-12-3-1261,15-16 1451,13-3 0,5 0 0,14 4 0</inkml:trace>
  <inkml:trace contextRef="#ctx0" brushRef="#br0" timeOffset="903">13688 17097 17227,'-22'15'862,"-5"13"-744,7 20-90,8-17 0,0 2 8,0 12 1,0 3-37,2 1 0,2 0 61,-1 4 1,2 3-46,3-10 1,0 2 0,1-3-12,0 2 1,0-1-6,1 6 0,2-6-5,3-6-186,14 2 68,2-14-78,13 5-158,-3-16-122,3-5-1598,25-2 2079,-1-4 0,-11-1 0,-14-4 0</inkml:trace>
  <inkml:trace contextRef="#ctx0" brushRef="#br0" timeOffset="1467">13950 17502 14365,'51'20'929,"-3"0"-811,-11 2-96,0 0-22,0-1-409,-2-4-380,-3-2-4712,4-4 5501,-14-5 0,-2-3 0,-16-3 0</inkml:trace>
  <inkml:trace contextRef="#ctx0" brushRef="#br0" timeOffset="1782">14355 17455 16969,'3'64'694,"-1"-21"1,-3-1-527,-5 13-160,2-19 1,-1 5 55,-8 17 1,0 0-65,5-22 0,1-1-3,-5 19 0,1-4-115,3-12-358,4-11-425,2-12-477,1-8-286,1-6-1926,2-7 3590,0-3 0,0 1 0,-1 2 0</inkml:trace>
  <inkml:trace contextRef="#ctx0" brushRef="#br0" timeOffset="2652">14236 16907 16096,'-31'39'1366,"-6"8"-1226,19-23-78,-6 9 22,8-11-79,2-1 1,3-3 22,4-3-107,2-3-89,3-6 174,2 0 0,4-3-6,4 2 0,5 0-163,19 8 23,-11-4-129,12 5-100,-16-6-1379,3 4-1137,-6-4 2885,2 2 0,-11-6 0,-2-1 0</inkml:trace>
  <inkml:trace contextRef="#ctx0" brushRef="#br0" timeOffset="3068">14355 17074 12382,'8'2'1535,"-1"-1"-1267,-7-1 354,0 0-336,10-32-74,-4 21-27,7-24 23,-8 31-118,-2 2 285,2 2-202,-2 0-27,3 6-28,2 5-18,4 20-100,-4-6-151,2 12-151,-6-15-3619,4 4-543,-4-13 4464,4 0 0,-7-13 0,0 0 0</inkml:trace>
  <inkml:trace contextRef="#ctx0" brushRef="#br0" timeOffset="3416">14498 16907 14796,'33'16'196,"1"0"0,1 0 0,-4-3 62,-5-5 565,1 2-616,-13-3-67,-8 2-50,-6 0-12,-1 3-78,-3 3-134,-18 18-252,5-12-2482,-23 19 2868,22-23 0,-1-3 0,13-8 0</inkml:trace>
  <inkml:trace contextRef="#ctx0" brushRef="#br0" timeOffset="3918">14736 17740 16045,'1'62'639,"0"-5"-494,-1-24-61,0 14-196,0-7-3556,0-7 1393,0-23 2275,0-20 0,0 1 0,0 0 0</inkml:trace>
  <inkml:trace contextRef="#ctx0" brushRef="#br0" timeOffset="4185">15069 17788 14712,'3'6'2005,"-1"-2"-1971,-2-4-241,0 4-791,6-3-715,3 1 1713,10-3 0,-10-1 0,3 1 0</inkml:trace>
  <inkml:trace contextRef="#ctx0" brushRef="#br0" timeOffset="4354">15236 17788 13721,'40'1'0,"1"0"0,25 0 0</inkml:trace>
  <inkml:trace contextRef="#ctx0" brushRef="#br0" timeOffset="4536">15545 17788 13032,'9'12'2290,"-1"-2"-1348,-8-10-2287,0 0 1345,37-4 0,-27 4 0,27-3 0</inkml:trace>
  <inkml:trace contextRef="#ctx0" brushRef="#br0" timeOffset="4982">15950 17717 16880,'-7'42'85,"1"1"1,-1-4 0,1 0-372,-2 1 1,1-3-1261,0 4-6001,-3 18 7547,9-50 0,0-4 0,1-5 0</inkml:trace>
  <inkml:trace contextRef="#ctx0" brushRef="#br0" timeOffset="5538">16093 17359 16728,'31'27'119,"1"0"1,-2-2 0,-1-3-120,5 0-56,0-5-224,0-2-499,-3-5 779,15-5 0,-26-2 0,8-3 0</inkml:trace>
  <inkml:trace contextRef="#ctx0" brushRef="#br0" timeOffset="5835">16521 17288 17328,'7'57'508,"1"1"0,-2-7 0,-3 1-466,-7 3 0,-3 1-485,-1-5 1,-1 2 458,-1-9 1,-1 2 0,0-3 145,1 1 0,-1-3-184,-1 4 0,0-6-343,3-13-196,1-8-767,1-6-1517,2-8 2845,3-24 0,1 12 0,1-13 0</inkml:trace>
  <inkml:trace contextRef="#ctx0" brushRef="#br0" timeOffset="6517">16402 16740 16392,'-27'26'216,"-1"-1"1,3 0 0,1-2-83,-3 3 57,2 1-107,1-1-51,4-2 79,4-4-72,5-5-40,4-3-157,4-6-73,2-2 230,1-2 90,11 2-68,25 9-106,12 4 51,6 3-611,1 3 50,-26-10-420,4 2-946,-16-5-2981,-4-1 4941,-5-2 0,-4-2 0,-3-3 0</inkml:trace>
  <inkml:trace contextRef="#ctx0" brushRef="#br0" timeOffset="6919">16569 16740 15603,'61'15'179,"-6"-2"-179,-31-9-6,-2-1-5,-2-2-661,-1 0-2044,-8-1-758,-3 0 3474,-10 0 0,-2 0 0</inkml:trace>
  <inkml:trace contextRef="#ctx0" brushRef="#br0" timeOffset="7120">16688 16740 13054,'1'41'810,"0"-1"0,0 10 1,0-1-890,-1 11-951,0 1-2527,0-49 3557,0-8 0,0-4 0,0 0 0</inkml:trace>
  <inkml:trace contextRef="#ctx0" brushRef="#br0" timeOffset="7434">16807 16907 15121,'36'24'-305,"0"0"1,-2-2 0,-7-6-1231,-11-9-397,-4-3 1932,-2-2 0,-5-1 0,-3-1 0</inkml:trace>
  <inkml:trace contextRef="#ctx0" brushRef="#br0" timeOffset="7654">16949 16954 11407,'-4'-5'2420,"0"1"-1950,4 4-128,0 0-168,-5 43-135,2-18 50,-5 37-89,3-29-16,0-2-1715,0-4 1731,2-12 0,0-4 0,2-11 0</inkml:trace>
  <inkml:trace contextRef="#ctx0" brushRef="#br0" timeOffset="8190">17045 16645 15743,'38'19'384,"0"0"1,-3-1-1,-4-3-244,0 0 6,-8-4-23,-12-3-89,-3-2 190,-1 2-84,-4 4-51,-2-1 29,-12 15-112,0-4-6,-12 10-96,0-3-105,-4 1-124,-3 1-179,0-2-386,3-3-1872,5-5 2762,7-4 0,7-9 0,4-3 0</inkml:trace>
  <inkml:trace contextRef="#ctx0" brushRef="#br0" timeOffset="9712">16973 16883 13446,'-5'22'-61,"1"-2"-427,4-7-515,0 2 1003,0 7 0,0-11 0,0 3 0</inkml:trace>
  <inkml:trace contextRef="#ctx0" brushRef="#br0" timeOffset="10546">17545 16907 17781,'-5'52'302,"3"-7"1,1 9-1,0-4-974,0 1 1,1 1 699,-1 7 1,1 7-1,0-4 0,0 1 0,0-5-25,0-5 0,0-3 16,0-7 1,0-2-17,0-4 0,0-3-65,0 11-807,0 9 192,0-29-1538,1 13 2215,-1-11 0,2-8 0,-2-2 0</inkml:trace>
  <inkml:trace contextRef="#ctx0" brushRef="#br0" timeOffset="11527">18021 17407 16493,'23'30'756,"21"21"-714,-18-23 0,3 1-67,12 12 0,2 0-365,-11-12 1,-2-2-25,-2-3 0,-4-5-2712,-5-7 947,-15-12 2179,-8-4 0,1 2 0,-2-1 0</inkml:trace>
  <inkml:trace contextRef="#ctx0" brushRef="#br0" timeOffset="11782">18044 17835 15776,'19'-43'410,"0"-1"1,2-2 0,3 2-411,-3 7 0,3 1-347,3-1 0,3 5 347,17 7 0,-16 4 0,-4 18 0</inkml:trace>
  <inkml:trace contextRef="#ctx0" brushRef="#br0" timeOffset="12909">18330 16883 16919,'-21'43'526,"0"-3"-520,5-16 72,0 1 1,0 1-40,2-2-39,2-3 22,3-4-22,4-8-201,2-2 161,7-6 35,4 0-29,19 6 34,-3 1-145,25 11-51,-19-5-34,8 3-296,-16-7-472,-5-2-755,-3-4-1618,-6-1 3371,-2-3 0,-4 0 0,-1 0 0</inkml:trace>
  <inkml:trace contextRef="#ctx0" brushRef="#br0" timeOffset="13263">18497 17097 11127,'5'5'3506,"-1"-2"-2710,-4-3-561,31-29 51,-17 17-280,21-19 100,-25 26 180,-6 5-12,-1 4-117,-1 2-90,-1 10-67,0-1 0,1 6-420,4 4-661,2 1-375,0 0 1456,3-5 0,-7-14 0,1-2 0</inkml:trace>
  <inkml:trace contextRef="#ctx0" brushRef="#br0" timeOffset="13626">18687 16907 13676,'44'20'574,"1"-1"0,16 8-429,-22-15 51,-24-10 219,-4-1 285,-5 2-470,-3 10-152,-14 10-111,0 5-34,-8 5-124,1-5-212,1 0-354,0 0-1270,4-5 2027,2-4 0,6-9 0,3-4 0</inkml:trace>
  <inkml:trace contextRef="#ctx0" brushRef="#br0" timeOffset="14212">18759 17812 15681,'-12'41'188,"0"0"1,1-4 0,1-1-1265,-1 12-962,3-21 2038,0-26 0,5-4 0,0-10 0</inkml:trace>
  <inkml:trace contextRef="#ctx0" brushRef="#br0" timeOffset="14496">18997 17788 13340,'2'7'1383,"0"-2"-1400,-2-5-291,13-3-896,-5-1 1204,14-6 0,-15 6 0,1-2 0</inkml:trace>
  <inkml:trace contextRef="#ctx0" brushRef="#br0" timeOffset="14693">19187 17764 11861,'56'0'-1356,"-10"2"1,-39 0 0,-2 0-1</inkml:trace>
  <inkml:trace contextRef="#ctx0" brushRef="#br0" timeOffset="14849">19402 17740 10192,'7'12'1938,"-2"-2"-1938,-5-10-140,0 0-930,13-9-2940,-8 7 4010,10-6 0,-13 8 0,0 0 0</inkml:trace>
  <inkml:trace contextRef="#ctx0" brushRef="#br0" timeOffset="15348">19711 17764 15704,'-3'37'252,"0"-1"0,0 1 0,-2-3-415,-4 8-2453,-7 8 2616,-2-19 0,5-7 0,2-10 0</inkml:trace>
  <inkml:trace contextRef="#ctx0" brushRef="#br0" timeOffset="16281">20116 17359 15109,'30'16'1104,"2"4"-885,0 8-163,2 4-56,4 2-9,-13-12 1,2 1-171,20 17-258,-3-3-1725,-12-13 2162,-27-17 0,1-2 0,-10-5 0</inkml:trace>
  <inkml:trace contextRef="#ctx0" brushRef="#br0" timeOffset="16549">20139 17669 10696,'11'-1'2279,"0"-32"1,-3-13-1507,12-17-714,-8 9 0,2 0-59,2 20 0,1 4-1367,10-5 1176,3 8-684,12 2 875,10 3 0,-19 8 0,-1 3 0</inkml:trace>
  <inkml:trace contextRef="#ctx0" brushRef="#br0" timeOffset="17195">20377 16692 14695,'-32'19'546,"1"-1"1,-26 16-273,35-13-72,0 1-62,2-1-6,2 4-134,7-10-50,2 1-29,7-11-22,1-3 1,1 3 217,4-1 46,10 8-292,11 7 123,2 1-263,13 13-3332,-5-3-903,-6-6 4504,-4-4 0,-20-17 0,-3-1 0</inkml:trace>
  <inkml:trace contextRef="#ctx0" brushRef="#br0" timeOffset="17632">20473 16669 12634,'39'4'1428,"-1"-1"-1064,-18-3-84,4 1-101,10 0-195,-4 1-80,-1-1-1175,-10 0-432,-13-1 1703,-8 0 0,-4 0 0</inkml:trace>
  <inkml:trace contextRef="#ctx0" brushRef="#br0" timeOffset="18012">20615 16669 11155,'-6'-9'3764,"-2"40"-3450,6-5-110,-1 9 1,1 3-149,0 0-56,-1 9-112,3-21-225,0-5-615,0-7-918,0-6-135,2-4 2005,-1-3 0,1-1 0,-1 0 0</inkml:trace>
  <inkml:trace contextRef="#ctx0" brushRef="#br0" timeOffset="18348">20735 16883 14342,'31'30'125,"1"-1"0,-2-2 0,-5-4-125,-6-6-408,-2-4-2035,-1-4 2443,-7-5 0,-1-1 0,-8-3 0</inkml:trace>
  <inkml:trace contextRef="#ctx0" brushRef="#br0" timeOffset="18546">20734 17073 11497,'-1'-12'2016,"0"3"-1304,1 9 441,25-46-945,0 9-466,-7 6 0,3 0 258,22-9 0,-28 26 0,7 1 0</inkml:trace>
  <inkml:trace contextRef="#ctx0" brushRef="#br0" timeOffset="19064">21020 16645 13065,'28'20'476,"0"-1"0,20 14-352,-28-24 38,-1-2-117,-3 0 196,1-1-152,-6-2 163,-3 2-179,-4-2-73,-6 5 6,-4 1 134,-11 13-140,-1-2-140,-10 11-124,5-7 35,0 0-158,2 0-458,1 1-1250,5-3 2095,3 0 0,6-11 0,2-4 0</inkml:trace>
  <inkml:trace contextRef="#ctx0" brushRef="#br0" timeOffset="19878">21353 16764 14555,'38'28'659,"0"0"0,-8-5 0,-2 0-87,10 17-141,-17-7-50,-4 6 5,-6 5-257,-6 12-127,-4-22 1,-3 3 19,-3 7 1,-3 3-23,-1 6 0,-4 1-1912,-3 4 1,-2 0 1888,0-2 1,-1-3-51,1-7 1,-1-2 204,-2 1 0,0-2-435,0-5 1,0 1-1339,-6 8 0,0-2-5187,-6 10 6787,4-9 0,24-40 0,2-4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4:49.5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17830 2595 13245,'-1'-32'100,"1"4"-88,4 20-7,0 0 1,1 0 5,-1 1-5,2-1-1,-1 1-5,1 0 17,2-2-11,-2 1 5,5-4-6,-1 2-5,-1 1 0,3 0 0,-5 4 34,2 0-28,-2 1-6,0 1 5,3-3 6,-2 2-11,3-2 0,-3 2-11,3-1 11,-1 2-61,8-1 66,-7 2 6,10 0-11,-4 1 34,-1 1-45,-1 0 22,-5 0-11,0 0 45,0 0-45,0 0 11,1 0-11,0 0 0,1 0-146,0 0 46,5 2 100,0 2 100,13 5-88,-10-2-7,5 2 46,-8-6 5,9 1 22,-5-3-33,6 1-40,-8-2 68,-1 0-73,0 0 6,-1 0-6,0 2 11,6 0 79,1 3-79,-1-2-11,8 2 190,-2-2-184,1-1 111,11 0-105,-16-2-12,14 0 0,-18 0 72,5 0-66,-10 0 28,-1-2-29,1 1 1,1-2-1,6-2-5,-4 1 45,10-2-39,-5 3-6,1 0 17,5 1 22,-10 1-39,6-1 5,-8 0-5,0 0 6,1-1 0,-1 1-1,0-1 1,9-1 11,3 0-17,-1-1 11,7-1-118,-1 0 63,0 2 16,-3 0 89,-3 2-61,-11 1 11,7-2 1,-7 1 77,1 0-89,8-1-5,-7 1-57,12 0 112,-7 1-55,10 1-1,-11 0-5,2 0 11,-11 0 11,14 3-5,-9-1 11,12 1-1,-14-1-16,1-1 0,1 1 6,9-2 0,-7 1 72,17-1-72,-17 0 5,14 0 34,-11 0-45,-1 0 16,2 0-4,-13 0-12,5 0 0,-8 0-12,9 0 12,-8 0 0,7 0 0,-9 0-11,6-2 11,-2-1-5,8-6 94,-3-1 57,-2-1-101,-4 2 55,-8 3 1,-2 2-50,0 0 10,-1-1-33,2 0-28,-2 0 0,2-1 56,-1 0-22,0 1-29,2-3-5,-3 3-5,2-3 55,-1 2-39,-1 1-11,0 1 0,3-3 0,-2 1 0,2-2-39,-2 3 39,1 0 6,-1 0 39,0 1-12,0 0-33,0 1-5,-1 0 5,1 0 0,-1 1-745,0 0 750,1 5 85,-1 1-90,2 2 6,-1-2 66,-1 0-38,0-2-28,1-1 111,-1 0-122,2 3 5,1 3-6,3 3 6,2 2 0,0-1 0,2-1 0,2 2 6,0-2-6,1-1-6,-1 1 0,-1-3 6,-1 0-61,0 0 55,-2-2-72,2 0 5,-3-3 129,4-2-62,-6 0 57,8 0-51,-5 0 0,3 0-6,-1 0 6,0 0 0,0 0 0,1 0 6,5 0-6,1 0 0,0 0 28,0 0-28,-4 0 22,15 0-22,-10 0 0,9 0 0,-15 0 0,0 0 0,-1 0 67,-1 0-61,4 0 0,-4 0-12,8 0 6,-8 0 6,12 0-6,1 1 5,21 2-5,-13-1 6,7 0-6,-22-1 0,-2-1 0,-1 0 5,-1 0 7,0 0-12,-1 0 0,-1 0-6,-1 0 0,0 0 6,0 0 6,4 1 0,8 1 5,3 0-6,1 1 7,-6-3-12,-4 1-12,15 2 12,-10-1 0,9 1 6,-14-1 0,7 1-1,-7-2 6,12 1 6,-1-2 0,3 2-17,-3-1 0,-1 2-56,-10-2 22,5 1 34,-7 1 0,2-1 0,-1 1 0,0 0 0,1 0 0,8 0 17,3 0-17,0-1 6,5-1-1,-7 0 1,1 0 0,0-1-6,-10 0 0,1 1-12,-5 0 12,0 1 40,6 2-80,-3-2 40,14 2 56,-2-2-50,2 0 33,5-1-33,-2-1-6,-5 1 5,0 0-5,-12 1 6,0-1-12,1 0 12,8 1-6,-4-2 0,6 1 0,-9-1 0,2 0-6,-3 0 6,1 0 0,-2 1 0,3 0-5,1 4-1,0-2-22,-4 2 39,2-1-11,-7-1 6,5-1-6,-2 0 11,-1-1-5,3 0-6,-1-1 0,2 1 5,0-1-5,2 0 6,6 0-6,-6 1 0,9 0 0,-10 0-11,2 0-68,-8 0 79,-3 1-11,-5 1 11,1-1 0,1 2-17,0 0 17,2 1 0,1 0-89,8 2 89,0 0 5,16 3-61,3-2 56,2 2 34,-5-1-40,-12-1 6,-10-3-56,0 4 23,-5-4 27,1 4 6,-6-3-45,1 7 45,-1-2 6,0 13-314,0 6-1831,-1-1-1514,0-2 3653,-1-14 0,1-9 0,0-2 0</inkml:trace>
  <inkml:trace contextRef="#ctx0" brushRef="#br0" timeOffset="1426">18973 1524 15535,'0'39'213,"0"14"-157,-3-19-28,1 30-61,1-25 22,1 8 5,0-18-179,5 7 117,0-11-27,3 5 84,-2-13-28,0-1 44,-1 5-5,0 2-72,-1 4-208,-1-11-45,2-3 162,-1-12 113,8 0 50,-1-1 0,7 0 17,-2 0 22,1-2 34,9-2-68,-6-1-77,12-3-1222,-12 2 1294,-2-6 0,-8 7 0,-8-3 0</inkml:trace>
  <inkml:trace contextRef="#ctx0" brushRef="#br0" timeOffset="1694">18973 1762 13166,'33'8'159,"0"1"1,32 3-305,-45-11-813,4-1 958,-10-3 0,-7 2 0,-2-2 0</inkml:trace>
  <inkml:trace contextRef="#ctx0" brushRef="#br0" timeOffset="1929">18925 1572 11743,'-1'-4'852,"0"1"402,1 3-738,38 4-421,-15 0-45,33 4-50,-25-2-218,4-1-3400,19 2 3618,-18-3 0,3 0 0,-28-2 0</inkml:trace>
  <inkml:trace contextRef="#ctx0" brushRef="#br0" timeOffset="2624">19354 1786 12208,'3'58'113,"-1"-8"-113,-2-31 5,0-4 23,0-2-28,0-5 0,0-2-56,0-4 11,1 0 39,1-6 404,5-13-252,3-5-84,1-4 117,0 5-78,-5 9-107,4 3 6,-4 4 0,2 2 207,-4 6 129,1 10-274,-2 0-34,1 17-331,-3 3-1142,-1 1-269,1-4 1714,0-15 0,-1-11 0,1-1 0</inkml:trace>
  <inkml:trace contextRef="#ctx0" brushRef="#br0" timeOffset="3406">19687 1857 13771,'-24'27'146,"4"-3"-146,13-12-28,3 1 16,2-1 12,1 0-593,3 4 156,2-8 23,2 4 15,5-10 338,-3-2 139,6-4-61,-6-2 162,2-6-139,-3-1 27,0-2 28,-2 0-89,0 0 156,-2-1 23,0-5-78,-1 5 5,0-1 61,-2 8 281,0 4-303,0 3 79,2 8-68,0 5-50,4 12-11,0 3-28,2 5-34,0 4-6,3 18-33,-4-12 84,-1 22-11,-4-32 90,-5 9-79,-7-23-101,-20-4-112,6-14-358,-13-8-566,15-9-2862,2-1 3915,3-3 0,8 11 0,3 3 0</inkml:trace>
  <inkml:trace contextRef="#ctx0" brushRef="#br0" timeOffset="4022">19997 1548 14230,'-4'38'95,"2"0"-83,1-6 32,1 34-150,1-13-180,2 10-83,1-26-118,0-19-925,1 1 437,-2-6-755,0-1 1730,-2-5 0,-1-4 0,0-1 0</inkml:trace>
  <inkml:trace contextRef="#ctx0" brushRef="#br0" timeOffset="4360">20139 1810 9990,'2'6'1804,"-1"0"-1496,-1-6 0,0 36-145,0-17-91,0 30-66,0-28-6,0-1-90,0-4-476,0-4-867,2-6-1648,0-2 3081,3-4 0,-3 0 0,0 0 0</inkml:trace>
  <inkml:trace contextRef="#ctx0" brushRef="#br0" timeOffset="4577">20140 1691 10063,'0'0'0</inkml:trace>
  <inkml:trace contextRef="#ctx0" brushRef="#br0" timeOffset="5209">20425 1857 9229,'8'11'2385,"-3"-2"-1735,-5-9 527,0 0-925,-33 15 89,15-6-201,-23 11-140,31-12-246,5-2 67,5-1 16,2-1 102,2 1 10,9 5 51,-1-2 0,6 5 0,-5-2 0,-1 0 11,3 5-5,-5-4 5,1 6 34,-8-5-34,0-1 34,-9 2-28,-9-5-605,-3-3-583,-4-7 1171,4-16 0,11 7 0,-2-5 0</inkml:trace>
  <inkml:trace contextRef="#ctx0" brushRef="#br0" timeOffset="6106">20687 1500 10405,'-4'34'425,"0"0"1,-2 27-202,6-26-78,0 0-40,0 0-22,0-2-45,1-2-33,1-3 5,0 8 0,0-12 34,-1 11-34,-1-14 0,0-4-11,0-5 0,0-9-5,0-1-79,0 0 157,2-2 11,2 0-79,-1 0 141,4-7-28,0-5 128,8-22-240,-3 6 33,4-10-39,-5 15 11,4-3-11,-4 9-33,3 0 5,-7 12 28,0 2 5,0 4 85,0 5-56,0 4-23,3 18-6,0 7-5,-2 2-123,-2 11-112,-5-15 178,0-1-956,-1-10-751,0-16 1764,1-3 0,0-3 0,0 0 0</inkml:trace>
  <inkml:trace contextRef="#ctx0" brushRef="#br0" timeOffset="12753">23734 2262 15429,'9'62'11,"-3"-12"39,-1-9-44,-3-10 22,0 0-23,-1-2 1,0-2 67,0 5-112,1-6 22,-1-1 11,2-6-55,-2-10-46,1 4-22,-2-7 6,0 2-84,0-3 28,0 1 28,0-2-477,0 3 511,0-2 5,0 1 28,1 0 39,0-1-381,3 3-577,2-5 1003,10-16 0,-8 10 0,4-12 0</inkml:trace>
  <inkml:trace contextRef="#ctx0" brushRef="#br0" timeOffset="13401">23639 2619 14376,'26'16'173,"-2"0"-161,-9 0 32,-1-1-44,0-1-33,2 2 50,-5-5-17,4 1 72,-8-5-100,1-1 73,-4-2-39,-1-2-6,0-1-56,-1 0 11,1-1 28,-1 0-16,3 0 27,-2 0 56,6-4 57,-2-2 307,10-11 124,5-18-185,2-2-297,-2 0-45,-8 12-11,-9 14-2369,-1 3 2369,-3 6 0,0 0 0,-1 2 0</inkml:trace>
  <inkml:trace contextRef="#ctx0" brushRef="#br0" timeOffset="14366">22877 1691 14275,'2'51'342,"-1"-3"-286,-1-19 5,1 35-55,-1-22-6,1 22 0,-1-34-62,0-6-162,0-7-2504,0-6 1368,0-6 1360,0-6 0,0-2 0</inkml:trace>
  <inkml:trace contextRef="#ctx0" brushRef="#br0" timeOffset="14698">22853 1691 14594,'55'1'241,"-6"0"-191,-15-1-156,-3 0-1826,-4 0-90,-13 0 2022,-12 3 0,-2-3 0,-1 3 0</inkml:trace>
  <inkml:trace contextRef="#ctx0" brushRef="#br0" timeOffset="14945">22829 1834 13849,'61'8'796,"-7"-2"-796,-32-11 0,0 1-493,-2 1-3461,10 2 3954,-11 0 0,0 1 0,-13 0 0</inkml:trace>
  <inkml:trace contextRef="#ctx0" brushRef="#br0" timeOffset="15651">23258 1929 14521,'-6'38'482,"1"-8"-476,5-1 50,0-12-56,1 3 0,-1-9 5,1 0 1,1-9 184,-2-1-554,0-4 291,0-1 23,0-4 50,0 0 11,0-9-5,2 3 5,1-6-5,3 6 27,2 1-33,2 1-5,-1 2-1,1 2-84,5 0 79,1 2-22,1 1-208,3 3-549,-5 2-134,-1 0 924,0 5 0,-10-4 0,1 4 0</inkml:trace>
  <inkml:trace contextRef="#ctx0" brushRef="#br0" timeOffset="16198">23544 2000 12006,'43'4'1194,"-8"-2"-937,-32-9-128,0 0 123,-1-3-151,-1 2-6,-1-3-5,0 3-40,-2 0-44,-1 0-1,-3 0 96,-3-1 6,-3 4 10,1 1-106,-4 5-16,4 9-1,0 1-11,2 16-33,6-6 11,0 6-6,3-7-17,2-2-206,2-3 21,4-1 102,1-3-158,8 1-1489,8-4-1015,-1-1 2807,2-5 0,-16-2 0,-2 0 0</inkml:trace>
  <inkml:trace contextRef="#ctx0" brushRef="#br0" timeOffset="16832">23805 1905 13239,'8'58'174,"-1"-9"-169,-6-31-5,1-4 6,0 0-1,-1-7-111,0-1-157,0-5-488,1-1 667,1-2 84,1-2 0,2-4 62,5-13-17,-1 3 56,10-15 156,-7 16-134,4-5-123,-6 13 112,-1 3-50,-1 4 39,-1 1 201,-1 10-235,-3 0 12,1 17-79,-4-9-1446,-1 12-1376,1-15 2822,-1 1 0,1-10 0,-1-3 0</inkml:trace>
  <inkml:trace contextRef="#ctx0" brushRef="#br0" timeOffset="17268">24234 1905 15367,'-28'12'471,"7"1"-454,3 4-17,10-1-6,0 5-39,6-3 40,2-1-74,3 0-134,2 0-409,12 1 281,-2-7-387,14-1-4308,7-19 5036,-7 1 0,-2-5 0,-21 7 0</inkml:trace>
  <inkml:trace contextRef="#ctx0" brushRef="#br0" timeOffset="17914">24424 1572 12657,'-1'61'638,"0"-3"-459,1-19-56,0 1-50,0 1-51,1-7 1,1 0-23,1 17-56,1 7-263,0-24 112,-2-21-129,1-2-231,2-9 567,0-2 17,3-6 23,0-2 72,1-7-56,1-2-11,0-1 67,1 1-112,-1 2 5,0 3 1,3 5 56,-5 3 313,6 12-297,-4 22-55,-1 6-158,-3 7-257,-6-11-331,-2-12-1270,0-2 1993,-2-6 0,2-5 0,1-4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6:01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11260 14383 13385,'23'-19'733,"-2"4"-604,-13 10-79,-1 3 62,9 2-39,-5 0-6,15 0-11,-8 0-50,8 0 44,-6-1-38,3-1-7,0-2 34,1-1-33,0 0-6,-1 0 0,1 0 34,8 0-34,-9 3-6,17 0 0,-9 2 40,20-2-34,-8-2 22,-1 0-16,-3-2-6,-16 3 6,7 0-6,-9 2-6,2 1 6,0 0 0,3 0 0,0 0 0,2 0 6,1 0-1,12-3 1,-10 0 5,20-4-5,-22 3-6,9-1 5,-11 3-5,11 1 6,-8 1-6,8 0 0,-11 0 5,0 2 1,12 0 39,-9 0-34,10-1 28,-13-1 0,12 0-33,-10 0 11,19 0-12,-20 0 35,22 2-35,-20 0-5,10 2 0,-12-1 6,1-1-1,-1-2 1,1 1-6,-2-1-11,11 0 11,-8 1 61,8 1-61,-11 1 6,12 1 0,3 0 61,20 0-11,-20-2-51,4-1 46,-20-1-6,10-3-45,-7 0 5,7-2 1,-10 2-1,-1 0 1,0 1 0,0-1-1,-1 1 1,11-2 5,3 0-11,1 0 6,12 1-1,-20 2 6,27 0-11,-22 1-39,13 0 39,-13 0 62,17 0-62,-10-1 5,12-1 1,3-4 0,3-3-4,-22 2 1,-1 0-31,20-6 45,-24 5 0,-1 0-17,4-2 5,13-1-5,15-1 6,-23 5-6,22-1 0,-31 4-6,-2 2 6,-2-1 0,1 0 12,-2-1-12,2-1 0,-1 0 11,14-6-6,-11 3 1,26-7 5,4 2 7,4 1-13,-3 3-5,-17 4 0,-14 2 6,0-2-6,13-1 0,-12 2-6,11-1 6,-15 3 0,0 2 0,0-1 0,1 1 6,16 0-12,19 0 6,-11 0 0,9 0 0,-29 0 0,0 0 0,0 0 6,1 0 27,1 0-27,0 0 28,1-1-29,1-1 51,1 0-56,1 1 0,1 0 0,0 1 6,20 0-1,-14 0 1,-7 0 0,1 0-6,22-1 0,-1 1 5,4-3 1,-33 3-1,8-2 40,-18 2-45,-3 0 0,-4 0 0,-4 0 6,-3 0 33,-3 2-140,-3 1-291,-2 1-6229,-2 2 6621,-2-2 0,1 0 0,-2-3 0</inkml:trace>
  <inkml:trace contextRef="#ctx0" brushRef="#br0" timeOffset="2140">17807 3905 11424,'55'10'1261,"4"-2"-836,-27-8-240,2 1-62,-2 1-50,-9-1-17,1 1-6,1 0-16,2-1 28,2 0 44,18 0-33,8-1-23,2 0-47,-20 0 0,-1 0 2,23 1 15,-14 2 0,0 2 19,15 1-37,-19 2 1,-2 0 3,-1 0 0,24 4-12,-25-5 6,9-1 0,-13-3 6,15-1-6,-12-1 0,28 2 25,-31 1 0,1 2-25,4-1 0,1 0 0,-2 1 0,0 0 6,24 1 61,-16-5 45,2-1 0,1-2-79,17-1-5,-2-1 0,0 0 23,1-2-49,-14 1 1,2 0 19,-16 3 1,1-1-18,15 1 1,0 0-6,14 1 0,-29 0 0,-3 0 0,2 0 6,18 0-6,-12 0 0,15 0 6,-17 0-6,1 0 5,0-2 6,0 0-5,0-3 5,16-1 0,3-1-11,-1 3 3,-23 1 0,-2 0-3,9 1 11,12-3-5,-16 1-1,14-1-10,-14 1 5,10 0 0,-19 2 0,0 2 0,-3 0 0,1 0 0,-1 0 0,1 0 0,1 0 0,15-1 0,-9 0 5,24-5-5,-24 2 0,22-4 0,-24 3 6,7 1 0,-12 2-1,0 1 1,2 0-6,2 0 11,0 0-11,16-2 11,-12 1 28,12-1 51,-2 0-23,-11 1-16,22-2 27,-12 2-22,-1-1-22,9-1-29,-23 1 6,10 0-5,-14 1-6,1 2 39,-3 0-39,-2 0 0,-2 0 6,-4 0-6,-4 0 0,-2 0 11,-3 0-11,-1 0 11,4 0-11,-1 0 6,2 0-6,-2 1 0,0 1 0,-2-1-107,1 1-861,-5-1-2539,-1 0 3507,-2 1 0,0-1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7:33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13831 2334 15434,'10'60'186,"-2"-15"-186,-8 8 33,1-14 29,1 24-15,-1-28 1,1 1-62,0 10 0,-1-1 14,0-9 0,1-2 31,0 2 0,0-2-26,0 0 1,1 4-1,-1-17-5,-1-4-28,0-2 28,0-1 0,-1-1-22,0 0 22,0-1 6,0 1-1,-1 5-10,1-2-29,-1-1-134,1-5 118,0-7-3154,0-1 560,-1-26 2644,-1 8 0,0-10 0,0 15 0</inkml:trace>
  <inkml:trace contextRef="#ctx0" brushRef="#br0" timeOffset="632">13712 2834 13497,'-4'39'750,"5"-4"-655,10-12-84,3-1 62,2 2-73,0-1 6,0-2-6,1-1-6,-2-3-11,5 2 29,-8-6 44,5 3-17,-11-10 11,0 1 6,-4-4 112,0 2-157,-1-1 40,0 0-6,-1-1 5,1 0-11,-1-1 6,0 0 89,0-1-190,2-6 213,6-6-17,2-5 107,13-22 56,-6 9-29,7-15-100,0 0-146,-8 14-84,5-6-919,-12 23 975,2 2 0,-8 9 0,1 1 0</inkml:trace>
  <inkml:trace contextRef="#ctx0" brushRef="#br0" timeOffset="4131">19854 2072 15132,'0'41'353,"0"2"-297,4-7-819,0 12 869,3 14 80,-3-29 0,-1 4-153,1 14 1,-2 3-17,0-7 0,-1 0-3,0 1 0,0-1-9,-1-3 1,0-5-198,0 5-307,0-8 409,0-26 90,0-21 679,0-8-561,0-14 5,1-9-70,0 5 1,0-2-15,0-23 3,1 8 0,2 0-42,3-8-3,1 15 1,3 0-82,14-9-46,0 4-211,7 25 357,-7 28 96,0 9-56,5 26-84,-14-6 17,2 11 6,-10-11 5,-5-1 100,-1 9-60,-7-12 83,-14 14-151,-23-18-84,6-4-67,-11-15-180,22-12-514,2-11-914,3-12-1798,4-4 3585,6-5 0,4 19 0,4 6 0</inkml:trace>
  <inkml:trace contextRef="#ctx0" brushRef="#br0" timeOffset="5416">20496 1762 15037,'-34'49'706,"1"-1"-625,18-17 0,2 2-1993,3-2 0,0 2 1915,-2 18 0,3 2 2,4-5 1,3 1-4,0 4 1,2-1-3,4-1 0,2-1 0,-1-6 0,3-2 0,1-6 0,1-2 407,9 17-547,-1-12-700,11 3 325,-3-13-1114,29 7 1629,-6-22 0,-11-3 0,-11-10 0</inkml:trace>
  <inkml:trace contextRef="#ctx0" brushRef="#br0" timeOffset="5984">20782 2238 13827,'40'23'857,"0"2"-717,-8 1-107,2 0-33,-2 0 0,-2-4 0,-4-4-2066,6-3 2066,-7-8 0,-5-2 0,-10-5 0</inkml:trace>
  <inkml:trace contextRef="#ctx0" brushRef="#br0" timeOffset="6249">21092 2215 11418,'9'4'4016,"-4"52"-3464,-12-18 0,-2 2-479,3 6 0,0 1-31,-6 3 0,0-4 8,-3 9-53,4-18 0,1-1-1653,-5 15 810,-2 6-1549,11-31 2395,3-8 0,2-9 0,1-4 0</inkml:trace>
  <inkml:trace contextRef="#ctx0" brushRef="#br0" timeOffset="6964">20949 1643 16118,'-31'31'487,"7"-5"0,0 0-481,0 1 0,-13 17-1,20-16-5,7-11-5,1 2-40,7-14 11,1 0-33,1-3-51,4 3 118,4-1-5,6 3 44,16 7-33,-4 0-6,18 12 0,-19-9-135,5 4-268,-15-8-2095,2 1-616,-6-6 3114,1-2 0,-9-4 0,-1-2 0</inkml:trace>
  <inkml:trace contextRef="#ctx0" brushRef="#br0" timeOffset="7335">21068 1857 10752,'4'2'2745,"0"-1"-959,-4-1-1607,23-32-21,-15 21-209,16-21 11,-22 29-116,0 3 156,-2 0 263,3 5 6,-1 1 17,2 14-197,-1-1-89,1 9-5,-1-5-135,-1 0-420,1-3-611,1-3-4767,1-3 5938,0-8 0,-1-1 0,-2-5 0</inkml:trace>
  <inkml:trace contextRef="#ctx0" brushRef="#br0" timeOffset="7731">21211 1643 14678,'28'26'311,"1"1"0,16 14-250,-22-17 46,-8-9-107,-1-4 33,-4-1 12,-1-3 45,-3-3 414,-2 0 320,-2 1-539,-2-1-111,-5 8-169,-3-2-5,-7 7-56,-1-1-862,-10 8-550,6-3-3584,-4 4 5052,10-6 0,7-10 0,3-2 0</inkml:trace>
  <inkml:trace contextRef="#ctx0" brushRef="#br0" timeOffset="8314">21615 1976 14314,'10'43'394,"-1"-1"0,0-1 0,-2-1-240,-5 1 0,-2-2-524,1 27 389,0-7 1,-1 0-20,0-24 0,0 0-276,0 22 1,0-2-1456,0 2 1731,-1-19 0,0-5 0,0-11 0,0-3 0</inkml:trace>
  <inkml:trace contextRef="#ctx0" brushRef="#br0" timeOffset="8818">21925 2238 14185,'29'31'535,"1"0"0,16 18-445,0 0-90,-16-16 50,-1-3-50,-4-3-78,-1-4-292,-5-3-414,-2-4-991,-5-4-2757,-5-3 4532,-3-3 0,-3-3 0,-1-2 0</inkml:trace>
  <inkml:trace contextRef="#ctx0" brushRef="#br0" timeOffset="9050">21901 2524 12253,'10'7'2044,"19"-26"1,4-13-1824,-9 7 0,1-3-540,10-8 0,5-4 0,-4 5-1045,-4 4 0,-2 3 1254,3 0 0,-4 6 0,-12 13 0,-7 5 0</inkml:trace>
  <inkml:trace contextRef="#ctx0" brushRef="#br0" timeOffset="9649">22591 1762 13189,'37'55'649,"1"-1"1,-14-11 0,-1 2 0,-4-1-544,-2 12 0,-4 1-493,-1 9 0,-3-2 451,-4-14 0,-3-2 201,0-1 0,-3 0-53,-6 6 1,-3-2-81,4-15 0,-3-1-1,-11 13 1,-5 1-76,-4-10 0,-1-2-174,0-1 0,-3-1-300,-17 8 1,-2-5-331,18-17 0,-1-4 748,-18 7 0,4-3 0,8-7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8:10.7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14950 2429 14611,'4'-17'123,"0"4"-39,-4 9-50,0 2-34,0 0 56,0 1 61,0 18-10,1 30-102,1 15-22,-1-27 1,0-2-18,2 23-44,-1-16 39,-1 1 5,0-2 34,0-1 0,0-3 6,0-4 50,1-4-51,0-5 23,0 3-22,1-3 27,0 13-21,-2-12-12,1 6 0,-2-11 0,3 5 0,-1-6 0,1 2 0,0-10-17,-1-2-50,1-1 11,-2-2 16,1-2 287,-1-2-247,-1-3-84,0 1 17,-3-8 61,-1 2-11,-5-12 51,-7-8-23,3 4-5,-3-3-1,7 14 29,1 1-34,0 1 106,-3-6-16,5 8-85,-2-4 46,6 11-18,1 0-481,0 1 448,7 9 45,1 2-6,7 8-39,1 0 12,1 1-7,1 0 6,0-2-5,-2 0-6,1-3-11,1 3 56,-1-5-45,-2-1-12,-6-7-21,-4-3 139,-4-1-22,0-3-28,1-3 0,3-14 11,2 2-61,4-10 56,1 3 50,2-1-107,8-11-50,-6 12-1422,5-4 1467,-13 23 0,-1 2 0,-6 6 0</inkml:trace>
  <inkml:trace contextRef="#ctx0" brushRef="#br0" timeOffset="1364">15759 2286 12360,'9'45'1226,"-1"8"-772,-3 13-390,-2-29 1,1 1-26,-1 3 0,1-1-39,1 25 62,-3-19-51,0 17 28,-2-18-39,0 10 0,0-23 0,0-3 0,0-4 0,0-4 0,1-2-6,0 1 12,0-2-6,0-1 6,0-2-12,0 3 6,0-4 0,0 2-6,-1-8 1,1-1-1,-1-1-44,0-1-96,0-1-22,1-3-313,0 1 553,0-11 124,-4-10-123,-1-1-34,-5-6-27,-3 10 49,-7-8 1,3 4 223,-12-12-139,13 14-12,-2-2-38,8 10 32,3 3 119,1 1-191,4 4-45,8 14-11,2 1 11,9 11-11,0-4 6,0-1-6,1-1-51,-2-2 40,1-3-28,-2-3 39,0-5-50,1-3 38,-2-2 1,2-6-78,7-13-2459,6-17 2548,-3 2 0,-7 5 0,-13 19 0</inkml:trace>
  <inkml:trace contextRef="#ctx0" brushRef="#br0" timeOffset="2065">16402 2858 13536,'37'-8'-954,"-11"1"0,-21 7 0</inkml:trace>
  <inkml:trace contextRef="#ctx0" brushRef="#br0" timeOffset="2309">16735 2881 12539,'48'2'0,"-10"-1"0</inkml:trace>
  <inkml:trace contextRef="#ctx0" brushRef="#br0" timeOffset="2463">16973 2905 12309,'0'0'0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8:38.5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8475 9906 15799,'42'34'156,"-5"-6"1,0-1-117,3 3-24,-5-6 1,-1-2-17,2-1-67,-1-3-135,-5-3-224,-4-4-369,-6-3-896,-6-4-1121,-5-2 2812,-4-2 0,-3 0 0,-2 0 0</inkml:trace>
  <inkml:trace contextRef="#ctx0" brushRef="#br0" timeOffset="314">8880 9882 15518,'7'41'426,"0"1"0,-1-3 0,-1-2-186,-9 10-38,-2 6-96,-5 5-5,-2 2-31,0-6 0,-1 1-70,-4 10-53,5-16 0,1-4-272,3-12-2072,3-7-802,2-13 3199,1-4 0,2-8 0,1-1 0</inkml:trace>
  <inkml:trace contextRef="#ctx0" brushRef="#br0" timeOffset="3120">8522 9668 14947,'14'-37'605,"-1"2"-515,-1 13-51,0 0-33,-1 2-57,4-4-84,-7 13 63,3-2 72,-6 13 196,2 6-89,14 27-107,-6-7-281,17 31 1,-15-30-330,2 4-712,-5-17-1546,-2-3 2868,-1-7 0,-5-1 0,-2-3 0</inkml:trace>
  <inkml:trace contextRef="#ctx0" brushRef="#br0" timeOffset="3660">9118 9358 16096,'-19'34'216,"1"-1"1,1-1-1,2-4-93,1 5-16,1-2-74,1-2-27,3-4 0,2-5-1,2-6-5,2-4 73,1-3-73,1-3-84,0-2-6,1 2 85,16 6-197,7 6 40,7 2-1138,11 5-537,-16-8-1395,6 3 3232,-12-6 0,-10-6 0,-2-2 0</inkml:trace>
  <inkml:trace contextRef="#ctx0" brushRef="#br0" timeOffset="4177">9189 9549 13536,'6'-2'1473,"-1"0"-482,-5 2-632,15-22-180,-9 16-173,10-16 44,-12 21-5,-2 1 11,0 0-6,-1 0-44,1 0 39,0 0 11,-1 0-56,1 0 5,0 0 107,-1-1-112,0 1 6,1 0 27,4 12-33,-1 1 0,3 11 0,-2-2-39,1 0-11,-1 1 50,2-1-67,-1-3-146,1-1-168,-2-4-168,0-3-2397,1-4 2946,-2-3 0,0-2 0,-3-2 0</inkml:trace>
  <inkml:trace contextRef="#ctx0" brushRef="#br0" timeOffset="4554">9380 9358 16006,'35'42'409,"-3"-5"-342,-14-18-28,2-2-28,0 0 62,0-1-22,-3-2-12,-2-1 17,-3-3 241,-1 5-51,-6 0-162,-5 15-185,-15 1-291,-3 1-633,-13-4-1786,6-12 2811,-5-1 0,15-7 0,3-3 0</inkml:trace>
  <inkml:trace contextRef="#ctx0" brushRef="#br0" timeOffset="5459">10403 9858 14919,'36'38'482,"-2"-3"-449,-13-16-27,9 9-208,-7-9-403,5 6-761,-9-12 1366,1 2 0,-10-8 0,0 0 0</inkml:trace>
  <inkml:trace contextRef="#ctx0" brushRef="#br0" timeOffset="5807">10713 9811 11939,'7'12'2767,"-1"-2"-2112,-6-10 18,0 0 301,4 8-425,-1 17-325,-1 9 0,0 5-196,-2-6 0,-1 2-133,-3 17 1,-1 1 106,-2-9 1,-2 0-555,-6 19 0,-1 0 557,4-19 1,1-1-6,-3 7 0,0-5 0,0-6-129,1-8-201,1-3-124,2-6-722,3-10-3523,5-18 4755,0-7 0,2-2 1,0 5-1</inkml:trace>
  <inkml:trace contextRef="#ctx0" brushRef="#br0" timeOffset="6776">10403 9573 13424,'30'-55'1433,"-1"-4"-1057,-18 27-141,2-3-218,-4 11-57,0 10 40,-6 10 40,4 3 10,-2 1 51,3 3-22,1 3-29,2 6 1,2 3-46,1 3 29,1 1-29,7 8-72,-6-7-409,10 6 476,-7-16 0,-5-2 0,-4-7 0</inkml:trace>
  <inkml:trace contextRef="#ctx0" brushRef="#br0" timeOffset="7274">10974 9192 15221,'-25'30'345,"0"1"1,1-2 0,4-2-206,4 4-22,1 2-57,4-2-16,1-1-39,4-4 66,3-6-72,2-4-50,1-1 50,5-6 11,10 1 12,21 1-46,-7-2-162,11 3-459,-21-4-689,0 2-1843,-2-1 3176,-4 1 0,-6-5 0,-3-1 0</inkml:trace>
  <inkml:trace contextRef="#ctx0" brushRef="#br0" timeOffset="7678">11046 9335 12657,'9'7'2072,"-2"-2"-1876,-7-5 655,0 0-582,25-9-73,-16 12-39,20-4-56,-24 16-68,-1 3 7,-2 3-7,-2 0-324,-11 27 134,8-29 157,-9 17 0,15-36 6,3 0-6,6-1-291,1 1-326,1-1-290,2 1-661,1-3 1568,6-4 0,-11 3 0,1-3 0</inkml:trace>
  <inkml:trace contextRef="#ctx0" brushRef="#br0" timeOffset="7977">11236 9239 15804,'27'36'908,"-3"-3"-774,-8-11-28,-1-2 163,4 6-73,-4 0-45,-3-1-39,-7 9-151,-13 0 6,-1 1-449,-18 9-403,5-20-1389,-5 3 2274,10-14 0,7-6 0,5-4 0</inkml:trace>
  <inkml:trace contextRef="#ctx0" brushRef="#br0" timeOffset="11463">12236 10239 16454,'20'-8'-559,"3"2"0,-15 4 1,2 2-1</inkml:trace>
  <inkml:trace contextRef="#ctx0" brushRef="#br0" timeOffset="11773">12641 10168 15389,'31'7'-644,"-1"-2"0,-24-5 0,1 0 0</inkml:trace>
  <inkml:trace contextRef="#ctx0" brushRef="#br0" timeOffset="12086">13022 10168 16796,'36'11'-1905,"-1"-6"1905,-13-15 0,-10 4 0,2-1 0</inkml:trace>
  <inkml:trace contextRef="#ctx0" brushRef="#br0" timeOffset="13247">14307 9787 13609,'64'9'1478,"-14"0"-1388,-13 17-23,-11-5-67,13 13-353,-11-10-565,9 7-667,-14-13-1227,-4-4 2812,-2-5 0,-9-4 0,-4-3 0</inkml:trace>
  <inkml:trace contextRef="#ctx0" brushRef="#br0" timeOffset="13616">14760 9692 17076,'-7'39'565,"1"1"1,-3 25-533,-4-19 1,-1 1-31,2-5 0,1-1-901,-1 4 0,0 0 898,0-1 0,0 0 288,1-7 0,1-2-285,0 0 0,0-1-333,-6 22-337,4-12-3471,4-12 4138,6-22 0,1-5 0,1-4 0</inkml:trace>
  <inkml:trace contextRef="#ctx0" brushRef="#br0" timeOffset="14744">14355 9454 15423,'14'-32'734,"11"-27"-633,-14 26-45,10-20-45,-12 31-11,0 3 6,-4 9 22,1 3-17,-4 7 28,2 0 51,5 12-90,0-1 5,13 24-49,2 4-52,2 0-116,8 8-7,-16-25-235,5 2-548,-9-17 1002,2-3 0,-7-4 0,-1 0 0</inkml:trace>
  <inkml:trace contextRef="#ctx0" brushRef="#br0" timeOffset="15643">14998 8954 15210,'-29'38'366,"1"0"0,5-6 0,2-2-242,-13 16-18,12-12-39,1-1-61,3-1-6,3-5 11,4-4-17,4-2-55,3-7 61,3-4-11,12-1 5,9 2-168,26 19-178,-11-8-366,8 11-564,-18-12-836,-2-2 2118,-2 1 0,-10-9 0,-4-4 0</inkml:trace>
  <inkml:trace contextRef="#ctx0" brushRef="#br0" timeOffset="16081">15045 9120 14986,'37'-1'578,"-1"-1"-410,9 0-168,-8 0-191,7 0-1405,-17 0 117,-19 2-392,0 0 1871,-8 0 0,0 0 0,0 0 0</inkml:trace>
  <inkml:trace contextRef="#ctx0" brushRef="#br0" timeOffset="16278">15212 9120 11099,'-13'-9'2554,"2"1"-1490,2 50-644,6-16-201,-1 13 0,-1 2-152,5-1-61,0 12-6,1-21-494,2-5-990,4-7-1540,2-5 3024,-1-5 0,-3-6 0,-2-1 0</inkml:trace>
  <inkml:trace contextRef="#ctx0" brushRef="#br0" timeOffset="16527">15355 9358 13497,'30'19'-115,"0"0"0,21 13-703,-35-24-1204,-2-2 2022,-1-3 0,-7-2 0,-2-1 0</inkml:trace>
  <inkml:trace contextRef="#ctx0" brushRef="#br0" timeOffset="16729">15521 9382 10774,'-6'-2'2151,"-9"42"-2061,8-13-57,-3 12 1,0 3-34,0 0-235,0 11-1350,7-23 1585,2-8 0,1-11 0,0-5 0</inkml:trace>
  <inkml:trace contextRef="#ctx0" brushRef="#br0" timeOffset="17342">15545 9001 16331,'39'18'420,"-2"2"-280,3 11-107,-9-7 7,10 6-35,-15-12 1,-2-3-1,-4-2 1,-4-2 106,-2 0-39,-7 6-68,-1-4 35,-9 3-35,-4-5-5,-5 2 34,-3 4-34,-3 2-11,-1 3 5,-1 4-123,0 1-257,0 2-409,2-1-5070,-7 16 5865,9-15 0,0 1 0,11-20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9:07.7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7356 9501 13144,'12'44'492,"-1"0"1,0 1 0,-3-2-39,-5 14-169,0 10-38,0 0-1473,-1-2 1438,1 1 273,-1-6-418,0 0-22,0-4 213,-1-6-202,2 8-56,-1-10-5,2 6-6,-2-24-29,-1-8 507,0-17-3659,0-1 363,-1-2 2829,0-1 0,0-1 0</inkml:trace>
  <inkml:trace contextRef="#ctx0" brushRef="#br0" timeOffset="581">7356 9644 11099,'2'4'1882,"0"-1"560,-2-3-2229,-4-23-106,4 14 72,9-21-95,6 23 95,27-2-112,-10 6-16,14 5-46,-11 7 51,-2 5-22,-1 5 39,4 13-12,-13-6-55,1 9 140,-16 2-113,-5-9 62,-18 21 68,-16-6 19,-4-11 0,-6-1-182,4-10 0,0-2-157,-1 2 0,1-8-2061,-12-27-2408,33-4 4626,4-16 0,12 18 0,0 6 0</inkml:trace>
  <inkml:trace contextRef="#ctx0" brushRef="#br0" timeOffset="1318">8475 8954 15620,'-22'34'563,"1"0"1,0 0 0,1-1-251,-8 19-2272,11-19 0,1 2 2051,-3 8 1,0 3-23,0 5 0,0 2 0,2 2 0,1 3-7,7-7 1,1 4-1,3-1-671,4 2 0,4 0 1,0-1 607,0-1 0,1 0 0,4 0 168,8 9 1,5 1-1,-1-7-258,0-7 1,2-3-105,0-2 0,2 1 0,-1-5-64,-4-10 0,-1-3-137,4 5 1,1-1-777,15 17 1171,-10-14 0,-1 0 0,4 3 0,4 5 0</inkml:trace>
  <inkml:trace contextRef="#ctx0" brushRef="#br0" timeOffset="1999">9713 10311 16594,'5'36'347,"0"1"0,0-1 1,-2-2-281,-7 18-28,-3 3-39,-6 7-95,-3-2-236,0-5-1865,1-20 1,-1-1 2195,-4 5 0,-3 1 0,15-31 0</inkml:trace>
  <inkml:trace contextRef="#ctx0" brushRef="#br0" timeOffset="2652">11665 10216 16140,'9'65'941,"-6"-26"0,-3 1-667,-17 23-274,4-19 0,-3 1-185,1-9 1,-3 1-488,-15 20 1,2-4 0,8-16 0,3-6 0,0 0 0</inkml:trace>
  <inkml:trace contextRef="#ctx0" brushRef="#br0" timeOffset="3447">13855 10168 15793,'-3'67'1271,"-4"-3"-1058,-4-14-123,-4 4-17,-3 1-73,0 1-1076,-1-7-122,0-6-3200,2-12 4398,2-11 0,7-11 0,3-6 0</inkml:trace>
  <inkml:trace contextRef="#ctx0" brushRef="#br0" timeOffset="4241">15974 8811 9111,'0'0'0</inkml:trace>
  <inkml:trace contextRef="#ctx0" brushRef="#br0" timeOffset="4691">15997 8834 14863,'50'1'1020,"-9"8"-662,-36 24 6,2 14-61,1 17-177,-3-22 0,0 5-1873,0 7 0,-1 7 0,0-2 1799,0-10 1,-1-2-1,0 4-14,0 14 1,0 4 0,0-4 28,-2-16 0,0-4 1,0 0 27,0 20 0,0 0-49,0-17 1,-1 1 0,1-4-47,0 2 0,-1-3 0,1 7 0,-1-5 723,1-9-1104,-1-10-123,0-15-408,0-17 976,-1-8-6124,-2-5 6546,-2-3 0,1 9 0,1 4 0</inkml:trace>
  <inkml:trace contextRef="#ctx0" brushRef="#br0" timeOffset="5224">16664 9430 15737,'28'26'459,"1"-1"0,0 1 1,-2-1-287,19 15-61,4 1-5,1 0-130,-18-17 1,2 1-437,-4-4 0,-1-1-152,-1-1 0,-1-1 611,14 7 0,-29-19 0,-4 0 0</inkml:trace>
  <inkml:trace contextRef="#ctx0" brushRef="#br0" timeOffset="5425">16616 9930 16896,'23'-44'292,"0"0"0,0 0 0,2 0 1,1-2-1,0 0 0,-1 5-247,8-14 0,1 2-944,-3 7 1,2-3-1,-3 9 261,-7 12 0,-1 4-4645,21-14 5283,-15 22 0,-13 7 0,-5 6 0</inkml:trace>
  <inkml:trace contextRef="#ctx0" brushRef="#br0" timeOffset="6163">17045 8811 14863,'35'15'584,"0"0"1,0 1-1,-3 2-208,18 23-2117,-22-17 0,-1 0 1925,1 3 1,0 0-56,2 3 0,0 2-9,-1 4 1,0 2-32,0 5 1,-2 3-32,-2 5 1,-3 2 8,-3 3 1,-5 2 13,-3 3 0,-5 0-16,-2-1 0,-6 3-13,-7-5 0,-4 3 0,-1-2-28,3-14 1,-1-2-1,-3 2-9,-5 4 1,-3 4-1,-3-1 1,2-5 164,-1-7 0,-1-4 1,1 0-265,-13 17 0,-1-5-342,2-12 0,3-8-560,0-9 1159,-8 1 0,27-17 0,4-3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9:34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9046 8215 14006,'1'37'1389,"-1"3"-974,0-11-258,0 3-56,0 27-101,1-25 0,0 0 44,-1 1 1,0 1-396,2 14 1,0-2 361,-1 9 78,1-20 1,0-2-84,-1 10-1,2-4 6,0 6-5,0-17-6,0 3 0,-1-18-56,2 1 56,-2-6 539,2 8-533,-2 3-6,-1-4 5,0 5-5,-1-9 6,0-1-6,0-1 0,0-2-252,0-2 39,0-4-191,0-1 29,0-8-644,0 0-3557,-2-13 4576,-1 6 0,0-1 0,1 8 0</inkml:trace>
  <inkml:trace contextRef="#ctx0" brushRef="#br0" timeOffset="347">8951 8930 14381,'23'48'712,"-4"-10"-673,2-7-34,-4-10-5,-1-3 12,4 1-7,-5-9 113,6 0 370,-4-18-186,-1-6-89,6-33-241,-7 9 0,2-2-897,12-20 925,-7 21 0,-1 7 0,-4 17 0,0 5 0</inkml:trace>
  <inkml:trace contextRef="#ctx0" brushRef="#br0" timeOffset="1892">10784 8239 17176,'5'58'40,"0"0"-40,-4-12 2,2-6 1,0 1 3,2 25-4,0-9 1,1 0 65,-1 8-66,0-16 1,-1-2 3,1-2-6,3 5-95,-3-30 39,0-5 50,-1-7 0,-1-2 6,-1-3 0,-1 0 6,0 2-101,-1 6 16,1-2 23,-1 4 51,0-8-113,0-2 12,0-1-561,0-2 539,-3 0 38,1 0-11,-2 0-11,0-1-68,0-1 169,-1-6 11,0-2 56,-3-12-50,1 6 61,-4-5 40,2 9 16,-6-3-78,2 7 5,-3-1 113,3 5-107,3 3-39,0 0 16,5 3-38,4 6-12,13 13 11,-1-3 1,12 5 5,-3-15-12,21-5 68,-14-7 12,17-7-29,-21-6-6,7-10-346,-9 8 313,23-10 0,-31 21 0,13-3 0</inkml:trace>
  <inkml:trace contextRef="#ctx0" brushRef="#br0" timeOffset="8784">12165 8239 14202,'-7'32'1311,"8"15"-975,7 8-162,4 4-135,-6-26 0,0 1-39,3 19 79,0 4-46,-1 0-27,0-1-1,0-3 12,1 13-11,-2-21-1,3 14-161,-4-32-147,-2-3-269,-2-15 18,-1-7-68,-1-2 118,0-4-1815,-4-9 701,-4-4-2163,-5-5 3781,-2 3 0,7 8 0,1 4 0</inkml:trace>
  <inkml:trace contextRef="#ctx0" brushRef="#br0" timeOffset="9019">12141 8858 14180,'21'28'504,"2"-3"-398,2-8-106,0-1 107,0-4 33,0-4 190,8-4-133,-8-8-46,10-17-146,-18-1-5,4-14-504,-8 5-1663,-2 2 2167,0 3 0,-6 12 0,-1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4:15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11213 11573 13575,'40'10'566,"-7"-2"-477,-15-7 6,-3-1-55,2 0 44,2 0 11,1 0 45,14 0-140,-8-3 112,21-3-56,-9-2 5,20-1-72,-11 2 17,-4 1-1,-14 3-5,-8-1 6,0 1 28,1 0-34,1 0 5,0 0-5,-1 0 11,1-1-5,0 1 44,11-1-33,13 2 50,0 0-67,-4 2 0,-16 0 0,-11 0-5,5 0 10,-10 0 1,3 0-6,-11 0 0,-1 0 50,0 0 107,-5-4-78,-3-1-85,-13-6-39,1 2 45,-8-1 23,7 1-23,1 1 5,1 0-50,-2-2 45,7 2 0,0 0-28,7 3 34,2 2-12,2 1-234,0 2 307,6 0-11,2 3-11,6 2-45,1 2 11,2 2-6,0 0 12,1 1 17,-3-2-29,-1 2 68,-3-1 34,-3 2-17,-1 0 5,-4 2 62,-1 9-68,-7 3-408,-11 12-353,5-13 672,-6 1 0,15-20 0,1 0 0</inkml:trace>
  <inkml:trace contextRef="#ctx0" brushRef="#br0" timeOffset="1117">12236 11025 14673,'-12'-15'95,"2"1"-39,8 7-51,1 2 57,-1-2 145,1 4-151,0 1 196,1 1-129,0 7-49,0 4-13,4 22 18,1-1-40,2 16-5,2-6-34,-2 2 2,-2-8 1,0 3 75,-2 3 1,0 2 5,2 22 0,-2 0-62,-1-20 1,0-1-23,-1 6 0,1-5 33,-1-1 1,3 11-23,-1-18-11,2 7 6,-3-20-6,1-2 5,-1-2-5,-1 1 12,0 0 27,-1 12-34,0 9-10,1-3 5,0-5 0,0-18 0,0-9 0,0-2 5,-1-2 7,0 1-1256,0-3 717,2-8-5864,3-35 6391,0 3 0,1-6 0,-4 24 0</inkml:trace>
  <inkml:trace contextRef="#ctx0" brushRef="#br0" timeOffset="2249">12355 11097 12169,'35'-45'790,"-2"8"-510,-13 35-67,2 1 593,17 1-554,-6 0 107,27 0-107,-7-4-163,-1 2 68,9-5-123,-27 3-1,8-1 6,-15 1-39,-1 1 0,0-2 0,-1 1 6,0 0-6,-1 0 6,1-1 5,10 1-6,-7 0 1,16-1 5,-1 0-11,-8 2 0,0 0 0,-20 3 11,3 0-11,-6 0 0,3 0 0,-8 0 6,-2 0 51,-4 0 295,-1 0-352,0 6 0,0 4 56,0 3-56,0 15 34,2-6-28,1 16-6,1-3 0,-1 6-34,1 3 34,-1 4 28,0 0-31,-1-15 0,-1 3 6,1 0 0,0 1 0,0-2 0,1 2 50,0 6 0,0-1 17,-1-8 0,1 0 36,2 32-28,-3-27 1,-1-1-1011,1 6 932,-2 10-536,0-19 569,0-4-16,0 3-23,0-13 1,0 1-298,0-14 46,0-2-354,0 1-913,-1 8 1,-2-1 1674,-1 9 1,1-16-1,0 2 1</inkml:trace>
  <inkml:trace contextRef="#ctx0" brushRef="#br0" timeOffset="2724">12426 12216 15367,'56'-21'706,"6"0"-594,-6 8 0,3 1-866,-11 3 1,3-1 768,4 1 0,7 0 0,-6 2-13,0 1 1,-3 2-115,0-1 1,-2 2 142,-9 2 0,-3 1 386,17 6-551,-3-2-5596,-3 5 5730,-35-9 0,1 1 0,-16-4 0</inkml:trace>
  <inkml:trace contextRef="#ctx0" brushRef="#br0" timeOffset="3632">12665 10239 12113,'15'-30'1809,"-3"5"-1445,-11 40-280,0 2 11,2 18 29,-1 3 94,1 9-128,-1 8 106,-1 6-107,1 4 31,-2-20 1,0 3-60,0-2 1,0 1-23,-1-3 1,0 1-9,1-1 0,-1-3-37,0 7 6,0-4-11,1-12-107,0-13-5,0-2-101,0-4-1210,0 0-779,0-4 2213,-2 1 0,1-8 0,-1 0 0</inkml:trace>
  <inkml:trace contextRef="#ctx0" brushRef="#br0" timeOffset="4099">12570 10406 13278,'19'-32'647,"0"1"0,13-20-132,-15 43-302,-3 4 140,13 7-28,9 24-258,-6-4-50,-5 3 0,-3 0-17,0 0-6,5 8-4217,-2-16 4223,-13-9 0,4-2 0,-15-7 0</inkml:trace>
  <inkml:trace contextRef="#ctx0" brushRef="#br0" timeOffset="4721">12427 9549 14572,'30'21'188,"1"1"1,-2-1-1,-2-3-148,4 0-40,0-1-146,-3-3-392,-2-3-671,-4-5 1209,-2-3 0,-9-3 0,-2 0 0</inkml:trace>
  <inkml:trace contextRef="#ctx0" brushRef="#br0" timeOffset="5000">12760 9477 16073,'3'45'437,"-1"0"0,-3 9 0,-4-3-404,-12-1 23,3-6 0,-1-1-56,-1 5-89,-3 6-259,11-28-419,3-10-4162,3-4 4929,2-7 0,0-2 0,0-2 0</inkml:trace>
  <inkml:trace contextRef="#ctx0" brushRef="#br0" timeOffset="5719">12784 8954 15664,'-25'21'1361,"1"1"-1187,5-4-45,0 2-23,2 1-106,1-1 0,4-2-6,4-3-5,2-5 11,4-2 17,1-3-11,1-2-1,0 2-5,0 1-11,5 8-146,8 7-268,19 20 89,-7-12-101,8 7-96,-16-19-329,-1-3-583,0-2-1395,-2-5 2840,-2-3 0,-5-3 0,-4 0 0</inkml:trace>
  <inkml:trace contextRef="#ctx0" brushRef="#br0" timeOffset="6121">12927 9096 11900,'0'6'2336,"0"-2"-1922,0-4 297,35-3-374,-23 15-247,24-4 38,-33 24-122,-6-9 0,-2 8 5,-2-10 28,1-4-39,2-4-39,1-4-157,2-3 190,6-3 45,10-1-39,1-2-331,17 1-2418,-3 0 2749,5-6 0,-15 3 0,-7-3 0</inkml:trace>
  <inkml:trace contextRef="#ctx0" brushRef="#br0" timeOffset="6483">13165 8906 13877,'35'27'433,"1"1"0,-6-6 1,-5-2-266,2 3-6,-12-9 23,-2-2-67,-3-2 5,-2-2 219,-3 0-129,-3 8-157,-2 4-17,-3 4 118,-10 8-85,1-12-72,-8 7-44,4-11-376,-2 0-729,-7 3-1820,2 0 2969,-4 4 0,13-11 0,3-2 0</inkml:trace>
  <inkml:trace contextRef="#ctx0" brushRef="#br0" timeOffset="62399">13403 11573 14510,'38'5'392,"-3"-1"-252,-19 0-45,3-1 51,14 1-101,5-2 0,25 0 55,-9-1-100,-18-1 0,-1 0 6,4 0 56,2 0-62,-21-1 5,8-1 35,-7-1-29,7-1-11,-9 1 6,-1 1 5,10-1 23,-7 2 10,16 0 63,-9 1-90,16 0 16,-14 1-22,3 2-5,-17 0 33,1 1-33,4 1-12,-5-1 6,3-1-5,-7-1-40,1-2 11,-4 0 34,-1 0 224,-6 0-95,-10-1-123,-11-6-62,-3 0 44,-25-12 12,24 9-5,-11-6-29,24 10 29,2-2-46,3 2 40,2-2 5,7 5 141,2 0-79,8 3 0,1 2-39,10 6 22,-5 0-39,4 4 117,-9-2-55,-2 1 28,-2 0 27,-1 1-10,-3 1-23,-2 1 11,-3 1 84,-4 12-134,-5-6-90,-15 18-67,1-15-134,-11 5-208,11-13 454,-3-6 0,12-4 0,1-5 0</inkml:trace>
  <inkml:trace contextRef="#ctx0" brushRef="#br0" timeOffset="63237">14379 10978 14365,'16'40'868,"1"19"-661,-13-27 1,0 3-85,0 14 0,-1 1-104,1-5 1,-2 1 123,0 15 0,-2-1-121,1-24 1,-1-1 41,0 12 0,0-2 9,0 12 28,0-3 22,0 8-123,0-18 0,0 5 45,0-21-39,0-4-6,0-2 33,0-3-27,1 2 50,-1 6-51,0-5-5,0 1 12,0-7-7,0-6 6,0 3-11,0-9-84,0 1-2834,0-5-330,0-23 3248,2 7 0,-2-10 0,1 17 0</inkml:trace>
  <inkml:trace contextRef="#ctx0" brushRef="#br0" timeOffset="64384">14450 11049 13065,'28'-10'1143,"26"0"-1037,-20 7-33,21-1-6,-22 1 40,15 0-51,-12 2-56,11 0 50,-16 1 73,-1 0-67,-1 0 11,-2 0 12,1 0-29,-1 0 23,0 0-6,14-2-33,-9-2-17,22-8-6,-12-1 39,14-2-44,-19 6 39,-2 4-1,-19 5-44,-1 0 40,4 0-35,-7 0-5,4 0 0,-8 0-5,4 0 5,-5 0 11,4 0 11,1 0-22,1 1 6,2 0-6,-4 0-39,-2 0 39,0-1 0,-2 1 11,-1-1 28,-4 0 197,-2 0-119,0 2-111,0 8 5,0 14 45,0 3-17,1 27-8,2-15 0,2 2-12,-3-7 1,1 0-20,3 11 0,0-2 0,1 8 34,1 1-34,-1 1 0,0 0 0,0 0 5,0-1 7,-1 0 38,-2-15 0,0 1 40,3 19-51,-3-12 0,1 1 1,1 15-40,-2-5-146,-1-15 68,-2-29-40,-1-3-117,0-9-2689,0 0-2246,-4-1 5170,0-1 0,-1 0 0,1 2 0</inkml:trace>
  <inkml:trace contextRef="#ctx0" brushRef="#br0" timeOffset="64951">14498 12240 14454,'35'8'452,"0"0"0,3-1 0,1-2-298,0-3 0,1-2-17,7-1 0,1-1-2272,5-1 0,-1-2 2213,0-2 0,0-1-42,14-3 1,0 0 5,-8 2 0,-1 1-14,-5 0 0,-1 2 585,-5 2 1,-4 3-609,10 0 623,7 1-1244,-24 0-891,-12-1-1647,-21-3 3154,-7-2 0,3 1 0,-3 0 0</inkml:trace>
  <inkml:trace contextRef="#ctx0" brushRef="#br0" timeOffset="65884">14855 10239 13844,'14'45'823,"-1"20"-638,-11-17-9,0 1 1,-1 1-65,-1 17 22,0-10 1,0-1-45,1 7-57,0-23 1,-1-3-29,3 6 7,1 5-18,-2-16-84,3 11-868,-4-12-425,1 3 1002,-2-4-240,0-4-500,-1-5 1121,-2 4 0,1-12 0,-1 1 0</inkml:trace>
  <inkml:trace contextRef="#ctx0" brushRef="#br0" timeOffset="66517">14736 10478 15473,'19'-25'539,"-1"2"-315,-7 6-45,1-4-22,2-2-90,1-2-17,6-8-50,-7 12-84,5-4 129,-8 18 78,6 9-117,-3 7-12,4 8 12,-3 3 33,10 15-39,-5-6-84,8 9-241,-9-14-324,-1-3-797,-1-5-2004,-2-4 3450,-3-5 0,-5-3 0,-3-3 0</inkml:trace>
  <inkml:trace contextRef="#ctx0" brushRef="#br0" timeOffset="67256">14617 9454 15154,'46'19'785,"8"6"-780,-24-12-5,9 6-33,-11-6-191,-3 0-1552,8 2 1776,-9-5 0,-3-1 0,-11-6 0</inkml:trace>
  <inkml:trace contextRef="#ctx0" brushRef="#br0" timeOffset="67590">14974 9358 17036,'5'39'177,"0"0"1,0-1-1,-4-2-48,-17 13-50,0 6-603,-4 1 596,1 0 102,0-2-124,2-7-50,4-6-151,1-4-303,7-17-1530,1-2 1984,8-15 0,-3-2 0,3-1 0</inkml:trace>
  <inkml:trace contextRef="#ctx0" brushRef="#br0" timeOffset="68255">15093 8858 15911,'-40'43'1137,"4"-5"-964,17-23-111,1 1-6,0 1-17,3-1-39,2-1 0,3-3-6,2 0 6,3-3-39,2-1 28,2-3-56,1 0 28,0 0 39,10 4 0,20 12-202,9 4-11,3 1-520,-1 3-108,-20-12-845,4 2-1909,-13-7 3595,-2-5 0,-5-2 0,-3-3 0</inkml:trace>
  <inkml:trace contextRef="#ctx0" brushRef="#br0" timeOffset="68757">15259 8882 12405,'13'11'2536,"-3"-1"-1829,25 0-243,-23 14-408,23-1-56,-33 9 0,-5-15 0,-2-1-5,-2-4-225,1-4-111,2-4-46,2-2 235,0-2 141,2-3 6,1-1-51,7-1 112,16 12-6,5 10-44,2 6 78,-11 3-28,-11-8 72,-5-2-4,-1-2 44,-4-2-168,-6-2-33,-4-3-74,-6-3 95,-3-2-1707,-13-11 1719,3-6 0,4 3 0,11-2 0</inkml:trace>
  <inkml:trace contextRef="#ctx0" brushRef="#br0" timeOffset="69234">15545 8858 15283,'26'26'308,"0"1"1,17 16-108,-21-26-106,-6-4-16,4 3-68,-10-5-11,-3-2 62,-2 0-12,-2 0 68,-2 1-113,-1 1 174,-1 1-95,-5 2 12,-2 0-7,-6 3-44,-3 1-235,-13 8-6660,-13 19 6850,9-11 0,3 1 0,23-25 0</inkml:trace>
  <inkml:trace contextRef="#ctx0" brushRef="#br0" timeOffset="70617">15497 11573 14174,'58'8'1199,"6"-1"-846,-20-7-157,17 0-135,-20-2 1,1 0-6,14-1 22,-15 0 1,-3 0-23,-3 0 45,10 0-23,-16 2 12,0 1-6,14 6 67,4 0-101,0 1-38,9-2-7,-24-5 46,16-1-51,-20-2 11,4-1-11,-11 0 5,-1-1-38,-2 1 83,-1 0-100,-3 1 55,0 0-55,-4 0 44,-3 0-89,-5-1 162,-5 0-67,-3-2-151,-12-5 39,4 3 28,-7-4 11,8 3 23,0-2 11,-1-5 39,5 4-6,1-2-5,5 6-51,2 1 18,0 3 44,2 1 184,9 3 63,15 12-68,3 2-50,0 6-12,-11-1 79,-11-6 191,-3 15-314,-5-7-68,-7 14 1,-6-10-101,-15 13 27,6-10-1169,-11 9 1237,20-24 0,2-2 0,12-11 0</inkml:trace>
  <inkml:trace contextRef="#ctx0" brushRef="#br0" timeOffset="71250">16735 11716 16812,'16'-22'292,"0"2"-292,-11 13-1087,3-1 1087,5 8 0,-6-2 0,3 5 0</inkml:trace>
  <inkml:trace contextRef="#ctx0" brushRef="#br0" timeOffset="71566">17092 11692 16364,'34'-3'-1227,"-6"0"-929,-14 1-3971,0 1 6127,1 1 0,-6 0 0,-3 0 0</inkml:trace>
  <inkml:trace contextRef="#ctx0" brushRef="#br0" timeOffset="71781">17450 11763 17008,'34'-18'320,"-5"1"-320,-24 5-510,2 2-1652,-1 2 2162,0 3 0,-3 2 0,-1 3 0</inkml:trace>
  <inkml:trace contextRef="#ctx0" brushRef="#br0" timeOffset="73028">17926 11501 14174,'42'0'1215,"-2"0"-928,-15-2-75,3 1-49,3-1-6,2 1-12,1-1 46,17 0-91,-13-1 40,25 0 6,-14 1-79,-1 1 185,9 1-173,-13-2-79,-2 1 5,-1-5-5,-22 2 11,-1-1-5,-10 2 39,-2 0-40,-2 1 1,-1 0 0,0 1-1,-3 0-78,1 0 17,-1-2 152,-14-4-264,-6-3 128,-6-1 35,3 0-6,8 4-29,-2-5 35,9 6-6,-2-2-90,10 6 90,-1 2 78,15 0 84,17 15 56,8 2-67,-1 8-33,-8 4 33,-16-10-90,0 5 51,-10-4-62,-2 0-39,-3 3 0,-6 2-140,-4 1-515,-20 16-3619,-9 3 4274,3-4 0,9-14 0,20-19 0</inkml:trace>
  <inkml:trace contextRef="#ctx0" brushRef="#br0" timeOffset="78329">18687 10859 15575,'7'34'459,"-2"-2"-459,-5-12 62,0 1-62,0 5 5,0 1-5,0 2 11,0 2-16,0 1 10,0 0-10,0 0-23,-1 13 45,-4 18-12,1 0-5,-2-3-39,4-22 33,2-12-83,0 11 89,0-8-101,0 9 95,0-11-44,3-1 44,0 1-100,5 11 39,-3 3-29,0 20-106,-2-8 197,-4-6-68,-2-2 23,1-19 50,-2 7-51,3-12 12,0-2 5,0-2-106,-1-2 45,1-2 56,0-1 33,0-2 1,0 2 5,0-4 0,1 5 0,0 1 22,0 14-16,0-8-6,0 5 0,0-14 0,0-1-51,0-3 102,2 0-79,-1-2 33,1 2-5,0-1 101,1 4-106,-2-4-51,3 3-40,-1-6 46,0 0 112,0-1 44,0-2 79,1 0-112,1 0 83,7-4-100,0 3-44,5-3 27,-2 3-34,-1 1 1,2 0 33,0 0-28,1 0 17,9 0 17,4 0-39,1 0-40,11 0 34,-15 0 0,9 0 6,-9 0 39,13 0-51,-8 0 6,10 0 6,-13-2-1,0 1-5,11-2 0,-10 1 0,18 0 0,-11 0 0,-1 2 0,8-4 46,2 0-46,-8-1 0,5 0 0,-22 3 0,-2 0 0,-2 0-6,-1 0-51,-1 1 57,-2 0-5,0 1 5,-2 0-6,-1 0-78,-1 0-431,-2 1-5798,-4-1 6313,-2 1 0,-3-1 0</inkml:trace>
  <inkml:trace contextRef="#ctx0" brushRef="#br0" timeOffset="79728">18759 11073 12830,'39'-5'1647,"7"0"-1457,-8 7-56,17-1-44,-21-1-45,9 0-45,-14 0 5,10-2 35,-10 0-35,8-1-5,-11 0 6,14 0-6,-8 1 5,9 0-33,1 2 28,2 0 6,0 0-6,6 0 11,-1 3-11,-10-1 6,3 3-1,-23-2 1,1-1-6,-3 1 6,-1-1-6,3 1-34,-6-3-11,4 1 12,-8-1 16,6 0-34,-3 0-61,8 0-106,-6 0 128,-1 0 51,-5 0 34,-5 0 5,-1 0-6,0 0 0,0 0-33,-1 1 34,0 0 5,0 1 67,-1 2-67,0-1 0,0 3 95,0 5-33,0 11-68,0 31 6,0-11 0,0 19 0,0-24 45,3 17-40,0-12 1,2 12 16,-2-16-16,-1 1-6,1 3 0,-1 1 6,0 1 10,-1 17 18,-1 0 11,1 0-6,0 6-33,2-29-6,-1 11-12,-1-18 12,0 18 6,-1-19 0,0 11-6,0-20 5,1 0-5,0 3 6,1 3 5,0 0-11,-1-1-28,2 5 28,-1-12-6,1 3-162,0-12-330,-2-3-997,0-3-4767,-1 0 6262,0-2 0,0 0 0,0-1 0</inkml:trace>
  <inkml:trace contextRef="#ctx0" brushRef="#br0" timeOffset="81483">19282 10192 12780,'12'-14'773,"-3"3"-393,-9 11-217,0 4-90,0 6-17,0 24 72,0 18-44,0 3-36,0-16 0,0 0-37,0 28 22,1 0-27,0-24 0,0 0 2,0-5 0,0-1-2,0 0 0,0 1-4,-1 15 1,1-1 3,-1-2-4,0-13 1,0-2-3,0-5 0,0 2 0,0-12 0,0 2-347,0-15-246,0-2 33,0-4-12,0-10 572,2-11 0,-2 6 0,1-4 0</inkml:trace>
  <inkml:trace contextRef="#ctx0" brushRef="#br0" timeOffset="82114">19187 10454 14253,'19'-40'1170,"-1"5"-929,-3 17-17,0-2-78,1 0 61,9-13-168,-11 14-33,6-6-6,-14 18 0,0 3 0,-2 2 6,-1 1 5,0 0-11,0 1-6,0 0 6,4 0 0,-2 3 101,9 8-90,3 9 45,1 3-50,12 10-6,-10-14 5,5 6-5,-8-11-610,2 2-1065,-8-7-3954,1 2 5629,-10-8 0,-1-1 0,-1-2 0</inkml:trace>
  <inkml:trace contextRef="#ctx0" brushRef="#br0" timeOffset="83155">18997 9430 15165,'45'43'336,"5"2"-330,-26-26-6,6 4 0,-11-9-146,-1-2-285,-2-2-599,-2-2-2252,1 0-773,-6-2 4055,1-1 0,-7-3 0,-1-2 0</inkml:trace>
  <inkml:trace contextRef="#ctx0" brushRef="#br0" timeOffset="83538">19378 9382 17232,'-13'66'348,"-2"-2"-270,-3-18-11,-4 7-56,-1 4-2836,6-15 1,0 0 2835,-7 19 707,7-17 1,2-3-791,0-2 617,4-7-802,7-21-225,3-10-559,1 0 1503,-1 2-462,1 7 0,-1-5 0,0 3 0</inkml:trace>
  <inkml:trace contextRef="#ctx0" brushRef="#br0" timeOffset="86466">19449 8811 14880,'-22'31'756,"2"-2"-660,6-12 228,-17 28-284,11-16-40,-12 20 0,18-25 0,3-4-12,3-4-66,5-4-17,1-3 44,2-5 23,7 1 34,1-3 67,15 3-34,2 5-117,15 9-51,-13-4-135,1 4-50,-16-11-761,0 3 22,-4-4-700,-1 1 1753,-4-3 0,-2-2 0,0-1 0</inkml:trace>
  <inkml:trace contextRef="#ctx0" brushRef="#br0" timeOffset="86948">19592 8882 13385,'48'13'526,"-6"-3"-408,-27-9-29,6-1-173,-9 0-392,4 0-1708,-10 0-707,-1 0 2891,-1 0 0,-3 0 0,0 1 0</inkml:trace>
  <inkml:trace contextRef="#ctx0" brushRef="#br0" timeOffset="87214">19711 8882 9615,'2'10'3501,"0"-2"-3171,-7 35-207,2-20-75,-1 13 0,-1 0-37,2-6-11,-2 7-123,3-16-561,1-5-509,1-5-1030,0-3 2223,0-3 0,0-3 0,0-1 0</inkml:trace>
  <inkml:trace contextRef="#ctx0" brushRef="#br0" timeOffset="87715">19901 9120 13340,'14'24'-67,"1"-3"-908,4-5-224,-4-5 1199,-1-1 0,-9-7 0,0-1 0</inkml:trace>
  <inkml:trace contextRef="#ctx0" brushRef="#br0" timeOffset="88050">19997 9096 9481,'7'12'4839,"-1"-3"-4302,-6-9-447,0 0-84,-13 42 33,6-20 11,-12 36-55,4-15 5,1-1-868,2 2-359,5-16 1227,6-15 0,1-10 0,2-3 0</inkml:trace>
  <inkml:trace contextRef="#ctx0" brushRef="#br0" timeOffset="88832">20068 8858 14236,'30'39'571,"-2"-5"-403,-10-19-67,2 1-96,0-1 163,0 0-39,-1-1-34,-2-3-83,3 2-7,-10-6 69,2 2-13,-10-7 1,0 0 39,-2 1-96,0-1 1,0 3-1,0 0 1,0 2-6,-1 0 6,-1 3-6,-3 1-84,-3 12 33,-7 10 46,-1 2-1,-11 18-50,0-3-857,4-8-359,4-10 1272,13-25 0,5-7 0,-1 0 0</inkml:trace>
  <inkml:trace contextRef="#ctx0" brushRef="#br0" timeOffset="89760">19735 8906 11150,'31'9'694,"-4"-2"-481,-15-3 5,0 0-161,3 1-7,-5-2-44,-3-1-34,1-2 28,-3 1 0,1-1 11,-4 0 6,0 0 67,0 0-275,0 0 0,-1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0:36.9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20187 11287 15872,'17'45'1545,"-2"7"-1326,-7 5-1130,-3-18 0,-2 3 969,2 7 1,-2 2-23,0 3 1,-1 3-29,-1 9 1,0-1-6,0-21 0,-1-2 328,0 8 0,0-5-365,0-12-335,0-1-16,-1-22-337,1-15 716,-1-18-100,-2-26-1,0 15 1,-1-4-194,-4-25 0,-2-5 221,2 12 1,0-1 89,2 12 1,0-1-1,1 2-771,1-10 0,2 4 903,3 14 1,3 1 85,4-11 1,6 2 291,6 14 0,4 4-342,13-18 68,10 23-96,-22 29-89,-1 6 22,-2 8 5,-1 5 85,-3 22-118,-9-8-23,-1 14 63,-18-1-91,-13-9-83,-19-3-779,7-33 0,-2-8-588,-11-11 1445,-3-24 0,42 17 0,4-2 0</inkml:trace>
  <inkml:trace contextRef="#ctx0" brushRef="#br0" timeOffset="515">21187 11001 16527,'-31'19'334,"0"-1"0,1 2 0,4 1-31,-5 26-158,14-16 1,0 3-1147,-3 11 1,2 4 1109,0 6 0,2 3-50,2 5 0,4 2-37,3-2 1,4 0-1,6-5 1,4-2-23,2-6 0,2-3-23,4-8 1,2-3-124,14 19-179,-1-16-229,1-12-2370,30-1-1254,-13-12 4178,-13-7 0,-2-1 0,-7-5 0,-9-1 0</inkml:trace>
  <inkml:trace contextRef="#ctx0" brushRef="#br0" timeOffset="940">21353 11287 13939,'34'32'2985,"-8"-10"-2943,-2 2 0,1 1-8,10 4-34,0-1-6,0-3-442,-2-4-622,-1-3-2285,-4-4 3355,-3-4 0,-11-5 0,-6-2 0</inkml:trace>
  <inkml:trace contextRef="#ctx0" brushRef="#br0" timeOffset="1219">21806 11240 16880,'-19'49'529,"1"1"0,1-4 1,0 2-1,-1-1-1339,-4 12 0,-1 2 827,3-3 0,-2 4 0,3-7-15,4-9 1,1-4-3,-1 7 0,1-5 290,6-10-2155,4-1-81,5-17 1946,13-7 0,-6-11 0,6-6 0</inkml:trace>
  <inkml:trace contextRef="#ctx0" brushRef="#br0" timeOffset="1772">22115 10811 15956,'3'37'487,"0"0"0,0 4 0,-1 2-311,-2 1 1,0 2-1687,0 8 1,0 3 1593,2 4 0,-1 1-51,1-2 1,0 1-29,1-12 1,0 1 0,0-2-85,0 11 1,0-2-71,0-4 1,0-2-712,1-10 1,0-5 1070,3 0 1,0-5 0,-2-17 0</inkml:trace>
  <inkml:trace contextRef="#ctx0" brushRef="#br0" timeOffset="2193">22496 11144 15445,'25'42'614,"0"0"1,9 9-1,0-4-479,9 2-91,-12-16 1,-1-2-39,13 10 78,-3-7-84,-4-6-39,-6-8-224,-4-6-331,-7-5-3187,-6-3-2665,-6-3 6446,-4 0 0,-3-2 0,0 0 0</inkml:trace>
  <inkml:trace contextRef="#ctx0" brushRef="#br0" timeOffset="2501">22520 11787 16185,'9'-33'963,"0"0"1,14-30-444,9 15-3683,4-4 3266,-15 20 1,0 0-350,0 1 1,0-1 247,-1 3 1,-1 1 706,18-26-1000,-8 14-248,-4 7-2025,-8 13-5026,-8 16 7982,-5 9 0,-4 3 1,0 0-1</inkml:trace>
  <inkml:trace contextRef="#ctx0" brushRef="#br0" timeOffset="3026">23163 10763 15182,'27'41'646,"0"-1"0,-1-1 0,-4-2-192,0 9-6,0 4-157,-3 3-151,-4 1-34,-7-7 1,-4 6-356,-5-10 0,-3 3 0,-3 3 270,-4 4 0,-5 5 0,-1 0 0,0-4-1264,0 1 0,0-2 1,-3-2 1242,-8 7 0,-2-1 0,1-10 281,6-17 1,0-6-616,-7 4 1,0-3-417,-15 9-9,15-12 0,1-2-4142,-8 6 4901,1 1 0,19-14 0,5-3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0:59.6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4071 11859 16096,'15'41'616,"-2"1"-544,-9-4 12,1 13-50,1 2 0,-1 5-12,0-13 0,-1 0-1773,2 18 1,0-2 1750,-3-25 0,0-4 6,1 16 543,0-16-549,-1-10-425,1 0 78,-3-11-79,2-1 521,-3-14 2629,-1-3-2668,-6-16-17,-2 4-34,-6-7 1,1 6 22,-1 0-28,-2 0-6,0 1 6,1 0 346,2 2-346,2 4 0,3 2-45,4 5-95,2 4 303,16 31-107,-2-9-45,13 22-5,-4-17-6,1-3 0,0-3-258,19-4 292,-15-9 89,14-8-50,-19-10-6,2-9-213,10-16-3489,9 0 3635,-3 3 0,-9 14 0,-19 16 0</inkml:trace>
  <inkml:trace contextRef="#ctx0" brushRef="#br0" timeOffset="876">5428 11740 15081,'5'37'228,"0"0"0,0 0 0,-1-1-121,4 21-71,-4-24 0,1 3 9,1 15 0,0 4 14,0 2 0,0 0-59,0-7 0,-2-2 0,0-6 0,0-7-68,-1-7-531,-1-12 587,-1-8 80,-4-30-17,-3 3-18,-4-24 12,-4 11 33,-9-12 174,2 10-128,1 4-85,9 16-39,10 28 33,7 2-21,14 28-7,0-14 29,10 8-34,-6-17-6,-1-5 6,1-8 107,-1-4-74,-1-12-33,0-8-201,-1-13-7076,13-27 7277,-12 20 0,2-5 0,-17 30 0</inkml:trace>
  <inkml:trace contextRef="#ctx0" brushRef="#br0" timeOffset="1916">4142 13573 16163,'7'35'145,"1"0"1,-1-1 0,-1-1-90,-3 20-1797,0-19 1,0 0 1742,0 5 1,0 0 17,0 2 0,0-1-18,0-3 1,-1-1 8,2 22 1029,1 8-1275,-1-23 211,-1-4-492,-1-25 516,-2-21 95,-3-8-55,-3-10-29,-6-4 1922,-3-5-1899,-2 0 5,-1 2 118,-7-3 201,7 12-346,2 5-80,9 20 68,15 21 34,2 4-23,20 24-11,-7-20-5,10 6-113,-8-20 118,1-7 140,11-9-140,-8-13-17,6-11-274,-7-13-1311,-4-4 1602,2-2 0,-13 19 0,-4 8 0</inkml:trace>
  <inkml:trace contextRef="#ctx0" brushRef="#br0" timeOffset="2680">5380 13549 14712,'7'35'356,"0"0"1,-1 0 0,0-2-195,1 13-27,0 4-57,-1 3-36,-1-9 0,0 1-31,1 5-8,-2-13 0,0-4-132,-2-14 96,0-9 21,-2-5 7,0-5 5,-6-4 5,-1-2-5,-6-6 62,-3-3-62,-2-3-39,-3-3 39,0-3 11,-6-9-73,7 8 29,3 2-40,11 13 135,30 37-62,-5-7 5,21 25 1,-10-17-6,0-3 11,14-2 23,-12-11 44,5-5-78,-15-19-134,-3-9-797,-3-17-4042,-3-2 4973,-2-4 0,-5 21 0,-3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2:08.3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5832 15288 16756,'35'-7'213,"3"1"-162,-5 6 55,11-1-67,-19-1-33,10-2 67,-13 0-73,12-2 5,-9 3 29,8-2-29,-10 2-5,1 1 12,10 0-7,-7 0 34,20 0-44,-9-3-6,21-4 11,-19 2 39,3-3-39,-22 5 39,21-5-39,-15 4 34,15-4-34,-19 6-12,7-3 7,-6 4-1,18-1 51,3 3-45,3 3 0,-3 0 50,-11 1-44,-12 0 0,2-1-1,-1 0 1,2-1 27,-1-1-33,1 1 0,0-1 6,-1 0 0,9 0-62,4 0 50,12 0 6,-9 0 11,15 0-11,-19 1 6,29 2-1,-24 1 23,13 0-22,-14 0 28,0-3-23,0 1-6,0-1 7,-1 0 44,-2 0-51,-2 1 40,11-2 5,-13 1 57,19-1-96,-16 0 0,-2 0 45,3 1-56,-17 1 11,20 6 73,-14-2-78,10 2-6,-10-2-174,-2-1-122,0-1-320,0-1-2695,9-1-492,-8 1 3803,6 0 0,-19-2 0,-5 1 0</inkml:trace>
  <inkml:trace contextRef="#ctx0" brushRef="#br0" timeOffset="1208">5737 16407 16432,'11'32'158,"0"1"1,0 3 0,0-1-159,-2-1 0,1 1 47,0 2 1,0 3 8,2 13 0,0 1-28,-3-10 0,-1-1 22,1 0 1,-2-2-1,2 18-100,-6-35 139,0-8 85,-7-22-73,-1-12 11,-15-33-68,1-2-456,6 12 1,-1-3 430,4 2 1,1 0-12,1-2 1,1-1 16,2-11 0,2 2-64,1 19 0,2 1-28,4-10 0,6 3-141,15 5 208,6 6 101,18 23-101,-17 20 0,10 11 0,-16 4 6,-4 5 856,-6 1-705,-7 1-17,-4 0 62,-6-1 16,-7-1-39,-7-2-33,-9-4 22,-6-3-150,-22-2-400,-3-12-77,1-8-2583,17-20 3042,45-2 0,-7 3 0,19 8 0</inkml:trace>
  <inkml:trace contextRef="#ctx0" brushRef="#br0" timeOffset="2153">6571 16193 16695,'-18'36'425,"0"1"1,-7 24 0,0 3-328,10-19 0,1 1-1916,1-2 0,-1 4 0,2-3 1868,1 7 1,2-4 38,3-4 1,2-3 203,1-4 1,2-3-294,6 18 964,21 4-1331,11-21 0,7-3-459,2-3 0,1-3-491,7 2 1,0-3 1316,-5-9 0,-6-4 0,-7-2 0,-1 1 0</inkml:trace>
  <inkml:trace contextRef="#ctx0" brushRef="#br0" timeOffset="3288">6856 16335 15137,'42'-20'679,"-1"3"-573,-10 15-16,0 0 156,-3 2 51,-3 5 341,6 20-509,-10 4-42,-5 5 0,-2 6 27,-5 0 1,-3 2-12,1 0 1,-2 1 98,-1 13 0,-3-2-90,-7 5-6,3-21 0,-2-3 136,-9 4-1,-2-9-34,-11-6-285,6-13-79,-9-5-253,8-14-368,-2-4-2426,-9-16 3204,8 2 0,3 5 0,14 9 0</inkml:trace>
  <inkml:trace contextRef="#ctx0" brushRef="#br0" timeOffset="3867">7451 16669 16975,'-14'39'397,"-1"-1"1,-6 23-348,15-9-50,7-17 0,6-7-56,6-5-145,5-8-146,13-9 302,-7-12 45,7-9 28,-13-10-28,-3-7 45,-3-20 106,-6-2-28,-4 1 39,-13 6-83,1 28-23,-8 3-51,5 12 7,2 7-18,3 18-33,5 1 0,3 17 11,8-6-51,5 1-195,5-2-348,4-5-4285,19-4 4907,-12-12 0,2-2 0,-20-9 0</inkml:trace>
  <inkml:trace contextRef="#ctx0" brushRef="#br0" timeOffset="4253">7785 16669 12550,'12'10'1602,"8"33"-734,-11-2-148,0-1 0,0 2-536,1 7-184,-2-6-44,-4-36 44,-1-8 11,2-8 28,6-35-39,-3 12 11,6-23-5,-4 28-6,0 5 5,9 6 119,-4 10-57,6 14-67,-6 11-79,-1 12-55,-1 5-292,-2 1-476,-2 0-711,-2-6 1613,0-3 0,-3-14 0,-1-3 0</inkml:trace>
  <inkml:trace contextRef="#ctx0" brushRef="#br0" timeOffset="4624">8094 16740 12634,'42'15'743,"-1"0"0,-6-2 0,-5-3-362,-5-7-28,-13-3 22,0-3-78,-6-3-84,-2-6 207,-3-7-162,-9-2-202,-1 0 44,-17 1-16,-1 12-84,-2 0 45,-2 18-11,16 4-23,-1 16 79,11 2-40,5 5 17,21 15-61,0-17-6,19 4-62,-4-26-3220,29-26 3282,-17-6 0,2-3 0,-32 7 0</inkml:trace>
  <inkml:trace contextRef="#ctx0" brushRef="#br0" timeOffset="5184">9141 16574 16706,'-1'35'490,"-1"0"0,-1 30-384,7-29-38,1-2-68,3-4-174,0-7-9657,7-29 9573,-9-5 1,4-10 0,-10 8 0</inkml:trace>
  <inkml:trace contextRef="#ctx0" brushRef="#br0" timeOffset="5340">9070 16383 14230,'1'8'891,"-1"-2"-2051,0-6 185,0 0 1,0 0 0</inkml:trace>
  <inkml:trace contextRef="#ctx0" brushRef="#br0" timeOffset="5708">9427 16502 15529,'1'6'2146,"-1"-1"-2141,-26 29-61,25-8-44,-16 18-7,35-19-44,3-12 11,2 0 73,0 2 61,-2-1 6,-2 1 0,-5-2 112,-3 0 73,-6-2 33,-2-2-66,-3-1-40,-3-1-51,-6 0-251,-17 1-6408,-24 10 6598,13-5 0,-3 2 0,32-10 0</inkml:trace>
  <inkml:trace contextRef="#ctx0" brushRef="#br0" timeOffset="6520">10474 16478 18218,'-53'37'465,"27"-10"0,6 1-364,12 11-45,0 12-50,11-17-6,7-6-45,7-7-61,8-9-1,5-6 96,0-11-84,1-8 16,-3-10 74,-4-8 5,-7-5 0,-6-16 50,-10 6 57,-17-1-107,4 23-40,-8 15-4,14 12-58,3 13 102,5 4 0,4 13-6,6 1 6,3 4 0,2 6 0,-2 6 6,-1 4 40,-3 4-7,-5 1 89,-4-20 1,-2 0-45,-5 15-48,-2-16 1,-3-3-3,-19 1-169,-3-6-745,-14-16 7,18-12-594,-8-15-1905,16-6 3372,6-12 0,8 14 0,3 3 0</inkml:trace>
  <inkml:trace contextRef="#ctx0" brushRef="#br0" timeOffset="6906">10855 16454 17949,'-5'36'58,"-1"1"0,1 2 0,6-2-58,20 3-39,2-4-96,24-13 102,-3-26 38,-9-6 46,-6-13 33,-24-5-45,-3-3 11,-4-4 107,-27-19-157,5 24-59,-5 8 0,-2 6-506,-2 14-3669,-11 31 4234,29 14 0,3-5 0,11-7 0</inkml:trace>
  <inkml:trace contextRef="#ctx0" brushRef="#br0" timeOffset="7187">11236 16431 17518,'3'35'231,"0"0"1,2 7-1,-1-4-231,2 2-5,1 7-102,-1-23-1539,-1-8 716,-1-12-6990,0-38 7920,-6 3 0,1-10 0,-1 23 0</inkml:trace>
  <inkml:trace contextRef="#ctx0" brushRef="#br0" timeOffset="7318">11141 16216 15950,'-7'-22'913,"1"5"-1160,6 17-63,0 0 0,0 0 1</inkml:trace>
  <inkml:trace contextRef="#ctx0" brushRef="#br0" timeOffset="7952">11498 16645 16930,'7'33'543,"0"-2"-448,-1-8-89,2 6-185,2-13 162,2-13 23,-1-17 5,4-35-6,-6 11-5,4-13-61,-2 18 55,1 8 6,1 9 84,1 9 23,1 13-68,1 9-34,-1 13-66,5 21-102,-7-9-408,2 8-913,-6-23 1484,2-9 0,-5-8 0,-1-5 0</inkml:trace>
  <inkml:trace contextRef="#ctx0" brushRef="#br0" timeOffset="8522">11927 16574 17160,'5'34'203,"1"1"1,2 2-1,1-4-203,1-6 0,7 2 0,-1-19 0,1-5-50,-1-6 50,0-8 11,-3-21-11,-4 1 11,-3-29 39,-11 11 1,-2 10-46,-2 12 12,2 23-11,5 6 5,1 7-11,1 0 0,2 5 6,2-2 27,4 0 1,2 3-29,3 3 35,8 15 10,-4-4 31,-2-2 0,0 4 76,6 28-146,-1 2 93,-11-21 0,-4 0-1112,0 8 1182,-3 14-813,-7-21 723,-4-2-11,-7-1-23,-4-5-39,-3-6-5,-3-6-6,-2-9-701,-16-13-503,7-23 1204,9-3 0,2-3 0,3-4 0,1-10 0</inkml:trace>
  <inkml:trace contextRef="#ctx0" brushRef="#br0" timeOffset="9123">12403 16193 17904,'10'53'400,"1"1"0,0 6 0,1 0-246,1-3 0,-1 2-1870,-3-15 0,-1 0 0,0 1 1763,3 21 1,-1-1-17,-1-8 0,-1-2 654,-2-9 1,0-3-686,3 15-263,-2-20 297,-2-15-1524,1-12-1747,-1-8-3037,-1-12 7071,-2-10 0,-2 6 0,0 0 0</inkml:trace>
  <inkml:trace contextRef="#ctx0" brushRef="#br0" timeOffset="9606">12807 16526 18207,'44'29'1053,"2"1"-901,0 1-46,3 0-100,2 1-6,-1-5-34,-4-3-280,-5-5-185,-6-6-3046,-1-4 3545,-19-5 0,0-2 0,-16-2 0</inkml:trace>
  <inkml:trace contextRef="#ctx0" brushRef="#br0" timeOffset="9819">12879 16859 15894,'-20'0'1938,"4"0"-851,40-53-606,1 2-337,-1 5 0,4-9 0,-1 5-1730,-1 3 0,0 2 1499,10-16 1,-2 7-744,1 11 21,-1 23-4994,-5 14 5803,4 11 0,-16-4 0,-4 4 0</inkml:trace>
  <inkml:trace contextRef="#ctx0" brushRef="#br0" timeOffset="10421">13641 15859 17798,'36'28'530,"0"-1"1,-2 0-1,-2 0-166,8 16-95,1 10-154,-22-21 0,-1 3-314,1 5 0,-3 5 339,-5 2 0,-2 5 0,-2-1-482,2 7 0,-3 2 371,-7-1 1,-3 5 0,-5-4-50,-10 3 1,-4-5-169,0-6 1,-2-4-65,-5-7 0,-1-6-930,-10-3-330,0-1-2174,6-6 3686,9-6 0,13-10 0,7-3 0</inkml:trace>
  <inkml:trace contextRef="#ctx0" brushRef="#br0" timeOffset="11737">14498 16311 17137,'36'-4'991,"27"8"-901,-11 5-65,-14-2 0,0 0 20,21 5 0,-9-4 0,0 0-40,10 1 9,-16-3 0,-4 0-14,-8-2-5,-7 0 122,-2 1-10,-9-1 218,-4-1 140,-8-1-347,-4 1-29,-11 8 12,-3 0-62,-12 8-33,-1-1 0,-8 6 33,-5 3-34,-8 4 23,-5 3 20,14-10 0,0 1-23,3-2 0,1 1-6,1-2 1,3 0-289,-14 12-1949,34-23-1103,7-2 3321,11-8 0,-1-1 0,1 0 0</inkml:trace>
  <inkml:trace contextRef="#ctx0" brushRef="#br0" timeOffset="12908">15545 16335 17020,'28'49'1215,"-4"0"-1008,-13-7-84,-1 7-78,1 7-45,0 3 0,-4-17 0,-2 0 6,3 16-4,-3-19 1,-2-3-70,0-11 28,-2-5 39,-1-17 0,-1-9-34,-3-5 34,-4-12 73,-4-10-67,-5-13-1,0-16-2,4 4 0,2-4-37,4 7 1,1-1 30,-2 0 0,4 2-14,6 9 0,7 8 40,16 9 10,5 2-16,23 34 17,-19 9-29,10 19-5,-18-3 6,-3 3 44,-8 1 23,-6 0-6,-5-1-61,-16 9-152,-18-7-111,-6-6-183,3-19 1,-3-9-2107,1-13 1,2-5 2545,-19-1 0,10-14 0,38 20 0</inkml:trace>
  <inkml:trace contextRef="#ctx0" brushRef="#br0" timeOffset="13320">16355 15978 18632,'-22'38'172,"0"1"0,-1 1 0,1 4 14,4 0 1,-1 4 0,2 0-81,-3 8 1,0 4-36,7-13 1,-1 6-1,1-1 1,2-6-1985,2 5 0,2-3 1913,1 7 0,5-6-34,13-6 1016,10-9-1341,18-6-279,20-5-505,0-14 1,4-5-1324,-18-2 1,0-2 2465,16-2 0,-6-2 0,-18-3 0,-17 3 0</inkml:trace>
  <inkml:trace contextRef="#ctx0" brushRef="#br0" timeOffset="24311">16569 16050 15704,'44'0'1024,"-4"0"-536,-6-3-455,-6 0 68,7-2-51,-11-1 1,4 0 16,-5 2 90,-2 1 184,-7 19-268,-7 1-6,0 19-27,1 2 4,1 8-38,2 6 44,0 4-44,2 2 0,-1 0-6,-2-1 44,-5-21 1,0-1 0,-1 14 78,-1 16 101,-9-33-66,-2-4-113,-20-10-40,3-12-5,-12 0-78,4-4-130,-2-1-44,0-1 5,2-2-565,5-2-716,6-6 1528,5-10 0,8 9 0,4-3 0</inkml:trace>
  <inkml:trace contextRef="#ctx0" brushRef="#br0" timeOffset="24926">17188 16502 17048,'-14'35'240,"0"0"1,1 4 0,2-1-163,6 15-83,5-11-68,7-8 23,6-28-29,2-3 1,1-8 39,-1-5 39,-1-8 0,-3-6 5,-4-5-5,-2-16 6,-3 10 11,-2-15 268,-2 28-234,-3 10-40,1 17-11,-2 13 5,4 6-55,1 35-107,3-21-263,3 21-784,5-35-7612,11-7 8816,-5-8 0,0-5 0,-9-4 0</inkml:trace>
  <inkml:trace contextRef="#ctx0" brushRef="#br0" timeOffset="25433">17426 16502 14381,'26'47'1244,"-4"-4"-953,-16-19-83,-2 1-85,-1-1-45,0-4 17,-2-4-257,1-14 168,0-6-1,2-14 1,0-15 27,-1 6 147,11-22-175,-4 29 197,9-4-12,-5 22 1,11 13-135,-7 2-51,11 26-1175,-14 13 1170,-6 3 0,-5-13 0,-6-20 0</inkml:trace>
  <inkml:trace contextRef="#ctx0" brushRef="#br0" timeOffset="25793">17807 16550 14477,'39'-4'927,"0"1"0,23-5-311,-58-1-230,-2-1-223,-2-1-63,-4 0-49,-3-1-12,-5 2-5,-3 3 5,-14 2-39,5 2 39,-18 19 11,13 37-38,6-4-12,14-12 0,6 0 0,13 6 0,8-3 28,11-5-1031,7-22 1,3-7-5714,8-7 6716,-7-6 0,-4-3 0,-16-7 0,-6 3 0</inkml:trace>
  <inkml:trace contextRef="#ctx0" brushRef="#br0" timeOffset="26515">18640 16478 18084,'10'67'218,"-5"-33"0,1 0-1072,2 2 0,0-1-1918,4 4 2772,2-12 0,-10-29 0,-1-3 0</inkml:trace>
  <inkml:trace contextRef="#ctx0" brushRef="#br0" timeOffset="26678">18616 16145 14908,'7'7'-5147,"-1"-2"5147,-6-5 0,0 0 0,0 0 0</inkml:trace>
  <inkml:trace contextRef="#ctx0" brushRef="#br0" timeOffset="27030">18949 16359 16081,'-19'35'324,"0"0"1,-9 24-325,38-24 6,6-13 297,27 3-253,-3 1 107,-8-6 250,-9 0-183,-20-13-96,-3-2-128,-7 0 123,-5-1-2088,-31 10-2332,5-2 4297,-18 10 0,32-14 0,5 1 0</inkml:trace>
  <inkml:trace contextRef="#ctx0" brushRef="#br0" timeOffset="28208">19663 16431 16689,'5'27'1131,"13"21"-979,11 9-152,1 1 0,-4-4-6,-9-24 0,-3-8 6,-1-8-44,-2-6 4,-2-4 24,2-4 55,-4-6 39,3-12 1,4-29-124,2-4-28,1-4-1170,2 19-382,-8 25 1625,7 7 0,-12 6 0,1 4 0</inkml:trace>
  <inkml:trace contextRef="#ctx0" brushRef="#br0" timeOffset="28428">20116 16502 16034,'11'40'166,"1"0"0,-1-3 0,-2-3-110,-1 2-50,-1-2-6,0-6-2162,2-7-2621,-4-24 4783,1-6 0,-4-8 0,-2 6 0</inkml:trace>
  <inkml:trace contextRef="#ctx0" brushRef="#br0" timeOffset="28581">20116 16145 15518,'10'4'90,"-1"0"-90,-9-4 0,0 0 0,0 0 0</inkml:trace>
  <inkml:trace contextRef="#ctx0" brushRef="#br0" timeOffset="29044">20496 16359 18252,'-19'31'72,"0"0"1,-13 22-123,22-26 5,6-11 34,1-1-62,10-12 56,12-3 17,0 0 0,9 0 0,-10 0 0,-2 2 34,-2 3-34,-4 4 89,-4 2-72,-3 7 67,-3-5-78,-5 5 27,-3-7-21,-15 5-141,3-6-364,-19 4-3125,8-15 655,7-4 2963,8-10 0,16 6 0,0 0 0</inkml:trace>
  <inkml:trace contextRef="#ctx0" brushRef="#br0" timeOffset="29298">20711 16335 13838,'8'12'3198,"-2"-3"-2318,-6 30-690,0-15-28,0 32-72,0-24-129,4 3-236,0-13-374,2-2-286,-2-15-304,-1-10 1239,-1-18 0,-1 11 0,-1-9 0</inkml:trace>
  <inkml:trace contextRef="#ctx0" brushRef="#br0" timeOffset="29464">20639 16193 15373,'5'-45'-740,"1"9"-1063,3 24 1803,6 5 0,-7 4 0,1 2 0</inkml:trace>
  <inkml:trace contextRef="#ctx0" brushRef="#br0" timeOffset="29828">20949 16073 13838,'9'-1'1680,"-2"0"-1130,-7 1-102,0 0-112,8 50-40,-2-10-201,1 0 1,-1 4 49,2 20-1737,-4-19 0,1 0 1608,-2-10 1,1 0-14,0 14 0,0-1-490,0-3-1177,-2-18-263,-9-34 1927,-12-32 0,7 17 0,-4-3 0</inkml:trace>
  <inkml:trace contextRef="#ctx0" brushRef="#br0" timeOffset="29975">20830 16359 11054,'13'12'5154,"52"-27"-5059,-37 5-95,8-4 0,0 1-308,-7 6-964,1 4-2072,-2 2 3344,-3 5 0,-11-3 0,-6 3 0</inkml:trace>
  <inkml:trace contextRef="#ctx0" brushRef="#br0" timeOffset="30198">21258 16359 15715,'17'53'502,"1"0"0,-3-4 0,-2-6-412,-7-5-627,-2-5 447,-1-10-955,-1-9-468,0-11 1535,-2-24 1,0 13-1,0-14 1</inkml:trace>
  <inkml:trace contextRef="#ctx0" brushRef="#br0" timeOffset="30364">21282 16121 15451,'4'-1'1042,"-1"0"-1948,-3 1 1,0 0 0</inkml:trace>
  <inkml:trace contextRef="#ctx0" brushRef="#br0" timeOffset="30998">21568 16502 15541,'-7'34'958,"2"-1"-824,7-7-72,1 0-62,2-1 0,1 3-179,2-15 179,-2-10-34,3-22 34,-3-16-6,2-9 6,2-10-5,2-2-1,2 1-5,2 7-39,-1 11 50,0 16 67,-1 10-62,-1 20 35,3 29-80,-1 21-413,-1 2 453,-6-22 0,-2-6 0,-1-9 0,3 5 0</inkml:trace>
  <inkml:trace contextRef="#ctx0" brushRef="#br0" timeOffset="31577">22020 16383 16784,'4'54'549,"-1"-6"-549,-3-26 0,0 0 0,5-2-5,3-2-113,11-2 6,2-8 62,4-15 50,-8-7 44,-5-32-38,-9 10 44,0-15 23,-3 16-62,-3 3 40,-2 7-51,-4 6 84,-3 9-51,-2 4 7,2 4-29,0 2 22,5 5-33,3 3 6,5 19 173,12 11 132,1 0 0,2 2-166,9 21-83,-7-21 0,-2-1 33,0 11 11,-3 1-205,-4 3 267,-4-1-28,-3-1-5,-5-4-96,-4-3 6,-5-8-96,-16 5-380,-5-15-645,-12-3-257,10-22 1393,2-23 0,20 9 0,2-9 0</inkml:trace>
  <inkml:trace contextRef="#ctx0" brushRef="#br0" timeOffset="32144">22544 15883 17804,'14'51'812,"-1"10"-762,-11-27 0,-1 3-14,0 12 1,0 3 14,0 8 0,0 3-26,-1 3 0,0 1-1255,0-17 0,0 0 0,0-3 1230,0 1 0,0-4-8,0 1 0,0-6 436,1-12-1027,0-9-2079,4-18 2678,-2-31 0,0 14 0,-1-16 0</inkml:trace>
  <inkml:trace contextRef="#ctx0" brushRef="#br0" timeOffset="32615">22972 16169 17462,'27'28'293,"-1"0"0,0 0 0,0-3-41,18 9-56,1 2-59,-14-13 1,0 0-87,12 9-51,6 3-6,-26-20-286,-8-6-234,-7-4-370,-5-3-8609,-16 1 9505,0 1 0,-3 1 0,7-2 0</inkml:trace>
  <inkml:trace contextRef="#ctx0" brushRef="#br0" timeOffset="32798">22948 16645 17266,'20'-57'631,"1"0"1,-2 10 0,1-2-1,1 6-787,2 2 0,1 2 16,11-13 0,-1 4-434,1 6 574,10 30 0,-29 8 0,1 20 0</inkml:trace>
  <inkml:trace contextRef="#ctx0" brushRef="#br0" timeOffset="33260">23615 15573 16000,'33'41'558,"1"0"0,-2 0 1,-5 1-369,-12-9 1,-3 1-1228,2 11 0,-1 4 1143,-2 8 1,-1 2-44,-4-15 1,-2 1 0,-1 2 48,-1 16 0,-3 3 0,-4-1-992,-6-3 1,-3 0-1,-2-2 880,4-1 0,-1-2 0,-4-2-56,-7-5 0,-4-3 0,-2-4-579,-1-8 1,-2-3 0,1-3-839,-8 9 0,0-2 1473,-8 3 0,5-5 0,13-11 0,10-7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37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8475 11001 14656,'31'24'448,"-3"-2"-342,-20-10-16,1 2-1,6 6-61,1 0-28,1-1 17,3 2 84,3-3-56,-3-2-11,2 0 16,-9-8-50,-1-1 118,2 0-118,1 0 67,2 1-61,1-1 33,1 1 56,9 1-89,-6-2 44,15 2 12,-6-2 55,18 2-111,-5-2-6,-3-1 11,-10-2 23,-11 0-1,1 0-27,-1-1 61,1-1-11,0 0-17,1-1-5,0 0-23,0 0 45,9-1 17,14 0-67,-9 0-6,7 0 11,-20 0 28,1 0-5,0 0-34,3-2 33,0-1-61,1-2 28,1 0-5,0 0-29,1 0 28,0 3 12,1 0 22,1 2-22,18 0-6,7 0 100,0 0-44,11 0-16,-31 0-40,21-2 11,-25 0-11,7-2 11,-13 2-11,0-1 6,-1 1 5,21 1-6,-17 0 40,26 0-11,-30 0-17,20-3 50,-5-3-56,-8 1 0,2-1-11,12-3 11,9-2-16,-27 7 5,0 3-67,-2 0 67,0 2-40,8 2 40,-10 2 40,7 4-35,-12 1 23,-1 2-56,6 6 62,-3 4 11,8 14-40,-12-11 1,2 4-6,-11-13 50,2 3-44,-3-5 5,2 2-5,-2-5-6,-2-1 5,0-2-5,-1-1 6,-1-1 5,0-1 0,-1 0-11,-2-1 0,1-1-78,-2-2 78,1-3 0,-1-5 33,0-5-27,1-12 5,-1 6-11,3-7 6,3 1-1,2 0-5,2 1 0,4 2-5,9 6 5,-4 4 5,7 1-5,-9 6 0,3 0 0,1-2 6,30-11-6,-17 5 6,22-9-6,-25 9 0,-1 0 11,13-7 0,1-2-5,-2 1-1,6 0 6,-21 10-11,6 0 0,-10 5-50,24 0 44,-15 4 6,19-1 17,-20 3-17,2 0 0,2 0 39,3 0-33,22-2-6,3-2 0,1 0 8,-28 1 1,-1 0-4,4 0-5,12-2 0,-16 3 0,17 1 6,-12 0-6,12 1 6,-16 0-6,1-1-12,1 1 12,1-2 12,1 1-7,20-1 1,5 2-6,0-1 0,-24 1 0,2 0 5,4 0 1,-1-1 11,-7 0 0,0 0-15,6 0 1,-2-1 3,1-2 11,14-3 22,-16 1-39,11-1 0,-18 2 0,-1-1 5,-2-1 1,-1-1-6,-2 1 6,9-6-1,-5 1 1,-2 1-1,-7 2 1,-13 6-6,-2 0 0,-3 1 0,-4 1 6,2-1 44,-2 0-39,1-2 23,0-7 22,-1 0-39,0-14-12,-1-4-570,-7 7-1166,0 7 1731,-7 23 0,6 0 0,1 1 0</inkml:trace>
  <inkml:trace contextRef="#ctx0" brushRef="#br0" timeOffset="2714">15117 10692 14023,'20'36'450,"1"1"0,-1 1 0,-1-1-209,5 23-1047,-11-23 0,1 3 924,0 2 0,-1 0 13,0 0 1,-1-1-29,-2-5 1,0-2 8,6 20-22,-3-8-12,0-4-39,1 1-39,0-4 549,-1-5-678,-3-11-437,0-9-880,-4-14 1446,-3-16 0,-3 5 0,-1-7 0</inkml:trace>
  <inkml:trace contextRef="#ctx0" brushRef="#br0" timeOffset="3253">15021 10977 12545,'-14'3'3254,"3"-2"-2554,11-1-342,-3-14-27,9-2-102,1-16-66,11 1-46,1-2-50,1 4-67,-3 3 0,-1 8-33,-4 5 100,4 8 79,-3 5-62,14 16-6,15 19-72,6 2-12,1 0-168,-12-20-201,-13-11-549,-2-2-7859,7-3 8783,-11 0 0,-1 0 0,-12-1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53.5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20473 6668 14661,'33'-26'566,"-3"1"-443,-14 6-33,0-1 45,2-3-12,-1 0-39,1-1-11,0 1-17,-3 3-51,-2 3 1,-4 5-6,-2 5-50,-4 3 50,-1 6 347,-2 15 6,0 32-303,0 9-50,0 7-90,0-16 85,0-19-29,0-2-156,0-6-135,0-4-152,1-6-346,1-4-633,1-3-1591,0-1 3047,0-2 0,-1-1 0,-2 0 0</inkml:trace>
  <inkml:trace contextRef="#ctx0" brushRef="#br0" timeOffset="583">20949 6477 14953,'-2'39'369,"-1"-4"-279,-3 10-118,3-17 28,0 18-6,6-24-279,7 0 122,0-8-10,6 0-23,-5-9 117,0-3-5,0-2 84,-1-1 140,3-11-106,-4 0 78,5-22 190,-6-12-156,-2 8 27,-2-7-61,-6 26-56,-4 1-56,-3 4-179,-5 1-230,-2 4-576,-3 3-1222,2 3 2207,0 2 0,8 1 0,3 0 0</inkml:trace>
  <inkml:trace contextRef="#ctx0" brushRef="#br0" timeOffset="1220">21353 6477 13334,'-22'34'157,"-1"1"0,4-3 0,4-2-163,12 1-89,6-5 89,2-11-55,5-1-35,1-2-4,2-2 27,-1-3-17,0-3-16,-1-2 106,2-3 73,-3-4 128,5-13-22,-5-13-89,-2-2 201,-3-17-39,-4 21-56,-4-7-73,-3 16-117,-5 3-6,-1 5-174,0 5-324,1 3-572,0 4-1103,2 5 2173,2 2 0,3-2 0,1 0 0</inkml:trace>
  <inkml:trace contextRef="#ctx0" brushRef="#br0" timeOffset="1682">21615 6525 13060,'-6'65'67,"1"-6"-67,5-34-34,4 0-33,2-3-22,3-3-46,2-6-229,0-3-191,5-6 897,0-14-78,-1-2 296,-1-24 0,-9 11-84,0-10-124,-4 13-27,-20-14-325,5 16-375,-16-9-163,11 21-1831,-1 8 650,8 5 1719,3 6 0,7-3 0,2-2 0</inkml:trace>
  <inkml:trace contextRef="#ctx0" brushRef="#br0" timeOffset="2103">21949 6572 12225,'2'15'835,"1"-4"-768,-3 26-67,4-16 0,2 29 0,7-26-174,0-4 46,3-3 128,-1-7 39,0-4 230,0-4-34,-2-7 106,-2-4 499,1-18 107,-5-8-426,-1-1 151,-11-7-515,-6 21-157,-10-4-62,-6 12-386,-5 4-622,-2 6-828,-1 9-2020,2 8 3918,4 10 0,13-8 0,7-3 0</inkml:trace>
  <inkml:trace contextRef="#ctx0" brushRef="#br0" timeOffset="11229">20544 7691 15345,'22'-28'325,"3"-3"-230,6-8-44,-10 13-46,0 1 34,-14 17-33,-1 1-6,-3 3 6,-1 1 16,0 2-252,-1 0 880,-1 28-605,0-6-6,0 26-33,0-12 5,-2 23-6,0-14-5,-2 13 0,2-22 0,2-5-117,-1-5 33,1-7 11,0-6-129,0-4-364,0-5-1635,2-3 1109,3-6 1092,5-6 0,-4 4 0,1 0 0</inkml:trace>
  <inkml:trace contextRef="#ctx0" brushRef="#br0" timeOffset="11807">20949 7572 14857,'-32'36'891,"5"-4"-784,19-11-90,0 13-6,4-7-11,0 10 0,4-12-56,5-2-151,9 4-24,8-6-149,15-2 228,-10-10 152,1-9 112,-11-15-61,-4 0 38,0-13-16,-6 4 62,-2-2 16,-3-1 73,0 0-61,-4-1 27,-5 2 12,-15-9-253,-13 6-100,-1 4-2263,-11 29-3238,23 17 4804,-3 22 0,19-18 0,3-4 0</inkml:trace>
  <inkml:trace contextRef="#ctx0" brushRef="#br0" timeOffset="16650">20354 8287 12959,'30'7'722,"-5"-1"-554,-18-6 185,0 0-190,1 0 5,0 0 28,1 0 179,9 0-45,16 0-184,7-1-112,2-1 5,-5-1 12,-9-1 5,13-2-51,-8 1 79,9 0-45,-13 1-33,1 1 39,0-1 11,1 2-56,0-1 39,15-2 6,4-1-45,0 0 0,10-1-6,-27 4 1,23 2 5,-24 1 44,9 0-38,-11 2-6,2 0 0,3-1 0,3 1 6,3-2 5,25-1 14,-28-1 0,1 0-20,-1 0 1,1 1 0,11-2 0,1 0-1,-9 1 1,1 1-1,21-2 1,-1 0-6,-20 1 0,-1 0 3,14-3 0,-4 0-3,-6-2 5,13-2-5,-21 1-5,-1 1 5,-2 1-6,-4 1 0,-1 2 6,-3 1-56,-2 1-44,3 1-7,-8 2-16,0 1-914,-9 6-363,-6-1 1400,-3 5 0,-3-9 0,-3 2 0</inkml:trace>
  <inkml:trace contextRef="#ctx0" brushRef="#br0" timeOffset="17702">20473 9025 13575,'33'-31'1383,"1"-1"-1271,-15 8-50,7-3-51,-7 10 0,1 1-207,-5 6 487,-8 9-11,-3 8-167,-4 8-29,0 10 11,0 27-95,0-10-33,-2 16-74,-1 8 57,1-28-40,-1 14-140,3-34-112,0-6-302,0-4-476,0-5-275,0-1 1395,0-7 0,0 4 0,0-4 0</inkml:trace>
  <inkml:trace contextRef="#ctx0" brushRef="#br0" timeOffset="18231">20925 8930 15894,'-23'34'258,"4"-2"-258,13-15-45,1 4 45,3 11-79,11 12-117,0-9-61,9 0 71,-3-24-508,7-5 548,-7-2 146,4-4 6,-9-6 78,-2-3-45,-1-5 12,-1-3 21,-1-2 12,0-15 101,-2-4-78,-2-1-57,-13-5-84,1 20-38,-11-2-287,4 14-1550,-9 8 77,8 7 1832,-4 6 0,16-2 0,3 0 0</inkml:trace>
  <inkml:trace contextRef="#ctx0" brushRef="#br0" timeOffset="18853">21234 8953 13149,'-21'57'241,"4"3"-224,20-25-67,6 4-1,1-13-218,8-7 62,-6-13 50,2-2 157,-5-4 107,-1-3 117,4-9-101,-4-2 163,2-20 145,-4-1-252,-2-1 168,-6-7-100,-19 8-387,6 8-398,-13 6-476,15 18 1014,-1 10 0,8-5 0,0 7 0</inkml:trace>
  <inkml:trace contextRef="#ctx0" brushRef="#br0" timeOffset="19354">21473 9001 14225,'-9'43'397,"4"-8"-363,1-9-29,4-5-5,6 9-5,0-10-62,5 6-40,2-14-358,5-2 241,-3-6 208,8-2 66,-6-13-11,-2 0 230,-2-19-95,-7 8 66,0-10 7,-4 7 89,-11-15-336,-1 17-308,-9-7-168,0 22-1591,-5 6-1192,6 7 3259,-1 5 0,14-3 0,1-1 0</inkml:trace>
  <inkml:trace contextRef="#ctx0" brushRef="#br0" timeOffset="19857">21853 8954 14135,'-1'39'308,"0"-3"-274,1-13-29,12 11-38,-3-11-51,17 10-191,-4-21 275,0-1 213,-1-14 235,-6-12-297,-2 0 432,2-21-516,-9 17 62,2-9 123,-7 16 67,-5-3-291,-4 5-319,-15-5-2537,-20 15-1104,8 5 3932,-7 11 0,31-5 0,4-2 0</inkml:trace>
  <inkml:trace contextRef="#ctx0" brushRef="#br0" timeOffset="20723">21996 8692 13586,'41'-53'1176,"-7"7"-761,-21 26-147,-2 2-88,-1 3-68,0 0-112,-5 7 39,1 1 454,-4 5 84,-1 4-454,0 3-33,-1 13-90,0 0 5,0 9-5,0-4-173,0 12-29,0-10-151,0 5-167,0-13-338,1-4-1516,3-1 783,1-4 1591,1-1 0,-3-5 0,-1 0 0</inkml:trace>
  <inkml:trace contextRef="#ctx0" brushRef="#br0" timeOffset="21222">22329 8525 14673,'-11'57'117,"3"2"-117,8-34-17,9 14-33,0-19-79,8 4-100,-4-13-259,6-5 488,-6-3 6,4-6 140,-8-6-6,1-7 207,-1-15-207,-3 4 129,-2-18-45,-13 14-224,-1 1-846,-24 10-952,10 18 1798,-9 9 0,20 0 0,4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4:52.3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4452 9834 14001,'-53'9'481,"9"3"-335,32 8-45,2 4 78,-2 22-90,6-7-16,-1 16-39,6-14-34,0-3 0,2-4-95,2-6-62,3-6 0,2-6-45,1-5-55,0-4 16,2-2 280,0-10 51,-1-3-51,0-10 51,-5-3-1,2-7 124,1-23-123,0 9 27,0-18 12,-1 19-17,-4 2 11,1 5 0,-1 7 34,-1 9 6,0 7 173,-2 6-392,2 6 56,0 8 196,8 20-140,0 2 34,7 16-90,-3-5-56,1 2-17,1 0-28,-1-2-56,-3-5-504,1-7-577,-2-8-823,1-7-3556,-1-7 5617,-1-4 0,-5-3 0,-2-1 0</inkml:trace>
  <inkml:trace contextRef="#ctx0" brushRef="#br0" timeOffset="448">4738 9882 14337,'13'36'341,"1"-1"1,9 28-258,-13-30-45,0 0 17,-1-1 28,0-3-78,-2-5-6,-2-3 0,-1-6-73,-2-6-45,0-3-11,-1-4 269,-1-1 196,1-18-263,-1 1-11,6-31-56,7 0-40,3 1-140,19 1 68,-11 28-213,10 2-258,-11 13-986,1 9-2543,-4 1 4106,0 6 0,-10-5 0,-4-3 0</inkml:trace>
  <inkml:trace contextRef="#ctx0" brushRef="#br0" timeOffset="961">5166 9906 16292,'-15'38'184,"1"0"1,2 0 0,3-2-191,2 16-380,17-5 173,-1-28 40,10-4 139,-4-12 34,0-7 0,0-7 0,-2-7 6,-2-8 33,-3-5 34,-2-1-17,-2-1 61,-3 3 6,0 3 174,-6 0 67,-3 13-364,0 1-45,2 24 152,6 5-62,7 18-29,5 3 18,8 9-375,2 5 353,1 3 10,-1 4-16,-2-2-6,-4-2 5,-6-4 1,-5-4-6,-3-6-123,-14 7-717,-18-7 268,-6-3-8,-1-25 0,-2-7-1364,-11-11 1944,16-3 0,3-3 0,7-2 0,8 0 0</inkml:trace>
  <inkml:trace contextRef="#ctx0" brushRef="#br0" timeOffset="1649">5571 9811 15283,'10'41'364,"0"0"0,-1-3 1,-1-4-186,-2-2-112,1-2-67,0 4 0,-3-13-45,2-1-72,-5-14 111,1-4-33,-2-1 39,2-8 73,-2-3 11,2-24-79,2-10 1,0-2-12,5-6-67,-1 28-184,10 0 257,-6 21 190,5 12-44,-5 11-101,0 9 16,-2 7-44,-2 4 11,-2-1-28,-2-3 0,-2-7-6,0-6-296,0-10-236,1-10 583,1-14 62,6-25-102,-2 2 34,9-28-27,-6 29-12,5-5-185,-6 24 185,-1 6 140,0 10-140,-2 9-600,1 25-598,-3 1-2393,0 13 3591,0-14 0,-3-17 0,0-6 0</inkml:trace>
  <inkml:trace contextRef="#ctx0" brushRef="#br0" timeOffset="2093">6095 9811 16583,'-5'39'110,"0"0"0,1-2 0,1-3-99,1 6-5,1-2-6,5-7-6,3-5-313,11-7 314,-3-9-51,4-6 56,-5-13 28,-1-7 39,0-24 0,-5 6 0,0-14 12,-6 15 61,-2-10-45,0 14 123,-3-5-156,1 23-17,-3 13 16,2 13-22,2 15-39,4 6 0,3 5-212,5 0-214,7 0-1025,10-6-1753,1-7 3204,6-9 0,-16-9 0,-6-6 0</inkml:trace>
  <inkml:trace contextRef="#ctx0" brushRef="#br0" timeOffset="2345">6404 9835 13485,'1'5'2275,"1"-1"-1553,-2-4-257,45 46-135,-18-19-204,13 13 0,1 1-126,-3-5-238,-9-9 0,-2-2-731,0-2-101,1 3-1175,-16-12 2245,-7-1 0,-3-7 0,-2-1 0</inkml:trace>
  <inkml:trace contextRef="#ctx0" brushRef="#br0" timeOffset="2509">6451 10215 16812,'19'-54'326,"0"-1"1,-4 10 0,1 3-327,9 3 0,2 4-44,10-14-735,-1 13-2167,-7 12 2946,-6 15 0,-12 6 0,-5 3 0</inkml:trace>
  <inkml:trace contextRef="#ctx0" brushRef="#br0" timeOffset="3111">5690 10787 17104,'52'38'-196,"-3"-5"-504,-23-19-583,4-2-1518,-4-4 2801,0-2 0,-13-4 0,-4-1 0</inkml:trace>
  <inkml:trace contextRef="#ctx0" brushRef="#br0" timeOffset="3346">5975 10692 14902,'8'5'2185,"-2"-2"-1608,-14 34-129,-3-1 0,-2 6-277,-2 8 0,-1 4-1354,2-10 0,-1 2 0,1-2 1311,-3 10 1,0-2-51,2-5 1,1-3 110,-5 20-189,7-23-1182,7-13-3153,6-18-2655,4-8 6990,4-14 0,-3 2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9:50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13902 1929 13855,'15'59'1495,"-3"-3"-1085,-10-23 21,-1 8-160,0-7 1,0 3-199,0 5 0,-1 1-26,1 0 1,-1 0-356,0 8 0,1-3 308,-1 2 96,0 9-102,2-28 1,-2-7-264,1-7-470,1-7-365,0-5-408,1-3 99,0-12 1413,-1-16 0,0 10 0,-1-7 0</inkml:trace>
  <inkml:trace contextRef="#ctx0" brushRef="#br0" timeOffset="604">13855 1905 11866,'9'9'1784,"20"-16"0,7-7-1162,12 7-516,-7-6 1,0 3 50,12 19-73,-19 9 146,7 24-57,-19-13-10,2 19-40,-21-21 90,-15 12-208,0-11 6,-23 15-44,-2-19 27,2-4-151,1-11-380,21-8 430,3-1-33,13 0 23,9 0 38,5 4 35,6 6 4,2 6 35,10 20 10,-10-6-10,5 13 50,-16-12-17,-3 0 28,-4 9 313,-8-3-100,-26 11-17,-12-14-162,-12-7-90,0-10-17,13-11-11,0-2 22,3-4-184,4-6-269,6-5-544,7-5-1120,9-2-2621,6 2 4744,10 3 0,-4 7 0,3 2 0</inkml:trace>
  <inkml:trace contextRef="#ctx0" brushRef="#br0" timeOffset="986">14569 2191 16236,'66'7'131,"-24"-2"1,-4 0-485,-10 2-476,15 4-986,-27-3 1815,-4 5 0,-6-7 0,-2 3 0</inkml:trace>
  <inkml:trace contextRef="#ctx0" brushRef="#br0" timeOffset="1173">14617 2405 12651,'-10'-6'1786,"3"2"-1270,7 4-35,0 0-127,55 27-354,-26-17-1821,19 7 0,0-2 1821,-10-10 0,1-1 0,-25-3 0</inkml:trace>
  <inkml:trace contextRef="#ctx0" brushRef="#br0" timeOffset="1967">15069 1976 15412,'35'-16'479,"0"-1"0,26-10-283,-31 33 50,5 17-128,-13 1 246,0 32-241,-17-19 84,-7 12-83,-5-17-12,-12 4-112,4-14-6,-3 0-162,9-16-11,4-3-202,2-6 163,10-2 55,12 1 152,5 8 17,17 23 131,-20 1 0,-3 5 112,-3-1 0,-1 2-134,0 1 0,-5-2 131,-11 13-145,-8-18 39,-8-2-95,-18 3-51,7-12-44,-12 0-230,14-13-358,2-12-5568,0-35 6206,10 8 0,4-9 0,9 28 0</inkml:trace>
  <inkml:trace contextRef="#ctx0" brushRef="#br0" timeOffset="2651">16474 1643 16583,'-47'42'624,"23"-18"1,0 2-449,2 2 0,0 1-39,-3 8 1,0 6-17,3 3 0,0 6 1,3-2-69,0 8 1,4 4-71,5 2 0,3 7 1,6-8-44,7-9 1,5-4 11,5 13 1,4-6-141,-4-26 1,4-3-759,8 3 1,3-2-52,20 10 28,-11-14 0,2-2-2507,-10-9 1,0-2 3475,3 0 0,-2-1 0,3-1 0,-13-3 0</inkml:trace>
  <inkml:trace contextRef="#ctx0" brushRef="#br0" timeOffset="3520">16807 1691 15037,'6'61'464,"0"0"1,-2-13 0,1 1 0,0-1-823,2 9 1,-1-1 410,1 9 0,0-3 61,-2-26 0,-1-2-198,2 2 0,-1-3-39,2 4 123,-2-12 203,-4-24-80,-1-1 135,0-5-208,0-2 369,0-17-469,0-9 44,2-1-72,11-15-45,19 10-45,-3 8 5,11 10 74,-18 19 89,-1 9 100,-2 4 12,-1 9 107,1 20-158,-8-7 23,-1 14 6,-9-15 89,-3 0 6,-13 8-62,-11-6-291,-24-7-89,13-22-315,-4-20-430,23-16 1002,11-3 0,2 0 0,-1 5 0,5-21 0</inkml:trace>
  <inkml:trace contextRef="#ctx0" brushRef="#br0" timeOffset="4053">17402 2334 14477,'24'-10'711,"0"2"-89,3 8-331,-7-4 17,6-4-168,-16-1-5,-1-3 33,-6 3-62,-3 0 112,-9-5-212,-10 1 179,-27 2-180,11 8-10,-8 10-23,26 10 28,1 20 84,9-3-51,2 14-33,10-11-28,6 0-5,8-4-124,6-5-241,3-9-1422,25-8 1820,0-21 0,-9 6 0,-14-11 0</inkml:trace>
  <inkml:trace contextRef="#ctx0" brushRef="#br0" timeOffset="4586">17806 2286 15928,'-26'22'198,"0"0"1,-16 19-199,35-15-39,4 1-191,4 6 186,13-6-444,12-3 488,-2-13 56,3-16-11,-14-7-6,-2-8-39,-2-2 6,-2-4 44,-2-1-44,-2-2-6,-2 0 6,-1 2-6,-1 5 50,-2 4-44,-1 7-287,0 8 399,0 34-45,10 12-135,2 13-1663,15 3-980,-3-31-2302,6 1 5007,-6-19 0,-9-6 0,-3-2 0</inkml:trace>
  <inkml:trace contextRef="#ctx0" brushRef="#br0" timeOffset="5105">18045 2286 11211,'11'1'2571,"-3"-1"-1776,0 35-44,-4-13-269,5 29-180,-5-24-201,0-3-258,2 0 141,-1-11 88,7-6 102,9-41-168,-4 7-1,7-25 1,-10 22-6,1 3-67,1 7-113,0 5 180,-3 9 68,-2 7 161,-2 11-100,-2 10-118,-1 8 28,-2 3-33,-1 11-236,3-11-190,7-7 504,5-34-61,17-30-1,-10 4-22,7-3 0,-16 29 297,-1 10-28,-4 12-79,-3 13-190,-2 14-787,-4-5 0,-1 4 787,2-3 0,0-2 0,-1 26 0,2-24 0</inkml:trace>
  <inkml:trace contextRef="#ctx0" brushRef="#br0" timeOffset="6023">19235 2191 13474,'21'34'459,"0"0"0,2 1 1,-2 0-421,6 19-112,8 1-190,-17-34 263,4-2 274,-10-18-38,0-10-74,-1-9-78,1-11-11,-1-9-68,0-4 7,-2-1 100,1-9-112,-4 20-68,1 3 427,3 56-146,7 23-210,-7-17 0,-1 2 19,2 0 1,1-1-18,3 14-10,1-9-287,6-4 292,-4-19 420,6-11-112,-5-21 23,11-37-292,-6 4-176,-7 4 0,-1-1 137,0-10 0,-4 9 0,-8 26 0</inkml:trace>
  <inkml:trace contextRef="#ctx0" brushRef="#br0" timeOffset="6292">20020 2215 16118,'4'35'220,"-1"0"0,1 9 1,0-2-249,0 5-577,2 12-471,2-29-6631,4-11 7707,-4-9 0,1-7 0,-7-3 0</inkml:trace>
  <inkml:trace contextRef="#ctx0" brushRef="#br0" timeOffset="6452">20020 1905 15053,'6'13'275,"-1"-3"-1020,-5-10-389,0 0 1,0 0 0</inkml:trace>
  <inkml:trace contextRef="#ctx0" brushRef="#br0" timeOffset="7018">20330 2191 16566,'-24'41'112,"1"0"0,3-7 0,5-2-146,11 15-5,13-14 22,16 8 1,0-15-80,22 0 259,-2-38-23,-4-18 0,-8-10-62,-21-5-11,-10 13 12,-20-10-314,1 12-124,-16-5-318,10 18-741,1 7 1418,4 5 0,8 4 0,3 1 0</inkml:trace>
  <inkml:trace contextRef="#ctx0" brushRef="#br0" timeOffset="7283">20497 1691 16432,'3'56'470,"0"1"0,-1 3 1,1 4-335,-2 2 0,-1 5 1,2-7-443,1-8 1,1-1-97,1 1 1,1 4 0,3-13-2819,15-13 3220,8-5 0,-15-14 0,-3-5 0</inkml:trace>
  <inkml:trace contextRef="#ctx0" brushRef="#br0" timeOffset="7805">20854 1715 14701,'3'41'422,"0"0"0,0-1 0,0-1 15,0 22-3478,1 3 3108,-3-28 1,0-1-68,2 32 921,-1-7-1123,1-6-335,2-12-433,0-8-262,2-12-158,-3-10 1390,0-6 0,-3-6 0,0 0 0</inkml:trace>
  <inkml:trace contextRef="#ctx0" brushRef="#br0" timeOffset="8005">20687 2119 14762,'54'-26'518,"-16"13"1,3 4-996,-2 7 1,2 2 476,7-1 0,-2-1 0,12 1 0,-21 0 0</inkml:trace>
  <inkml:trace contextRef="#ctx0" brushRef="#br0" timeOffset="8503">21258 1786 16504,'0'65'431,"0"0"1,0 1-1,0 2-413,-1-19 1,-1 1 0,1-3-1532,-1 5 1,2-4 1498,-1-5 0,1-6 810,0-9-1182,1-12 665,0-8-279,2-9 39,1-10-27,3-8-7,2-11 40,3-4 1596,1-4-1646,11-11-62,4 9-96,0 7 281,2 26 106,-16 22-11,1 13-118,-10 8-50,-2 22-309,-2-15-626,-1 11-2437,0-26 3327,0-7 0,0-10 0,0-6 0</inkml:trace>
  <inkml:trace contextRef="#ctx0" brushRef="#br0" timeOffset="9039">21639 1619 15653,'44'47'690,"-1"0"1,-6-6 0,-4 2-546,-7 8 1,-6 1-9,-4-7 1,-4 2-2086,-1 13 1,-3-1 2017,-1-18 0,-4-1 533,-6 16 0,-5-1-603,-7-12 0,-3-3-34,-1-1 0,-4 1-400,-12 8 0,-8-1 434,-11-5 0,-1-6 0,23-10 0,0-3 0,-7-1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0:56.8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5547 6382 12690,'-52'-12'1355,"6"2"-1035,30 10 60,-1 0-189,-2 0 201,-11 0-191,6 1 86,-20 1 26,7 0 12,-20-1-185,9 0-22,4 0-85,1 3-27,15 1 39,-11 3 11,9 1-56,-3 2-51,-1 2 46,-2-1 10,1 2-5,-12 6-22,-6 5 22,11-5 39,5 0-39,23-11 0,1 0 17,1 1-17,-1 2-107,1 1 107,-1 4 68,-1 3-63,-1 4-5,-1 4 90,0 4-85,-3 1-5,1 2 0,-12 18 84,-2 1-78,0 1 11,14-25 0,3 0-17,-1 3-45,-4 20 39,13-24 6,0 8-56,6-12 56,1 0-5,0 1-79,2 0 72,2 0 24,4 0-24,1-1-44,9 10-33,-3-9 44,20 16 51,0-10-1,1-2 1,12 2-6,-6-11 50,1-1-45,-6-9 1,-1-2 28,5 0 16,23 2-44,-28-6 0,2-2 38,-1 0-38,2-1 39,18 1-40,6-2-5,1 1 17,-24-2 0,-1 0-987,8 0 970,15 0-254,-18 0 226,19 0 22,-14-1 6,12-1 67,-21-2-61,-4-1 44,-1-3-44,-3-2 39,-1-4 33,11-10-44,0-7-18,-2-1 26,-15 8 0,-1-1-2,17-27-38,-20 26 1,0-1 5,6-11 1,-2 2-212,4-9 237,6-11-552,-16 19 563,-4 3-11,-6 1 111,-3-11-44,-16-7-76,-2 15 0,-4 0-25,1 5 0,-5 0 412,-14-15 0,-3 2-412,13 15 0,-3 2 0,-18-18 0,-6 3-196,5 15 0,-2 4-39,-3 0 0,-4 5-645,0 11 1,-5 5-1,4 4 727,1 3 0,2 2 1,-6 0-1,7 0 1,12 5-1</inkml:trace>
  <inkml:trace contextRef="#ctx0" brushRef="#br0" timeOffset="2085">5309 8644 14353,'-66'-12'888,"30"7"0,5 2-675,5 4 117,-21-1-218,17 1-22,-9-1-84,9 0 38,1 0 12,-3 0 12,0 0-68,-1 0 0,-16 1-6,-2 5 12,-1 0-1,-10 9-122,-1 9 117,29-10 0,0 0 25,2 1 0,0 2-50,-2 1 0,3 1 19,-9 7-11,6-4 0,0 1 17,-6 5 0,-12 8 28,16-12-156,-13 10 122,12-9-3,8-6 1,0 3-68,3 0 1,0 2 36,1 1 0,1 1 5,-19 24 28,17-9 6,11-10 31,3 1 0,1 2-31,-2 9-6,3-8 1,1 0 5,3 4 0,2-1 17,1 16-12,3 3-2,0-16 0,3 1-3,5 25-17,3-6-157,11-16 174,-6-21 101,8 5-73,-3-11-22,1 2-6,4 0 0,-1 1 50,3 0-50,15 11-33,8 2 27,2-1 3,-18-15 0,2-1 0,-5-6 1,1-2-1,-1 1 0,1-1 6,8-1 0,-1-3-979,7 0 1038,14-1-12,-19-3-44,1-1 95,1 0-40,2 0-27,1-2-23,0-1-5,2-2 13,-15 1 1,1 0-20,18 0-17,-10 0 0,3 1 42,1 2 1,0 0-26,-8 0 0,0 0 0,7 1 0,-3 0-34,5 0 34,-1 0 0,0-1 6,15-1-6,-15 0 5,11-4 51,-19 0-56,0-3 0,0-2 0,18-10 499,-26 7 0,1-1-491,8-5 1,0-1-9,-8 3 0,-1 0-860,25-16 860,-19 11-169,-2 1 163,12-9 0,-13 7 6,9-7-5,-14 8 5,0-1 0,-2-1 0,0-1 0,-2-2 39,8-10-45,-2-1 1,-1 1 861,-2-2-856,-15 18 17,2-5 162,-8 10-123,-1-10-45,-1 5 22,-3-20 12,0 15-45,-2-10 6,-1 8-6,-3 0 0,-7-15 56,-9-3-51,0 0 40,-14-6 11,-12 5 0,7 7-5,-11-2-18,20 21 74,-2-2-46,-1 1 51,-3-1-61,-1 0-12,-3 1 56,-2 0 51,-2 0-57,-1 1-27,-2 0 16,12 8 1,-3-1-77,-4 0 1,-6 1-34,3 5 0,-6 0 1,-2 1-1,2 1-46,-11-1 1,1 3-1,-1 0-628,-4 0 1,-2 2-1,2 3 320,3 4 1,1 3 0,7 1-202,4 4 1,3 1-1219,-13 5 0,3 1 1804,17-1 0,6-1 0,-2 2 0,11-4 0</inkml:trace>
  <inkml:trace contextRef="#ctx0" brushRef="#br0" timeOffset="5157">4642 10906 14762,'-36'-14'1339,"1"2"-1070,12 7-73,-3 0 67,-3 1-78,-2 1-6,-22-1 0,11 2-98,4 0 1,-1 1-15,-25 0-61,-1-1-9,25 2 0,2 0-75,-7-1 78,-13 1-6,19 2 6,1 3 6,-1 1-6,1 3 0,0-2-73,0 1 22,0-2 51,0 1-33,-15 0-29,-3 0 0,14-1 1,0 0 61,-14 2-50,-8 3-57,31-3 29,-17 5 67,14-2-23,-24 7-11,27-5 6,-10 4-140,14-4 28,-1 3 39,0 3 11,0 2 22,-10 16 74,10-7 5,7-3 0,1 2-28,-1 4-6,-5 10 34,13-13-5,-4 8 5,7-10 0,-2 7-6,6-12 6,1-1 6,0 12-1,2-7 40,-3 19-39,1-7 50,0 0-62,-1 9 6,3 10-6,1 3 6,1-3 34,4-18-34,4-17-67,2-1 84,10 8-17,-2-7 67,7 8-67,-3-8 0,14 13 33,-7-9-30,-1-4 0,2 0 2,6 0 1,1-2-6,-6-2 0,1-1 3,7 1 0,-1-1 42,8-1-40,1 0 34,1-3 17,1-1-36,-13-5 0,1-2 52,17 3-27,15 0-39,-21-5-1,2-3 65,-14-1 0,2 1-50,1-2 0,2 2-4,19 0 1,0 0-14,-18 0 0,-2 1-3,8 1 0,-4 1-45,5 3 45,1 2-6,2 0-16,2 0 22,3-2 0,2-1 6,2-1-6,0 0 0,1 0-320,-4-1 393,-2-1-67,-3 1-6,-16-2 0,0 1 0,17 3 2,-9-3 1,2 1-20,-8-3 1,-1 1 13,0-1 0,2 0 0,8-1 0,-2 0-1218,12 0 1218,-19-2 0,-1 1 285,17-3-296,-2-1 0,2-1 14,14-1 14,-14 1 0,-2 1-14,2-2 6,-17 3 0,-1 1-6,18-2 5,-11 2 1,2 1-9,-1-1 0,2 1-25,1-2 0,1 1 3,-2 0 0,-2-1 25,21-6-11,-19 3-34,-2-1 0,1-2 34,13-2 11,-12 2 0,-1 0 0,6-1 1203,2-2-1184,-14 5 1,2-1-43,-1-1 1,2 0 41,17-5 1,-1-1-17,-17 6 0,-2 0-3,3-2 0,-3 1 0,2 1 5,14-5-10,-13 7 5,10-4 5,-18 6-5,-2 0 0,0-1 6,-2-1-6,0-2-17,13-8 12,4-5 5,0 0-6,11-9-5,-10 5 2,-11 2 1,-1 0 8,11-11-17,1-8 17,-26 16 0,-4 1 39,1-10-11,-5 9 28,0-16-39,-8 8 45,0 1-23,-4-10 17,-5-5-45,-1 8 23,-6-7 44,-11 10-72,3 9 30,-6-2 1,-2 1 52,-5-1-36,7 7 1,0 2 91,-4 1 29,-1 3-17,-15-5-73,-5-1 11,8 5 0,-2 0-92,14 6 0,0 1 44,-7-4 1,1 2 41,-5-1 68,-20-3-1385,16 8 1368,-15-3-897,19 8 875,0 1-28,-1-1-6,-3 1-11,-1-1-23,12-1 1,-3 0 27,0-3 0,-1 0-56,0 0 1,-1 0 55,-5-4 1,0 0-43,11 3 1,-1 2-37,-14-4 0,0 0-6,-17-2 607,32 8 1,1 1-602,-1 1 0,1 0 0,-14-3-11,12 2 5,-10-1-33,14 4 39,-11-1-11,9 2 984,-21-1-923,7-1-44,0 0-1,-18-3-61,25 4 53,4 0 1,0 0-10,-7-1 12,-14 1-56,16 1 56,-1 1-5,-1 1-152,-2 0 48,7-1 0,-2 2 27,5-1 1,-3 1-32,-10 1 1,-7 1 0,-1 3-88,-9 3 1,-2 4-1,2-1 95,8-3 1,1 1 0,0 1-214,-7 3 1,0 2 0,8-1 37,14-2 0,5 0-264,-3 1 1,2 0-3020,-23 11 3563,4 0 0,29-11 0,8-5 0</inkml:trace>
  <inkml:trace contextRef="#ctx0" brushRef="#br0" timeOffset="8320">18854 4215 14101,'35'9'1020,"-5"-1"-808,6 1-66,-6-3-28,4-1 45,1-2-57,1-1 101,15-2-156,9 0-12,-1 0-28,-10 0 28,-20 0-33,-11 0 61,7 0-61,-6 0 5,10 1-11,-15-1 73,1 1-73,-9-1 5,-2 1 124,-2-1 694,0 0-823,-9-5-5,1-1-7,-9-5-27,2-2 28,-2-1 11,-4-9 0,4 7 0,-3-4 11,6 5-11,5 6 6,-1-1-68,5 6-436,4 1 380,5 4 118,4 3 0,5 2 28,1 5-17,8 7-44,-8-2 33,5 5 112,-11-5 140,-4 9-45,-3-4 56,-11 20-84,-26 15-167,3-12-12,8-16 0,-1-3 0,-3-2-381,3-5-454,1-3 835,0 1 0,11-8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2:26.04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11784 11073 14023,'30'40'398,"-6"-3"-309,-15-19-16,-2-1-17,1 0-45,0-1 23,1 0 5,-1-2-33,0 0 27,1-1-22,-1-1 45,1 0-56,3 2-28,2-1 40,12 4 105,2-3-50,1-2-33,10 2 22,-14-5-6,11 4-44,-10-6 0,1 1-1,-2-2 12,0-1-11,-1-2-1,-1-1 1,0-1 5,7-1-11,-8 0 11,13 0 28,-9 0 29,0 1-68,7 2 5,-13 0 23,16 4 23,-13-4-51,7 2 5,-9-4-5,1 1 39,9-2-39,4 0 0,0 0-5,9 0-1,-17-1 6,20-3 6,-19 0-1,10-1 1,-13 1 56,2 2-62,-1 0 39,26 1-39,-18 0 0,20 1 0,-24 0 40,1 0-40,13 0 5,3 0 14,-12 1 1,0-2-14,24 0 0,-6-1 89,-2-3-90,-22 2-5,11 0 6,-12 0 0,0 1-6,1 0 0,0 1 16,28 1-72,-7 0 45,11 2 17,-2 7-1,-24 0 7,12 5 21,-14-2 40,15 5-28,-11-2 11,23 10-51,-25-10 29,8 5-34,-14-5 17,-3 0-12,6 11 51,-3 4-50,-1 1 5,-5 5 12,-11-13 21,-3-4-38,-6-8-6,-3-11-50,0 0-40,0-4 84,0 0-38,0-10 49,1 5-38,2-10-35,3 3-200,6-4 121,3 4 147,0 4 56,3 4-50,-2 1 5,2-1-11,2-3 6,2 0 45,1-2-51,2 0 5,1 0-10,1 0 5,2 2-6,0 1-45,15-1 12,19 0 39,-10 2-34,9 1 34,-27 5-28,16-1 62,-9 2-26,-7-1 1,1 0 36,7 0-40,12-1 1,-17 1-1,0 0 12,13 1 34,0-1-51,0 2-5,4-1 5,-9 2 5,0 0 68,11 0-67,-22 1-6,10 0 0,-13 2 33,-1-1 18,0-1-35,1 0-10,-1-1 44,14 0-78,3 0 28,1 0 6,11 0 56,6 0-68,-11 0-28,9 0 34,-30-1 12,2 0 44,0-1-56,0 1 5,0 0 40,0 0-45,-1 1 6,-1 0-1,0 0 1,-1 0 5,-1 0 62,1 0-56,14 0 33,17 1-39,-11 0-5,5 1-6,-7 3 5,-18-1-5,15 2-44,-24-4 44,0 0-12,-2-1-21,-1 0-6,0 0-12,-1-1 51,-3 0 11,5 0-11,-7-2 6,4-1 5,-9-1-11,-2 0 6,-3 1 50,2-4-51,0 1 1,2-2 5,-2 0 0,6-4 1,-3 1-12,4-5 61,3-4-61,1-4-45,1 0 45,3-4 0,5-3-5,1-4 5,-1-1-6,-8 4 6,-7 8 0,1-1 0,3-8 6,-3 9-1,3-4 1,-7 13-6,-2 3-168,-1 4-499,-3 1-8339,-1-4 9006,-1 3 0,-1-1 0,0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3:13.1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18568 10930 14062,'30'33'700,"-4"-5"-425,-14-10-7,9 10-262,-4-4 95,6 5-68,-11-15 23,6 5-28,-5-6-22,3 2-6,-5-7 0,-1-2 0,0-1 0,-1-2 6,1 0-1,5 0-5,5 0 0,0-1 0,10-2 40,-11-1-40,6-2 0,-8-2 11,5-5-5,-6 3 44,5-2-50,-6 3 17,1-1-11,0 2-6,2 0 0,1 1 0,9 3 44,2 3-44,-1 4 34,4 10 72,-6 10-66,-3-4-1,-1 5 17,-11-13-45,7 8-5,-4-5-1,4 4-5,-7-4 11,1-2 12,4 7-18,-4-6 35,4 6-40,-8-8 33,1 5-5,-4-7-28,-2 3 0,-2-5-5,2 3 5,-2-3-73,1-1-11,-2-6-123,1-2 246,-1-12 34,1-13-45,1-17-17,0 2-6,4-9-5,0 22 0,3-6-5,1 12-46,8-4 1,-1 7 50,6-2 0,-4 11 45,13 0-40,-6 3-5,10 0 45,5 3-11,6 1-34,-1-1 22,9-4 29,-5-6-46,-9 1 51,1-3-22,-24 6-29,-1 1 40,-3 1-6,8-3-5,-10 4-28,5-3-1,-10 6-5,-1-1 0,6-5 107,1-7-51,6-24-51,-6 7-5,-1-14-112,-9 15-924,0-18-577,-3 6-2190,0-9 3803,-1 17 0,0 17 0,0 6 0</inkml:trace>
  <inkml:trace contextRef="#ctx0" brushRef="#br0" timeOffset="1615">19497 6072 12377,'-36'-2'691,"0"0"1,-28-1-205,31 8-39,-3 0-146,-1 1-83,-1 0 27,0 2-156,2 1 11,-2 0-28,2 1 17,0 2-85,0 1 40,2 2 5,-11 9-5,-1 4-50,1 2 5,17-9 0,1 0-45,-7 8 45,-11 12 5,10-5-2,10-6 0,0 2-3,-14 18 39,8-5 0,3-1 6,-2 8-45,13-20 0,2 0-28,1 7-17,7-2 45,4-2-5,7-2 5,6 0 5,9-1-5,9-1 3,-1-7 0,1 0-3,20 13 19,-3-4 1,0 0-1794,11 4 1774,-20-13 0,0-1-1105,14 4 1071,0-4 29,2-4-46,5-3 56,-7-7 1,2-3-3,-8-1 0,2-2 15,9 0 1,7-1 0,-6 0 9,-1-2 0,0-1-23,1 1 1,5-1 0,-3 0 24,7 0 1,-2-1-41,-12 0 1,2 0 0,-4 0 9,5-1 0,-3 1 0,-3-2 0,-4-1 62,12-2-321,-16-2 1,0-1 258,20-7 743,-23 5 0,-3-2-692,3-8 38,-6-2 34,-7 0 57,-6-2 1234,-6 0-1028,-2-18-123,-6-14-151,-7-6-11,-4 16 0,-6-2-40,-6 4 1,-4 1-17,1-2 0,-4 0-47,-6 6 0,-6-1 0,0 3-1592,-5 0 1,-3 3 1576,1 1 0,-3 0 1,0 2-53,6 8 0,0 3 0,-1 0-619,-2 1 1,0 0 0,-1 1 577,0 3 0,0 0 0,-1 2-571,1 2 0,-1 1 0,0 2 498,1 2 0,0 1 0,-1 1-269,0 1 0,0 2 0,0 2-460,0 3 1,1 2 0,-1 3 951,-9 5 1,0 2-1,6 0 1,7-2 0,3 1-1,-1 4 1,-1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7:03.1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10832 10001 15827,'35'13'61,"-4"-3"-61,-16-7 6,-1 0 5,1 1-11,-1-1-17,7 4 17,-5-2-16,13 6 27,-7-1-6,0-1 29,1 2-28,-12-6-6,9 4 0,-8-4-28,4 2 22,-5-1 6,1 2 0,-1-1-6,1 2 6,0 0-5,-1 0 10,0 1-5,3 5 34,4 8-40,-2-3-27,0 5 33,-8-10 0,1 3 5,-1 0-5,1 2-61,-1 0 61,0 1 5,1 0-5,-1 0 0,1 0 0,-1-2-128,3 9 77,1 3 62,7 23-50,-2-5 39,-3 0 6,-2-2-1,-5-19 12,4 21 56,-5-20-73,1 10-39,-1 3 100,-2 0-61,2 13 0,-2-14-5,2 8-46,2-8 59,-2-7 1,1 0-9,2 12-56,4 19 51,-8-35-63,1 8 68,-3-14-11,1 12-17,-1-10-12,1 20 35,-1-18-57,2 22 57,1-5 5,-1 0-17,2 14-22,-4-23 27,1 10-32,-1-15 44,0-1 0,-1 0-12,2-1 7,-1 0-46,1-1-5,0 1-16,2 13 66,-1-9-11,4 25-28,-1-11 45,1 0-5,3 9-12,-5-24 17,2 7 0,-2-14 6,0-1 5,6 8-11,-3-6 5,4 6-5,-4-9 12,1 0-12,3 12 11,2-1 17,8 10-28,-2-12 5,-1-8 12,0-5-11,-8-8-12,10 8 6,-9-7 6,5 6-1,-4-4 40,6 7-34,-5-5-5,10 8 0,-11-12 27,9 8-27,-4-5 5,0 0 6,6 1-6,-12-8-5,5 0-1,-6-3 40,1 0-45,0-2 0,1 1 0,1-2 0,1 0 0,0-1 56,8 0-106,-5 0 66,13-1-55,-1 1 34,-6-1-29,3 0 34,-17-1-106,1-1 16,-3-3 90,0-2 90,3-5-85,-3 1 1,2-3 5,-3 3 28,0 1-44,6-7-7,1-3-206,9-14 212,-5 2-44,-2 1 50,-5 1-6,-5 14 1,3-12-34,-5 13-1,1-5 40,-3 7 0,0 0-5,0-1-6,0 0-68,-1 0 18,0 0-1,0-1 51,1-8 5,-1 5 1,1-6 10,3-8-5,-3 12 0,3-11 0,-3 15 0,-2 1 0,2 1 0,-3 1-45,1 1 45,0 0 0,-1 1 0,1 0 0,-1-1 6,0 0 0,1 1-1,-1 0 23,2-7-22,-1 4-6,0-1-56,-1 7 22,-1 5 34,1 1 0,-1-1-5,0 2 5,0-3 5,0 1 1,0-2-1,0-2 1,2-4-51,1 0 28,-1 1 85,0 5-18,-1 4 23,-1 1-23,-4 5-39,1-2 34,-3 5-34,0-1 23,-1 0-34,-2 1-45,0-1-28,-6 5 79,-6 0 50,3 0-6,1-4-38,11-5-12,4-3-84,2 1 11,-3 0 123,2-1-11,-3 2-33,2-2-6,-1 1-106,0 2 50,0 1 56,1 1 5,1-2 34,1 0-44,-1-1-202,1-2 296,3-1-10,2-3-12,3-3 0,1-2-22,2-2-12,0 1-33,1-1 12,6 0 44,-5 2-56,6-3 5,-4 2-16,-1-1 5,-3 1-27,-4 0 38,-4 5-5,1-2 0,-2 4-123,0 2 123,1 0 34,-1 1 44,4 5-22,-1 0-45,8 11 23,-5-5 22,9 10-56,-1-1-6,11 11 6,-8-9 0,3 2-5,-11-13 5,-1-1-6,-1-2-5,0-1 11,-2-3-6,-1 1 6,-1-2-89,1 1-208,-2 0-2442,4 2 2739,-4-3 0,0 0 0,-2-2 0</inkml:trace>
  <inkml:trace contextRef="#ctx0" brushRef="#br0" timeOffset="3547">12903 10025 10528,'34'6'1070,"-6"-1"-740,-16-5-16,-2 0 67,4 0-28,12 8-297,-4-2-56,6 7 84,-13-4-79,2 1 51,-1 2-22,8 8-28,-5-4-6,4 5 11,-6-5 0,-1-1 0,-1 0-5,0-1-1,-2 1 1,5 8-6,0 1 0,1 1-6,3 4 1,0 0 5,-3-5 0,2 4-6,-9-13 6,-1 1 6,1 1-6,0-1-6,0 1 6,1 2 62,-2 0-62,6 11 56,-5-6 162,7 16-145,-4-10-56,7 14 100,-1-8-61,-2-4 12,0 9-18,-9-18 68,2 14-34,-5-15-84,-1 0 5,0-1-5,1 0 90,0 9-79,4 12 39,-1 5-38,-1-2-12,-1-10-40,-3-11 80,2 10 4,-1-9-4,0 6-7,-2-13-33,-1 0 6,2 11-6,-1-5 17,3 23 67,-1-2-84,-1 0 5,0 6 6,-2-13-5,-1-2 0,0 20-6,-2-23 0,0 19 39,0-19-11,0-1-17,0 11-5,0-1 33,0 7-39,0-12 0,0 10 78,0 14-106,0-10-5,0 12-1,0-28 40,0 12-6,1-13 0,0 9 5,1-16-5,0-2 6,0 0-6,0-1 5,1 1 7,0 13-7,2 4-5,1 0 0,1 7 6,-2-23-6,1 6 0,-1-15 0,1-2-6,0-3 6,0 0 0,0 0 6,2 1-6,0 1 5,2 1-5,0 3 12,0 0-12,5 9 0,3 0 5,-1 0 46,5 5-91,-2-8 40,0 1 6,4-1-51,-10-10 40,4 2 5,-6-6 0,-1-1 0,1-1-6,-2-1-67,1-2 40,6 0 27,2-2 6,1-2 6,6-1 38,4 3-38,-5-1-6,4 1-6,-13 0-38,6-2-119,-6 0 130,4-3 21,-6-3 12,-1-4 12,1-4-7,0 0 1,0-2 5,7-6-17,1-3 1,0 0-46,4-9 57,-11 13 0,3-8 50,-5 9-51,5-6 34,-4 8-39,4-5 0,-6 9 0,1 1 0,4-5-5,-4 3-1,9-15 6,-5 1 6,-1-1 5,2-9 6,-4 10-12,0-1 1,1 2-6,-7 12 11,1-1 6,-3 5-17,-1 1-6,3-7 6,-2 3-11,3-14 11,0 2 0,-2 0 0,3-4 0,-2 4 0,-2 5 0,0 1 0,-3 10 6,0-2-6,-1 3-28,0-1 28,0 6 0,0 0 5,1-1 1,-2 2 0,1-1-1,0 1 29,0-4-29,1 3 1,1-5-6,-1 4 6,-1-1-6,0 5 588,-2 0-594,-8 10 12,3-2 33,-13 14-22,1-2-17,-1 0 50,-7 3-44,10-11 44,-2 1-11,7-7-39,2-2 6,2-1-6,2-1-11,2-1-269,1 0 319,10-7-45,-1 1 12,8-6-6,-4 1 5,-1-1 46,1-1-51,-2 1-6,1 2 6,4 1 62,1 5-6,-1 1 11,3 11-61,-10-1 33,6 11-39,-7-8-6,2 3 1,-3-4-516,0-1-930,0 0-5247,-1-1 6698,0 0 0,-2-3 0,-1-1 0</inkml:trace>
  <inkml:trace contextRef="#ctx0" brushRef="#br0" timeOffset="10489">17687 9835 11530,'31'8'1524,"6"4"-1457,-26-9-22,9 6-45,-6-3 45,-1 2 5,14 11 23,-10-7-67,16 14 22,-19-12-28,10 11 17,-7-3-17,5 15 0,-7-12 0,0 7 5,-8-14 6,9 17-5,-7-13-6,6 13 6,-7-18-6,-1-1 5,0-2-5,0 0 6,-2-1 27,0 0-33,2 9 0,-2-3-5,4 17-1,-2-1 1,-1-1 5,1 4 5,-3-19-5,-1 4 0,-1-11 0,-1 1 0,0 8 0,1-3 0,-1 9 0,2-4 6,0 14-12,-1-7 6,2 20 0,-4-7 0,2 0 0,-2 11 0,0-22 6,0 22-6,0-24 5,0 18-5,0-20 45,0 7-45,0-11 0,2 10 0,-1-8 0,4 20 0,2 2 11,-1-6-11,2 5 6,-3-22 5,1 12 28,-1-9-39,1 9 0,-4-11 6,0 1-6,-1 3 0,0 0 0,0 2 0,1 1 6,-1 0-6,2 13-6,4 19 0,-2-11 6,3 6 6,-3-26-6,3 13-6,-1-11 6,2 9 6,-2-16-6,0-2 0,0 0 0,1-1 0,1-2 0,2 12 0,2 1 0,-1 1 0,4 6-6,-2-9 6,2-1-61,7 1 55,-7-17 1,6 4-1,-5-9-11,15 12 17,-11-10 0,16 15 0,-16-10 0,-2-1 0,4 7 0,3 3 0,-4-5 0,3 3-5,-12-17-12,5 2-62,-4-5 74,3 0-1,-4-3 1,0-2 5,-1 0 0,1-1 5,0 1 57,4 0-68,1 3 17,9 4-55,-10-3 4,3 0 35,-10-5-51,6-2 45,-4-3 5,4-2 6,-6-2 45,0 1-34,0 1 23,0 1-12,0 1-22,4-2-78,-1-1 72,1-1-39,2-8 45,-3-5 62,0-2-51,3-10 17,-6 12-28,3-6 0,-3 10 409,5-19-404,-5 14 7,6-21 27,-10 17-34,0 1 51,-1-2-5,0 2 83,0 1-72,0 3 22,-2 5-28,-2 7-56,1-3 0,-2 4 0,1 0 0,1 1 5,-2 0 40,1-1 73,0-5-34,1 0 28,0-3 11,0 6 39,0 4-38,-2 5 694,0 1-813,0 4 96,-7 9-67,-5 10-29,-11 11 46,2-4-40,-7 9-5,12-17 5,-8 9 17,14-18-28,-2-1 0,8-9 0,0-2 5,3-1 35,-1 0-203,1 0 163,2-2 11,8-9-5,1 0-6,6-6 0,-5 4-6,1 1-50,0 1-22,-2 3 67,-1 2 11,-1 2 0,0 1 5,3 2 96,9 8-62,-3 0 1,6 8-35,-8-1 1,0 1 5,0-1-5,-1-1 33,-1 0-39,-1-2 5,-2-2-5,0 1-5,-2-3 5,-2-1-482,1-1-2296,-4-2 2778,0 2 0,-2-4 0,-1 1 0</inkml:trace>
  <inkml:trace contextRef="#ctx0" brushRef="#br0" timeOffset="23241">15307 9930 13497,'50'2'1092,"-13"-1"-975,-19 0 6,-7-1 1,6 1-102,2 1 56,14 5-78,-10-2 12,3 4 27,-12-3-34,7 5 29,-5-1-28,5 3-6,-5-1 16,-1 0 35,2 2-51,-1 1 0,-1 1 5,6 6 29,-1 1-23,0 0 0,1 5-5,-2-4-6,0-1 0,6 7 6,-11-13-1,4 4 1,-7-8-1,-1 0 1,-1-1-6,-1 0 6,6 14-1,-3-1 46,3 5-46,-2 3-5,-2-4 6,0 0-1,1 9-5,-5-16 6,2 6 0,-2-9-6,0 0 0,-1 0 39,0 0-39,0 0 5,2 10 40,0 4-39,-1-1 5,0 11 51,-2 6-62,0-8 6,0 6 55,-1-21-55,-1 0 67,1-1-56,0 19-17,0-15 5,1 14 34,-3-19-33,1 1 56,0 15-57,-1 3 31,-1-8 1,0 0-31,0 12-1,0 5 1,0-26 11,1 21-6,0-16-6,1 18 1,1-21 5,-1-1-5,-2-1-1,2 0 29,-2 0-28,0 0-1,1 16-10,-1-10-1,3 27 0,-1-24 6,3 9 0,-1-15-28,0-3 28,0-2 6,0-1-6,0-1 0,0 0 0,0 1 0,0 2-6,0 1 6,0 1 51,2 12-51,1 1-28,0-1 22,1 4 12,2-1-6,-2-7 0,2 2 0,-6-20 0,2 1 0,-1-1-34,0-1-5,4 6 39,-2-6-39,6 13 39,-5-12 5,7 11-55,-2-5 56,11 12-12,-3-4 6,1-2 6,0-1-6,-11-12 11,5 4-11,-7-8 0,0 0 5,0 0 1,-1-1-6,-1 0 0,1 0 34,0 0-40,5 8 0,-4-3-5,8 11 6,-5-9-1,0-1-89,2-3-28,-5-8 67,4 1 16,-4-3-16,2 0 45,-1 0 5,1-1 6,-1 0 0,6 0-112,0-2 112,1 1 11,5-2-5,2-1-6,-3 0 0,3-1 11,-12 0-11,0-1-34,-1 0 34,-1 0-112,3-4-33,-4 0 145,3-5 17,-5 0-12,2-2 12,5-11 17,2-4-6,10-23-28,-8 15 0,1-7 0,-10 20 0,3-9 5,-3 9 34,1-4-39,-3 10 6,0 3-6,0 1 6,0 1-1,0 1-5,-1 1 0,1-1 0,2-8 67,3-16-67,-2 7 6,1-8-23,-6 18 28,3-3-11,-3 7 6,2-3-6,-3 9 6,-1-1 66,-1 2-72,1-2 0,-1 1 0,0-2 51,1 1-51,1-5 5,0 5 29,2-5-40,-2 7 6,-1 1 6,0 2 34,-1 3-35,1 0 1,-1 0 33,0-1-33,1-1-1,0 0 35,0 0-7,-1 0-16,1-1 22,-1 1 118,0 1 493,-1 2-650,-8 5 5,2 0-5,-6 4 0,2-1 62,-5 5-62,2-2 0,-4 3 0,4-4-6,-1 1-33,-10 2 45,-1 0-6,-1-2 0,2-2-6,14-6-50,-1 0 56,8-2 67,0 0-33,1 1-23,-1 0-5,0 1 5,-1 1 11,0 0-22,1-1-84,0 0-151,1-2 291,10-8 17,6-5-73,6-6 0,-3 3 5,-3 4 29,-6 5-34,1 0 6,-1 1-1,-1-1-5,-1 2 0,1 1-11,-2 0 11,0 1-6,2-1 12,-1 1-84,3 0 134,-2 2 5,-1 0-10,2 8-7,-2 1-4,4 6-35,-2 0 1,1 2-6,1 1 0,-1 1 28,2 0-23,-1-2 1,-1 0-6,2 0-6,-4-6-94,1 0 44,-5-8-17,-1 0-67,-1-2-1104,-1 0 191,0 2-3019,-1 0 4072,1 2 0,-1-1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6:53.8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9189 4905 16269,'-18'11'258,"1"2"-219,5 12-5,3-4-79,-1 17 39,7-16-27,1 6-130,6-3-44,8-6 78,1 1-291,12-8-79,-3-9 348,-1 0 61,2-13 242,-8-21-68,-3 2 28,-3-13 11,-8 17 157,0-4-201,-1 9 212,-4-4-229,1 15-6,-2 2-51,2 6 158,1 1-158,2 4 29,4 17-12,23 37-22,-5-8-93,-3-14 1,2-2-311,4 1-1221,13-1-679,-10-16 2303,5-3 0,-21-14 0,-4-1 0</inkml:trace>
  <inkml:trace contextRef="#ctx0" brushRef="#br0" timeOffset="940">9261 5405 15513,'-23'30'159,"1"0"1,-16 23-109,27-27-51,3 1 0,3-1-45,3 6-398,15 1 157,-4-8 23,12-7 45,0-16 128,-3-5 29,9-12 61,-12-2 67,2-10-34,-9 3 130,-3-19-12,-2 17-106,-5-12 123,-2 25-101,-2 2 45,-1 4-112,1 3-28,0 2-6,3 2 46,1 8 32,2 2-38,3 12-6,4 3 0,3 3-6,4 3-722,10 8-151,-5-12-1093,9 0-2995,-9-16 4967,-1-7 0,-8-2 0,-4-2 0</inkml:trace>
  <inkml:trace contextRef="#ctx0" brushRef="#br0" timeOffset="1651">9522 5477 15255,'-19'37'544,"4"8"-544,14-20 5,5 7-44,0-13 17,4-3 16,1-2-117,0-4-113,1-2-33,-1-4 73,1-2 0,0-3 230,3-18-40,-5 4-10,1-16 16,-6 10 84,-2-8-79,0 7 6,-1-4-5,-2 12 44,-1 3-10,-1 3-7,0 4-22,1 2 96,0 2-102,3 14 1,1 1 28,9 25-494,6-4-419,3-1-2829,10-7 3708,-13-18 0,0-3 0,-10-5 0</inkml:trace>
  <inkml:trace contextRef="#ctx0" brushRef="#br0" timeOffset="2070">9761 5525 13105,'14'34'658,"0"0"0,8 18-580,-17-29-39,-3-15 180,-1-6-51,0-2 22,0-10-117,1-1-68,2-11 23,4-9-33,5 0-415,13-5-2381,5 16-840,0 8 3641,-5 15 0,-17-2 0,-2 3 0</inkml:trace>
  <inkml:trace contextRef="#ctx0" brushRef="#br0" timeOffset="2458">10094 5501 11945,'7'7'4044,"-1"0"-3786,-6-7-101,-15 25-85,10-8-16,-11 21 0,15-15-50,1 1-6,4 0 0,2 0-90,10 4-100,-2-9-196,9 1 223,-4-16 163,-1-9 0,-2-20 51,-10 1-51,0-10 50,-6 9-5,0 1-12,-6 3-33,-2 1-72,-7 2-338,-1 1-514,-1 3-1030,0 4 1954,-1 4 0,8 3 0,2 3 0</inkml:trace>
  <inkml:trace contextRef="#ctx0" brushRef="#br0" timeOffset="2924">10308 5453 15098,'8'67'420,"1"-8"-374,-3-31-35,1-3-68,2-3 57,-2-11 202,4-6-50,-1-28-152,-1 0 44,4-31-44,-5 20 45,2-7-90,-3 19 45,1 7 0,0 8 34,0 3 263,3 25-236,-2 1-61,1 23-571,0 19 571,-2-6 0,-1-9 0,-3-20 0</inkml:trace>
  <inkml:trace contextRef="#ctx0" brushRef="#br0" timeOffset="3732">9332 6024 6977,'-24'-47'0</inkml:trace>
  <inkml:trace contextRef="#ctx0" brushRef="#br0" timeOffset="3917">9332 6191 13133,'9'5'2565,"-2"-1"-2419,-7-4-2129,0 8 1983,1 9 0,-1-5 0,0 4 0</inkml:trace>
  <inkml:trace contextRef="#ctx0" brushRef="#br0" timeOffset="4100">9332 6429 17568,'21'-15'-637,"-4"19"0,-17 4 0,-1 9 0</inkml:trace>
  <inkml:trace contextRef="#ctx0" brushRef="#br0" timeOffset="6653">9332 6620 14297,'-36'57'213,"12"-16"-213,26-26 39,7-10 118,5 2-39,1 5-45,-1 1-68,-2 9 68,-7-7 22,-1 4 23,-3-6 39,-5 5-152,-1-6 34,-11 6-39,3-12-39,-6 0-67,5-5-348,-1-1-229,2-1-2308,0-10 2991,6 3 0,1-4 0,5 8 0</inkml:trace>
  <inkml:trace contextRef="#ctx0" brushRef="#br0" timeOffset="7092">9475 6739 10886,'4'6'1227,"0"-2"-1036,-4-4 352,0 0-190,27-15-146,-18 7-67,19-12 78,-25 12 18,-2 0 27,-1 1 11,0 1-5,-2 0 196,-8 2-208,-7 0-71,-1 2-63,-5 6-89,12 3 38,0 15-72,8-3 0,4 9 0,4-7-84,12 10-235,-2-11-236,7 3-374,-6-16-247,3-4-875,-3-9 2051,1-3 0,-8 2 0,-3 0 0</inkml:trace>
  <inkml:trace contextRef="#ctx0" brushRef="#br0" timeOffset="7587">9641 6668 14421,'20'54'401,"0"1"1,-3-9-1,-2-5-395,-5 9 67,-3-17-62,-3-5 22,0-5 1,-2-7-34,-1-6-151,-1-5 156,0-4-5,-1-12 6,-2-2 28,-3-14-29,-6-23-10,0-13 5,3-3 0,5 27 0,4 1-90,12-6 22,1 6 12,12 21 56,-9 21 56,7 14 1,-12 0 66,-2 9-39,-7-9-28,-2 1 17,-10 5-645,-6-9-257,-5 0 829,-6-23 0,15 5 0,1-9 0</inkml:trace>
  <inkml:trace contextRef="#ctx0" brushRef="#br0" timeOffset="7920">9903 6406 16292,'19'54'520,"-3"-2"-452,-10-15-57,2 5-6,-2 2 1,2 17-146,-3-20-868,2 11-129,-5-34-549,0-6-263,-1-17 1949,-1-5 0,0 1 0,0 1 0</inkml:trace>
  <inkml:trace contextRef="#ctx0" brushRef="#br0" timeOffset="8334">9856 6548 10903,'11'3'2358,"-3"-1"-2184,-8-2 5,44 15-173,-23-7-6,36 13-168,-35-12-426,0 0-325,8-1 370,-9-3 365,6-1 128,-12-4 28,-1 0 28,-3 0 196,-3 0 380,-1-4 450,-3-2 88,-1-4-576,-4 1-62,-4 2-62,-1 4-94,-3 1 313,-4 1-432,4 1-66,-2 2-40,6 5-89,2 7-1,1 7 1,2 7-1,4 5-5,12 19-1854,15-17-2122,0-1 3976,4-26 0,-22-9 0,-4-2 0</inkml:trace>
  <inkml:trace contextRef="#ctx0" brushRef="#br0" timeOffset="9089">10308 6620 11721,'14'64'274,"-1"-9"-184,-10-47 5,2-1 62,-1-7 34,4-14-102,-2 2 337,6-24-101,-5 14-17,4-8-34,-4 14-95,1 5-106,0 4 235,1 5 23,4 17-242,-3 0-50,6 28-5,-9-15-34,1 9-22,-5-17 16,0-6-151,-2-7 23,2-4 134,0-7 73,1-6-73,3-16 0,0 2 16,2-6-16,0 14 174,1 13-174,1 11-2621,4 37 2621,-6-11 0,0 6 0,-7-26 0</inkml:trace>
  <inkml:trace contextRef="#ctx0" brushRef="#br0" timeOffset="9924">10546 6382 13205,'18'56'394,"0"-1"0,-5-14 0,-1-3-391,-3 0 0,-1-4 47,-1 1 0,2 2-117,-2-13-342,1-6 409,-5-17 0,1-9 6,0-8 56,5-15-62,-1 6-12,10-16 1,-8 22-39,6-1-17,-6 16 67,2 4 5,-1 7 62,-1 6 57,1 17-18,-6 15-100,-3-8 27,-8 0-33,-4-23 0,-3-5-61,0-4-85,-1-3-380,1-9-830,1-9-1668,3-7 3024,2-5 0,4 12 0,1 5 0</inkml:trace>
  <inkml:trace contextRef="#ctx0" brushRef="#br0" timeOffset="10290">10975 6668 13519,'29'-28'868,"-6"4"-616,-22 12 482,-9-3-538,-7 8-145,-3-1 21,-4 10-27,7 4 6,-2 23-51,9-9 0,-1 14-40,13-17-100,2-2-342,5-4-302,4-3-459,4-5-919,0-1 2162,2-2 0,-10 0 0,-4 0 0</inkml:trace>
  <inkml:trace contextRef="#ctx0" brushRef="#br0" timeOffset="10587">11117 6572 10886,'5'8'3227,"-2"-2"-2387,9 34-628,-6-22 68,9 33-207,-10-40-16,-1-1-18,-2-8 51,0-2 89,2-11-134,0-1-40,2-10-5,0 2 11,6-8-11,-2 9-1747,11-2 1747,-5 13 0,-3 5 0,-4 3 0</inkml:trace>
  <inkml:trace contextRef="#ctx0" brushRef="#br0" timeOffset="11395">9403 7049 13026,'0'0'0</inkml:trace>
  <inkml:trace contextRef="#ctx0" brushRef="#br0" timeOffset="11578">9427 7287 14169,'5'5'1377,"-2"0"-1253,-3-5 50,0 0-797,3-3-7274,-2 12 7897,2-2 0,-3 5 0,0-5 0</inkml:trace>
  <inkml:trace contextRef="#ctx0" brushRef="#br0" timeOffset="11740">9451 7453 13614,'0'0'0</inkml:trace>
  <inkml:trace contextRef="#ctx0" brushRef="#br0" timeOffset="12431">9332 7644 14129,'41'53'880,"-6"-5"-819,-23-28-55,0 0 39,-2-3-45,-2-4 0,-1-4 33,-1-4 152,-3-3 202,3-8 111,4-23-425,-2 3 11,4-15-84,-5 16 0,-1 3-213,0 3-341,0 4-3390,2 3 3944,-3 7 0,0 1 0,-3 4 0</inkml:trace>
  <inkml:trace contextRef="#ctx0" brushRef="#br0" timeOffset="12679">9641 7620 13004,'3'5'2318,"0"0"-2037,-3-5-124,5 42-62,-1-19-115,1 10 1,1 1-508,-1-10-2621,6 5 3148,-5-21 0,0-2 0,-3-6 0</inkml:trace>
  <inkml:trace contextRef="#ctx0" brushRef="#br0" timeOffset="12857">9618 7453 12948,'0'0'0</inkml:trace>
  <inkml:trace contextRef="#ctx0" brushRef="#br0" timeOffset="13196">9832 7572 12477,'7'11'2571,"-2"-2"-2286,-5-9-206,0 0-6,-25 38-62,16-21-11,-17 30 0,24-32-56,2-2-11,5-3-85,7 0 35,2-3 150,8 2-27,-10-4 28,0 0-34,-7-2 89,-3 0 141,-1 0-197,-2 1-212,-8 1-274,0-1-516,-11-1-1272,4-3 2241,-2 0 0,9 0 0,2 0 0</inkml:trace>
  <inkml:trace contextRef="#ctx0" brushRef="#br0" timeOffset="13459">9999 7572 14908,'4'63'397,"1"-10"-397,-2-31-296,1-5-780,1-1-968,-1-6-2907,0-3 4951,-3-4 0,1-2 0,-2-1 0</inkml:trace>
  <inkml:trace contextRef="#ctx0" brushRef="#br0" timeOffset="13625">9951 7477 13329,'7'1'705,"-1"0"-1377,-6-1 98,0 0 1,0 0 0</inkml:trace>
  <inkml:trace contextRef="#ctx0" brushRef="#br0" timeOffset="13917">10141 7382 14314,'11'-1'1698,"-3"0"-1519,-8 1 134,3 47-150,-1-16-82,2 14 0,2 4-64,-1-12 0,0-2-107,1 0 1,1-1-514,1 3 1,0-3-479,0-4-78,1-2 89,-6-22 73,-1-6-3719,-5-27 4716,-3 5 0,1-8 0,1 17 0</inkml:trace>
  <inkml:trace contextRef="#ctx0" brushRef="#br0" timeOffset="14040">10189 7668 14527,'25'-46'-58,"15"16"1,-13 38 0,3 2-1</inkml:trace>
  <inkml:trace contextRef="#ctx0" brushRef="#br0" timeOffset="14574">9427 8001 12589,'0'0'0</inkml:trace>
  <inkml:trace contextRef="#ctx0" brushRef="#br0" timeOffset="14741">9451 8144 14930,'3'9'1462,"-1"-2"-1417,-2-7-1160,0 0-503,3 7-2712,-1 5 4330,1 8 0,-1-7 0,-2-3 0</inkml:trace>
  <inkml:trace contextRef="#ctx0" brushRef="#br0" timeOffset="14893">9475 8382 15653,'16'-19'-1168,"-3"4"0,-12 15 0,0 0 1</inkml:trace>
  <inkml:trace contextRef="#ctx0" brushRef="#br0" timeOffset="15731">9380 8620 14107,'40'9'403,"-6"-1"-229,-21 1 397,0 9-392,-6 0-61,-2 8-22,-4-2-29,-2 3-17,-4 2-39,-2 0 113,-7 8-1,3-8-123,0-3-135,6-14 79,4-10 90,10-1-34,0-2-39,9-2-174,-4-1-124,1 0-161,-2-2-308,-2 2-477,-2-1-364,-4 1 1647,-3 2 0,-1 0 0,-1 2 0</inkml:trace>
  <inkml:trace contextRef="#ctx0" brushRef="#br0" timeOffset="15930">9356 8834 12158,'-2'-13'706,"0"2"-572,2 11-33,0 0-101,41-10-1804,-4 4 1804,-2 0 0,1 0 0,-4 2 0,-9 2 0</inkml:trace>
  <inkml:trace contextRef="#ctx0" brushRef="#br0" timeOffset="16358">9665 8692 15345,'6'33'297,"-1"1"0,4 25-297,-5-35 0,1-2-51,1-4-128,2-3-208,0-6 68,1-4 185,0-3 27,0-6 96,-1-3 17,3-17-6,-3 2 0,1-9 128,-3 10-27,2-4-101,-3 11 51,1 0 77,-1 12 29,2 13-67,1 1-90,2 11 0,-1 1-493,-1-1-4368,6 8 4861,-4-12 0,1-1 0,-8-13 0</inkml:trace>
  <inkml:trace contextRef="#ctx0" brushRef="#br0" timeOffset="16710">9975 8453 15154,'12'50'785,"-2"-2"-600,-10-12-118,2 5-50,-2 2-12,0 2-5,1-1-717,2 7-2806,3-16-1451,0-6 4974,2-20 0,-5-9 0,-1 0 0</inkml:trace>
  <inkml:trace contextRef="#ctx0" brushRef="#br0" timeOffset="17074">10165 8715 12236,'6'5'2291,"-1"-2"-2056,-5-3-140,4 38-89,-1-17 56,8 39-152,-4-37-78,3 0 50,4-16 118,-5-11 28,8-16 174,-3-18-101,-1 6 95,-1 2 11,-5 25-45,-1 12-279,6 32-634,-2-9-1259,2 21 2010,-6-27 0,-3-11 0,-1-5 0</inkml:trace>
  <inkml:trace contextRef="#ctx0" brushRef="#br0" timeOffset="23581">6452 7049 9733,'33'-14'798,"1"0"0,15-6-384,-18 6-83,-14 5-17,-1 1 111,4-6-117,0-1-11,6-5-213,-6 3 45,0 1-129,-4 4 62,0 0 61,1-1-56,0 0-22,8-6 67,4-3-112,9-8 0,-7 6 17,12-7-1,8-5 52,-7 7-91,-11 6 1,-1 1 22,1 0 39,10-9-39,-11 8-6,-1 0 6,1-1-5,-1 0 5,-1-1 0,0 1 0,-2 0 0,11-8 0,3 0 22,-8 8 1,0 0-23,12-7 0,9-4 0,-13 7-17,-9 5 17,8-7 0,-14 7 56,0 1-56,0-1 0,11-9-23,-9 8 23,21-18 6,-11 7-6,1 0-6,6-7 1,-18 19 5,6-8-6,-11 12 6,-1 1-5,0 0-1,7-6 6,-7 5-11,6-6-6,1-1 17,-8 6 0,8-7 0,-10 9-11,20-14 5,-5 3 6,9-4 0,-12 7 0,-8 8 0,20-17 0,-16 14 0,15-11 0,-24 20 0,-3 3-5,-3 1-46,-2 3 51,-4 1-5,-1 2-40,2 1 39,-4 0 6,4 0 0,-2 1-50,4-2-857,0 0-2012,2-1 2919,-1-1 0,-4 2 0,-2 0 0</inkml:trace>
  <inkml:trace contextRef="#ctx0" brushRef="#br0" timeOffset="25556">6452 7215 10466,'60'-18'1126,"-10"2"-852,-34 12 34,-1 0-66,2-1-29,0 1 207,6-5-258,-5 1 124,10-7-107,-6 2-78,11-7-62,-10 6-34,4-1 63,-12 6-1,22-13-67,-12 8 5,18-11 7,-18 10-12,14-9-28,-8 6 16,24-16 12,-27 15 0,2 0 0,0-1 0,1-1-3,-2 1 1,-1 1 2,11-9 0,-13 11 5,9-8-16,-9 7-22,8-5 33,-12 7 0,0 0 0,0-1 16,12-8-16,5-3-67,14-8-34,-9 8-16,10-6 72,-22 15 28,16-12 12,-22 14-1,7-3 6,-12 7 6,11-7-6,-7 4-45,7-5 45,-7 4 33,-2-2-55,15-9 22,-9 6 0,22-15-45,-8 8-28,0 2-67,10-7 140,-23 15-44,10-7-1,-13 8 45,23-14 0,-17 13-6,18-11 6,-25 17-5,12-7 5,-8 5 5,23-12 40,5-4-79,-10 8 34,6-4-5,-28 16 5,-4 2-11,-1 2-1,-4 0 12,-1 2 0,-1 0-11,-3 2 6,0 1 10,-3 0-5,0 2 0,-1 0 0,-2-1-5,3 0-807,1-5 812,3-2 0,-4 1 0,-3 0 0</inkml:trace>
  <inkml:trace contextRef="#ctx0" brushRef="#br0" timeOffset="27173">6499 7334 11558,'49'4'376,"-8"0"-298,-30-2 51,1 0-12,0-1 214,7 0-146,-4-1-39,11 1-113,-9-1 18,4 0 61,-4 0-11,0 0-57,2-2 7,0-1-1,1-2-50,1 0 6,-1 0-6,2 0 50,0-1-83,0 0 55,12-4 96,15-6-118,3 0 5,-1 1 12,-6 3-17,-18 6-28,6-1 28,-10 2 6,-1-1-6,1 1 0,-1-1 0,1 0 0,1 0-51,1-2 46,15-4 5,-8 1-28,26-9-51,-22 7 74,11-4-79,-14 6 39,10-3 6,-11 4 39,7-2 0,-16 4-6,15-6 6,-13 5 45,13-4-34,-16 4-5,12-2-12,-7 1 12,19-6 5,4 0-11,-9 2 0,6-1 0,-23 6 5,0 1-5,0 0-5,0 0 5,-2 2 5,0 1 29,0 1-34,0 0 0,-1-1-17,10-1 17,-7 0-5,15-2 5,-7 2 0,0 1 16,7-1 1,5-1 0,-6 1 61,7-2-33,-18 4-39,13-3-1,-10 1 1,10-1 0,-15 1-1,-2 2 68,4-3-73,-10 3 73,3-1-6,-10 2-67,-2 1 11,1-1-89,-4 1-197,3 0-408,-2-2-841,2 0-3175,0-2 4699,1 0 0,-4 2 0,-2 2 0</inkml:trace>
  <inkml:trace contextRef="#ctx0" brushRef="#br0" timeOffset="28733">6571 7549 10898,'33'16'537,"0"0"1,24 11-281,-36-21-110,10 4-114,-6-2 6,8 3 29,-9-4-35,0 2-33,15 1 0,-9-1-39,10 1 39,-10-4 0,-1 0 0,0-1 73,-1-1 89,10 0-55,9 2-107,1-1 0,-4 0 0,-15-1 5,-8 1 74,10 3-68,-5 0 0,18 5-5,-16-5-6,7 1 50,-8-5-16,0 0 10,11 0-32,15 0-7,-10 0 1,6 1-1,-23-3-5,11 0 6,2-1-6,-1 0 11,8-1-11,-20 0 0,7 0 0,-3 1-5,-1 2 5,-2 0-12,0 0-49,-7 0 61,1-1 67,9 1-61,-9-1-6,9 2 5,-8-2-5,2 0 6,11 0-6,-9 0-6,7 0 1,-12 0 5,-2 2-56,-2 1 16,-1 1 46,4 4 560,19 1-482,-7-2-79,15-2 1,-16-6 44,1-1-50,2 0 0,13 0 0,-13 0 0,9 1 6,-18 1 5,-2 2-11,-4-1 0,-3 1 6,-3-1-6,3 1 5,-1-2 1,-1 1-1,1 0-5,-5 0 23,4 1-23,-2 0 0,2 1-11,0 0-51,-1 1 6,1 0-1008,-1 1-885,0 1 1949,-3-1 0,-4-4 0,-3 0 0</inkml:trace>
  <inkml:trace contextRef="#ctx0" brushRef="#br0" timeOffset="30206">6809 7811 10500,'29'18'269,"0"1"0,24 14-124,-27-19 1,16 8-101,-10-6-45,26 13 72,-25-12 40,11 4 180,-13-5-124,2-2-112,2 1 33,1-1 1,3-1-34,1 1-50,2-2 61,19 7-61,-15-5-4,-9-1 1,2 0 19,-3 3 1,-2 0 16,22 9-33,3 6-6,-33-16 6,-1 0 33,0-2 134,0-1 63,10 2-141,-8-5-45,7 3-44,-11-7 44,-2 2 23,-1-2-73,0 1-34,6 5 96,3 2-168,0 0 55,6 3 258,-14-9-139,14 4-68,-14-7 0,4 2-12,-9-2-32,-1 1 44,0 2 5,-1 0-5,-1 2 6,2 1 106,0 2-107,2 0 1,3 0 28,2 0-29,14 3 6,3-1 23,0 0-28,3-1-1,-21-5-5,4 2 6,-11-1-6,-1 1 5,2 2 1,2 2-6,1 0-39,1-1 39,-1 0 5,-1-1 91,2 1-24,-1-1-77,8 6-68,-8-5 67,4 2 40,1 1-84,-10-7 50,9 5 0,-12-11-12,1-1 12,-2-1 0,0 0 12,-3-1-12,0 0 0,0 0 0,0 0 5,0 0 57,6 2 106,5 4 22,1 0-89,9 5-101,-11-5-62,3 1-44,-10-2-90,-2-1-403,-3 1-443,-1 2-1053,-1-2 2095,-2 1 0,0-3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8:00.1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20449 4310 6294,'0'0'0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49:52.127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20306 4334 11413,'8'34'941,"-3"-7"-745,-4-17-28,-1-3 11,0-1 17,0-1-67,0 0 56,0 1-140,0 3-40,0 0 107,0 7 152,0 13-80,0-5-83,0 10-22,0-14-68,0 0 28,0 0 0,1 17-33,-1-15 27,1 14-33,0-20 0,-1 0 12,0 6 27,0 6-34,0 1 51,0 11-50,0-15 5,0 9-5,0-12-6,0 1 5,0-2-5,0 0 0,0-3 0,0 0 6,0 0-6,0-1 0,0 1-6,0 0 6,0 8 6,1 1-6,-1 2 6,0 6-1,0-13-5,0 6 0,0-10 0,0-1 6,0 0-1,0-3-5,0-1 0,0-2 0,0-2 0,0-2 0,0-1 0,0-1-5,0 0 5,0-1 0,0-2 5,0 1-5,0-1 34,0 6-40,0-1 6,0 2 6,1-2-6,0 1 0,0-3 0,0 0 0,0-2 0,-1-2 112,1 0-11,1-3-28,1-1-17,2-1-40,-1 0-16,-1 4 6,1-1 0,0 1 5,2 0 0,8 0-11,-3 0 6,7 1-1,-5 1 1,1 1 33,6 2-45,-4 0 18,8 1-7,-3 0-5,-1-1 0,6 1 6,-9-1-1,5 2 1,-5-2-6,9 4 6,-5-3-1,6 3-5,-7-4 11,0 1-11,1-2 6,10 0-6,2-2 0,7 0 0,-9-2 0,0 0 0,-14 0 0,4 0 6,-9 0 5,5 0-11,-4 0 0,3 1 0,-5 0 0,1 1 5,0-1-5,-1 0 12,2-1 32,-1 0-38,0 0 44,5 0-50,-3 0 6,8 0 0,-8 0-1,6-2-5,-7 1 28,2-2-22,-5 1-6,-1-2 5,-2 0 1,-1 0 0,-1 1 5,-1 0-6,0 0 1,-1 1 11,0-1-12,0 2-329,-2 0-1032,0-1 1356,-4-1 0,2 2 0,-2-1 0</inkml:trace>
  <inkml:trace contextRef="#ctx0" brushRef="#br0" timeOffset="2004">20330 4358 12707,'32'8'1378,"-4"-2"-858,-13-6-380,-1 0-33,5 0-18,-3 0-16,2 0-17,2 0-50,2 0-6,0 0 5,1 0 35,9 1-35,-7 0 1,15 1-1,-8 1 1,-1-2-6,-1 1 11,-8-2-11,1 0 11,1 0-11,0 0 6,1 0-6,0 0 0,0 0 6,-1 0-6,7-1 0,-1-1 0,-1 1 0,3 0 0,-1 0 0,-5 1 0,3 0 28,-13 0-28,-1 2-6,0 0 0,0 1 6,-1-1 0,0 1 0,0-2 0,-2 1 0,7 0-5,0-1-1,5-1-5,5-4 11,-11 0 0,2-3 0,-11 2 6,-2 2-6,0 0 0,-3 2 5,1 0-5,-3 1 34,2 0-34,-2 0 0,0 0 0,1 0-6,-2 0 584,1 0-494,-1 3-40,-1 8-10,1 1-28,-1 7-1,0-2-5,2 3 0,-1 2 6,1 3-6,0 2 11,1 17 0,-1 6-5,1 0-12,-1 7-5,0-24 5,-1 22 6,0-22 0,-1 12 0,0-13 0,0-1 0,0 0-5,0-2-102,0-3-49,0-1 105,0-2 34,0 9 17,0-9 0,-2 16 0,-1-7 0,-3 23 0,3-20 0,0 8 0,3-25 0,0 7 0,0-7 6,0 5-6,0-10 0,0-2 0,0 0 0,0-1-6,0 0 1,0 3 10,0-3-5,0 1 0,0-4 0,0-3 0,0-1 0,0-1 6,0-1 0,0 1-6,0 0 5,0 0-5,0 1 11,0 1-5,0-1 0,0 1-6,0 0-12,0 1 12,0-1-16,0 2 10,0-4-44,0 1 78,0-3 100,-2 0 12,-2-2-89,-2-1 22,-3-1-23,-2 0 101,-10 0 17,-5 2-28,-19 2-134,13 2 67,-5 2-68,18 0-33,-6-1-319,8-2-880,-7-7-4273,11-2 5500,-2-6 0,8 7 0,1 1 0</inkml:trace>
  <inkml:trace contextRef="#ctx0" brushRef="#br0" timeOffset="7595">20854 3953 9660,'5'36'255,"0"0"0,5 26-37,-8-34 34,0-9-67,-1 3 84,0-8-12,-1-2-5,0 0 6,0 0-152,0 0 197,0 3-174,0-2-73,0-1-50,0-4-1,0-5-5,0 1 11,0-1 6,0 2-17,0 2-28,0 2 28,0 3 11,0 2-11,0 1 0,0 1-5,1-1 5,0-1-34,2 1-302,1-6 240,-1 0 35,2-7 61,-1-6 33,-1 1-33,1-4-184,-4 1-707,1-1-1327,-1 0 2218,1-1 0,-1 4 0,0 1 0</inkml:trace>
  <inkml:trace contextRef="#ctx0" brushRef="#br0" timeOffset="8483">20782 4048 14555,'11'-40'588,"-1"5"-426,0 17-72,-1 3-17,-2 1 56,-1 0 11,-2 4-73,-2 2-61,-1 5 5,-1 2-67,1 1 51,2-1-1,1 1 6,4 1 6,1 2 33,2 2-39,10 7 5,-5-2-5,12 8-5,-12-9-118,5 6-119,-12-8-452,1 0-902,-6-2-2790,-2-1 4386,-1 0 0,-1-2 0,0-1 0</inkml:trace>
  <inkml:trace contextRef="#ctx0" brushRef="#br0" timeOffset="11465">20568 3381 12909,'31'19'868,"-4"-2"-678,-20-11-78,2 2-39,1 0-62,1 2 51,8 5-57,-4-4 1,6 4-6,-7-4-56,0-2-555,4 2-273,-6-5-355,4 1 1239,-5-5 0,-5-2 0,0 0 0</inkml:trace>
  <inkml:trace contextRef="#ctx0" brushRef="#br0" timeOffset="11825">20901 3381 10702,'6'17'3640,"-27"39"-3214,9-35-194,-7 11 1,-2 2-99,1 4-134,1 0 0,-2 6 0,11-21-90,-2 2-218,7-11-358,1-5-555,2-1 1221,1-2 0,1-3 0,0-1 0</inkml:trace>
  <inkml:trace contextRef="#ctx0" brushRef="#br0" timeOffset="12547">20615 3191 13665,'31'-46'1159,"1"0"-1014,-20 29-72,4-2-17,-8 7-17,0 2-39,-3 4 0,-1 1-5,-2 4-23,0 0 28,0 1 0,1 0 33,1 3-27,1 2 44,2 5-50,1 0-5,0 3-1,4 5 6,-2-4-145,1 2-124,-4-7-1058,3 0 49,-1-3-2391,1 1 3669,-3-5 0,-3 0 0,-1-2 0</inkml:trace>
  <inkml:trace contextRef="#ctx0" brushRef="#br0" timeOffset="13214">21139 2953 14992,'-28'33'454,"0"1"0,-15 17-404,25-21 40,8-13-90,3-2-34,1-3 34,3-2 0,0-3-6,2-2-89,0-2-28,1-2 89,2 0 34,0 0 0,4 1 0,1 1 0,1 2-11,6 5-56,-3 1-90,4 2-185,-6-3-408,-1-1-258,-1 0-371,1-1 1379,-1 0 0,-3-4 0,0 0 0</inkml:trace>
  <inkml:trace contextRef="#ctx0" brushRef="#br0" timeOffset="13677">21187 3119 13491,'21'-20'392,"-3"2"-280,-15 16-106,0-1 173,-2 4 17,0 4-123,1 3-62,0 6 22,0 3-10,0 2-23,0 2-51,0-1-10,0 0-191,1-4-1148,1 1 72,0-8 1328,2-1 0,-3-6 0,0-2 0</inkml:trace>
  <inkml:trace contextRef="#ctx0" brushRef="#br0" timeOffset="14160">21330 3000 9716,'4'10'3215,"9"1"-2801,-6-7-145,8 5 218,1 4-386,-4-3 174,9 7-203,-10-8 270,4 4-23,-7-4 102,-2 0-309,-3-3-6,-1-1 57,-2-2 66,0-1-16,0 2-62,0 1-61,-3 3 11,-1 2-29,-5 4-21,-9 10-51,3-4-263,-9 15-2443,6-11-3640,3-1 6346,2-7 0,9-11 0,1-3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0:38.205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20520 2262 12298,'6'33'1299,"-2"-6"-705,-4-16-415,0-2-56,0 3-33,0-2 39,0 8-62,0 2-67,0 2 22,0 5-16,0-11 0,0 2-6,0-8-168,0 0-224,0-5-264,0 0-1047,2-5 544,0 0-2274,3 0 3433,0 0 0,-2 0 0,-2 0 0</inkml:trace>
  <inkml:trace contextRef="#ctx0" brushRef="#br0" timeOffset="712">20711 2286 15048,'9'36'129,"-1"6"-129,-8-20 5,0 8 29,0-10-40,0 6 1,0-9 5,0 2 0,0-11-34,0-4-33,0-1-342,0-3 510,1-9-96,2 0 102,9-30-96,-2 17 23,5-15-29,-5 20-5,-2 1-33,1 5-35,-1 2 119,5 5 50,11 16-34,-5 1-62,5 14 29,-12-2-40,1 12 6,-6-9 0,1 8-72,-6-17-102,-1-4-380,-1-6-740,0-3 1294,0-4 0,0-1 0,0-1 0</inkml:trace>
  <inkml:trace contextRef="#ctx0" brushRef="#br0" timeOffset="1251">20449 2096 11306,'0'0'0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1:39.100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21163 3834 14572,'32'-3'358,"-6"1"-285,-19 1-23,0 1 6,3 0-16,-1 0 16,1 0-12,3 0-38,-2 2 89,8 2 40,5 3-130,-3 1 29,4-1-29,-12-3-5,1-1-5,-1 1-1,0 0-67,-2 0 68,0 2 10,0-1 1,-2 1 39,1 1-40,1 1-5,0 1 0,2-1 51,6 4-90,6 2 101,0 1-102,-3-2 40,-6 0 0,-6-4-22,3 5 10,-3-4-10,0 2 22,-1-1 17,0 1 22,0 0-28,0 1-5,-1 1-6,1 0-6,-2 1 1,1 0 5,-2 2 5,1-1 1,-1 8 17,4 8-23,-3-5 5,1 2 12,-3-5-17,0-6 6,-1 8-6,-1-7 0,-1 2 0,-1 1 0,0 11 0,-1-8 0,0 19 5,0 0-21,-2-7 10,2 5 51,-4-8-45,3-8-6,-4 35 6,3-30 0,-1 19 6,1-25 16,1-1-22,0-1 11,-1-1-11,0-1 0,0-1 0,-3 11 0,1-7 12,-3 19-12,2-15 5,-1 8-5,2-9 0,0 1 6,0 1-6,0 1 0,1 0 0,0-2 0,0 0 0,0-2 0,0 0 0,0-1 0,0 10 5,0 0-5,1 0 0,0 6 12,2 3-12,0-7 0,0 8-51,0-19 46,0 1 5,2 1 0,-1 1 0,1-1 39,0 9-39,0-10 0,1 5 0,0-14-6,2 6 6,2-3 0,1-2 23,4 2-23,-4-9 5,4 3-5,-4-3 11,7 8-5,-4-8-6,5 7-6,-6-8 6,1-1 6,5 5-6,-3-3 6,5 3-6,1-2 0,-5-5 16,10 3-10,-10-7-6,5 2 6,-5-4-6,6 0 0,-4-1 0,5-1 0,-6 0 16,7 0-16,-6 0 6,6 0-6,0-5 6,0-5-1,1-3 6,3-7 29,-2-5-46,-5 4 6,1-3 0,-10 10 6,0-1-1,0-2 40,0-1-39,4-13-6,-4 7 16,6-20 46,-7 19 0,6-18-51,-6 14 45,0 2-23,-4 7 1,-2 10 28,-2 3-1,-1 0-16,1 0-39,-1-1 5,0-1-6,2-5 7,0 3-7,0-4-5,0 4 0,-1 3 17,1 2 33,-1 2-16,-1 1 61,0 1-89,0 0-1,0 0 7,0 0 525,0 1-503,-1 0-68,-2 0 34,0 2 6,-2 0-57,3 0 1,0 0 50,1-5-17,5-8 23,-1 1-6,2-3-45,-1 8 45,-1 2 17,-2 1 84,0 2-96,-1 0-5,-3 5 0,-3 2 0,-6 6-17,-9 6 12,-5 1 5,0-2 0,1-5-84,15-9 78,2-1-27,7-4-51,1-3 84,1-4-23,6-9 12,0 4 11,6-3-6,-3 6 29,2 1-62,1 1 27,6-2-49,2 5 27,0 0 29,4 13 10,-9 1-5,6 9 0,-6-1-179,7 9-230,-6-5-543,7 6-2258,-10-10 3210,0-2 0,-7-6 0,-3-3 0</inkml:trace>
  <inkml:trace contextRef="#ctx0" brushRef="#br0" timeOffset="1748">22591 6310 12589,'24'49'364,"-4"-6"-134,-15-19-101,-1-2-40,0-1 1,-2-2-90,1-2-17,-2-4 17,0-4-829,-1-2-806,0-3 1635,0-2 0,0-2 0,0 0 0</inkml:trace>
  <inkml:trace contextRef="#ctx0" brushRef="#br0" timeOffset="2016">22591 6120 12477,'14'2'913,"-2"0"-1327,-12-2-2656,0 0 3070,6-2 0,-5 2 0,6-2 0</inkml:trace>
  <inkml:trace contextRef="#ctx0" brushRef="#br0" timeOffset="2460">22782 6358 14353,'4'35'411,"1"0"0,0 3 0,-1-4-103,-1-1-207,1-2-45,1-7-45,-1-16 67,1-2-33,-1-5 28,4-5-73,0-4 106,3-7-66,2-8-40,8-18 89,2-2-89,0 2-5,1 13 167,-8 26-89,-1 11-23,-2 30-78,-8-4-308,-1 16-5444,-3-1 5780,-1-18 0,0 1 0,0-25 0</inkml:trace>
  <inkml:trace contextRef="#ctx0" brushRef="#br0" timeOffset="4524">22044 4453 14885,'12'36'482,"-2"-2"-308,-8-1-169,-1-4 52,3 28-12,1-3-40,-2 3-5,1 0 11,-2-18-5,0 0-6,-1-3 0,0-1 6,0-3-1,-1-2 1,1-1-1,-1-2 7,1 11-12,2 2 0,0-1-12,3 4 12,-1-8 0,-1-5 0,-1-2 0,-2-11 6,-1-1-6,0-1 0,0-2 0,0-2 0,0 0 0,0-1-6,0 3 6,-1-2 6,0 3 0,0-5-1,-1-2 1,2 2-6,-1-3 0,1 0 0,0-1-6,0-1 6,0-1 11,0-2 23,2 0-12,3-1-10,3 0 38,7 0-44,-2 0-6,2 1 11,-4 0 28,0 1-33,3-1 27,1 0 6,2 0 1,10-1-40,-6 0 5,15 0 1,-7 0-1,15-3 1,-7-1-6,-2-1 6,-11-1-6,-7 3-6,11 1 12,-10 1-6,9 1 0,-13 0 0,1 0 0,0 0-6,1 1-22,6 2 28,1-1 0,0 0 6,4-1-6,-11-1 44,12 1-44,-11-1 40,4 2-40,-8-2 5,-1 0 1,1 0 55,-1 0-61,1 0 40,0-1-74,1 0 34,0-2 0,2 0 67,0 1-112,9 0 45,0 1 68,8 0-68,-12 1 0,-1 0 5,-12-2-5,0 1 0,-1-2 0,-1 1 6,0-1-6,-1 1-84,-2 0-543,0 1-701,-1-3 1328,-7-3 0,3 3 0,-4-1 0</inkml:trace>
  <inkml:trace contextRef="#ctx0" brushRef="#br0" timeOffset="5918">22139 4477 13967,'25'-8'627,"11"2"-476,1 6-100,1-1 72,14-2-89,-22-1 5,9 0-34,-12 1-5,-2 1 0,0 0 6,-1 0-6,0 1 6,0-1-6,1 0 0,12-1 22,2 0-22,1 0 0,4-1-28,1 0 28,-9 1 6,3 0-1,-21 1-5,0 2-5,-2 0 10,8 3-5,-9-1 0,6 3 6,-12-2-6,0 1 0,-2-3 0,-1 1 5,0 0-5,0-1 6,-1 1 0,-1 0-1,1 0-5,0 0 0,1 1 6,8-1-6,-5 0 0,5 1 5,-8-3-5,-2 0 12,-1 1-7,-1-1 1,-1 1-6,0-1 5,0 5 1,0 1 28,1 4-34,-2 2 0,0 15 5,0-2-5,1 12 6,1-4-6,0 2 5,1 4-5,0 3 6,-1 3-1,-2-11 1,1 3-1,-1 2 1,0 1-3,0 0 0,0 0 0,-1 7 0,1 0-3,0-3 0,0-3 0,0-5 0,-1-2 0,1 3 0,0-3-6,0-2 6,0 0 0,0-1 0,0 2-6,0 15 6,0-11 6,0 21-6,0-29 0,0 6-218,1-22-18,-1-3-1438,1-7 751,0-2 1,-1-1 0</inkml:trace>
  <inkml:trace contextRef="#ctx0" brushRef="#br0" timeOffset="7119">22472 3929 15087,'16'49'656,"-3"-3"-567,-12 5-55,-1-7-34,0 19 6,0-14-6,0 1-28,0 2-40,-1-1-430,-1-4 437,0-3 9,-1-7-1113,2 1 275,0-16-1720,1 1 2610,3-17 0,-2-3 0,1-3 0</inkml:trace>
  <inkml:trace contextRef="#ctx0" brushRef="#br0" timeOffset="7683">22353 4072 13844,'29'-23'1545,"-1"0"-1331,-6 8-74,0-1 5,7 0-139,-8 6 61,8 2-22,-13 7-34,3 1 34,-1 6-45,-4-1-34,8 11-100,-10-6-320,3 3-4531,-1 4 4985,-4-5 0,-1 0 0,-5-8 0</inkml:trace>
  <inkml:trace contextRef="#ctx0" brushRef="#br0" timeOffset="10021">22258 3429 14706,'49'18'443,"0"-1"-393,-2-2-403,-15-4-610,2 1-678,-21-7-2280,-2-2 3921,-2 0 0,-5-2 0,-2 0 0</inkml:trace>
  <inkml:trace contextRef="#ctx0" brushRef="#br0" timeOffset="10333">22568 3358 11558,'1'6'2879,"0"0"-2453,-1-6 1350,0 0-1446,-14 51-246,6-25-37,-4 16 1,0 1-48,0-5-33,-3 14 33,3-15-129,2-3-235,1-5-2549,2-3 2913,3-12 0,0-4 0,4-9 0</inkml:trace>
  <inkml:trace contextRef="#ctx0" brushRef="#br0" timeOffset="11103">22258 3191 14555,'32'-20'1053,"-3"0"-801,-20 2-106,2-2-23,1 0-22,-1 2-79,-1 3-22,-3 3-78,-1 5-12,-2 4-16,2 2 168,0 4 22,9 12-73,-2 1-6,5 7 23,3 1-403,-1-2-1356,7-1-325,-8-9 2056,-3-6 0,-10-6 0,-2 0 0</inkml:trace>
  <inkml:trace contextRef="#ctx0" brushRef="#br0" timeOffset="11666">22782 2881 16840,'-28'43'510,"1"-5"-432,12-16-66,0 0 38,1-2-50,4-4 6,2-3 5,4-4-11,0-4-11,4-1-68,-1-2 6,1-1 23,0 1 50,2 0-6,4 2 6,9 5-50,14 7-68,-6-2-156,6 2-196,-15-8-1855,4-1 359,-7-3 1966,4 0 0,-11-4 0,-1 0 0</inkml:trace>
  <inkml:trace contextRef="#ctx0" brushRef="#br0" timeOffset="12169">22901 2953 11665,'-11'-12'2067,"1"1"-1793,10 9 85,2-2-107,3 2-73,3 1-28,6 0 84,-5 1 107,3 4-45,-6 3-95,-4 6 11,0 12-163,-4-4 6,-6 15-22,0-12-68,-1-2-112,4-7-55,5-9 122,4-1 29,3-3-23,4-2-28,3 0-140,1 0-302,-1 0-644,3-3-1715,-1 0 2902,-2-3 0,-6 3 0,-3 1 0</inkml:trace>
  <inkml:trace contextRef="#ctx0" brushRef="#br0" timeOffset="12539">23115 2834 14684,'25'29'375,"1"0"0,13 17-245,-29-36 54,-5-6 533,0 2-280,-4-2-84,0 3-146,-1 0-84,-5 10-117,0-1-6,-12 19-459,-4-2-269,-1 1 728,-1-5 0,1-2 0,7-9 0,-15 16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2:27.09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22758 5929 15732,'-20'8'1064,"2"-1"-930,7-7-39,3 0-84,-1 0 107,3 1-73,-1 0-6,-4 1-39,3 0 134,-7 1-89,6-1-39,-3 0 100,5 0-106,0-1 6,0 1 44,1-1-11,-5 2-33,4-1 0,-4 1 55,2 0-55,1-1 39,-1 1-40,2-2 34,0 1 1,1 0-40,0 0 5,-1 1 6,1-1-5,-1 1 61,-1 2-22,0 3-45,-2-1 45,-1 8-40,-2 1-5,4-3 6,-2 2-6,6-9 0,1 1 0,-2 1 6,2 0-1,-3 4 46,2-3-91,-3 8 40,3-7 6,-2 7 16,2-1 18,-4 10-40,2-7-40,1 5 35,2-11 50,0 13-45,2-9-6,-2 8 6,4-12-6,0-1 1,0 2 5,0-1-34,0 8 34,0 1 0,0 1 0,2 3 0,1-11 0,1 4 0,0-5 6,3 6-6,-2-3 0,2 3 0,-3-5-73,2-2 0,1 4 68,0-4-1,7 5-5,2-5-84,1-1 95,7 0-68,4-2 68,-5-2 34,3 0-34,-12-4-45,-2 0 40,1-1-7,10 3 12,-9-3-5,8 2 5,-5-1 0,1-1 5,6 2-5,-5 0 6,4 1-12,-6 0 1,-2 0 5,5 2 0,-9-4 0,5 0 0,-3-1 0,0-1 0,9 2 0,-6-3 0,12 3-6,-5-3 6,0 0 0,-1-1 0,-8 0 6,5 0-6,-4 0 5,7-3-5,-11 1 0,3-2 0,-4-1 0,0 1 0,1-2 6,0-2 0,0-1-6,1 0 5,0-3 1,2-1-6,-4 3 0,0-1 0,-5 6 5,1-1-5,-3 2 0,3-3 6,-3 1 0,2-2 16,-2-1-28,6-8 6,-4 6 56,5-10-78,-5 10 22,0 0-6,1-1 12,-3 4-6,1-5 56,0 2-56,-1 0 6,0 2 5,-1 0-6,1-3-5,0 1 0,1-2-33,-3 6 33,1-1 45,0-2-40,-1 1-5,0-1 11,0 0-11,-1 4 6,1-1 0,-1 2 10,0-1-10,0 1-6,0-2 0,0 1 6,0-1-6,0 0 5,0-3-5,-1-2 0,-1-2 6,0 3-6,1 1 0,0 4 5,-1-1 1,1 0-6,0 0 6,-2-3 38,0 0-38,-1 0 5,-4-5-11,3 6 0,-4-5 0,3 6 6,-3-6-6,0 3 0,-6-8 11,-3-3-11,3 6 0,-2-2 6,8 10-6,-2-1 0,3 3 0,-2-2 0,4 4 5,-1-1-5,1 0 0,-2 0 6,0 0-6,0-1 0,-1 1 5,-4-2 1,-4-4-6,3 3 6,-1-1-6,7 3 5,-3-2-5,-2-2 6,0 1 5,0 0-5,3 3-1,0 1 1,-2 0-1,-2 0-5,0 1 6,-12 0-68,6 2-117,-8 0-218,6 2-2550,-14 0-1869,8 0 4816,-9-1 0,22 1 0,5-1 0</inkml:trace>
  <inkml:trace contextRef="#ctx0" brushRef="#br0" timeOffset="5025">20830 2786 15025,'-43'-7'1860,"3"1"-1261,12 6-492,9 0-34,-3 0-12,12 0-55,-2 2 78,2-1-45,0 4 11,-1-1-50,1 1 45,-1-1-28,1 0 28,-1 1-40,-1-1 35,-4 3-35,3-2 1,-2 0 89,-3 3-89,6-4-6,-5 3 11,9-2-6,-2 0 1,1 0 0,-1 1 44,1-1-50,1 0-34,1 0 29,0 0 5,0 2 50,0 0-106,-5 5 56,-1 6 0,-1 0 0,-3 6 0,6-11 6,-1 3-6,4-5 0,0 2 50,1-3-50,0 2 0,3-3-50,-5 12 78,2-5-67,-5 18 16,4-11 23,1 0-67,1-1 50,4-2 12,0-4 5,1 3 0,1-9 0,0 1 33,0-1-33,0 7-45,0-7 40,0 4 5,0-4-6,1 3 12,0 4 33,1-3-45,0 4-5,0-7 11,0 3-5,-1-6-7,2 5 1,1 0 0,0 0 5,1-2 6,-2-3-5,2-1-1,-2 0-33,4 4 39,0 0 0,5 7-17,-3-5 12,1 2-29,-3-5-11,2 5 40,-1-3-29,2 3 23,-3-6-45,0-1 17,1 0-23,-1-2 17,1 1 28,4 1 6,0 1 11,0-2 0,1 2 0,-5-4 0,2 3-5,-3-2 5,5 4 0,-3-2-6,4 2 6,0 0 6,-1 0-1,0-1-5,-1 0 0,-4-3-5,4 1 5,-2-1 5,5 2 6,0-2-11,-2 0 0,0 0 0,-5-2 34,1-1 0,0 1-18,1 0-16,0 0-39,0 0 34,1 0 5,-1 0 0,1-2 5,-1 1 51,5 0-56,1 0 0,3 1 0,-3-2 45,3 1-34,-8-1-44,6 0 33,-5 0-6,2-1 6,1-1 50,6 0-89,-6 0 39,5 0 51,-6 0-35,4 0-21,-1 0 5,0 0-45,1 0 45,-6 0 45,2-1-40,-3 0 1,4-2-12,-3 0 6,3 0 6,-4 0-6,-2 0 0,2-2-50,-1 0 50,-1 0 50,1 0-50,0 1 0,-2 0 0,2 1 6,0 0-1,0 1 1,3-1-12,-4 1 1,5-2 10,-4 1 23,1 0-28,0-1 0,3-3 0,-2 1 0,1-2 6,-4 2 22,0 0-23,-1 0 1,3-4 0,2-1 5,7-9-6,-6 6-5,4-3 0,-8 7 6,1-2 0,0 0-6,0-1 5,-1 1 1,4-7 39,-4 6-40,6-9 6,-5 7-5,2-3 11,-4 5-6,1-2-45,-3 4 34,3-5 45,-3 4-45,3-5 6,-3 6 33,3-8-39,-5 9 34,0-2-34,0 5 5,-2-1 6,0 0-5,0 0 33,0-6-39,0 4 0,0-9 6,1 8 5,-1-8-11,1 8 34,-1-5 16,1 2-44,-1 2 38,0-2-44,-1 4 0,0 0 12,-1 1 21,1 0 18,-1 1-12,0-4-34,0 3 12,0-9 45,-4-3-62,2 3 0,-4-3 0,2 11 5,0 0 29,0 1-40,-5-9 6,3 6 6,-3-6-6,3 8 0,0-1 11,-4-5-16,0-2 10,-6-7-5,6 8 0,-1 0 0,6 9 6,-3-4-6,1 3 5,-2-3-5,1 3 0,1 0 6,-2 0-6,1 1 0,-1-1 62,0 0-62,-1 0 0,-2-3 5,3 4 1,-6-4-34,8 6 28,-3 0 0,4 3 33,-5-1-27,0-1 16,-2 1-16,1-1-6,3 2 0,0 1-39,1-1 89,-2 2-50,2-1 0,-4 0 0,4 0 6,-7-2 5,-1-1-11,3 0 0,-4-1-6,7 3 6,-1 1 6,-7 1-6,3 1 0,-7 1-6,5 2-27,-1 2-12,-1 0 34,0 0-79,-1-2 6,-1 0-229,-9-2-1474,-17 1-437,3 2 2224,-20 8 0,41-6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41.849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21234 7191 16028,'11'48'376,"-2"-1"-197,-5 12-45,0-7-87,-1-15 1,1 2-17,0 4 0,1 0-25,2 22 10,-3-23 1,0-3-17,3 8-5,-2-11-7,2-9-44,-3-10-190,-1-8 128,-1-5-218,-1-9 566,0-20-168,-1-2-6,-5-37 5,1 21-58,0 4 0,-1 0-905,2-5 902,0-12-513,3 23 513,2 2-315,11-5 225,0 11 51,18 0 90,-1 19-46,1 9 862,7 17-923,-15 11 523,-1 1-339,-12 9-21,-8-16-46,-8 6 35,-4-9-12,-7-2 274,-15 5-207,4-7-151,-11-1-45,10-11-1086,-4-24-981,12-2 2190,4-19 0,13 19 0,4 4 1</inkml:trace>
  <inkml:trace contextRef="#ctx0" brushRef="#br0" timeOffset="774">21853 6977 15501,'-26'23'636,"0"-1"0,-21 27-289,23-2-683,0 7 577,3 5 44,3 4-234,7 1-49,7-18 1,3 1-863,2-12 0,3-1 748,1 9 0,5 0-639,8-8 1,6-3-3748,8 0 0,1-3 4498,-3-2 0,0-2 0,19 6 0,-32-22 0</inkml:trace>
  <inkml:trace contextRef="#ctx0" brushRef="#br0" timeOffset="1466">21949 7334 15199,'37'39'902,"-2"-2"-745,2-3-118,-9-7 0,8 4-268,-7-9-455,-9-9-587,4-2-931,-11-8 2202,-3-4 0,-4 1 0,-3-1 0</inkml:trace>
  <inkml:trace contextRef="#ctx0" brushRef="#br0" timeOffset="1753">22258 7334 13116,'5'10'2413,"-1"-2"-1835,-4-8-52,0 0 62,-7 39-151,1-13-79,-7 35 124,-8 2-376,4-11-78,2-6 0,-1 1-28,0 8-34,5-21 1,1 0-264,1 5-2413,3-6-1749,4-17 4459,4-4 0,-1-12 0,2 0 0</inkml:trace>
  <inkml:trace contextRef="#ctx0" brushRef="#br0" timeOffset="3220">21925 7167 14191,'-9'19'857,"3"-4"-773,6-14 398,0-1-208,10-9-100,1 0 39,21-19-140,-3 1-73,0 1-73,-4 6 28,-15 14 45,0 2 11,-7 3 118,0 1-6,0 3-117,0 2 78,1 3-84,1 2 5,0 2 7,5 7-12,-3-5-611,8 10-313,-6-13-1036,3 3-2101,-4-9 4061,0-1 0,-4-2 0,-1-1 0</inkml:trace>
  <inkml:trace contextRef="#ctx0" brushRef="#br0" timeOffset="3818">22425 6882 15311,'-32'19'473,"1"1"1,-21 15-317,39-19-51,2 1 1,1 4-107,4-7-40,2 2 35,3-8-1,1-2 1,4 3 72,1-2-67,5 4 5,2-1 35,8 9-40,-4-4-62,5 7-134,-8-6-2375,4 11-185,-7-12 2756,1 6 0,-9-16 0,0-3 0</inkml:trace>
  <inkml:trace contextRef="#ctx0" brushRef="#br0" timeOffset="4272">22472 7001 11945,'3'5'1036,"-1"-1"275,-2-4-998,21-4 415,-7 3-413,14-2 166,-11 11-212,-9 1 50,-1 8-145,-5-2-118,-2 1-11,0 3 5,-4 0-44,-1-1 50,-3-1 33,0-5-89,2-2-5,1-3-35,2-5-4,0 0-281,3-2 258,14-3-958,1 2-185,8-2-375,-1 3 1585,-2-2 0,-9 1 0,1-1 0</inkml:trace>
  <inkml:trace contextRef="#ctx0" brushRef="#br0" timeOffset="4655">22663 6906 14953,'41'17'723,"-1"2"-589,-23-5 51,5 3-51,-8-7 185,-4 0 57,-8-5-63,-1 8-66,-8 6-242,0 2 62,-8 3-61,-1-7-12,0 2-352,0-4-616,1 0-2051,3-3 3025,2 1 0,5-8 0,2-1 0</inkml:trace>
  <inkml:trace contextRef="#ctx0" brushRef="#br0" timeOffset="8585">22996 7096 15048,'3'56'526,"0"-1"1,0-13 0,-1-2-480,-1 6 1,-2-1 75,1 14-81,0-16 0,0 3-39,0 0 0,0-1-3,0 0 0,0-1-124,0-1 1,0-4-1501,0 0-247,2-7 17,1-20-3433,2-12 5287,1-4 0,-3 1 0,-1 0 0</inkml:trace>
  <inkml:trace contextRef="#ctx0" brushRef="#br0" timeOffset="9044">23234 7358 13429,'3'8'1826,"0"-2"-1489,-3-6-181,0 0 7,-2 0-96,1 3 342,8 13-252,3 1-6,24 27-118,-8-15-27,-1-2 0,0-1-740,5 2 734,8 6-273,-15-17 9,-4-3-318,-4-5-522,-4-4-4049,-3-3 5153,-4-2 0,-2-1 0,-2 0 0</inkml:trace>
  <inkml:trace contextRef="#ctx0" brushRef="#br0" timeOffset="9304">23282 7715 14174,'12'-41'1062,"0"-1"1,3-3-1,2 3-961,1 10 0,0 3-1012,1-2 0,0 2 922,7-7 466,6 1-1059,-10 15-2267,11 3 2849,-14 27 0,-3-8 0,-7 11 0</inkml:trace>
  <inkml:trace contextRef="#ctx0" brushRef="#br0" timeOffset="9628">23710 7691 16297,'5'37'378,"0"0"0,1 27-378,-11-36-33,-1-1-673,1-2-1389,-1-4 2095,2-4 0,1-8 0,2-5 0</inkml:trace>
  <inkml:trace contextRef="#ctx0" brushRef="#br0" timeOffset="10284">23829 6953 14544,'14'65'45,"-3"-10"-365,-10-34-693,0-4-701,-1-4-2896,3-4 4610,-1-5 0,-1-2 0,1-2 0</inkml:trace>
  <inkml:trace contextRef="#ctx0" brushRef="#br0" timeOffset="10477">23948 6953 11810,'8'1'1491,"-2"-1"-993,-6 0 297,4 33-907,-1 8-1725,2 9 1837,-2-8 0,-2-32 0,0-3 0</inkml:trace>
  <inkml:trace contextRef="#ctx0" brushRef="#br0" timeOffset="10996">24234 7287 15592,'-2'34'627,"0"1"0,-1 31-621,2-25-6,1-5-6,0-12-5461,1 10 5467,0-18 0,1 6 0,-2-21 0</inkml:trace>
  <inkml:trace contextRef="#ctx0" brushRef="#br0" timeOffset="11210">24258 7049 12729,'1'6'1445,"0"-1"-5337,-1-5 3892,2-3 0,-2 2 0,2-2 0</inkml:trace>
  <inkml:trace contextRef="#ctx0" brushRef="#br0" timeOffset="11676">24401 7430 15367,'10'63'1037,"-2"0"-897,-7-41-174,1 0 34,1-11 6,2-8 44,1-10-44,3-5-1,-1-9-5,3-4 11,-1-3-11,1-1 6,0 3-6,-2 3-6,-1 7 6,2 5 0,-3 7 12,4 12-7,-5 15-106,-1 4-307,-2 8-752,-3-6-1708,0-5 2868,0 0 0,0-12 0,0-4 0</inkml:trace>
  <inkml:trace contextRef="#ctx0" brushRef="#br0" timeOffset="12081">24639 6882 15149,'4'37'120,"0"-1"0,3 28-125,-7-36-342,0-3-639,0-5-818,1-7-1209,1-6 3013,2-5 0,-1-1 0,-1-1 0</inkml:trace>
  <inkml:trace contextRef="#ctx0" brushRef="#br0" timeOffset="12228">24734 7001 9834,'5'4'1842,"-2"39"-1842,-3-19-1311,1 10 1,-1 1 1310,0-6 0,1 0 0,-1-20 0</inkml:trace>
  <inkml:trace contextRef="#ctx0" brushRef="#br0" timeOffset="12959">24900 6834 15765,'50'31'1725,"-10"-3"-1445,-15 2 0,-2 3-67,6 14-68,-7-4 1,-2 6-48,-10-6 0,-2 2-629,1-1-1,-2 1 616,-10 14 0,-6 1-64,-4-11 0,-3-1 67,0-1 0,-5 1-110,-3-7 1,-4 1 0,2-6-337,-16 17-39,9-15 1,2-3-1580,2-9-5008,6-6 6985,3-2 0,10-8 0,4-4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7:41.9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11308 7310 14309,'21'47'1086,"-2"0"-873,-12-15 0,0 4-289,2 17 1,0 8 127,-2 3 1,1 5-1,-1-3-1133,-2-18 0,0-3 0,-1 1 1083,0 7 0,0 0 0,-2-10 412,-1-3-375,-1-7-33,0-6-146,0 6 140,0-18 262,0 2 107,0-21 2459,-2-17-2817,-3-23 42,2-14 0,0-5-50,0 11 0,1-1 35,2 3 1,1-3 0,1 4-34,1-1 1,2 3-341,4-5 1,2 3 334,4-13-11,4 6-157,-5 35 23,4 4 83,0 9 0,4 5 510,1 13-353,11 20-84,-3 14-5,-2 4 958,-12 10-740,-21-13-89,-6-1 77,-27-1-60,4-26-85,-13-1-67,10-15-224,0-12-1064,-7-21-488,19-6 1776,0-24 0,22 35 0,2-2 0</inkml:trace>
  <inkml:trace contextRef="#ctx0" brushRef="#br0" timeOffset="548">12070 7096 17826,'-36'33'728,"3"4"-543,7 11-2126,13-17 0,-1 3 1975,1 8 0,0 3-144,0 5 0,3 3 114,4-2 0,2 4 0,2-2 165,5-7 0,2-2 0,1 0-236,0 23 0,4-5-74,6-21 1,3-7-371,10 1-822,24 3-11,-6-15 1344,-9-10 0,-2-2 0,-5-7 0,0-3 0</inkml:trace>
  <inkml:trace contextRef="#ctx0" brushRef="#br0" timeOffset="3697">12212 7572 14169,'22'22'1058,"0"0"-879,-2-2-61,13 12-113,-8-8 1,17 13-146,-21-20-465,6 2-7852,-5-11 8457,-10-5 0,1-1 0,-12-2 0</inkml:trace>
  <inkml:trace contextRef="#ctx0" brushRef="#br0" timeOffset="4014">12474 7572 12494,'4'10'2414,"-1"-3"-1562,-3-7 604,0 0-952,7 39 173,-5 9-560,2-13 1,0 2-465,-4 1 1,-1-1 424,-2-3 1,0 1-76,0 2 0,-1 2 36,-4 14 0,0 0-39,0-7 0,1-2-93,-1 1 1,0-2-776,-5 20-3747,7-41-1087,2-12 5702,3-24 0,1 2 0,0 2 0</inkml:trace>
  <inkml:trace contextRef="#ctx0" brushRef="#br0" timeOffset="4629">12498 7096 17456,'-38'37'700,"6"-2"-582,17-14-45,2 1-17,1-1-56,3-1-6,3-4-44,1-2 44,3-4-27,1-2-7,1 2 29,10 0 0,0 2 0,22 7-303,9 9-27,-6-5-315,3 4-682,-22-13-2314,-4-3 3652,-1 0 0,-6-6 0,-2-2 0</inkml:trace>
  <inkml:trace contextRef="#ctx0" brushRef="#br0" timeOffset="4942">12593 7215 11788,'13'10'4582,"-3"-2"-4106,11-37-179,-13 19-168,16-21 72,-16 26 34,2 4-111,-2 5-24,1 5-32,-4 5-68,1 5 0,0 2-107,-1 2-178,0 2-275,1-1-465,-1-2-1115,0-1-2391,1-5 4531,-2-3 0,-1-7 0,-1-3 0</inkml:trace>
  <inkml:trace contextRef="#ctx0" brushRef="#br0" timeOffset="5280">12784 7072 16527,'52'33'745,"-7"-3"-628,-28-16-16,6 5 151,2 5-151,-7-3 5,-3 1 29,-13-7-23,-3 12-112,-5-3 0,-6 9 0,-4-7-146,-5 0-168,-1-1-453,0-5-1059,0-4-4879,4-5 6705,3-4 0,7-4 0,4-1 0</inkml:trace>
  <inkml:trace contextRef="#ctx0" brushRef="#br0" timeOffset="5691">13117 7834 15883,'-5'57'369,"0"-22"1,-1-2-370,-6 3-56,-2 12-913,5-17 969,2-2 0,4-13 0,1-3 0</inkml:trace>
  <inkml:trace contextRef="#ctx0" brushRef="#br0" timeOffset="6261">13355 7477 15109,'42'43'409,"-15"-17"1,1-1-716,2-3 1,-1-1-787,19 13-829,2-7-3608,-31-23 5529,-4-2 0,-7-2 0,-5 0 0</inkml:trace>
  <inkml:trace contextRef="#ctx0" brushRef="#br0" timeOffset="6510">13665 7501 13900,'14'9'3444,"-1"33"-2968,-13-16-112,1 36-67,-3-9-123,-5 14-2937,-1-7 0,-2 2 2763,2-18 0,1 1-23,-4 12 1,2-3 1235,1-5-2484,1-4-1474,4-19 2960,1 1 0,2-19 0,0-4 0</inkml:trace>
  <inkml:trace contextRef="#ctx0" brushRef="#br0" timeOffset="7083">13617 7025 17462,'-35'34'1025,"2"0"-829,16-14 6,-5 13-168,7-10-29,-1 6-5,11-15-56,1 1 5,3-7-16,7 3 61,2-4-33,8 1-62,10 4-145,5 7 0,0 1-135,-4 2-263,-12-7-487,-2 1-1922,-3-2 3053,-4-2 0,-2-6 0,-3-2 0</inkml:trace>
  <inkml:trace contextRef="#ctx0" brushRef="#br0" timeOffset="7491">13712 7168 17316,'47'0'706,"-8"4"-628,-36 13-16,-1 13-51,-1-6-5,-2 7 39,-3-7-45,3-9-34,-3-1 17,8-10-123,6-3-73,1-1-1192,11-1-298,-8-3-1680,4-1 3383,-6-2 0,-5 3 0,-3 1 0</inkml:trace>
  <inkml:trace contextRef="#ctx0" brushRef="#br0" timeOffset="7848">13926 7025 17367,'25'24'160,"0"1"1,2 0-1,-1-2-76,1-3-78,-1-1 67,-5-2-28,-10-7 5,-3-1 45,-1 1-28,-2-1 23,-3 0-12,-1 1-22,-1 1-50,-1 2 0,-3 3-6,-5 2-45,-5 1-325,-4 2-425,-3-1-6089,-15 2 6884,12-7 0,-2-3 0,17-8 0</inkml:trace>
  <inkml:trace contextRef="#ctx0" brushRef="#br0" timeOffset="8490">14450 7144 17613,'-6'49'353,"9"9"0,2 5-300,-1-7 0,1 2-928,1-2 0,1 4 0,0 0 906,-2 4 1,-1 0 0,0-3-32,1 6 0,0 0-43,-2-7 0,1 2 0,-1-9-44,-1-16 1,1-3 45,0 6 0,1-5-1270,0-10 1421,1 1 0,-4-18 0,1-1 0</inkml:trace>
  <inkml:trace contextRef="#ctx0" brushRef="#br0" timeOffset="9008">14712 7548 15754,'37'50'963,"1"-1"-733,-2-9-146,-9-12 0,1 0-2234,12 11 2049,-14-16 0,-1-1 19,4 0-590,-6-7-184,-5-4-896,-8-5-1088,-5-2 2840,-4-4 0,-1 0 0,0 0 0</inkml:trace>
  <inkml:trace contextRef="#ctx0" brushRef="#br0" timeOffset="9223">14736 7906 16633,'32'-35'349,"0"1"0,0 0 0,-4 2-270,6-17-79,-1-1-174,-5 3-531,-4 7 705,0 4 0,-13 18 0,-1 4 0</inkml:trace>
  <inkml:trace contextRef="#ctx0" brushRef="#br0" timeOffset="9631">15021 7049 15838,'36'30'599,"1"0"0,-3-1 1,-3 0-147,6 14-201,-1 4-73,2 5-838,-20-23 0,0 2 693,1 3 0,-1 2-34,0 4 0,-2 5 9,-3 9 0,-2 8 1,-3-1 10,-5-13 1,-3 0-1,-1 0-9,2 11 0,0 2 1,-6-6-12,-8-1 0,-4-8 5,-12 8 1,0-9 445,-2-8-496,-3-5-179,-3-2-1619,-15-8 1843,13-12 0,6-4 0,18-8 0</inkml:trace>
  <inkml:trace contextRef="#ctx0" brushRef="#br0" timeOffset="10248">15640 7572 15473,'36'14'-1450,"0"0"0,22 11 1450,-37-13 0,-11-5 0,-8 0 0</inkml:trace>
  <inkml:trace contextRef="#ctx0" brushRef="#br0" timeOffset="10424">15616 7787 14891,'-2'10'1294,"-1"-2"-807,51-6-431,-2-6-1974,-1 5 0,1-1 1918,8-4 0,-16 3 0,-27 1 0</inkml:trace>
  <inkml:trace contextRef="#ctx0" brushRef="#br0" timeOffset="14493">16140 7287 14001,'11'45'1209,"-1"0"1,5 20-1115,-7-20 1,-2 3 13,0 10 0,0-1-67,-2-10 0,0-1-17,1 10 1,-1-2-26,-1 11 0,-2-41-96,-1-5-273,0-15 402,0-25 29,-3-20-28,-1-14-6,0 7 0,-1-1-1654,1-17 1629,2 22 0,0 0 42,1-16-40,3 2-5,2 24 0,3 0-263,10-18 157,4 8 106,13 24 33,-12 23 23,20 16-56,-13 9 62,-2 3 167,-12 10-122,-13-16-40,-9 10 1609,-6-10-1699,-12-2 1,-4 0 22,-8 3-3,6-7 0,0-2-159,-2-10-185,5-7-62,5-9-549,11-12 958,7-19 0,5 17 0,1-4 0</inkml:trace>
  <inkml:trace contextRef="#ctx0" brushRef="#br0" timeOffset="14976">16783 6953 17507,'-25'38'795,"0"5"-593,5 7-2015,8-18 1,1 3 1868,-1 8 0,0 3-17,1 5 0,1 1-25,2 3 1,3 1-13,-1-2 1,4 0-6,4-4 1,3-2-21,1-5 0,2-1 306,6 1 1,5-1-1231,7-3 1,3-2 111,-4-6 1,1-2-1215,4-5 0,-1-4 2049,7-2 0,-18-10 0,-6-4 0</inkml:trace>
  <inkml:trace contextRef="#ctx0" brushRef="#br0" timeOffset="15361">16997 7358 15132,'27'20'445,"0"1"1,24 18-390,-16-9-56,2-3-90,-2-3-268,-2-5-511,-3-6-553,-3-6-1692,-5-4 3114,-3-6 0,-11 3 0,-3-3 0</inkml:trace>
  <inkml:trace contextRef="#ctx0" brushRef="#br0" timeOffset="15606">17330 7358 16723,'3'36'576,"0"0"1,-3 11 0,-2 2-387,-4-3 1,-1-1-157,-1 1 0,0 2-54,-4 14 1,1-4-150,0 8-80,4-26 0,2-2-698,0 3 947,3-1 0,2-21 0,0-1 0</inkml:trace>
  <inkml:trace contextRef="#ctx0" brushRef="#br0" timeOffset="27178">17188 6858 14544,'-23'32'1356,"2"-5"-1099,9-15 46,-1 0 49,-6 6-251,5-5 11,-5 5 17,7-7-28,-4 6-12,6-5-83,-3 6-12,9-10 6,0 1 6,3-4 5,0 2-22,4 0 11,6 5 0,2-2 0,10 5-50,-1-3 50,1 0-73,4 1 6,-13-7-68,3 1-761,-6-4 5,-3-1-733,-1 0 1624,-2-2 0,-1 0 0,0 0 0</inkml:trace>
  <inkml:trace contextRef="#ctx0" brushRef="#br0" timeOffset="27592">17235 7025 15866,'29'-42'678,"-5"7"-628,-16 26-50,-2 3-50,-2 2 50,-1 3 123,-1 0 174,-1 2-12,1 13-201,-1 11-84,2 3 0,1 4-101,-1-10-117,1-3-852,3 3-106,-2-10-392,2 0-298,-2-9-2217,-1-2 4083,0-4 0,-2 2 0,0-1 0</inkml:trace>
  <inkml:trace contextRef="#ctx0" brushRef="#br0" timeOffset="28011">17450 6834 11889,'5'6'1955,"-1"-1"-1496,-4-5 409,38 14-571,-19-5-11,43 16-196,-38-13-34,9 2 67,-10-3-17,-9-3 202,2 5-95,-12-6-67,-1 2-12,-3-2-56,0 2 29,-4 1 16,-10 8-89,-13 7-172,0-4 1,-2 2-2383,-22 13-2807,1-1 5327,24-17 0,18-13 0,4-1 0</inkml:trace>
  <inkml:trace contextRef="#ctx0" brushRef="#br0" timeOffset="28698">17854 7096 15322,'8'65'675,"-5"-28"0,0 2-535,-1 7 0,0 1-106,-1-9 0,0 1-32,2 17 1,-1-2 48,2 12-495,-1-21 1,0 1 443,2 21 90,-1-27 0,-1-2-213,2 8-11,1-9 147,-1-8-758,-1-4-1356,-1-11 2101,-2-8 0,0-6 0,-1-3 0</inkml:trace>
  <inkml:trace contextRef="#ctx0" brushRef="#br0" timeOffset="29113">18140 7406 15182,'17'28'577,"1"1"0,17 25-431,-6-20-40,2 1-72,1-2-28,-1-1-281,7 3-313,-11-13-572,1 0-772,-17-15-2420,-4-2 4352,-5-3 0,-1-1 0,-1 0 0</inkml:trace>
  <inkml:trace contextRef="#ctx0" brushRef="#br0" timeOffset="29361">18116 7834 14678,'18'-35'590,"0"0"0,-1 1 0,1 2-326,12-13-161,-1 1 1,0-1-250,5-7-252,-8 11 1,-2 4-1328,-5 14 1725,-3 7 0,-8 9 0,-2 3 0</inkml:trace>
  <inkml:trace contextRef="#ctx0" brushRef="#br0" timeOffset="29777">18497 7025 15967,'53'38'1517,"-5"2"-1214,-21-5-29,1 8-92,-8-7 0,0 2-3402,9 22 3264,-11-19 1,-2 0-11,1 17-469,-4 0 446,-5 0-5,-4 5 39,-3-1 22,-3-28 1,-1 1-57,-8 30-9,-4-22 1,-3-2-62,4-10 0,-2 0-193,-13 11 0,-3-2-63,-13 1 315,-1-7 0,21-21 0,15-11 0</inkml:trace>
  <inkml:trace contextRef="#ctx0" brushRef="#br0" timeOffset="30361">19021 7572 15121,'0'0'0</inkml:trace>
  <inkml:trace contextRef="#ctx0" brushRef="#br1" timeOffset="37939">19259 7287 12735,'8'46'422,"0"0"0,0-3 0,-2-2-5,-5-6 0,0-1-70,0 21-179,1-5 0,-1-1-50,1 9-56,-2-11 0,1 1-1,0 14-16,-1-4-45,0-19 0,0-24-123,0-6-113,-2-11 360,-2-19-18,0-5 101,-7-41-201,4 15 47,2 13 0,1-1 54,1-24-54,2 29 0,1 0 54,0-33-12,6 4-73,0 23 1,3 1-23,5-10-124,6-6 29,-6 35 95,-1 11 6,9 6 95,3 16-68,0-1-16,5 21 28,-16-11 5,3 8 29,-11-8-7,-3 0-4,-2 0-1,-3 1-28,-4 2-28,-6-2 23,-3 0 27,-13 2-61,7-12-924,-15-5-6531,10-32 7455,3 4 0,9-7 0,10 18 0</inkml:trace>
  <inkml:trace contextRef="#ctx0" brushRef="#br1" timeOffset="38917">19949 6929 16286,'-24'42'1005,"2"-4"0,0 0-876,-3 6-79,5-5 1,0 1 22,-3 15-23,2 5-39,4 3 29,3 3-1530,9-19 0,2 0 1473,1-10 0,1-1-300,3 10 0,2-1 26,8 16-73,8-3-322,-2-21 0,1-1-1146,15 17 1832,-7-17 0,-1-3 0,-3-10 0,1 0 0</inkml:trace>
  <inkml:trace contextRef="#ctx0" brushRef="#br1" timeOffset="39621">20139 7358 14667,'25'31'250,"0"0"0,-2-2 0,-1-4-216,2-4-34,-1-2-62,0-5-643,-1-4-600,-1-3-1731,-3-4 3036,-3-2 0,-7-1 0,-3 0 0</inkml:trace>
  <inkml:trace contextRef="#ctx0" brushRef="#br1" timeOffset="39908">20473 7358 12242,'13'6'4089,"-3"-1"-3389,-10-5-219,0 0 208,-12 59-218,-2-3-404,4-11 0,-1 3-16,-3 1 0,0 0-49,2-5 1,0-1-34,1-1 1,-1 1-444,0 3 0,2-4-741,3 0 1215,-1 8 0,8-34 0,0-3 0</inkml:trace>
  <inkml:trace contextRef="#ctx0" brushRef="#br1" timeOffset="40576">20377 6834 16566,'-28'46'1098,"0"-1"-841,6-15-72,-2 2-23,2-1-61,2-3-45,4-4 23,2-3-208,8-9 78,3-2 35,14-4 10,1-1 6,8 2 0,-2 0-101,1 3-89,-1 0-174,0 3-325,-3 1-740,0-1-1673,-4 0 3102,-2-2 0,-5-6 0,-2-2 0</inkml:trace>
  <inkml:trace contextRef="#ctx0" brushRef="#br1" timeOffset="41037">20425 6977 12124,'1'5'2515,"0"-1"-1484,-1-4-734,35-10-84,-20 10-29,27-5 24,-30 16-46,-3 2 51,-4 4 67,-2 8-235,-9 6 33,-9 9-67,3-14-11,-3-5-129,13-18-212,0-2 335,7-1-156,1-1-297,6 1-584,1-1-933,5 1-1833,0 0 3809,0 0 0,-8 0 0,-4 0 0</inkml:trace>
  <inkml:trace contextRef="#ctx0" brushRef="#br1" timeOffset="41409">20639 6834 14129,'33'25'627,"0"-1"1,17 14-488,-20-13-16,-12-11 55,-2-2 358,-2 0-173,-6-4-61,-2 2-107,-5-4-51,-3 1 29,-2 2 67,-13 5-202,-8 5-2442,-23 19 2403,11-4 0,4-5 0,21-13 0</inkml:trace>
  <inkml:trace contextRef="#ctx0" brushRef="#br1" timeOffset="42035">21044 7120 16829,'1'58'521,"0"-18"0,-1 2-435,0-3 1,0 3-69,0 4 1,0 5 0,0-4-19,0 4 0,0-1-31,0 10 1,0-6-289,0-6-2566,0-3 2885,3-19 0,-2-7 0,1-14 0</inkml:trace>
  <inkml:trace contextRef="#ctx0" brushRef="#br1" timeOffset="42604">21330 7215 17412,'35'57'868,"0"-3"-762,-7-18-517,4 2 450,4 1 120,0-1-159,1-2-101,9 8-404,-8-12-105,-4-3-465,-15-16-651,-15-11 1726,-9-6 0,3 3 0,-6-4 0</inkml:trace>
  <inkml:trace contextRef="#ctx0" brushRef="#br1" timeOffset="42847">21353 7691 16829,'21'-37'483,"1"0"1,4-8 0,0 3-445,3-2-39,-9 14 0,0 1-280,7-9-706,-2 6-5438,12 9 6424,-13 10 0,1 7 0,-17 6 0</inkml:trace>
  <inkml:trace contextRef="#ctx0" brushRef="#br1" timeOffset="43840">21949 7668 16661,'-1'33'322,"0"1"0,-2 27-322,-4-32-173,-6 12 173,-6 1 0,7-12 0,-1-7 0</inkml:trace>
  <inkml:trace contextRef="#ctx0" brushRef="#br1" timeOffset="44886">22187 7334 16796,'38'36'616,"-15"-16"-616,26 19 0,-25-23-672,8 0 672,-2-6 0,-10-2 0,-4-5 0</inkml:trace>
  <inkml:trace contextRef="#ctx0" brushRef="#br1" timeOffset="45141">22520 7287 17440,'-10'58'515,"0"1"0,2-10 1,-2 0-2852,-10 14 0,-1-1 2338,3-9 1,1 0 39,-2 1 0,1 0 591,2-6 0,1-1-804,2-5 0,1-4-1101,-2 17 1272,7-19 0,5-19 0,3-13 0</inkml:trace>
  <inkml:trace contextRef="#ctx0" brushRef="#br1" timeOffset="45819">22330 6787 16432,'-23'31'347,"0"1"0,2-3 0,1-3-28,-7 8-257,7-7-62,2-2-50,11-8 44,12-5 6,4-1-67,14 9-135,-4-6-139,7 5-253,-7-6 594,8 9 0,-15-13 0,6 5 0</inkml:trace>
  <inkml:trace contextRef="#ctx0" brushRef="#br1" timeOffset="46233">22377 7049 11861,'12'1'2985,"-2"0"-2262,7-24-280,-9 12-152,12-18-17,-13 20-11,2-2-229,-6 6 106,4 0 78,-5 8-218,1 1 40,1 8-35,1 4-5,0 1-11,2 14-2386,3 0-1054,-2-5 3451,1-5 0,-6-17 0,-1-4 0</inkml:trace>
  <inkml:trace contextRef="#ctx0" brushRef="#br1" timeOffset="46599">22591 6882 15732,'31'25'417,"-1"1"0,21 16-316,-33-28-6,-2-3-11,-2-2 90,-1-1 117,-5-1-95,-1 0-62,-6-1 1,-1 2-74,-4 0-22,-2 3-39,-16 8-28,5-3-291,-11 6-4341,1-1 4660,8-7 0,2 0 0,12-10 0</inkml:trace>
  <inkml:trace contextRef="#ctx0" brushRef="#br1" timeOffset="47283">22925 6953 15289,'25'33'489,"1"1"0,-2-3 0,0 1-136,-1 2 0,-1-1-2980,11 21 2728,-12-19 0,-2 2 568,-7 1 1,-3 0-480,2 21-98,-5-19 1,-5 2-617,-10 3 1,-4-2 581,2-7 1,-3 1-35,-8 2 1,-4 3-1,0-4-10,-2-3 0,-1-1-44,-4 0 0,-3 1 1,2-3-494,-2-2 0,2-2-219,1-1 0,1-2 742,-8 7 0,29-23 0,4-2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0:47.9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9427 9549 16196,'-30'24'499,"4"-1"-376,14-1-22,4-5-90,-3 7-5,5-8 33,2 7 22,2-2-150,1 0 38,2-6 51,4-5-5,2-2-90,3 1 44,1-2-274,7 1 208,-3-5-152,8 0 129,-9-6-22,2-2 162,-7-7 0,-1-4 56,-2-4-12,-2-4 18,-2-12-23,0 7 68,-4-15 10,-2 18-22,1 3 6,-1 10-101,3 10-257,0 2 503,5 14-151,2 2 34,5 15-123,3-1-6,9 16-23,3-2-212,-1-3-802,5-15 1037,-1-40 0,-12 13 0,2-20 0</inkml:trace>
  <inkml:trace contextRef="#ctx0" brushRef="#br0" timeOffset="1136">9427 10168 15546,'-26'14'281,"6"-2"-236,6 2-1,6 7-10,3-2 84,1 15-124,5-6-134,3-1-134,9-2 88,-1-15-55,5 2 17,-4-9 146,9-5 78,-8-5 0,5-8 0,-11-4 6,-3-5 61,0-3-28,-4 0-33,0 1 33,-2 2 50,-10-7 124,0 15-213,-6-3-213,7 17 202,6 7 22,3 4 79,2 6-45,6 4-40,3 1-5,4 3-5,2 0-130,-1-3-100,1-1-1344,4-2 178,-3-8-2055,2 0 3456,-8-7 0,-5-1 0,-2-1 0</inkml:trace>
  <inkml:trace contextRef="#ctx0" brushRef="#br0" timeOffset="1734">9689 10215 15238,'-25'48'432,"5"-4"-432,22-20-67,3-1-7,10 3-71,-2-9-90,6 2 67,-6-13-12,0-3 35,-1-1 145,-2-4 5,-1-5 7,-3-4 32,-1-16-4,-3-4-1,0-1-22,-10-1 156,3 18 113,-8-2-286,7 13-101,0 2 101,5 8 6,1 5 111,4 6-117,4 2-302,11 12-1949,7-2-1194,0-2 3445,-1-9 0,-16-12 0,-3-3 0</inkml:trace>
  <inkml:trace contextRef="#ctx0" brushRef="#br0" timeOffset="2147">9927 10263 13116,'12'43'1109,"-2"-5"-925,-5-22-38,-3-2 44,1-2-184,-1-2-90,1-5 185,-1-1 106,0-10-145,0-3-6,4-17-51,-1 7-5,3-7-129,-2 10-330,2 3-756,0 4-376,2 5-2643,0 1 4234,0 3 0,-5 0 0,-1 0 0</inkml:trace>
  <inkml:trace contextRef="#ctx0" brushRef="#br0" timeOffset="2534">10117 10263 11788,'13'6'2834,"-4"-1"-2509,-9-5 229,0 0-548,5 37 62,0-19-102,14 39-67,-6-40 45,6 5-17,-9-17 6,0-3 61,-2 0 6,0-3 0,-1-4 51,-1-3-18,-2-5 29,-1-2 39,-1-2-6,-1-1 29,-1 1-7,-1 0-5,-9-1-173,-4 4-119,-3 4-1450,-1 5 1630,10 20 0,2-11 0,5 12 0</inkml:trace>
  <inkml:trace contextRef="#ctx0" brushRef="#br0" timeOffset="2921">10356 10216 15182,'31'52'790,"-4"-7"-728,-20-29-62,-2-3-22,1-5-29,-2-3 51,4-3 56,-2-5 67,6-11-117,-4 0 5,4-8 23,-3 6 5,0 1-39,1 3 34,0 4 27,0 4 40,-1 4-45,-1 7-56,-1 5-90,-3 9-688,-1 7 778,-2 11 0,-1-17 0,0 3 0</inkml:trace>
  <inkml:trace contextRef="#ctx0" brushRef="#br0" timeOffset="3551">9475 10597 7822,'0'0'0</inkml:trace>
  <inkml:trace contextRef="#ctx0" brushRef="#br0" timeOffset="3722">9475 10811 13743,'10'9'1843,"-2"-2"-1557,-8-7-1105,0 0-5745,0 14 6564,1-4 0,-1 5 0,0-8 0</inkml:trace>
  <inkml:trace contextRef="#ctx0" brushRef="#br0" timeOffset="3888">9475 10978 13816,'28'6'0,"-5"0"0</inkml:trace>
  <inkml:trace contextRef="#ctx0" brushRef="#br0" timeOffset="20488">9451 11287 13704,'11'22'448,"-3"-2"-353,-7-2-95,-1-1-22,1 0-191,0-1-185,0-2-279,-1-3-1519,2 0 0,-1-7 2196,0 0 0,0-4 0,-1 0 0</inkml:trace>
  <inkml:trace contextRef="#ctx0" brushRef="#br0" timeOffset="20775">9427 11168 11110,'0'-11'2303,"0"2"-1424,0 9-717,-1-4-845,1-1-577,0 0 1260,8 1 0,-6 3 0,6 1 0</inkml:trace>
  <inkml:trace contextRef="#ctx0" brushRef="#br0" timeOffset="21210">9665 11216 15205,'-20'23'257,"4"-1"-274,22-4-100,11 0 122,-2-8 1,5 0-6,-10-6 0,-2 0-6,-2 0 6,-2-1 107,-1 2 95,-2-1 50,-1 2 84,-4 4-291,-1-2-90,-9 3-2924,-13-3 2969,-1 0 0,5-4 0,11-1 0</inkml:trace>
  <inkml:trace contextRef="#ctx0" brushRef="#br0" timeOffset="21641">9617 11573 11754,'0'0'0</inkml:trace>
  <inkml:trace contextRef="#ctx0" brushRef="#br0" timeOffset="21827">9618 11692 13373,'3'4'2913,"-1"-1"-3025,-2-3-863,-1-21 975,2 15 0,-1-16 0,1 22 0</inkml:trace>
  <inkml:trace contextRef="#ctx0" brushRef="#br0" timeOffset="22677">9451 11978 15121,'20'39'218,"0"-4"-145,-7-12-112,4 9 33,-4-4 0,0-1 6,-5-8-128,-6-15 128,0 0 212,-2-4-167,0-5 45,1-2 0,0-5-28,2-4-57,1 0 46,1-3-51,-1 0-213,2 2-376,-1 0-2827,3 0 3416,1 5 0,-3 2 0,-1 6 0</inkml:trace>
  <inkml:trace contextRef="#ctx0" brushRef="#br0" timeOffset="22914">9689 12002 14460,'12'18'1568,"3"11"-1461,-6-8-118,6 19-141,-7-17-200,2 6-248,-5-12-879,-1-4-1674,-1-3 3153,-1-5 0,-2-2 0,0-3 0</inkml:trace>
  <inkml:trace contextRef="#ctx0" brushRef="#br0" timeOffset="23125">9713 11882 10864,'0'0'0</inkml:trace>
  <inkml:trace contextRef="#ctx0" brushRef="#br0" timeOffset="23462">9927 12001 13429,'-3'-11'1972,"1"3"-1322,2 8-510,-15 39-67,10-15-73,-10 24-28,15-28-124,4-10-38,8 3 106,2-4 28,5 3 6,-6-4 10,0 0-49,-4 0 89,-1-1 89,-3 1 191,-2 0-229,-2 0-51,-5 1-673,-11 1-4099,-17-3 4772,7-1 0,-1-3 0,21-3 0</inkml:trace>
  <inkml:trace contextRef="#ctx0" brushRef="#br0" timeOffset="23727">10094 12025 15726,'8'34'50,"-1"-1"1,7 24-438,-11-41-655,2-3-1176,0-4 2218,1-3 0,-3-4 0,0-1 0</inkml:trace>
  <inkml:trace contextRef="#ctx0" brushRef="#br0" timeOffset="23888">10094 11930 12202,'2'4'2280,"0"0"-2997,-2-4 717,0-32 0,-1 24 0,1-24 0</inkml:trace>
  <inkml:trace contextRef="#ctx0" brushRef="#br0" timeOffset="24271">10284 11763 11631,'6'11'2067,"-2"-2"-1311,-4-9 432,0 0-723,1 34-168,2-8-152,0 31 79,2-16-129,-1 4-50,1-1 0,-1 0-213,3 7-790,0-12-213,-2-5-1360,-1-20 750,-3-18-2834,-3-5 4615,-2-7 0,0 7 0,1 2 0</inkml:trace>
  <inkml:trace contextRef="#ctx0" brushRef="#br0" timeOffset="24404">10260 12073 14510,'35'-7'-109,"-1"1"1,1-2 0,-1 1 108,23-7 0,-24 6 0,0-2 0</inkml:trace>
  <inkml:trace contextRef="#ctx0" brushRef="#br0" timeOffset="24954">9618 12406 13110,'0'-23'0</inkml:trace>
  <inkml:trace contextRef="#ctx0" brushRef="#br0" timeOffset="25127">9618 12573 13121,'2'13'3075,"1"-2"-3002,-3-11-185,0 0 112,3 0 0,-2 0 0,2 0 0</inkml:trace>
  <inkml:trace contextRef="#ctx0" brushRef="#br0" timeOffset="25940">9522 12882 15866,'28'-11'185,"-2"1"-112,-2 12 27,-7 4 270,3 14-280,-13 2 50,-2 11-73,-4-4-34,-4 1-27,-3 1 28,-4-2-29,-2-4-5,0-4 56,2-5-89,3-6-113,4-4 146,1-4-28,6-2-95,13-4-168,1 1-219,9-3-163,-7 3-1774,4-1 492,-10 1-2133,2 1 4088,-13 0 0,-1 1 0,-2 1 0</inkml:trace>
  <inkml:trace contextRef="#ctx0" brushRef="#br0" timeOffset="26137">9499 13049 11771,'3'12'2022,"-1"-2"-1809,-2-10-179,0 0-29,35-21-184,-1 11-2370,2-3 1,2 1 2548,7 6 0,-9 3 0,-24 3 0</inkml:trace>
  <inkml:trace contextRef="#ctx0" brushRef="#br0" timeOffset="26561">9856 12930 16628,'8'39'142,"-1"0"1,8 26-143,-7-50-67,0-3-230,7-5 196,-4-3 57,7-14-130,-6-10 163,-1-4 0,-2-9-29,-5 17 35,1 0-62,-2 12 55,1 2-4,11 39-691,-5-17-1101,9 31 1808,-6-22 0,-6-14 0,1 0 0</inkml:trace>
  <inkml:trace contextRef="#ctx0" brushRef="#br0" timeOffset="26854">10117 12764 13978,'7'-3'1787,"-2"1"-1440,-5 2-89,5 27 84,0 5-292,3 18-11,0-2-39,-3-10-67,1 1-235,-1-2-438,0-3-839,0-6-1642,-1-7 3221,1-8 0,-3-7 0,0-3 0</inkml:trace>
  <inkml:trace contextRef="#ctx0" brushRef="#br0" timeOffset="27196">10284 12954 14717,'16'40'-20,"-1"1"1,10 19-205,-11-50 45,-4-9-90,0-8 180,-1-4 223,1-26 0,-3 16-61,2-13 28,-5 27 353,0 3-214,2 11-195,-1 6 0,8 27-5444,11 21 5399,-7-12 0,3-5 0,-16-36 0</inkml:trace>
  <inkml:trace contextRef="#ctx0" brushRef="#br0" timeOffset="29504">7261 9406 12589,'39'5'1014,"-3"-1"-471,-6-1-341,-5-1-6,10 2-56,-10 0 17,1 0-85,0 1 68,11 3-78,-8-3-28,10 2 16,-11-3-16,1 1 22,0 0-6,2 2-44,-2-1 145,12 5-101,1 3-10,0 0-29,8 4 73,4-4-50,-10-3-29,7-3 1,-25-6 5,10-1 45,-8 0-45,7 0-5,-12 0 28,-1 2-23,10 2-11,-8 0 5,18 6-10,-5-1 5,0 1-6,11 2 6,-8-4 6,1 0 83,22 4-83,-29-7 33,18 3-33,-25-5-1,-1-1 119,-1 0-12,-1 0-112,5 1-28,-2 3 11,-5-1 22,-5 3-10,-10-4-23,0 1-67,0 0-253,0 0-453,1-3-1949,-2 0 2750,1-2 0,-4 0 0,-1-1 0</inkml:trace>
  <inkml:trace contextRef="#ctx0" brushRef="#br0" timeOffset="30741">7237 9573 12533,'36'11'378,"0"0"0,21 7-159,-21-8 10,-10-1 135,16 9-229,-9-1-90,11 7 44,-11-5-89,1 1-5,1-1 5,1-2 0,-2 0 89,12 2 12,-2 0-62,-1-1 73,3 4-112,-20-8 51,8 4-102,-10-5 51,2-1-5,0-1 5,0 0 0,1-3 5,-1 0-5,-1-2 6,-1-1-1,-1-1 7,0 2 60,8 4-60,0 2-7,0 1 6,6 4-11,-5-3 0,1 1 0,-1-1 34,-7-2-28,1-2 38,1 3 18,15 5-56,5 1-1,1 1-5,11 2 0,-12-6 62,-2-1-68,6 0 6,-23-6 0,7 2-45,-11-4 45,-1 0-67,0 0-6,-2 1-100,0-1 167,-3 1-156,-2-1-471,-1 2 34,0-1-2773,-2 0 3372,-3 0 0,-4-4 0,-4-1 0</inkml:trace>
  <inkml:trace contextRef="#ctx0" brushRef="#br0" timeOffset="31977">7237 9716 9794,'43'35'437,"0"0"0,-3-2 0,-3-3-51,0 1-87,-9-8 1,0 0 76,16 12-247,-14-13 0,-1 0 123,14 5-51,-1-3 242,17 8-118,-1-1-171,-16-7 0,0 0-31,13 10-84,-24-14 0,-3-1 23,1 7-57,1 2-5,-2 2 51,0 3 55,0-1 107,11 13-129,3-4-78,0-1 111,-4-8-10,-11-13-29,1 0-72,1-1 178,16 9-178,-10-6 5,11 7-5,-14-7 64,-2-3 0,0 0-64,9 7 47,-10-7 0,1 0-53,11 9 0,-12-7 62,19 13-28,-22-13-29,7 7-5,-12-6 73,0 1-73,1 1 0,11 11 6,4 2-51,9 7 45,-11-11 0,6 0 0,-20-15-11,15 10 11,-18-12-6,5 4-134,-5-6-22,-5-3-427,6 1-1298,-11-5 1887,-1 1 0,-4-4 0,-2-1 0</inkml:trace>
  <inkml:trace contextRef="#ctx0" brushRef="#br0" timeOffset="33340">7190 9882 11581,'48'46'694,"1"1"1,-10-9 0,-2-5-287,13 2-88,-16-13 10,0 0 73,17 12-291,-11-7-17,-7-3 1,2 4-7,0 7 1,-2 0-87,-5-6 0,0 1 28,3 7 0,-3-2-31,-1 6 50,1-2-39,-1 1-11,0 0 0,1-2 0,-2-1 73,2-3-67,0-1 72,1-3-16,1-1 16,13 10 224,3 4-240,-11-8 0,1 2-40,-5-4 0,-1 0-42,9 13 1,-2-2 103,4 8-84,-14-18 0,-3-1 45,-1-3-39,6 10 89,-8-13-39,10 12-17,-5-10-36,-3-4 0,1-1-3,4 3-6,22 14 12,-10-10-6,-1 0 39,3 6-39,-20-14 5,7 8-5,-11-9 68,1 0-68,0 1-23,-2 0 23,0-1 0,-1 0-5,-2-2 5,4 7-12,-5-6 7,8 9-34,-1-4 33,-3-6-56,2-1 29,-8-9 33,1 0-6,3 1 1,0 0-57,1 0-39,-1-2 17,-1 0-39,-1-1-409,5 3-667,-4 1-1814,0 3 3013,-6-5 0,-6-4 0,-2-4 0</inkml:trace>
  <inkml:trace contextRef="#ctx0" brushRef="#br0" timeOffset="34934">7118 9906 11306,'34'44'756,"-1"1"1,-6-10-1,-2-2-619,-3-5 0,0-1 266,4 5 1,0 0-247,7 10-43,-8-11 1,0 0 120,2 4-106,0 2-118,3 3 25,-8-10 1,0 0-1856,14 17 1841,-12-17 1,0 1-3,0 0 0,-1-1-20,11 15 14,-12-15 0,-2-1-9,5 10 496,8 16-501,-9-13 5,-4-7 1,0 0-772,4 6 822,8 12-50,-8-15 66,0-1-4,0 1-68,0 0 5,0 1 18,8 18-26,-15-26 0,1 1 25,-1-1 1,0 1-29,2 5 1,1 0 5,1-2 0,0-2-146,12 23 1410,6-2-1213,-8-19 44,-7-10-79,1 2 1,1 0 73,1 1-84,15 17 5,-21-21 921,2 2-898,-2-1 39,1 1-68,9 12 113,12 13-113,-8-10 46,5 4 16,0-5-67,-15-15 0,15 14 0,-18-17-34,-1 0 23,-1 0 6,-1-1 5,0-1-28,5 5 33,2 2-5,-2-1-17,5 5 17,-11-12 6,5 4-6,-7-8-6,8 5-10,-6-6 10,6 4 12,-8-7-6,1 0 0,-1 0 44,-1-1-44,0 0-44,-2 0 44,0-1 5,2 5-5,-5-5 0,5 8-17,0-3 17,-2 0 34,3 1-40,-6-5 6,2 2-11,-1 2 11,1 0-33,4 9 33,-4-4 0,3 7-6,-5-9 6,0 2 0,-1-3 0,1 1 0,-1-2 34,0 0-113,3 3 79,-5-9 0,1 2-33,-5-9 33,0 1-90,-2-2-3129,1 1 0,-2-1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10.03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20401 9501 14729,'12'28'958,"-3"-6"-958,-9-21-39,-2 0-6,1-1 118,-1 0-29,0 0-10,0 0 39,-1 0 5,2 0-16,-2 0 44,2 0 6,0 1-112,1 1 67,-1 7 157,-1 21-100,0-1-29,1 16-28,1-11 6,0 4-12,0 5-61,0 3 73,0 3-39,0 2-29,0 1-5,0-1 0,1-2 6,1-3 39,3 10-40,1-2 34,-2-14 1,0 0-74,2 13 34,0 8-45,-2-27 40,0 14 44,0-12-39,-1 8 0,-2-19 34,-1-4-29,0-5-5,0-5 0,0-3-33,0-1 27,0 1 28,1 5-22,-1-3-11,1 8 0,-1-7 11,0 0-106,1-6-270,-1-3-368,0-2 447,0-7-1065,1-7-2261,1-7 3623,1-6 0,-2 12 0,1 3 0</inkml:trace>
  <inkml:trace contextRef="#ctx0" brushRef="#br0" timeOffset="1222">20425 9573 14639,'39'12'398,"-3"-3"-258,-12-9-68,3 0 18,2 0-34,2 0 50,15-1-100,-10 1 0,12 0-1,-15 0 29,-2 0-34,0 0-6,0 0 6,12 0 6,-11-2-6,22-2 12,-25-1 49,9-2-61,-1 0 0,-9 3 39,19-2-39,-20 4 17,9 1 17,-13 1-34,8 0-6,-8 0-5,5 0 5,-4 2 18,-1 3-7,0 1 1,-4 0-1,-7-2 7,1-1 44,0 0-51,-1-1 1,0-2-6,1 1 5,-2-1 29,1 0-28,-1 0 94,2-4-105,-2-1 66,-2-2-49,-4 3 27,-4 2 442,0 1-481,-1 7 90,0 2-68,0 10 79,0 19-62,0 0-39,1 19 98,1-11 0,1 4 20,0 5 0,0 1-604,1 2 1,0-1 485,-1-6 0,0-4 0,1 10 106,0-6-33,0-2-73,0-3 73,3 1-118,-1-7 45,0-4 937,1-3-993,-5-14-84,1 3-50,-1-7-180,-1 8 124,-1-4 11,0 5-2493,-2-1 2728,-8-2 0,6-5 0,-5-5 0</inkml:trace>
  <inkml:trace contextRef="#ctx0" brushRef="#br0" timeOffset="2138">20330 10835 12298,'31'-18'1731,"6"2"-1502,-18 13-27,7 1-57,-3 1 7,3 1 10,2 0-67,3 0 79,19 0-118,10-1-17,2-2-1243,0-2 1249,-18-2-218,1 0 196,17-4-18,-16 2 29,12-1-1,-19 4 7,-1 1 55,-1 2-89,16 0 117,-14 1-117,10 0 145,-5 2-151,-12-1 90,8 1-90,-16 0 56,6 1 44,-9 2 80,10 5-57,-17 0 1113,3 2-1236,-8-6 202,-2 0-236,0-2 40,5 1 0,-2-2-6,3 0 16,-3-1 46,0 1-62,-1 0-73,3 2-392,1 0-616,1 1 1081,3-2 0,-9-2 0,0 0 0</inkml:trace>
  <inkml:trace contextRef="#ctx0" brushRef="#br0" timeOffset="4224">22210 9644 15776,'11'-16'56,"-3"3"79,-8 12 128,0 1-207,0 7-6,0 3 18,0 10 55,0 4-11,0 6 5,0 7-83,1 5 39,0 8-68,0-10 1,0 2 11,0 24-31,0-10 0,0 3 14,-1-13 0,0-1 16,0 19 1,0-1 3,0-21 0,0-4-15,0 4 1,0-5-6,0-4 33,0 13 35,0-19-68,0 11 0,0-22-45,0-1 45,0-1 50,0-1-5,0 2-39,0-1-1,0-1 1,0-1-6,0-7 0,0 0 5,0-3 29,0-1-90,0 0-22,0 1-90,0 0-1064,0-1 1232,-3-14 0,3 10 0,-3-11 0</inkml:trace>
  <inkml:trace contextRef="#ctx0" brushRef="#br0" timeOffset="5440">22234 9525 12920,'37'7'1086,"-4"-1"-683,-3-6-167,-7 0-74,11-2 34,4-2-157,-10 0 28,11-1 23,-14 1-84,1 1 66,0-1-4,-1 0 21,1 0 57,14 0-34,3 3-112,1-1 40,10 2-24,4 0-10,-10 0 0,5 0 10,-27 0 18,-3 0-34,-1-1 0,-2 0 56,4 0-56,-6-1 6,4 2 44,-1-2-78,5 2 34,10-2-6,-5-1 5,6 1 6,-17 1-11,4 0 6,-12 1-6,2 0 0,-6 0 6,2 0 5,-5 0-11,0 0 5,1 0 1,0 0 0,3-2-6,1 1 5,-1-1 6,-2 2-5,-5 0 5,1 0 28,-3 0 73,2 0-61,0 0 72,2 0-33,0 1 72,-1 4 0,0 4-22,-1 22-16,-1 22-74,0 5-28,-1-11 1,0 4 10,0 5 1,0 0-15,1-9 1,0 0-20,0 5 0,1-3 0,3-1 0,0-4 17,0-1-17,0-4-17,0 7-128,-2-14 55,0 3-16,-3-17-102,0 3-44,0-6-1075,-2 6 1327,-10-7 0,7-5 0,-7-2 0</inkml:trace>
  <inkml:trace contextRef="#ctx0" brushRef="#br0" timeOffset="6886">22234 10763 13401,'37'15'986,"-3"-4"-756,-16-15-46,3-1-10,3-3 0,3 0-57,1-1-38,2 2-18,0 0 74,0 2-28,0 2 5,0 1 33,0 1 23,15 1-168,-11 0 151,25-3-83,-23-2-29,11-5 22,-13-1 18,13-8-79,-13 4 0,10-3 0,-18 8 50,-2 2-39,6 1-11,-8 3-5,12 0 55,-5 3-50,-5 0 0,0 1 0,-12 0 0,0 2 6,1 0-1,-1 1 1,-1 2-6,0-1 6,-1 1-1,3 2-5,-3-3 0,3 1-5,-3-2 5,5-2-68,2 1 63,-3-2 5,0 0-6,-7 0 6,3 0-5,-2 0-7,2 0-27,-2 0 39,-1 0-5,-1 1-1,0 1 6,-2-1 6,-1 0-6,-1-1 0,0 0 0,1 1-6,-1-1 0,2 1-89,-1-1 45,0 0-85,-1 0 102,-1 0 33,-1-4 0,1-9 5,0-14-10,0-4-135,-1-10-56,-1 6-23,-1-3-1573,-5-15 1792,-1 11 0,2 8 0,2 17 0</inkml:trace>
  <inkml:trace contextRef="#ctx0" brushRef="#br0" timeOffset="9032">20901 9096 15389,'4'37'152,"2"16"-169,-1 1 17,1 3 31,-1-18 0,0-1-999,1 6 968,2 11-56,-2-7 50,-2-15-16,1 9-68,-3-19-212,0-3-180,-1-3-207,0-2-1333,1 1 2022,-1-5 0,1-2 0,-2-6 0</inkml:trace>
  <inkml:trace contextRef="#ctx0" brushRef="#br0" timeOffset="9633">20782 9263 15289,'25'-23'465,"-2"1"-286,-10 2-56,1 0-22,-1 0-39,0 1-57,-1 4 1,-1 3 0,3 5 44,7 6-44,-4 5 111,4 6-111,-8 2 61,1 2-50,0 1-17,1 0 0,0 0-45,0 1-84,-1 0-487,0-1-874,-1 1-2095,-2-3 3585,-2 0 0,-4-6 0,-2-3 0</inkml:trace>
  <inkml:trace contextRef="#ctx0" brushRef="#br0" timeOffset="20061">20449 8596 15473,'6'40'1233,"-1"10"-1160,-5-20-6,0 15 112,0 15-134,0-25 0,0 1-20,0 8 0,0-1 20,-2 22-45,0-16 0,-2-25-162,-1-7-242,-3-5 208,1-7-72,-5-2 128,1-8-331,-3-2-173,0-8-342,-3-4-829,1-9 1815,-5-15 0,10 19 0,-1-3 0</inkml:trace>
  <inkml:trace contextRef="#ctx0" brushRef="#br0" timeOffset="20331">20401 8406 12567,'6'5'1870,"-1"-2"-1864,-5-3-6,0 0-106,0-8-690,4 4-957,3-6 1753,6 8 0,-5 1 0,1 1 0</inkml:trace>
  <inkml:trace contextRef="#ctx0" brushRef="#br0" timeOffset="20920">20687 8668 15754,'-15'34'437,"1"-2"-364,7-15-73,0 0-51,3 1 46,2 4-51,1-5-331,8 5 135,-1-12-258,9 1 331,-5-9 95,3 0 84,-5-8 61,-1-2 1,-1-8 28,0-26-34,-2 15-17,0-18 123,-4 20 34,0 7-67,0 4-168,0 10 39,0 9 107,2 5-102,1 4-173,7 14-258,0-6-414,5 6-761,-1-11-259,2-4 1860,-1-3 0,-7-6 0,-2-1 0</inkml:trace>
  <inkml:trace contextRef="#ctx0" brushRef="#br0" timeOffset="21362">20925 8644 14023,'10'35'327,"0"1"1,6 12-328,-13-22-285,0-20 105,-1-3 180,1-3 180,2-1-35,0-4-38,0-4-107,2-5 72,3-7 24,2 1-158,2 3 174,-4 8 459,3 19-341,-3 12-230,0 6-644,0 14-207,-5-18-628,-1 4-1461,-1-16 2940,-1-5 0,-1-3 0,0-3 0</inkml:trace>
  <inkml:trace contextRef="#ctx0" brushRef="#br0" timeOffset="21748">21211 8715 9850,'10'15'2168,"-1"-3"-1709,-9-12 1177,0 0-707,30 7-660,-22-9 202,23-3-303,-30-8 106,-1-5-117,0 6 196,-3-3-56,-4 4-140,-1 2-101,-5 7-17,5 10-39,-1 5 61,4 7-16,2 2 101,2 15-146,4-12-73,4 8-269,5-18-4217,25-9 4559,-13-7 0,8-2 0,-23-2 0</inkml:trace>
  <inkml:trace contextRef="#ctx0" brushRef="#br0" timeOffset="27448">21306 9215 14857,'21'-5'230,"4"1"-191,-6 4 45,7 0-95,-7 0-34,2 1 45,-11 2 11,2 2-5,-4 1 112,1 1-29,6 4-122,-3-2 33,4 2 39,-4-3-39,-1-1 0,5 2 11,-1 3-5,5 4-6,-5-2 0,2 5 5,-7-7 6,3 5-11,-4-6-5,0 0 5,-1 0 0,-1 1 22,0 1-22,-1 0 84,0 2-27,0 6-57,0-3 61,3 12-94,-2-4 38,0-1 91,1-1-96,-4-8 5,4 8-5,-3-7-5,8 19 44,-6-17-34,3 9 1,-4-13-6,-1-1 0,0-1 56,1 1-45,0 5 23,0 3-34,0 0 0,-2-1 0,-2-7 0,0 0 39,-1 7-39,1-5-34,-1 7 29,0-5 10,1 1-10,-1 1-29,1 0 23,0 0-34,1-1 40,-2-1 5,1-1 39,0 8-34,-2 6-5,2 13-16,-2 17 21,2-19-5,-1 4 6,1-25-6,-2-2-17,2-1 17,-2-1 34,0 6-29,0-4-5,0 14 0,0-12 0,0 18 45,0-4-39,0 1 33,0 7-62,1-11 63,2 10-35,1-11-10,2-1 10,-2-10 34,1-1-39,0-1 0,-1 1 51,2-2-46,-1 2 1,1-2-6,0 2 62,4 13-18,-3-10-38,4 9 22,-5-17-90,2 2 57,-1-4-90,2 0 55,-2-4 29,2-2 11,1 1 34,2 1 5,1 1-28,1 1-5,0 0 44,5 6-16,-5-4-34,3 3 0,-5-5-23,4 3-27,-4-5 50,6 4 0,-6-6 6,2 2 83,2 2-55,-4-3-17,3 4-17,-4-4 33,3 2-55,1-1-1,0-1 23,-2-1 0,-3-4 56,7 1-56,-2-1 62,10 3-28,-10-2-34,4 1-6,-6 0-95,4 2 101,-3-2 0,2 2-5,-6-5 10,-2 0 29,0-1-34,0 0 0,-1 0 5,8-7 1,3-3 0,2-3-1,0-2-5,-6 5 0,-1-2 0,5-3-56,-6 3 56,3-4-5,-7 6 5,1-2-6,-2 0 6,1 0-6,1-9 57,-1 4-51,2-7-6,0-7 6,0-5 6,3-9-1,1-1-5,-6 18 6,0 1-6,-6 15 6,0 0-6,0-3 0,2-8 0,0 4 5,0-7-5,0 8 0,0 1 0,-1 0 0,1-3 6,-1 3 33,-1 2-33,-2 2-12,1 2 6,-1 0 11,2-7 23,-1 11 55,0-3 29,0 8 442,-1 2-560,-3 5 6,-2 1 27,-5 7-27,-2 1 44,-3 2-44,-1 0-6,-2 0 33,-1-1-27,2-3 61,0-3-78,2-2-95,5-4 89,4-5-101,4-11 118,2 3-78,4-5 44,1 9 29,5 0-1,12-1 6,-2 2 0,10 1-6,-7 2-50,12 1 17,-9 0-50,17 9 38,-16 6 102,0 4-175,-5 9-648,-11-11 772,2 7 0,-9-15 0,0 1 0</inkml:trace>
  <inkml:trace contextRef="#ctx0" brushRef="#br0" timeOffset="29804">22758 8930 15154,'7'33'325,"2"17"-173,-1 6-122,0-8 1,0 2 14,-3-15 0,1-1-20,0 7 0,-1-3-25,0-3-33,0-3 33,-2-6 28,1-3-28,-1-4-51,0-3-5,-2-3-202,1-2-117,-1-2-196,0-2-2454,-1-4 3025,0-1 0,0-2 0</inkml:trace>
  <inkml:trace contextRef="#ctx0" brushRef="#br0" timeOffset="30562">22710 9072 12813,'-28'14'639,"5"-3"-410,20-8-122,1-1-18,1 1-27,0-1 95,-1 0-17,1 0-28,0 1 11,-1-2 0,1 1-229,0-1 397,7-8-145,1-2-1,16-18-111,-5 6-29,6-6-5,-9 12-5,-2 4-141,-2 5 146,0 4 56,-2 5 84,0 5-45,0 5-95,-1 4-61,0 1-225,1 0-431,0-2-1002,3-2 1719,5-3 0,-8-5 0,2-2 0</inkml:trace>
  <inkml:trace contextRef="#ctx0" brushRef="#br0" timeOffset="31160">22472 8501 14661,'36'35'437,"-1"-2"-431,-7-17-12,-1 0-207,1-2-347,-3-3-2610,9 1 3170,-14-6 0,0 0 0,-14-5 0</inkml:trace>
  <inkml:trace contextRef="#ctx0" brushRef="#br0" timeOffset="31415">22782 8477 12315,'7'5'3220,"0"-2"-2727,-8 32-173,-2-11-85,-1 32 73,-7 3-2672,1-12 2364,-4 16-264,4-23-285,1-5-3060,2-3 3609,1-16 0,3-2 0,2-13 0</inkml:trace>
  <inkml:trace contextRef="#ctx0" brushRef="#br0" timeOffset="31864">22425 8358 15564,'28'-22'736,"-1"0"0,18-11-618,-16 13-17,-9 12-224,5 3 123,-6 7 5,4 6 85,-9 5 22,3 13-303,-2 0-217,-1-1-2231,4-7-637,-8-13 3276,5-3 0,-9-2 0,-1 0 0</inkml:trace>
  <inkml:trace contextRef="#ctx0" brushRef="#br0" timeOffset="32424">23115 8144 16829,'-28'28'392,"0"1"0,1-1 0,2-1-347,-7 10-45,7-6-101,16-16 28,3-5-44,4-4 72,5 0 45,4-3 28,7 2-28,14 4 22,-3 0-173,20 12-498,-10 2-259,-1-1-655,-9 0 1563,-12-7 0,-7-6 0,-2-2 0</inkml:trace>
  <inkml:trace contextRef="#ctx0" brushRef="#br0" timeOffset="32789">23210 8263 12034,'13'2'2739,"-3"-1"-2447,-10-1 223,0 0-319,22-18-22,-15 19 0,18-11-85,-22 26 102,-1 3-63,-2 2-44,0 1 23,-2 0-40,-1-1-5,-2-4-247,2-1-129,3-6 314,4-3 0,4-5-17,3-2-268,3 0-461,0 0-525,4 0 1271,4-2 0,-10 2 0,1-1 0</inkml:trace>
  <inkml:trace contextRef="#ctx0" brushRef="#br0" timeOffset="33077">23377 8096 16006,'30'28'276,"0"0"0,-2-2 1,-3-3-204,-6-2-1,-1-3 7,-3-1-74,-2-3 51,-3-1 448,-5 6-431,-1-2-73,-9 6-213,-12 7-419,-3-7-315,-15 12-1794,8-10 2741,-4 3 0,15-14 0,5-3 0</inkml:trace>
  <inkml:trace contextRef="#ctx0" brushRef="#br0" timeOffset="49522">21258 11835 16040,'6'37'252,"0"0"-241,2 10 50,0-6-30,1 1 0,-1 1-2035,3 14 2032,-4-19 0,-1 0-325,1 13 348,0-5-455,-3-7 404,-1-9 0,-1-10-319,-1-8 1425,-1-6-1179,0-8 1005,0-6-899,-3-8 578,-5-21-611,-1 4-6,0-10 1,1-2 5,0-4 0,3 9 0,1 2-6,3 0 6,1 2-50,3-2-219,7 12 62,16 6 55,5 24 152,2 7 78,-4 14-50,-15-9 124,-2 6-29,-7-6-5,-3 1 39,-2 0-62,-2 1-95,-5 0 0,-3-1-50,-4-2-163,-11-2 202,4-6-241,-18-8-175,17-8-413,-4-6-912,17-5 1752,6-7 0,4 12 0,1-2 0</inkml:trace>
  <inkml:trace contextRef="#ctx0" brushRef="#br0" timeOffset="50163">21782 11644 16846,'-30'30'410,"0"1"1,1-1 0,5 0-221,1 19-81,10-10 1,1 3-113,5 2 0,1 0 0,1 1 1,3-2-63,6-2 1,4-3-255,14 9-269,9-4-303,6-6-1266,7-3-1825,-2-7 3982,1-2 0,-20-13 0,-8-3 0</inkml:trace>
  <inkml:trace contextRef="#ctx0" brushRef="#br0" timeOffset="51308">21972 12002 15440,'28'11'409,"-1"1"-252,2 5-157,-1 0-639,9 3-2256,-3-4-1015,-3-2 3910,-9-7 0,-15-6 0,-3-1 0</inkml:trace>
  <inkml:trace contextRef="#ctx0" brushRef="#br0" timeOffset="51544">22234 11954 11732,'6'4'4196,"-2"0"-3541,-2 28 0,-4 9-515,-3-1-56,2 10 0,-1 2 39,-8-1-123,-1 3 23,-1-1-23,-1-5-891,0 4-610,6-23-2129,2-2 3630,5-23 0,2-4 0,-1 0 0</inkml:trace>
  <inkml:trace contextRef="#ctx0" brushRef="#br0" timeOffset="52056">21972 11787 16051,'40'-41'610,"-6"4"-498,-20 17-112,-1 3-5,-3 3-29,-1 4-291,1 6 325,-3 5 308,4 16-241,-5 1-67,3 12-268,-4-7-556,2 1-632,0-3 1456,3 2 0,-4-12 0,0 1 0</inkml:trace>
  <inkml:trace contextRef="#ctx0" brushRef="#br0" timeOffset="52563">22449 11644 16040,'-20'21'795,"2"0"-510,1 7-133,6-5-152,-5 11 0,9-11-135,2-4 270,2 0-135,5-6 50,10 7-296,18 0-107,-5-3-442,7 1-438,-18-11-6832,0-2 8065,-6-3 0,-2-1 0,-4-1 0</inkml:trace>
  <inkml:trace contextRef="#ctx0" brushRef="#br0" timeOffset="52926">22496 11740 10763,'1'8'3674,"0"-1"-3136,-1-7 499,0 0-931,33-27 84,-21 21-27,25-19-29,-31 31 152,-2 2 106,-2 11-392,-1-4 33,-3 7 1,-1-9-23,-3 1 0,2-6-11,-1 0-117,4-6-186,0-2 303,5 0-39,3 0 6,4 1-163,4-1-264,1 1-2127,10-1 2587,-2 0 0,-4 0 0,-7 0 0</inkml:trace>
  <inkml:trace contextRef="#ctx0" brushRef="#br0" timeOffset="53252">22687 11573 16672,'33'25'67,"0"1"1,-3-3-1,-4-3-11,-9-7-50,-3-1 10,-1-2 68,-5-1 140,-2-1-72,-4 1-68,-1 0 0,-1 3-84,-5 2 0,-4 2-12,-4 2-21,-3 1-309,-7 6-419,5-8-937,-4 4-4609,12-10 6307,2 0 0,5-5 0,1-2 0</inkml:trace>
  <inkml:trace contextRef="#ctx0" brushRef="#br0" timeOffset="54739">23091 11740 17311,'5'36'700,"-1"-4"-650,-5-19-44,0 1-1,1 5 51,0 45-17,0-28 1,0 3-946,0 7 0,0 1 906,0-3 0,0-2-280,0 17 249,0-23 0,0-1-535,0 18-257,0-8-2190,1-25 738,2-17 2714,1-7 0,0 1 0,-2-1 0</inkml:trace>
  <inkml:trace contextRef="#ctx0" brushRef="#br0" timeOffset="55182">23329 11906 16325,'21'30'231,"-1"0"1,0-1 0,0-3-148,8 6-68,3 0-16,0-2-268,8 1-119,-13-11-313,3-2-387,-17-11-901,-5-2 1988,-4-1 0,-2-3 0,-1 1 0</inkml:trace>
  <inkml:trace contextRef="#ctx0" brushRef="#br0" timeOffset="55383">23377 12287 15648,'20'-60'1198,"2"1"-1030,-6 29 0,1 0-255,1-1 0,1 0-308,1 1 1,1 1 394,21-15 0,-24 32 0,0 3 0</inkml:trace>
  <inkml:trace contextRef="#ctx0" brushRef="#br0" timeOffset="56170">23758 12216 14953,'0'35'24,"0"-1"0,0 4 0,-1-4-567,-3-8-1193,-1 11-3053,3-15 4789,0-1 0,1-10 0,0-4 0</inkml:trace>
  <inkml:trace contextRef="#ctx0" brushRef="#br0" timeOffset="56715">23853 11668 14477,'11'62'11,"-2"-8"-95,-9-35-297,2-1-773,1-5-5018,5-5 6172,-3-3 0,1-4 0,-4-1 0</inkml:trace>
  <inkml:trace contextRef="#ctx0" brushRef="#br0" timeOffset="56885">23948 11668 11827,'10'1'1670,"-3"0"-1211,-7-1-218,0 0-241,9 39-90,-4-14-1192,8 36-2860,-7-28 4142,1 2 0,-3-18 0,-1-4 0</inkml:trace>
  <inkml:trace contextRef="#ctx0" brushRef="#br0" timeOffset="57534">24210 11859 15782,'11'61'1243,"-2"-3"-1019,-4-21-123,-2 2-45,1 4 45,-2 2-96,-1 1 1,0 1-6,-1-2 34,-3 0-34,-3-5-6,-4-3-190,-9 0-28,-4-12-392,-9-7-28,7-23-1843,-5-41 431,14-15-641,7 19 1,2-2 2557,3 2 0,1 4 1,1-5-1,0 10 1</inkml:trace>
  <inkml:trace contextRef="#ctx0" brushRef="#br0" timeOffset="57690">24115 11668 13127,'12'-4'-498,"-2"0"-343,-10 4 841,23 2 0,-18-1 0,18 2 0</inkml:trace>
  <inkml:trace contextRef="#ctx0" brushRef="#br0" timeOffset="58151">24424 11906 15451,'-11'67'314,"6"-31"0,1-3-247,2-6-61,3 5-6,4-14-572,14-4 516,-5-7 56,5-5 0,-12-11 0,-2-6 5,-2-5 35,-1-5-6,-2-15-34,0 10 5,0-8 1,-4 12 5,-1 10-168,-2 3-45,2 25 202,3 1 0,5 15 0,2-6-50,6 1-796,0-3-1030,4-2 1876,6-2 0,-9-8 0,1-2 0</inkml:trace>
  <inkml:trace contextRef="#ctx0" brushRef="#br0" timeOffset="58531">24591 11930 10164,'7'11'4357,"-2"-3"-3942,-5-8-163,20 22-34,-12-9-212,16 19 146,-19-13-80,0 7-21,-3-8-209,1 5-340,-3-16 498,0-5 6,2-20-6,1 0 0,2-10-6,0 6 6,0 2-6,1 3-38,1 5 44,1 6-6,-1 4-123,6 15-795,0 12-3349,2 16 4273,-4-8 0,-4-8 0,-5-18 0</inkml:trace>
  <inkml:trace contextRef="#ctx0" brushRef="#br0" timeOffset="58898">24901 11954 12886,'44'6'1607,"-9"-1"-1282,-33-6-28,0-1 134,-2-5-285,-7-6-101,-1 1-39,-6-1 33,-1 6-5,-1 2 10,-1 2-44,1 3-50,3 7 0,3 17 190,5 2 5,2 14 18,10-8-102,11 12-72,2-15-863,15 6-17,-14-25-833,4-7-1643,-12-12 3367,-2-6 0,-6 4 0,-2 3 0</inkml:trace>
  <inkml:trace contextRef="#ctx0" brushRef="#br0" timeOffset="59231">24996 11573 15535,'3'34'8,"1"0"1,1 25-592,-1-37-1136,-1-6-1160,1-4 2879,1-7 0,-2-3 0,-1-2 0</inkml:trace>
  <inkml:trace contextRef="#ctx0" brushRef="#br0" timeOffset="59408">25067 11597 10976,'7'7'2717,"-1"0"-2180,-6-7-251,0 0-309,4 37-654,-1-17-1536,4 29 2213,-3-30 0,-1-8 0,-2-5 0</inkml:trace>
  <inkml:trace contextRef="#ctx0" brushRef="#br0" timeOffset="60116">25162 11430 16896,'28'23'471,"-2"0"-219,-7 1-23,2 3-5,2 1-16,-1 3 178,7 22-263,-9-8-84,-9-15 1,-1 4 30,-4 5 0,-3 1-4387,2 25 4334,-3-23 0,-3 3 606,-3-2 0,-5 1-615,-7 12 1,-3 0-43,4-9 1,-3-2 317,-4 5 0,-1-6-531,-3-4-145,3-6-274,4-9-314,4-4 659,4-8 321,3-3 0,4-6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8:21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3738 13906 12909,'16'-12'134,"-1"2"-123,-8 10-5,1 0-1,1 0 40,0 0 11,4 0 51,6 0-102,2 0 40,-2 0-11,0 0-34,-7 0 5,3 0 1,-4 0 44,1 0-11,-1 0 12,2 1-46,-1 1 85,0 1-90,1 0 0,5 3 34,-3 0 16,9 4-39,-3-1-11,-1-1-5,5-2 5,-11-3 5,4-1 34,-6-2-39,-1 0 6,1 0-6,-2 0 0,1 0 45,5 1-40,3 4-38,0 0 27,7 5 12,4 1 39,2 1-51,6-1 6,-14-6 0,-2-2 0,-4-2 6,-6-1 5,3 1-6,-5-1 1,-2 1 11,5-1 28,0 3 111,10 2-111,-7-1 0,4 1-45,-8-2 0,1-1 6,1 0 44,2-2-44,0 0 78,2 0-79,-1 0-5,2-1 34,0-1-29,0-2 18,9-2-18,3 1-5,17-1 0,-15 3 0,3-1 0,-18 2 0,8 0-50,-5-1 50,4 0 0,-6 1 0,-2 1 0,2 0 34,-2 0-34,2 1-12,0 0 7,-1 0 5,11 0 5,-8 0-5,17 0 12,-5 0-1,2 0-39,9 0 28,-17-1 17,22-2-12,-19 0-5,10 1 0,-14-1 6,1 1-1,-2 0-5,0 0 0,11-1-5,-10 1 10,22-3 29,-21 2-45,22-1 39,-8 0-28,1 0-28,-1 1 28,-13 0 5,2 2-5,-1-2 6,2 1-12,-1 0 12,1 2-12,-1-1-5,1 1 17,13 0-6,2-1-6,14-1 6,-15-1 11,11-2-5,-24 2 5,25-1-11,-22 3 0,12 0 6,-13 1-6,0 0 5,0 0-5,0 0 12,0 0 4,15 0-10,4 0 50,2 0-17,-4 0 34,-15 0-28,14-1-45,-12 0 45,26 1-6,-27 0-34,23 3 29,-25 1 22,9 3-50,-13 0 50,-1-1-56,2 0 5,-1-1 40,16 1-45,-12-2 11,26 2 40,-24-2-40,24 2 0,-10-2 45,-1-1-50,-6-1 27,-13-1-27,-2-1 33,1 1-5,-1-1-34,1 1 0,0 0 0,-1 1 16,1 0-4,13 3 32,3 1-10,-10 0 0,-1 0-34,13 2 0,4 1 0,-28-5 39,8 1-39,-9-1 0,5 0 11,-11-1-17,1 0 6,-5 0-5,1 0-359,-6 2-3669,-2 6 4033,-2 0 0,-1 0 0,-3-6 0</inkml:trace>
  <inkml:trace contextRef="#ctx0" brushRef="#br0" timeOffset="4052">10522 8811 9615,'35'5'863,"-7"0"-606,-17-5 79,-2 0-78,1 0-90,0 0 45,6 1-169,5 1 7,0-2-6,10 1-45,-13-1 0,7 0 5,-8 0 1,0 0 5,5 0-5,-4 0-6,3 0 11,-7 0-11,5 0 5,-3 0-5,12 0 23,9 0 10,4 0-33,10 0 6,-17 0-6,6 0-6,-15-1 1,7 1 5,-10 0-6,1 0-5,-1 0 11,0 0 0,-1 0 17,0 0 33,1 0-89,20 2 78,-5 0-33,8 0-6,-5-1 0,-16-1 0,6 0 0,-10 0-51,0-2 51,0 1 6,0-2-6,0 0 6,1 0-1,1-1-5,10-1-11,-5 2-34,19-4 34,-4 1 5,0 0 1,15-2-1,-22 3 6,13-3-5,-12 2 5,0-1-6,-1 0 6,-1 0 0,-2-2 0,0 2 0,-1 0 6,13-2-6,-10 2 0,21-4 0,-12 3-6,0 1 56,7 1-50,-22 2 0,10 0 0,-12 1 6,2-1-12,0-1 1,3 0 5,0 0 5,3-1 35,-1 0-35,1 1 6,-1 0-11,2 1 12,15-3-18,-14 3 0,0-1 18,23-1-12,-24 2 0,-2 0 5,2 1-5,12-3 0,-12 2 0,9-3 6,-14 3-6,12-4 5,-9 2 1,9-1 33,-14 3-33,1 2-6,13 1-6,-9 0-5,24 1 5,-9 3 12,-10-1 0,1 0-6,13 3-12,9-1 7,-29-1-1,0-1 1,-1 1 5,2-1 5,-2 1-5,2-2 0,1 0 6,15-1-6,-10 0 17,25-2-17,0-1-6,1 0 6,-6 1 0,-19 2 0,-13 0 56,12 3-56,-9-2-39,9 2 39,-13-1 0,1 1 11,1-1-11,-1 2 0,2 0 6,14 3-6,22 0-17,-30-3 0,1-1 39,-2 0 1,1-1-21,1-1 1,-2 0-3,9 0 0,12 0-5,-15-1 10,-2 0-5,0 0 23,-1 0-23,-1 1 0,0-1 0,-3 2-11,12-1 11,-11 1 0,21 2 0,-10 1 25,-9-1 0,0-1-25,13 2 6,8-1-6,-26-3 0,1-1 0,1 0 0,0 0-6,0 0 6,1 0 0,0 0-39,14-2 39,-9 0 5,27-3 1,-9 0-3,-13 2 0,3 0-3,-6 1 0,-2-1 0,0 1 0,-2 0-12,30-2 12,-30 0 0,7-1 0,-15 1 0,-3 2 0,1-1 0,-2 2 0,1 0 0,-2 1 0,1 0 56,10-2-50,-8 2 0,17-1-6,-8 1-6,-1-1 6,9 1 0,-18 0-6,8 0-27,-10 0 33,-2 0 5,10-1 1,-9 1 11,17-2-12,-7 0 7,-1 0-12,9 0 16,5 0 1,-9 2-11,6 0 27,-20 0 7,1 2 22,0 0-23,2 1 17,14-2 0,-9 1-6,10-2-44,-13 0 61,0 0 12,12-2-23,4-2 2,-9 2 1,0 0-3,13-3-50,6 3-1,-27 2 7,12-1 27,-10 0-34,8 0 1,-12-1 44,0 0-10,0-2-35,-1 1-5,0 0 6,-1 0-1,1 1 1,9 1-6,-8 1 11,18 0 0,-19 0 1,9 0-1,-9-2 39,12-1-50,-9 0 0,9-1-45,-12 3 45,-1 0 0,0 1 34,-1 0-34,-1 0 6,8 0-6,-3 0 5,1 0 12,0 0-11,-11 0-6,11 0 0,-10 0 0,8 0 5,-7 0-5,3 0 0,1 0 51,0 0-57,12 0 6,-7 0 28,21 0-28,-19 0-11,22 0 22,-7 0-11,-9 0 0,2 0-28,27-1 22,-3 0-10,-5-1 10,-25 2 6,8 0 0,-14 0 6,1 0 27,-1 1-16,-1 1-17,-1 0 0,1 0 0,-2-1 6,6 0-1,-9-1 6,9 1-5,-11 1-6,-2-1 0,0 5 11,-8-2 12,2 2-23,-3 1-17,-1-1-605,1 3-39,-3-1 661,0 2 0,-3-5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4:09.7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7856 11811 11586,'21'40'1558,"7"7"-1312,-11-23-11,9 11-117,-6-8 44,2 1-27,0 2 117,12 16-84,4 8-107,1-1 7,-3 0 4,-10-18-4,0 2-7,1-2-61,1 0-23,-2-2 1,2 1 78,7 9-42,-8-9 0,-1-1-14,3 3 0,11 15 40,-9-12-18,-6-5 0,2 0 6,-6-5 0,0-1-25,0 0 0,1 0-3,4 6 0,-1-2 11,5 4 23,9 10 134,-1-3-118,-11-11-11,8 9-27,-14-13-7,0 0 96,10 17 28,2 7-104,-12-17 1,1 1-43,0 2 0,-1 0 17,-4-7 0,-2-1-965,15 27 971,-10-17 123,8 13-168,-6-13 39,6 9 107,-8-18-107,0-2 5,2 0 46,0-2-7,1 0-38,-1 0-6,2 0 0,-2 0 1043,11 14-1032,-1 4-6,2 1 63,-5-4-24,-10-13 46,-1 0-62,7 8-39,-6-9 5,4 5 6,-7-11 51,5 6-12,-5-9-39,4 6-34,-7-11 34,-2 0 6,-1-2 61,0 2-67,-2-4 0,-1 1 0,-4-6-39,-1-1 5,-1-3-2856,0 0 11,-1-4 2879,-2-1 0,1 0 0,-1 1 0</inkml:trace>
  <inkml:trace contextRef="#ctx0" brushRef="#br0" timeOffset="950">9951 14430 14253,'-25'4'1658,"3"-1"-1305,10-3-23,-1 0-84,0 4-156,-1 3 56,2 6-90,-4 12-84,6-3 22,-1 9 6,8-9-56,2 1 56,1-2 0,5-1-62,3-3-246,11 0 157,-2-7 28,4-2 84,-1-7 11,-7-4-17,6-10 45,-11-1 84,0-16-84,-5 0 11,-1 1 6,0 0-11,1 18-6,0 1 61,-1 8 90,0 1-95,0 1 196,3 9-196,4 11 84,3 19-106,1 0 5,4 18-940,-3-18-1127,-1-1 2028,2-11 0,-10-19 0,0 0 0</inkml:trace>
  <inkml:trace contextRef="#ctx0" brushRef="#br0" timeOffset="2425">9832 15050 12623,'0'27'-1162,"0"-10"1,0-8 0</inkml:trace>
  <inkml:trace contextRef="#ctx0" brushRef="#br0" timeOffset="2627">9808 15431 10674,'20'32'0,"-4"-5"0</inkml:trace>
  <inkml:trace contextRef="#ctx0" brushRef="#br0" timeOffset="2766">9880 15645 12668,'3'10'761,"-1"-2"-1281,-2-8-4320,0 0 4840,0 14 0,0-10 0,0 9 0</inkml:trace>
  <inkml:trace contextRef="#ctx0" brushRef="#br0" timeOffset="2963">9856 15907 11967,'0'47'0</inkml:trace>
  <inkml:trace contextRef="#ctx0" brushRef="#br0" timeOffset="6837">9689 16383 12023,'40'13'1412,"-3"0"-354,-2-3-727,-13-1-46,10 6 214,-14 7-135,-6 9-252,-1 4-44,-8 5 44,-6-7-107,-3 1 242,-12 13-169,3-13-28,-3 5 29,8-20-79,3-6-73,3-6-84,2-3 124,5-3 21,17-5-88,15-6-180,5-1-931,15-9-1724,-20 5-963,-4 1 3898,-15 4 0,-12 7 0,-3 1 0</inkml:trace>
  <inkml:trace contextRef="#ctx0" brushRef="#br0" timeOffset="7135">9713 16597 13676,'35'1'-258,"-1"0"1,22 0-875,-15 1-851,-13-2 1983,0 0 0,-14 0 0,-4 0 0</inkml:trace>
  <inkml:trace contextRef="#ctx0" brushRef="#br0" timeOffset="7625">10094 16526 15412,'5'36'84,"1"1"0,3 26-84,-5-29-5,1-11-136,6 3-60,1-16 66,2-5 74,-1-2-7,2-8 52,-1-4-40,0-8 16,-1-5 29,-3-3 6,0 0 10,-3-5 219,-2 8 146,-2 5-348,-2 15-22,-1 11 0,0 7-89,2 5-163,0 2-258,3 0-677,1-2-987,4-2-2653,-1-6 4827,1-3 0,-5-5 0,-1-3 0</inkml:trace>
  <inkml:trace contextRef="#ctx0" brushRef="#br0" timeOffset="7939">10379 16312 15221,'9'32'387,"-2"2"-308,-7-2-46,2 6-21,1 6 16,3 2-28,-1 2-96,1-3-302,0-3-459,1-5-839,3-7-1934,0-8 3630,2-6 0,-6-8 0,-2-5 0</inkml:trace>
  <inkml:trace contextRef="#ctx0" brushRef="#br0" timeOffset="8276">10570 16597 14006,'13'38'173,"1"0"1,-2-4 0,-1-4-163,-2-5-11,-2-6-213,2-5-33,1-8 246,-2-10 342,3-16-186,-5-1-60,1-9-40,-2 12-56,0 5 179,1 7 162,1 5-285,3 11-56,2 7-604,1 9-5014,11 21 5618,-9-15 0,1 2 0,-11-24 0</inkml:trace>
  <inkml:trace contextRef="#ctx0" brushRef="#br0" timeOffset="10436">7689 12025 13357,'22'42'560,"-2"-1"-342,0 4-134,-5-5-39,5 15-34,-6-12 11,1 3-22,-1-1 0,1 0 6,5 18 0,-3-17 78,3 13-84,-5-20 84,0 1-12,0 1-36,-1 0 1,1 2-31,4 14-1,-4-13 1,0 0 28,1 5-46,-1-2 12,0-2-56,-1-1 56,2-2 56,0 2-50,1-1 41,-5-11 1,1-1 36,5 17-79,-2-10 1,-1 1-6,9 23 51,1 0-32,-11-21 1,0-1-20,4 11 19,-7-18 1,-1 0-20,5 12-39,0 0 39,0-1-11,1-1-28,-3 0 39,2-1 50,-2-2-50,0-1 11,0-2-11,-1-1-11,5 14 17,1 3-1,1-1-5,-3-6 0,-3-15 0,-1-1 0,7 16 0,-4-11 0,12 26 11,-12-25-11,5 12 0,-7-14 40,0 0-40,-1-1 0,0 1-56,6 16 56,-4-12 36,-2-6 0,0 0 9,3 4 0,3 9-39,-5-16 44,4 9-50,-4-11-28,3 9 28,-6-11 6,1 1-6,0 3 16,0 0-16,0 0 6,0 1 0,0-1-1,3 13-5,-3-10 6,3 11-6,-4-11 33,11 31-33,-1-7 3,-8-22 0,0-1-3,7 14-34,-7-16 34,1 0 34,-1-1 5,1 0-39,-1-1 0,1-2 11,-1-2-11,0-1 12,-1-1-12,0-1 0,5 8 0,-5-7 0,4 8 0,-6-9 0,1 0-6,-1 2-89,-1 0 95,3 15 0,-3-9 0,1 10-17,-1-1 17,-2-11-202,2 11-257,-4-22-118,-1 1 180,0-6-2129,-2 1-1238,0-4 3764,-1-1 0,0-8 0,0 0 0</inkml:trace>
  <inkml:trace contextRef="#ctx0" brushRef="#br0" timeOffset="12184">7808 12002 13177,'38'42'728,"0"4"-644,-8 1 0,0 6-81,-3-5 0,0 2-847,-5-10 1,1 1 0,-1 0 876,0 1 1,-1 0 0,-2-4-34,-1-3 0,-1-1 0,6 10 0,0-1-28,8 13 28,0-1 45,-1-3-40,0-2-5,-2-2 0,-1-1 765,-2 0-765,-8-13 0,0 1 6,8 18-1,-4-9 1,0 1 188,-3-8 0,-1-1-194,1-1 0,0 1-81,3 8 0,0-3 81,6 7 0,-11-17 0,1 0 0,8 11 0,0-1 78,1-1-44,-1-1-34,0-2 39,-3-3 6,-2-3-6,5 11-5,-8-12 1393,10 23-1293,-11-21 1,-1 1-102,10 20-8,-9-20 1,-1 0 35,7 15-27,-6-14-34,5 8 0,-7-16 0,-2-2 5,1-2 124,-1-1-22,1 1-74,1-1 1,-2 0 11,1-1-12,0 1-33,-1 0 6,6 9 27,-5-7-27,4 6-12,-5-9 12,-1-1-6,1 1 73,-1-1-73,0 0 0,-1 0 5,-1 0 35,1 0-46,-2 0 6,1 2 0,-1-1 39,0 1-28,0-1 1,4 9 38,0 2-50,0-1 90,1 4-90,-3-2 0,-2-6 6,0 3-1,-4-16-5,-1 0 40,2 8-40,0-4-56,1 6 44,-1-5 12,1 6 23,-1-7 5,2 7-113,-1-11 85,0-1-22,1 1 22,-2-4-45,1 3 39,-2-2-296,3 3 201,-3-4 101,1 0-241,-3-6-498,1 1-773,-2-1-3333,1 0 4845,-1-1 0,-1 0 0,0-2 0</inkml:trace>
  <inkml:trace contextRef="#ctx0" brushRef="#br1" timeOffset="23675">20377 14835 12942,'5'-16'392,"-2"1"-179,-3 11 241,-1-2-331,1 4-73,-1-1 852,1 2-611,2 15-55,5 8-12,7 37-101,-1-12 45,3 19-67,-7-20-23,-3-8 1,0 1 10,4 24-61,-1-10 0,-1 1-17,2 7 51,-3-22 0,0-2-62,1 8-28,0-3 84,2 8-51,-2-5 1,0-3-12,-2-3 6,-2-14 34,0 1-107,2 1 73,-3-11 0,2 1 0,-2-8 0,0-2 45,0-1-12,-2-1-33,1-1-39,-1 1 34,0 1-7,0 1-27,-1 4 39,0-4-61,0 6 10,0-5-38,0-1-57,0-4-1686,0-2 1832,-1-33 0,0 24 0,0-24 0</inkml:trace>
  <inkml:trace contextRef="#ctx0" brushRef="#br1" timeOffset="24999">20401 14811 13452,'42'14'868,"-4"-4"-599,-7-7-213,-5-2 67,11-1-50,-9 0 11,3-1-84,0-2 56,1-1-12,13-2-4,-11 2-29,10 0 78,-2 3-38,4 0 72,12 1-101,-24 0 1,-1 0-6,11-1-12,5-1 29,-25 0-29,9-1 51,-8 2-5,7 0-6,-1 2-45,-6 1 6,8 0-6,-12 2 0,9-2-51,0-1 63,-2 0-1,0-1-6,-15 0-5,4 0 34,-7 0-40,3 0-27,-3 0 33,5 0-102,2 0 13,-1-1 27,1 0 29,-4-1 33,-7 0-12,-1 0 12,-2 1 28,-1 0-229,0 1 206,-1 0 175,2 1-147,0 1 6,3 1 79,-1 1-112,-1 0 5,1 0 79,-2 1 50,1 2 22,-2 0-33,1 5 22,0 2-89,1 5 0,-1 5 106,3 27-93,-3-4 1,1 4-4,0-10 1,-1 0-23,2 15 1,-2-3-17,2 7-327,-1-20 1,0 0 292,3 18 3,-3-22 0,1-1 2,2 7-5,0-6 6,-1-6-96,2 1 107,-2-8-129,1 2 702,-3-9-903,0 7 302,-1 6-51,-1 1 0,0 13 62,-2-20-44,0 10-91,0-20 46,0-1-203,0-9-576,0-2 341,-5-14 527,-5-11 0,3 7 0,-2-4 0</inkml:trace>
  <inkml:trace contextRef="#ctx0" brushRef="#br1" timeOffset="25680">20520 16050 13625,'34'-16'1759,"5"4"-1428,12 12-194,-18 0 0,2 0-666,3 0 1,1 0 531,2 0 0,1 0 227,-5 0 0,1 0-186,7 0 1,2 0-25,3 1 0,-1-1-74,-4 0 1,1-1 0,10-3 0,-1-2 75,-14-1 1,-2-1-7,0 0 1,-1-2-505,26-7 488,-23 6-48,-7 6 1,0 1 24,7-1-150,21 1-427,-35 4 213,-3 0 85,-3 2-1983,-5-1 2285,-3 1 0,-7-2 0,-3 0 0</inkml:trace>
  <inkml:trace contextRef="#ctx0" brushRef="#br1" timeOffset="26818">20901 14168 14717,'15'61'1177,"-2"-1"-1003,-8-15-68,-1 6-606,-1 2 556,-1 2 113,1-1-169,-1-4 0,0-4 83,1-5-139,-2-7 51,1-9-270,0-7-677,-2-8-3085,1-15 4037,-1-3 0,0-4 0,0 5 0</inkml:trace>
  <inkml:trace contextRef="#ctx0" brushRef="#br1" timeOffset="27248">20782 14335 9694,'8'7'2649,"-1"-2"-1221,10-51 185,11-3-1507,-13 17 1,1-1 5,17-12-112,-16 29 101,-1 9-28,-2 3 145,0 10-95,-1 5-44,1 9 10,0 5-83,1 2-6,-1-1-34,0-3-531,0-4-1015,-1-7 1580,2-6 0,-6-4 0,-1-2 0</inkml:trace>
  <inkml:trace contextRef="#ctx0" brushRef="#br1" timeOffset="28218">19949 13526 14880,'-33'27'734,"1"7"-728,21-16-6,2 4 0,6-8-34,3-4 23,5 0-35,3-2-60,12 3 33,5 0-11,-2 2 45,2 5 257,-13 2-212,-3 1 179,-6 9-185,-7-12-11,-3 6-62,-5-8 73,-3-1 0,-2-2 0,-1-4-135,-2-2-1113,-7-4-3015,10-15 4263,0 1 0,13-4 0,4 8 0</inkml:trace>
  <inkml:trace contextRef="#ctx0" brushRef="#br1" timeOffset="28672">20068 13668 9878,'11'10'964,"-1"-2"-852,-10-8-73,0 0 616,38-2-364,-26-3 17,28-2-134,-37-3-39,-2-1-46,-1-1 35,0 1 116,-4-7 12,-4 4-162,-3-1 504,-5 7-449,5 6-117,-2 5-28,4 4 0,2 7 146,0 6 162,3 15-219,1-6 18,2 10-40,5-13-67,2-2-45,5-3-358,8-2-1400,2-10-214,0-5 2017,-4-10 0,-10 1 0,-3 0 0</inkml:trace>
  <inkml:trace contextRef="#ctx0" brushRef="#br1" timeOffset="29172">20282 13597 14432,'11'38'298,"0"0"1,-1-2 0,-2-3-142,-3 4-107,-1 2 7,-1 0-57,-1-1 5,0-2 6,0-5-11,-2-6 0,1-9-437,-1-7-162,0-5 728,0-21-40,0-2-38,0-20 61,-1-22-96,1 12 74,0 8 0,0 1-74,3-2-16,2-4 0,5 28 6,2 8 33,10 11 84,-4 8-78,7 7 39,-9 6 152,0 23-298,-10-10-269,-5 6-973,-20-22 144,-4-15 1160,-16-18 0,21 8 0,-2-9 0</inkml:trace>
  <inkml:trace contextRef="#ctx0" brushRef="#br1" timeOffset="29542">20616 13359 15025,'5'50'437,"1"-1"0,-1-13 0,0-2-426,-2 8 1,-1-1 33,6 22-292,1-10-409,-1-3-228,-1-22-410,-3-19-2705,-1-10 532,-2-6 3467,-2-8 0,0 5 0,-1 1 0</inkml:trace>
  <inkml:trace contextRef="#ctx0" brushRef="#br1" timeOffset="29710">20544 13549 11917,'2'7'1714,"-1"-2"-1652,-1-5-152,36-1-1198,-5 6-522,3-1 1,0 0 1809,5 6 0,-10-2 0,-19-6 0</inkml:trace>
  <inkml:trace contextRef="#ctx0" brushRef="#br1" timeOffset="29986">20877 13597 13301,'25'-15'1646,"-5"2"-1108,-26 11-202,-12 1-381,1 5-50,-5 5 78,11 8 6,3 20 0,3-5 5,5 13-27,8-13-85,4-4-174,7-5-3242,19-9 3534,-11-6 0,2-7 0,-18-1 0</inkml:trace>
  <inkml:trace contextRef="#ctx0" brushRef="#br1" timeOffset="30558">21044 13621 10293,'1'8'1400,"-1"-1"-644,0-7 835,0 0-1042,9 36-331,-4-17-162,6 37-62,-8-37-5,0 2-370,-1-16 146,2-4 370,3-15-79,0 0-6,1-12-11,-2 6-28,3-6-95,1 8 96,4 3-12,-3 13 252,2 19-146,-3 11-100,-2 0-6,-4 1-17,-3-13-118,-1-4-307,0-4-1092,0-5 290,0-1 0,0-2 1</inkml:trace>
  <inkml:trace contextRef="#ctx0" brushRef="#br1" timeOffset="31571">21187 13740 12813,'36'-28'723,"-5"6"-650,-25 20-68,1 0 1,0 2-1,-1 0 40,1 1 22,-2 3 40,1 3-1,-1 5-44,-1 14-101,-1-4-247,-1 10-1143,-2 3 1429,0 2 0,0-10 0,0-7 0</inkml:trace>
  <inkml:trace contextRef="#ctx0" brushRef="#br1" timeOffset="32231">21425 13478 11413,'15'63'694,"-1"-5"-537,-9-22 45,-1-1-56,1-3-68,-2-3 101,0-4-179,-2-5-22,1-7-432,-2-5 79,2-5 408,-2-2 34,2-11 17,3-9-67,0 0-17,2-4 0,-1 11 6,0 1 56,1 2-51,4 3 152,-1 2 72,3 2-78,-3 7-68,-1 0-10,-1 6-35,-1-1 29,-2 2 45,-2 4 5,-1 3-123,-5 1 11,-8 8-946,-15-5 335,3-6-257,-6-8-470,15-19 1327,2-8 0,6 6 0,2 2 0</inkml:trace>
  <inkml:trace contextRef="#ctx0" brushRef="#br1" timeOffset="33018">21853 13692 14975,'20'10'157,"-2"-4"-146,-7-13 0,-4-5 0,-1-1 1,-4 0-12,-2 2 5,-1 1 1,-3 0-6,-2 1-6,-19-1 6,6 5 0,-15-1 0,11 6-5,-1 2-23,-9 9 229,7 9 158,3 23-258,18-11-51,13 10 23,9-18-17,1 0-33,1-2-147,5 1-128,-6-8-342,2-2-481,-8-10-504,-1-2 1579,1-7 0,-5 4 0,-1-4 0</inkml:trace>
  <inkml:trace contextRef="#ctx0" brushRef="#br1" timeOffset="33429">22020 13597 14146,'5'34'260,"1"-1"1,4 26-155,-6-36 57,0-1-158,1-2 130,0 3-135,-2-8-56,1-1-185,-1-9 493,2-11-118,3-13-122,1-3 55,6-18-62,-5 15-5,4-6-56,-4 16-425,2 6-645,2 4-2430,1 10 3556,2 3 0,-8 0 0,-3-2 0</inkml:trace>
  <inkml:trace contextRef="#ctx0" brushRef="#br1" timeOffset="35453">22258 14907 16152,'13'48'341,"-1"2"-268,-1 15-26,-3-23 1,-1 4-9,2 13 1,-1 1-15,-1-11 0,0 0-1171,0 11 0,0-4 1146,1 4 353,-3-21 0,0-1-353,2 7 42,-2-10 0,1-1-30,0 6-7,2 18-10,-4-34-79,-1 8 84,0-9 438,-1 11-438,-1-17 0,0 7 0,0-12 1293,0 0-1416,0-6-57,-1-4-178,1-1 173,-1 0-190,3 0-393,-2 0 768,5 0 0,-4-1 0,1-1 0</inkml:trace>
  <inkml:trace contextRef="#ctx0" brushRef="#br1" timeOffset="36788">22306 14859 13665,'41'13'621,"12"-3"-386,-9-12-167,2-1 10,1-1-28,-15-2 23,0 1-34,10-1-33,-10 4 28,8-2-34,-12 4 11,0-1 34,1 1-12,16-2-33,-9 0 79,11-2-74,3 1 6,-12 1-50,24 0 78,-15 0-22,-1 1-11,1-2-45,-22 2 33,7 1 6,-11 0 6,-1 3 5,-1 1 50,0 3-61,-1-2 6,0-1 28,-2-1-29,6 1-5,-6-2 11,9 3-5,-8-1-6,0 1 6,-2 0-1,-6-3-5,0 1-5,0-2-1,-1-1-50,-1 0 56,-1 0 6,0 0-1,-2 0 1,0 0-1,-2 0 1,0 0 706,-1 0-639,0 7-40,-1 0 40,0 8 78,0 28-11,2-10-73,1 26 25,2-24 1,0 0-59,3 23 50,0-5 0,0 1-54,-1-11 1,0-1 3,1 8 0,1-2-34,4 17 0,1-12 61,-5-25-61,-1-5-95,-4 1-11,-3-11-130,0 6-38,-1 1 61,0-3 17,-2 6-67,0-4-186,-1 0 321,0 1 60,1 6 52,1-9-1116,-1 1-172,2-13-181,0-3 522,-1-8 963,-1-4 0,1 3 0,0 0 0</inkml:trace>
  <inkml:trace contextRef="#ctx0" brushRef="#br1" timeOffset="37757">22425 15978 12433,'42'2'879,"1"-1"0,20 2-700,-1-3 17,-3 0-190,-12 1 13,-6-1 1,1 0 5,-7 0 0,-1 0 17,1-1 0,-1 0-1295,30-2 1269,-20-1-16,0-2 0,-2 1 372,-3 0-361,27-7 34,-25 5-1,19-3 12,-31 6 23,-2 3-74,0-1 102,-3 2-74,0 0-33,-1 0 62,6 0-62,-8 0 871,10 0-871,-15 0 51,6 0-51,-10 0 28,1 1 17,-6 0-1,0 1-44,-1-1-11,0 1-22,-1-1 27,1-1 0,0 1 40,3-1-28,-2 0-46,7 0-55,-5 0-34,5 0 40,-7-2-40,3-2-336,-7 0-588,3-2-622,-4 3-3791,-1-1 5466,0 0 0,-1 2 0,0 0 0</inkml:trace>
  <inkml:trace contextRef="#ctx0" brushRef="#br1" timeOffset="39122">22829 14192 10153,'7'-22'2049,"-2"4"-1219,-5 15 1376,0 2-1948,3 24-151,3 22 33,1 17-98,-1-11 0,-1 3-23,-1-3 1,-1-1-20,0 1 0,1-1 14,-2-5 0,1-2 36,0 13-50,1-7 0,-1-6-156,-1-8-131,1-6-978,-2 2-309,0-13-258,-1 4-890,0-12 2722,-1-1 0,1-5 0,-2-1 0</inkml:trace>
  <inkml:trace contextRef="#ctx0" brushRef="#br1" timeOffset="39727">22758 14383 14544,'12'-20'498,"1"2"-307,-2 2-7,2-1-21,2-2 67,7-8-196,0 5-146,-1 2 50,-3 11 118,-9 7-17,0 3 84,-2 2-83,3 9 116,3 7-88,0 3-68,3 2-90,-5-5-1333,7 10-1271,-5-8 2694,3 6 0,-10-18 0,-2-2 0</inkml:trace>
  <inkml:trace contextRef="#ctx0" brushRef="#br1" timeOffset="40927">22758 13478 14146,'25'32'108,"1"1"0,-2-3 1,-1-5-109,3-5 0,1-2-162,-3-3-527,-3-4-577,-3-4-907,-4-4 2173,-4-1 0,-4-2 0,-4 0 0</inkml:trace>
  <inkml:trace contextRef="#ctx0" brushRef="#br1" timeOffset="41223">23068 13526 11822,'6'6'4828,"-1"-1"-4431,-12 25 1,-6 8-325,2-2-70,-3 10 0,-1 2 36,1-4-6,-4 17-1292,6-19 883,0 4 22,7-27-1024,3-10-1366,1-4 1717,1-5 0,0-1 1</inkml:trace>
  <inkml:trace contextRef="#ctx0" brushRef="#br1" timeOffset="41841">22734 13335 15496,'39'-25'566,"-4"1"-471,-21 6-61,0-1-29,2 0-161,-4 7 44,0 2 112,-2 8 134,-4 6-28,6 11-100,-2 0 84,4 8-74,2 3-21,-2-6-365,4 4-482,-6-11-856,-1-1-2330,-2-3 4038,0 0 0,-6-5 0,0-1 0</inkml:trace>
  <inkml:trace contextRef="#ctx0" brushRef="#br1" timeOffset="42506">23305 13025 15894,'-18'34'442,"-1"-1"1,-11 19-443,11-18 0,5-3-73,7-7 73,0-2-118,7-8 118,3-9 0,3 1 17,12 4 34,8 2-51,0 2-398,6 3-426,-16-6-1119,1 4-2414,-8-4 4357,-5 0 0,-1-5 0,-3-2 0</inkml:trace>
  <inkml:trace contextRef="#ctx0" brushRef="#br1" timeOffset="42957">23425 13145 13648,'49'-9'1002,"-5"11"-895,-36 11 66,0 7-10,-6 5-74,-4-5-33,-1 6-50,-4-9-6,-1-3-39,1-3-51,1-4-134,2-3-73,2-3 264,2 0 89,9-2-107,0 0-1892,18 1-1513,-9-1 3456,6 1 0,-15 0 0,-4 0 0</inkml:trace>
  <inkml:trace contextRef="#ctx0" brushRef="#br1" timeOffset="43302">23591 13049 14790,'57'36'779,"-10"-5"-672,-34-21 21,0 3 192,-3-1-113,-3 0-123,-4 0-79,-3-1 152,0 21-157,-2-8-403,-7 28-460,-1-23-1416,-11 15-2835,4-14 5114,-5 2 0,11-15 0,1-5 0</inkml:trace>
  <inkml:trace contextRef="#ctx0" brushRef="#br1" timeOffset="47437">21330 14216 14740,'29'-8'694,"0"3"-514,-9 8-1,1 0-100,0 0-1,9 4-84,1 1 40,16 11-23,-16-3 23,2 5-29,-16-5 147,7 9-113,-5-4 22,13 14-61,-15-16 0,6 4 0,-9-9 12,1 0 21,-2-2-27,1 1-6,5 7-6,-3-3-5,2 7 11,-6-4 11,-2 1 73,-2 0-84,-1 1-5,0 8-1,-3-6 6,2 5 11,-3-10 28,-1 8-39,1-6-50,-1 7 44,0 4 12,1 5-6,1 1-6,2 7-100,2 2 106,-1-8-45,0 6-28,-3-20 73,-1 0 12,0 1-12,-2-1-34,1 9-117,-2-7-12,0 5 107,0-9-28,0-1 28,0 13 51,0 2 5,1 0-11,0 8 100,0-21-89,-1 9 34,0-11-23,0 24-11,0-15 67,1 31-67,1-30 39,1 10-39,1-14 62,0-1-68,1-1 57,2 10 5,-1-8-56,5 21 11,-4-22 67,2 8-72,-3-14-40,1 5 74,0 1-35,0 0 1,3 9-6,-3-13 33,2 7-44,3-2 11,2-1-84,1 0 95,6-1 68,0-2-74,-4-4 1,3 0-6,-9-11-129,0-1 90,1-1 33,0 0 12,2-2 39,0 1-40,1-2 35,0 0-7,1-2 12,-1-1-39,0 0-1,0-1 57,9 0-23,11 0-39,-6 0 0,3 0-6,-16 0 1,8-5-1,-9 1 12,8-4-6,-12 1 5,2 0 1,5-7 0,-3 3-1,5-4 1,2 0-1,-6 4 12,9-7-17,-13 9 0,3-2-39,-7 3 33,0 0 12,-1 0 39,0-2-40,2 2-5,-1-2 12,1 1-12,0-1 0,1-1 16,0 1-16,0-1 0,0-2-5,2-7 5,-4 4-11,1-7 11,-4 7 11,3-8-6,-2 6-5,5-12 6,-5 14-6,3-4 0,-4 8 0,0 1 0,0-4 0,-2 4 6,0-4-1,-1 7-5,-1-2 0,1 3 0,-2-1-5,1 2 10,-1 2-5,0 1-50,0 2 11,0 6 39,0-2 56,0 5-17,-1-2 11,-1 1-50,-5 1-28,-5 4 79,2-3-46,-5 1-5,6-6 0,-6 0 11,-3-1 34,0-1-39,2-2-6,7 0 5,2 0 51,3 0-50,0 0-404,4 0 398,-1 2 118,1 0 28,0 5-141,-1-2-5,0 2 0,-1-3-5,-1 0 5,-1-1 67,2-2-67,0 0-101,1-1 140,9-3 17,13-1-22,0 0-34,8 0 0,-10 4 0,-2 0-56,1 0 50,-2 1 45,6 6-39,-6-1 6,5 8 33,-7-1 45,0 2-78,-1 1-6,1 2-95,2 7-213,-6-8-2135,1 3-1124,-8-14 3567,-1-2 0,-2-4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5:38.4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14902 1429 15373,'-24'18'1047,"2"0"-694,-1 4-246,4-2 10,-17 28-111,12-9 33,-8 19 3,16-19 0,3 1 20,-4 24-57,7-9 1,4 4 10,8-11 1,3-2-37,-1 0 1,3 0-334,8 5 0,3-3 219,5 1 22,9 8-45,-12-26-33,-1-7-942,3 6-632,-5-10-2213,1 4 3977,-7-9 0,-5-7 0,-3-3 0</inkml:trace>
  <inkml:trace contextRef="#ctx0" brushRef="#br0" timeOffset="938">15164 1762 13183,'6'66'986,"-2"-4"-471,-4 5-420,0-13-70,0-19 0,0 1-25,0 10 34,0-5-34,1-7 0,0-10 0,1-8-56,-1-7-157,1-5 213,-1-3 140,-1-8 62,0-6 151,0-54-281,0 15-55,0 7 0,0-2-11,-1-15 61,2 0-34,4 2 1,5 6-124,17-2 46,-5 24 44,11 6 224,3 33-218,-9 9 139,6 15-10,-12 19-49,-15-16 1,-4 0-25,1 21-12,-13 1-50,-3-36-229,-6-6-1,5-7 118,-2-3-40,9-6 18,2-2 72,3-2 18,2-3-63,5 3-100,3 1 190,9 3 84,12 10 1,-5 5 27,8 11-45,-13 1 152,0 16-34,-9-10 314,-1 20-219,-14-14-201,-4-1 11,-31 0-163,12-23-313,-33-4-645,20-30 18,3-4 1030,10-22 0,20 27 0,3-3 0</inkml:trace>
  <inkml:trace contextRef="#ctx0" brushRef="#br0" timeOffset="1270">15783 1786 14617,'38'12'285,"0"1"1,3 0-1,-1 0-335,9 2-1675,6-1 1725,-17-8 0,-18-4 0,-13-2 0</inkml:trace>
  <inkml:trace contextRef="#ctx0" brushRef="#br0" timeOffset="1424">15831 1953 13161,'33'20'918,"-1"1"0,3-2-2626,21-5 0,2-5 1563,-12-11 1,2 0 0,-31-1 0</inkml:trace>
  <inkml:trace contextRef="#ctx0" brushRef="#br0" timeOffset="2083">16426 1786 14824,'56'-14'969,"-6"4"-515,-21 11-236,-9 5 197,1 16-259,-14 1-55,-5 13-17,-9-4-45,-5 2 29,-14 10-18,5-16-201,-6 4-353,17-23 325,2-3 72,11-12 40,4 2-84,7-3 112,11 5 89,-5 8 23,7 6 0,-10 10 27,-2 7-94,-3 3 50,-5 4 17,-3 0 100,-3 0-10,-7 9-51,-21 1-207,2-11-29,-17-9 29,12-25-325,-2-11-521,-1-9 941,5-24 0,3-4 0,2 13 0,6-3 0,1-1 0</inkml:trace>
  <inkml:trace contextRef="#ctx0" brushRef="#br0" timeOffset="2482">16973 1453 15277,'41'26'549,"0"1"0,-2 0 0,-6 0-106,0 17-6,-4 7-146,-3 9-941,-15-25 0,-1 1 742,-2 6 0,-2 2-42,-1 4 1,-2 0-6,-3 3 0,-3 0-26,-2-2 1,-4 1 237,-1-4 1,-4 0-255,-3-1 0,-3-2 0,1-4 0,-3 0-99,-8 6 1,0-2-112,8-14 0,-1-1-1089,-19 15 0,-1-3-3443,-10 1 4739,16-13 0,1-3 0,6-4 0,9-7 0</inkml:trace>
  <inkml:trace contextRef="#ctx0" brushRef="#br0" timeOffset="7770">10903 4620 13620,'37'4'504,"-3"0"-431,-20-4-17,2 0 50,8 2-33,-6-1 16,12 3-27,-15-1 33,5 4-22,-8-2 84,4 5-96,-5-2 7,4 4-63,-5-2 1,1 1 50,0 2-51,5 7 57,2 5-62,-1 1 162,5 19-156,-11-19 100,6 26-106,-6-13 56,-2 0-5,2 10 45,-3 9-96,-1-10 0,-2 10 0,-3-25 72,-1 0-1726,3 11 0,1 8 1671,2-9 0,1 2 0,-1 0-154,2 22 0,0-1 152,0-17 0,-1 0 0,-1-7-15,0 14 34,-4-4-1,-2-17-16,-1-1-141,1-4 196,0-2-32,1 6 60,3 6-100,-1-9 40,3 0 3121,-3-17-3127,5 7 471,-1-4-505,3 5 252,-2-7-258,0-1 6,2 0 6,0-1 0,0 0-1,1-1-5,0 0 51,5 5-51,-3-4 5,8 8-78,-4-8 73,9 4-28,-3-7 23,1-1 5,-10-5 0,-3-1 17,-7-2-12,0 0-5,-1-1 17,-1 1-6,-1 0 376,-1-1-382,-6 2 51,-2 0-56,-6 3 45,-24 10-45,12-3 50,-17 11-22,19-4-22,3 1 0,1 3-6,2 2-56,-3 12 100,4 11-44,3-7 12,6 3-12,6-20 0,1 15 5,1-6 1,1 11-1,0-8-5,1 0 45,1 3-6,-1 0-39,0 0 0,-1 1 0,1 1 12,1 18-7,-1-13 0,-1-8 1,0 1 90,1 24-99,-2-17 0,1 1 3,0 16 3,0-27 0,-1-1 8,3 5 3,0 0 0,1 2-25,1 11 5,1-2 0,-1 1-16,-2-17 0,-2-3 27,5 34-2,-4-27 0,-1 1-6,0 1 0,0-1 37,0 26-34,-1-29 0,0-3-67,0 0 33,-1-3-44,1-1 78,-1-1 50,1 0-50,-1-1-39,0-3 33,0-2 6,0-3 0,0-2 6,-1-3-1,-2-1-5,-2-2 62,-2 0-23,-15 11-39,8-8 0,-11 11-5,10-13-113,-1 0 34,-1-2 45,-1 0 39,-2-1-6,-3-2-167,0-1-359,-3-3-729,-4-1-2738,2-4 3999,-2-3 0,14 1 0,5-1 0</inkml:trace>
  <inkml:trace contextRef="#ctx0" brushRef="#br0" timeOffset="9775">11212 9620 14443,'32'-7'577,"-2"1"-493,-7 7 5,-1 0 68,1 2-101,0 2 6,-2 1-51,0 3 23,-2 2 5,5 10 34,-6-4 62,7 21-1,-12-12-56,5 24-72,-9-17 78,0 9-45,-5-12 12,-2-1-46,-2 0 34,0-1 6,0 1-45,0 11 0,-1 3-28,-1 1 28,-2 9-5,-2-7 5,1 0 33,-2 15-33,2-23 11,-2 12-11,2-16 62,-1 29-107,2-22 45,1 21 0,5-29 79,7 14-79,1-11 5,13 22-5,-2-12 0,1 0 0,3 11 0,-12-23 6,3 10 50,-8-14-56,0-1-6,0-2-44,-1-2 27,1-3 12,-1-2 11,2-3-11,1-3 5,2-1 1,1-2-46,7 5 74,2-1-23,-2 0-17,2-1-22,-14-8 0,2 0 39,-8-4 0,0-1 151,-2 0-263,1 1 112,-6-2 106,-2 3-106,-5-1 151,-15 5-111,-10 4-40,-2 2 16,-2 4 24,11-1-57,-20 23 17,21-14 25,4 1 0,4 0 26,8-1-46,1 8 1,10-8 11,0 2-12,2 2 34,3 4-33,1 4 89,4 4-89,1 5 16,-2-10 1,0 2 10,4 23-33,-4-20 0,-1 0 0,3 21-1638,-1 1 1683,-1 3-90,-1 0 36,-4-32 1,0 0-16,1-2 0,-2 3 52,0 27 0,0 1-9,0-22 1,-1-1-17,0 22 0,-2-1 8,-3 3 68,-5 0 33,-2-1-107,-2-2 96,4-21 0,-2 0-96,0-1 1,-1-2 11,1 0 0,-1-1-43,-2 0 1,0-4-81,-2 0-85,-6 3-744,-4-18-62,-3-9-1714,-9-2 2711,2-6 0,18 0 0,4 0 0</inkml:trace>
  <inkml:trace contextRef="#ctx0" brushRef="#br0" timeOffset="11793">11236 13906 15115,'27'-5'409,"-1"1"-364,10 8-11,-7 2-29,9 3 63,-13 2-1,0 2-28,-2 5 28,-4 2 56,5 17 31,-13-7 0,0 4-78,0 3 0,-1 1-57,-2 0 1,-1 1-4,-1 1 1,-2-2-898,1 8 887,0 11-671,-4-18 671,0-2 27,-1 0-33,0 1-5,0-2-7,-2 1 12,0 0 0,-3 0 6,1 0 5,-1-1-11,0 12-5,2-2-12,1-12 0,1 0 17,3 12 967,2 7-967,3-20 11,3 2 731,2-1-737,2 1-5,0-3 6,2-1-1,0-3-5,8 6-39,-6-11-28,11 6 78,-3-10-11,-6-6 0,0-1-33,-14-9 33,-3-1 95,-1 0-73,-2-1-22,0 1-89,0 2 16,-5 0 73,-2 3 0,-5 1 56,-2 2-23,-1 1-27,-3 3 56,-11 8-23,6-2-39,-10 8-79,9-6 79,0 0-72,-5 10 72,10-8 0,-3 6 0,14-11-40,3 0 40,2 0 6,3 14 0,6-5 106,0 10-68,14 7-44,-4-10-3,-1-3 1,1 2 80,9 27-75,-6-6 0,-1 2-3,-6-17 0,-1 0 30,1 12 1,-1-2-25,-2 8 33,-1 0-39,-3-2 0,-2-18 0,-1 1-39,0 19 39,-1-21 0,-1 0 19,-1-1 1,-1-2-20,-3 17 0,-3 15 6,-4-23 50,-10 15-112,1-13-1083,-8 11 1139,2-18 6,-2 2 27,-5 2-27,-1 6 117,-2 5-67,19-24 0,0 1-56,1 2 0,0 1 3,1 1 0,1 0 30,1 0 1,1 0-15,0 0 1,0-2-20,-9 26-285,-5-2-57,6-26 112,-4-6-3130,-6-75 3360,9 8 0,-3-17 0,16 31 0</inkml:trace>
  <inkml:trace contextRef="#ctx0" brushRef="#br0" timeOffset="13545">10832 9596 13558,'3'45'521,"0"-1"0,0 5 0,0 2-224,-2-1 0,0 2-2702,1 7 0,-1 2 2494,1 1 1,0 0 63,0-3 0,1 1-88,-1-10 1,1 2-1,0-2 289,0-4 0,-1-1 1,1 0-337,-1 7 1,1 2 0,-1-6-3,1 1 1,-1-6-50,0 22-57,-2-41 1884,1-4-2988,-1-8 540,1-12-1581,-3-14 2235,-1-9 0,1 9 0,-1 1 0</inkml:trace>
  <inkml:trace contextRef="#ctx0" brushRef="#br0" timeOffset="13993">10665 9882 10959,'1'10'2577,"0"-2"-1177,26-57-666,-12 24-471,3-7 0,1-1 286,7 1-426,-8 11-22,8-1-95,-11 16-1,4 2 1,-4 5 84,2 4-40,2 4-50,3 5 22,0 5-22,1 1-100,0 3-337,0 2-645,1 9-2138,-1 1 3220,-2 9 0,-9-22 0,-5-4 0</inkml:trace>
  <inkml:trace contextRef="#ctx0" brushRef="#br0" timeOffset="14714">10498 11287 14348,'21'-22'868,"-2"-1"-650,-7 6-10,1-2-85,1 0-50,-2 2-73,0 4-84,-3 3 84,0 6 67,-3 2 163,0 21-174,-3 20-56,-1 9-196,-1-9 0,-1-1-90,0 7-392,0 10-1013,0-29-1115,0-7 2806,0-10 0,0-5 0,0-2 0</inkml:trace>
  <inkml:trace contextRef="#ctx0" brushRef="#br0" timeOffset="15077">10713 11240 12309,'12'10'1787,"-3"-2"-1664,-9-8 6,2 41-96,1-20-27,6 39-129,0-40-269,7 4 207,-5-17 51,6-4 246,-8-10-40,2-7 18,-5-6-28,-2-4 27,-1-2 29,-2-2-1,0 0-27,-1 2 5,-4 4-95,-2 5-599,-11 7-403,4 10-1054,-4 9 2056,7 9 0,5-6 0,2-2 0</inkml:trace>
  <inkml:trace contextRef="#ctx0" brushRef="#br0" timeOffset="15446">10903 11216 13508,'4'34'126,"0"1"0,3 18-417,10-19-157,-4-19 16,4-1 253,-6-10 179,-1-3 0,-2-5 79,-2-4 117,-3-13-51,-1 0 253,-6-16-286,-2 15-168,-9-7-521,4 20-605,-5 0-1725,8 15 2907,2 2 0,3-1 0,2-1 0</inkml:trace>
  <inkml:trace contextRef="#ctx0" brushRef="#br0" timeOffset="15795">11070 11240 11491,'9'9'1037,"-2"-2"-852,-5 29 67,0-16 0,3 30-185,2-27-67,1-3-230,2-5-492,6-6 626,-5-4 96,3-9 146,-7-5 207,-2-19-56,-3 5 280,-3-24-454,-3 20-39,-8-12-454,1 23-442,-3 2-560,7 17-2543,2 5 3915,3 6 0,1-4 0,1-3 0</inkml:trace>
  <inkml:trace contextRef="#ctx0" brushRef="#br0" timeOffset="16128">11236 11216 12483,'8'34'154,"0"0"0,6 24-87,-2-32-123,-2-12-84,7-2 375,-8-15 113,1-6-46,-5-8 6,-2-6 45,-2-3-6,0-1-95,-1 1-56,-2 4-196,-3 3-991,-12 10-672,2 12 1663,-7 10 0,12-3 0,3 0 0</inkml:trace>
  <inkml:trace contextRef="#ctx0" brushRef="#br0" timeOffset="17328">10855 11692 15653,'7'50'364,"-4"-16"0,-1 2-317,-2 8 1,-1 3-31,0 3 0,0 4 29,-1 5 1,1 5 0,-1-3 33,1-13 0,0-3 1,0 0-81,0 2 0,0-1 0,1-2-294,-1 12 1,1-7 332,0 2 162,0 16-179,1-17-16,0-1-6,1-5 6,1-6-6,0-7 5,0-5-5,-1-6 6,1-5-6,-1-5 526,-2-1-526,1 2 5,-1 8 23,0 1-16,0 17-12,0-13-6,0 7 0,0-14-10,0 10 10,0-11 6,0 5-6,0-13 6,0-3-106,0-1-325,0-2 554,0-14-123,-1 1 0,-1-12 0,-3 4 50,-1 0 6,-9-6-22,1 5 0,-8-4-23,2 9-6,-2 1 29,0 2-34,1 4 0,4 1-101,3 5 6,3 0 129,5 12-18,3 12 29,7 5-45,7 10 6,6-5 5,6-1 0,3 0-5,6 6-6,-6-9 0,0-3-90,0-10 90,-3-8 39,-1-13 23,-1-11-6,-1-13-56,0-12-196,0-5-1829,-2 12 1,0 0 2024,8-12 0,2 0 0,-18 33 0</inkml:trace>
  <inkml:trace contextRef="#ctx0" brushRef="#br0" timeOffset="22143">10879 4691 14796,'17'39'992,"-4"-1"-774,-10-13 23,1 25-171,-2-10 0,0 3-51,0 2 1,0 3-1553,0 9 0,-1 1 1606,0-11 0,0-2-71,0-3 1,-1-1 751,1 23-665,1-13-49,-2-8-1,2 0-34,-1-9 1,1 1-6,1-1 0,0 0 25,2 8 0,0-1-25,5 15-28,1-9 28,-3-18 6,-2-1-6,0-2 0,-3 1 2430,0 10-2346,-2-9-235,-1 14-12,0-22 96,0 2-134,0-12-236,0-4-2358,0-3 2795,0-29 0,0 20 0,0-21 0</inkml:trace>
  <inkml:trace contextRef="#ctx0" brushRef="#br0" timeOffset="22802">10737 4882 12746,'26'-27'918,"1"1"1,19-22-118,-20 12-358,-2 4-337,0 2 1,-6 11-74,-10 14 130,-1 2-23,-2 6-51,2 5 57,5 19-146,0-3-969,15 31-1384,-10-23 1,0 1 2352,13 27 0,-6-10 0,-15-31 0</inkml:trace>
  <inkml:trace contextRef="#ctx0" brushRef="#br0" timeOffset="24277">10903 7168 15564,'23'63'739,"-4"0"-672,-14-12-61,0 16 16,-3-25 0,0 2 12,-1 6 0,1 0-9,-1 3 0,0 2-10,0-10 0,-1 2 0,1 0-6,-1-1 0,1 0 1,0-1-1256,0 11 0,-1-2 1248,1-6 1,0-5 13,1-6-5,1 1-11,-1 0 117,3 17-117,-3-24 6,1 9-28,-1-23 1819,0-5-1797,-1 3 763,0 2-729,-1 5-34,0-2-504,0-3-34,-2-11 326,-1-6 172,-5-10 34,-1-7 6,-5-10 0,-2-2 0,-3-3 23,-2 2 22,-6-5-11,8 14 22,-1 1-40,12 14-16,5 5 12,4 15 144,14 15-145,1 0 1,3 1-12,12 13-45,9 2-145,-17-33 156,0-7 34,10-31-751,-1-8-605,-12 8 1,-1-3 1355,13-23 0,-16 24 0,-3 9 0</inkml:trace>
  <inkml:trace contextRef="#ctx0" brushRef="#br0" timeOffset="25411">10832 14049 15648,'13'50'1125,"0"2"-890,-7-2-1740,2 17 1541,-4-25 1,0 3-12,0 5 0,0 4-14,-1-3 0,0 4 1,-1-3-12,2 2 0,-1 1 154,-1-5 0,0 2 1,0-4-113,0-4 0,0-4-42,-1 0 0,1-1 0,-1 4 0,0-4-168,0 3 100,-1 2-828,0-30-353,0-9-734,0-33 2196,-5-23 0,4 11 0,-4-3 1</inkml:trace>
  <inkml:trace contextRef="#ctx0" brushRef="#br0" timeOffset="25796">10665 14359 12981,'15'-41'1593,"0"0"1,7-14-1330,0 4-91,-9 32-33,-1 6-11,-1 7 297,8 7-242,4 24-133,0 1-51,2 17-303,-7-9-385,0 1-1032,5 0-2940,-1-3 4660,2 0 0,-11-16 0,-3-4 0</inkml:trace>
  <inkml:trace contextRef="#ctx0" brushRef="#br0" timeOffset="26919">10879 16216 14717,'8'40'433,"0"-1"1,0 9-1,-1 1-352,-2-3 1,-1 3-467,0-2 0,1 4 0,-1-2 443,1 15 1,0 1-446,0-8 1,0 2 0,-1-6 388,0-8 1,0-3 322,1 10 1,0-2-326,-2-13 0,1-3 0,0 19 5,1 9 51,-2-1-61,-2-19-34,0 14-23,-1-34-100,0 11-6,0-4 687,0 21-603,0-17-269,-1 2 943,-1-28-1245,-4-4 291,-1-10-51,-5-4-55,-3-10 95,-4-4 89,0-2 190,-12-10 136,9 11 83,-5-3 168,15 16 1025,1 4-1136,7 5-18,1 2-78,4 2 39,5 5-67,6 2 157,22 13-84,-2-4-129,14 4-17,-10-12-22,0-4-51,-3-11-240,-3-10-807,-4-27 1137,-12 7 0,-2-1 0,0-6 0,-1-9 0</inkml:trace>
  <inkml:trace contextRef="#ctx0" brushRef="#br0" timeOffset="27567">10237 15764 13463,'24'-30'649,"1"1"1,14-15-504,-24 24-113,-6 14 141,0 3 162,-1 6 40,1 17-303,-3 2-73,1 17-17,-4 11-331,-2 0-1147,0 4-387,0-22 1882,5-17 0,-4-13 0,3-2 0</inkml:trace>
  <inkml:trace contextRef="#ctx0" brushRef="#br0" timeOffset="27921">10522 15740 12662,'12'1'1619,"-2"0"-1289,-10-1-134,0 37-73,3-15-22,0 31-39,5-26-62,2-2-6,2-3-156,1-6-197,1-5 6,0-6 51,-1-3 302,-3-6 0,-1-6 302,-4-20-178,-3 1 150,-3-24-168,-4 20 57,-10-10-163,2 27-454,-5 2-2251,6 22-1933,4 3 4638,3 10 0,4-9 0,1-4 0</inkml:trace>
  <inkml:trace contextRef="#ctx0" brushRef="#br0" timeOffset="28269">10760 15692 14566,'5'35'31,"0"0"0,6 23-227,6-32-599,3-11 408,-1-1 202,-2-10 185,-10-10 202,-2-4 285,-3-26-380,-5 12-40,-3-14-67,-5 21-28,-2 5-1462,-8 5 1490,1 11 0,4-2 0,8 7 0</inkml:trace>
  <inkml:trace contextRef="#ctx0" brushRef="#br0" timeOffset="28602">10903 15692 11178,'8'7'2531,"-1"-2"-2267,-7-5-7,0 34-201,4 3-61,2 11-141,4-13-302,1-26-90,2-4 12,-2-3 420,1-14 290,-5 1-77,-1-13 89,-4 5-73,-2-2-28,-1 3 107,-7-3-421,-1 5-481,-3 4 700,3 6 0,6 6 0,1 0 0</inkml:trace>
  <inkml:trace contextRef="#ctx0" brushRef="#br0" timeOffset="28962">11094 15692 13866,'11'36'283,"0"0"0,6 18-283,-4-28-73,-3-14 34,-1-6 22,4-5 235,-6-8 34,2-6-39,-6-6 78,-1-13-117,-1 7 342,-1-11 173,-4 21-689,-1 2-174,-4 11-464,0 6-679,-1 6-2581,2 3 3898,-1 4 0,5-8 0,1-2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6:37.2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15259 6525 14096,'-18'-1'1092,"2"-1"-739,5-2-224,2 0 257,-11-2-223,7 1-79,-6-1 246,-3 2-201,5 2 151,-13-1-190,4-1 50,0 1-68,0-2-4,8 2-63,-1-1 152,2 1-62,-2-1-89,2 1 83,0 0-27,-8-1-51,6 1 28,-6-2 23,8 2-23,-9-2 12,-2-1-18,0 1 12,-8-3-6,15 4 0,-7-2-27,8 3 21,0 0-33,1 1 56,-17 0-50,14 0 5,-12-1-11,16 2 6,1-1 44,0 0-50,0 0 34,-11-1 33,-5 0-67,0 0 17,-12 2-12,18 0 40,-19 1-45,21 0 0,-8 0 22,12 0-22,-2 0-5,1 1 5,-1 1 56,-1 1-56,-1 0-6,-1 1 12,-13 3-6,9-1-6,-23 6-44,14-2 50,1 0 0,0-1 5,21-5 1,-2 0 5,9-2-11,1 0-5,-7 2-7,3-1 7,-8 4-1,4-1-33,-14 8 39,6-2 0,-20 10 6,-1 3-6,9-4-6,-2 0-44,24-12 50,3-2-124,0 4 80,3-3-7,-1 3 23,3 0 28,-1 3 56,-2 3-50,0 2 5,-1 1-5,-1 2 78,-7 10-68,-12 13-10,4-6-6,-5 5 45,15-20-45,-6 10 0,1 2-6,0 1 12,3-3-6,6-9 39,1-3-33,1 0-6,1-2 5,1-2-5,0 5 0,3-5 0,0 6 0,1-4-5,-1 14 5,1-5-12,-3 25 12,4-20 0,0 11 0,1-13 6,2 2 11,-2 0-17,1 1-11,0 1 5,2-1 6,-1 0 22,1 14-55,0-13 22,2 25 11,8 0 0,-1-10 5,5 7 1,-3-27-6,0-1-6,2 0 1,0 0 5,2-1 0,1 0 0,2 0 0,-1 0 0,2 0 0,0-1 5,1-1-5,-1-2-5,12 8-1,2 0 0,1-1 12,9 4 28,-18-15-29,9 8 29,-9-7-12,22 21-22,-15-15 39,16 15-33,-12-14-624,-8-8 573,8 4 45,1-6 6,4-2 0,0-2-40,10-1 34,6-1 6,-9-1-6,8 0 44,-25-4-44,1-1-5,0 1 5,2-1 0,-1-1 0,2-1 0,1-1 0,1-1 0,0 0 618,0-1-618,14 2-6,0 0 6,1 0 0,7 0 0,-25-2 0,9 0-6,-14-1 6,26 0-5,-20-1-1,20 0-5,-25 0 11,1 0-6,1 0-27,0 1-23,16 2 50,2 4 12,2 0-17,11 5 5,-25-6-28,10 2 34,-14-4-33,16 0 33,-12-1 0,12 0 0,-16-1 0,-2 0 0,0 1 0,-2-1 0,-1 0 0,12 2 11,4-1-11,-1 0 0,10-2 11,5 0-5,-10-1-6,8 1 5,-27 0 35,13 1-40,-10-1-6,8 0 6,-14 0 0,-1-1 0,-1 0 39,-1 0-39,-1 0-5,13-2 10,4-3-5,1 0 39,12-7-39,-21 6 6,10-4-6,-12 5 6,27-4-1,-20 3-5,20-3-5,-31 3 5,-1 0 0,-3 1 0,-2-1 0,5-1 0,5-1 0,-6 0 0,3 0 0,-11 1 0,2 0 0,2-3 11,14-6-11,-8 2 0,10-3 5,-10 3-5,0 1 0,-1-1 6,1 2-6,-2 0 22,8-3-27,-3 1 5,-3 1-17,0-2-17,-6 1 40,-3 2-6,0-3 6,-9 7-1,1-1-5,-1 0 6,1 0-6,0 1 0,1-3 0,1 1-34,7-8 40,-4 4-1,9-12 7,-4 5-12,-1 1 0,4-4-6,-11 10 0,3-3 6,-6 5 0,-1 0 0,-1 0 0,0 1 0,-1-1 6,1-1 16,0 0-22,1 0 0,1-2 0,1 0 6,3-8-6,2-2 73,4-12-73,-7 10-45,0 0 45,-7 12 56,1-6-50,-2 5-1,0-3 1,-1 6-6,-1 1-39,0-1 39,-1 1 0,1-1 39,1-8-67,1-3 67,0-1-56,2-6 12,-3 12 10,2-6 46,-1 9-46,-2-4-44,0 6 39,-1-2 39,0 6-39,0 0 11,0-1-5,0-1 0,0-3-1,0 0 6,0-3 1,0-8-1,-1 6 28,-2-14-33,0 14 5,-2-5 22,0 7-27,-3-7 6,2 4-1,-6-13 34,5 15-11,-2-6-34,2 8 5,0-1 1,0 0 5,-4-11-11,1-2 62,-4-10-46,-1-7-16,5 17 0,-2-4 40,2 10-40,3 5 0,-4-6-34,4 8 96,-2 1-62,2-1 5,-2 1-44,-3-5 39,-4 1 56,-5-4-56,4 6 0,-6-5 0,9 10 6,-5-5-6,5 6 50,-7-6-44,5 4-6,-5-2 50,0 2-84,-2 0 34,1 0 12,-4-2 21,4 0-27,-1 1-1,-10-9-5,11 9 6,-19-10 50,15 11-50,-8-4 72,10 8-72,2 2 66,-1 1-38,2 1 5,0 1-33,2 2-1,0-1 35,2 1-29,-6-3 34,-1-2-45,-9-6 33,8 2-22,-11-8-5,14 9 0,-9-4-1,-4 4-5,8 4 84,-19-4-28,9 6-56,1 0 0,-7 1 17,9 2 22,-9-1-39,11 2 11,-6-1 45,17 2-56,-6-1 6,9 1-6,-6-2 34,6 1-29,-6-1 6,6 0-11,-1 1 6,0-1 0,-1 1-1,0 0 1,1 1-1,0 0 7,-7-2-12,7 1 0,-14-1 5,15 0-5,-5 1 0,10 1 0,0 0-5,1 0 10,1 0 1,-5-2-6,3 1 0,-5-2 0,3 1 0,-2-2 5,-3 0-5,-3-2 34,-17-3-40,7 3-139,-32-6-18,21 6 17,1 1 1,0 0-1688,-15-3 1561,19 2 1,-2 1-587,-8-4 1,0 1-28,5 1 0,-2 1 885,-3 0 0,-5 0 0,8 1 0,-18-1 0,28 4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03.7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4499 6144 12886,'-20'12'958,"0"-3"-661,8-9-96,-1 1-55,-3 0-45,-1 1 78,0 2-106,-2 0 16,0 1 1,1 1-45,-1 0-40,0 1 1,1 1 27,-1 0 57,0 1-79,-2 1 23,0 0-34,-1 0 67,1 1 34,-1-2-17,-6 4-79,7-4 86,-6 2-86,9-4 102,-9 5-57,6-4 17,-15 10-61,15-8-1,-6 5 29,9-5-34,2 2-129,-4 5 73,5-4 56,-9 13 34,6-1 5,-1 2-5,-4 11 5,-3 11 0,0 3-22,1 1-17,9-16 39,4-2-33,2 1 5,1 1-11,5-3 0,1-9 0,2 0 0,0 1 0,1 1 0,0 14 106,3 16-95,-1-9-5,3 4-6,0-28 17,4 7-17,0-6-6,4 5 6,-2-9 45,1 0 78,2 1 84,-1 3-117,2 0-34,0 1-56,-1-1 28,9 8-28,-6-7 11,6 7 17,-8-9-5,10 9 10,-6-7 1,15 16-23,-14-18-5,7 6-6,-9-11 33,1 0-22,9 5-11,-4-6 0,18 11 0,-4-7 0,0-1-16,12 3 83,7-1-62,-10-5-5,8 2 6,-28-11 0,0 0-1,-2 1-5,-1-1 0,0 0 0,-1 0-5,0-1 5,-1-1 0,1-1 5,-1 0 1,0-1-1,1 1 1,9 1 5,12 2-11,-8-2 0,5 2 0,-19-4 0,-1 1 0,0-1 0,9 3 0,-7-2 0,6 2 6,-9-3-6,0 0 0,0-1 5,-1 1 7,0-1-1,11-1-67,4 1 101,0-1-29,8-2-16,-18 0 6,17-1 0,-18 1-6,8 1 0,-11-1 5,1 1-10,-1 0 5,11 0-6,-9-2 6,9 1 6,0-1-6,-9 0 0,14 0-45,-12-1 45,-1 0-6,-3 0 23,-9 0-11,-1 1 5,-2 0-11,-5 0 0,1 0 0,-1 0-11,-1 0 11,0 0 0,1 0-6,-1 0 6,2 0 6,1 0 38,8 0-32,18 0-7,-7 0 6,22 0-5,-14 0-6,1 0 0,-2 0 0,-10 0 6,-1 0-1,0 0-5,6 0 39,-2 0-39,-1 0 12,-3 0-1,-11 0-11,0 0 5,-6 0 1,-1 0 67,-1 0-56,0 0-17,1 0 5,-1 0-5,1 0 0,0 0-5,0 0 5,1-1 0,0 1 0,1-1 5,-2 0-5,1 0-5,2-1 5,-2 1 5,2-1-5,0 0 23,1-2 16,0 0-39,1-2-28,-2 2 95,2-4-56,3-2-11,0-1 17,4-4-17,-5 6 0,4-4 6,3 1-1,3-2 1,1 0-6,8-4 0,-5 3 0,-1 1 0,0 1 5,-13 8 1,0-1 5,-6 4-5,-2 2-12,0-2-11,0 1 17,0-1 6,1 0-6,1 0 39,-1-1-44,2 1 5,-3 0 0,2 1 0,-1 0 140,-2 1-140,2-1 0,0 1 0,1-2 0,1 0 5,-1-1 1,1 1-1,1-1-5,0 0 6,3-1 0,2-1-1,2-2 29,12-5-45,8-3 11,2-1 0,3 1-23,16-6 29,-19 9 27,19-9-33,-13 6 0,-10 4 6,10-6-6,-13 6 0,0-2 6,0 2-1,8-6-5,-8 6 11,13-6-11,-13 6 0,-3 1-84,-3 1 79,-14 7-96,0-1 28,-5 3 0,0 0 73,-1 0 0,1 0 6,0 0 5,1 0 17,1 0-22,0 0-6,0 0 5,6 0-10,4 0-1,3 0 6,14 0 51,19-1-18,-8-1-33,15-1 0,-21-1 6,3-1-6,3-1-28,23-3-1467,-14 1 1512,-17 3 0,1-1-14,1 1 0,-2 0 13,18-3-10,-10 1 0,0 1-23,23-3 17,-2 0 2,-24 5 1,-2 0-722,7 0 719,13-2 6,-19 2-6,0-1 5,0 1-5,-2-1 0,-1 1 0,0 0 34,-2-1-34,1 2 11,-1-1 1366,0 1-1371,16 0-12,7 0 6,0 1 0,-20 1 0,0 0 0,6 1 0,13-1 0,-18 1-5,-1-1 847,0 0-842,-2 0 0,1-1 5,-1 0 1,1-1-6,-1-1 0,1 0 0,0 0 0,15-2 45,4 0-45,0 1-37,-20 1 1,-1 0 42,7-2 5,13-1-11,-15 1-39,17-2 33,-12 2 0,-6 1 1,0 1-1,7-1-33,14 0 39,-19 1-6,0 1 6,-3 1 0,0-1 6,10-1-6,-12 1-45,21-1 12,-22 2 38,21 1 1,-22 0-6,8 1 5,-12-1-5,-1 0 0,0-1 23,-1 1 10,0-1-66,-2 0 33,-2 0 0,0 1 11,7-1-11,2 0 0,3-1-56,1 1 56,-14 1-6,-1 1 1,-12 0 5,0 0 0,1 0 0,-1 0 0,1-1 0,2 1 0,1-1 5,3 0 1,12-2-6,6-3 56,16-5-50,-8 0-6,14-6 0,-20 7 5,9-4 6,-16 6-5,7-3-6,-13 4 6,5-3-6,-13 5 33,0-3 12,0 1-23,5-7-22,1-1-5,8-4 10,-8 3-5,8-2 0,-12 7 0,12-8 56,-12 8-56,4-4 0,-7 3-5,0-1 5,-1-1-34,7-9 34,-4 5 0,5-8-5,0 0-1,-6 5 12,3-3-1,-7 9-5,-1-2 34,-2 4-29,0-8 63,-5 8-68,1-6 0,-2 4 5,0-9 51,0 7-56,-1-5 84,-5 1-78,-1 4 11,-10-14 27,-4 3 57,-5-8-28,3 10 45,-4-4-113,12 16 113,-5-5-40,6 8-16,-9-5-29,5 2 35,-8-2 38,6 3-106,0 1 0,-1 0 67,-1 0 6,1 0-73,-1 1 6,0 1 146,-9-2-147,6 5-5,-8-3 73,7 5-62,0 1 40,-2 0-51,1 1 11,-1 0 39,1 0-16,0 0 5,2 0 28,1 0-11,1 0-56,0 1 6,0-1-6,-2 1 61,1-1 85,-12 0-79,-4 0-5,-11 0 61,-13 0-117,19 1 61,-7 1-56,23 1 62,-14 0-62,-4 4 95,-12 1-100,12 2 44,7-1-16,13-3 5,-11 1-33,0 1-1,-1-1 57,-5 2-12,9-1-44,0 1 5,-8-1-5,17-1-1,-7 0 1,10-1 39,0-1-40,1 1 1,0-1-6,0 0 0,1-1 6,-1 2-12,-8-1 6,5 0 45,-18 1-51,6 0 6,0 0-78,-10 3 44,19-2 34,-9 2 0,11-1-5,1 0-35,-1 1 40,1 1 0,-2 1 0,1 0 0,0 1 6,-14 4 5,9-4-5,-9 5-1,10-6 46,-28 11-23,19-8-23,-22 7 35,25-9-40,-1 1-6,-2-1 0,-1 1-44,-19 4 44,15-3 12,-12 3-6,4 0 17,-2 0 95,-11 2-115,25-8 0,1 0 3,-13 2 0,-7-1 0,29-5 34,-14 0-34,11 0-11,-19 1 11,23-2-6,-7 1 0,12-2 1,0 0-1,0 2 1,1-1 33,-11 3-28,8-1-40,-18 3 40,19-3 51,-9 1-40,11-2 6,-13 1-6,-4 0-6,-2 0-5,1-2 6,12 0 0,0-1-6,0 1-6,-1 0 0,2 1-83,-14 4 89,10-2 11,-11 3 28,14-3-27,-13 2-7,10-3-5,-22 1-5,22-5-12,-10 1 17,14-2 11,-28 0-22,21 0 11,-21-1 44,28 0-44,2-1-123,-8-4 84,1-3 95,-17-8-50,17 5 5,-4-4-50,5-1 33,12 6-27,-18-11 83,20 11-50,-7-4 6,7 5-1,-2 0 1,1 0 27,-2 0-21,-8-6-7,4 3 1,-16-10-1,8 3-5,-1 1 0,-5-3-11,16 11-28,-6-4 39,8 5 0,0 1 6,1-1-1,0 1-5,1-1 0,0 1-33,1-1 33,-9-7-6,7 4-28,-8-5 12,10 6-45,-16-12 67,12 9 0,-12-8-51,14 11-66,-8-3 111,5 3-61,-5-3 67,7 6-73,-1 0-16,0 1-23,-13-2 95,-2 1-73,-12 1-111,-12 3 201,20 3-6,-7 0-78,12-3 84,8 2-6,-7-3 1,13 2-1,3-1-61,3 1 61,2 0 1,2 0 5,2 0-6,1 2 6,2-1-5,-2 0-63,-6 0 35,1 1 22,-6 2-68,5 0 34,-14 0 34,-7 0 6,-3 2-29,0 1 0,10 0 29,0 1-1,2-1 1,2 0-35,3-1 35,-3-1-1,9-1-50,-4 0 56,8 0-29,1 0 35,-1-1 0,5 0 6,-1-1-12,1 0-52,-6-1 47,1 0 5,-6-1 0,-3-1 0,-4 2-34,-1 1-44,-7 1-85,-7 5 163,6 1 6,-6 2-6,19 0-22,0-2 10,0 0 7,0 1-1,-1-1-39,0 1 45,-1 0-50,1 1-23,-1-1 23,-1 1-12,-1-1-27,-2-1-281,-15 0-543,6-2 0,-2 0-1904,-23 4 2715,19-3 0,5 1 0,11 0 1,5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19.4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4142 8430 11794,'-52'-2'1187,"6"1"-660,33 1-286,-2 0-124,-1 0 46,-1 1 77,-9 2-66,-14 5 28,6-1-118,-7 2-6,18-2-44,0-2-23,0 2 84,-10 1-89,1 2-6,0 0 5,-9 8 34,22-8-27,-10 8 44,12-7-45,-8 9 22,4-3-27,-19 17 56,-13 7 44,9-7-59,16-13 1,1-2 14,-4 1 67,2-3-129,3-1 45,2-1-11,5-2 5,2-1-39,2-2-6,3 2-33,1-2-6,3 3 40,0 1-7,0 3 7,-5 12 5,3-4 45,-9 21-34,8-16-6,-4 9 1,4-10 50,0 0-22,1-1-34,0 0 5,1-2 34,1-2-11,2-3-28,1-3 0,2-3 0,1-3 28,1 3-16,0 2 60,1 0-21,0 8-18,0-8-27,0 7 39,0-5 0,2 10 11,4 2-12,2-1-44,7 2 40,-4-15 10,4 4 23,-3-8 5,2 1 1,9 5-46,-5-5-16,15 8 17,-13-9-29,6 3 1,-7-6 123,10 6-96,-4-5 6,7 4-33,-8-5-6,0 0 6,-1-1-6,-2-1 0,1 1 44,-2-2-38,1 1 95,9 2-96,-6-2 63,16 3-68,-16-6 0,7 3 0,-10-4 39,0 1-34,0-1 1,1 0 39,0 1-12,12 2-27,-8-1 0,9 0 38,-12-1-38,0 0-6,10 1 6,-9 0-1,8 1 6,-1 0-39,10 1 73,-6-1-78,4 0 72,-19-2-62,10 3 23,-8-1 45,7 3-45,-8-3 0,0 0-33,1-1 33,11 4 50,-8-4-50,9 3 6,0-1-1,-7-2-38,8 3 33,-11-4 0,0 0 39,-1 0-39,0 1 5,12 2 1,-7-1 11,21 4-12,-20-3 1,11 1-6,-13-3-6,1 0 1,1-1 5,0-1-23,15 1 18,-11-3 10,12 2-5,-14-3 34,31 3-34,-23-2 6,24 3-6,-29-3 0,0 2-45,19 3 73,7 0-34,0 0 6,-1 0 34,-19-3-29,0 1-5,12 0-11,1 0 8,-13-2 1,0 0 2,13 1 5,5-2-5,-30-1 11,11 0-11,-10 1 0,9 1 6,0 1-6,-10-3 11,9 3-11,-12-2 0,-1 1 11,-1-1-5,9 2 0,-8 0-1,7 2-5,-11-2-33,10 2 21,11 0 12,-7-1 6,5-1 28,-19-2-29,-1-2 1,8 2-6,-7-1 5,4 0-5,-9 0 6,3 2 0,-5-1 5,6 4 0,-1 0-5,-4-1 5,0 1-11,-7-4 0,-2 0 0,3 2 11,0 0-11,0 0 0,1 0 0,2 2 0,-1-2 6,5 4-6,7 1 0,15 4-6,-4-2 6,7 0 0,-17-6 6,9 0-1,-7-1-5,7 1 11,-9-2-5,-1 0 39,1 1-45,9 0 0,-8 0-6,7 1 6,-2 0 11,7 0-5,-7 1 5,1-1 17,-17-1-28,-2 1-5,-1 0-1,-2 0 6,0 0 39,-1 0-5,0 1-29,1 1 29,1 0-28,2 1-1,0 1 1,2 1 39,9 5-34,-3-4 39,19 9-39,-2-5-5,2 0 0,11 1 50,-18-7-51,11 3 1,-12-5 5,2 0 39,12 5-44,-10-4 0,9 3 38,-16-4-44,-2-1 6,9 2 11,0 0 28,13 5-40,-18-5-5,1 3 11,-17-4 29,0 0-40,-1 2 11,0-1 22,0 2-27,0-1-6,0 1 6,0 0 5,1 0-11,-1 0 56,8 7-39,2 2-12,8 5 29,-5-4-29,9 3-5,-13-10 0,17 8 6,-17-9 28,6 2-29,-9-4 6,6 3-11,-5-3 6,6 4 28,-7-4-34,0 1 5,9 4-5,-6-3-39,15 8 78,-8-5-39,0 1-33,5 3 27,-15-8 6,6 4 45,-1-1-34,3 2-11,0 0 6,0 0-6,-6-4 5,-1-1 1,8 6-1,1-1 40,11 7-34,-13-8-11,2 2 0,-15-9 6,-1 1 5,5 3-11,-4-3 0,3 2 0,-4-3 0,-1 0 0,2-1-33,-1 1 27,1-2 12,-1 0-6,7 2-23,0 0 23,1-1 0,-3-1 6,-3-4-6,-1 2-6,9-3 12,1 1-6,1-2 0,7 0 5,-13 0 1,7 0-6,-7 0 0,1 0 6,9 0-6,-6 0 0,13 0-6,-7-1-33,-2 0 33,4-3 6,-13 2-5,4-1-1,-7 1 6,-1 0-11,3-1 5,-4 1-27,2-1 27,-5 2-28,-2-1 29,0 0-1,0 1-5,2-1-39,7-3 38,-3 1-32,2-1 38,-7 1-33,1 0 5,-1-1 29,1 0-1,-1 0-28,-1 0 23,0-1 11,2-1 0,0 1 0,-1 1-33,1-1 27,-3 1-39,1-2 0,0 0 40,-1-1-29,-1-1 34,0-1 11,0-2-11,1 0 12,-2 0-1,0-5 22,-2 5-27,-1-2 0,-1 5 27,0 0-27,0-1 44,-1-5-22,-6-12 6,1 5-29,-4-6 29,4 15 5,-3-5-33,1 5 61,-2-4-28,0 6-28,1 0 29,-3 1-40,0-3 5,-2 0 1,-2-1-1,1 1 91,-7-5-63,7 7 18,-10-6 16,5 7-11,1 0-6,-6-2-44,10 5 45,-5-4-45,6 3 44,1 0-11,-2-1-28,2 1-5,-2-1 44,1 1-50,0 1 51,-7-4-6,5 4 33,-12-7-61,6 3 33,0-1-39,-7-3 96,4 3-96,0-1-11,-6 0 101,13 5-101,-6-3 33,7 2-27,0 1 28,2 0-29,0 0 6,2-1-5,-7-5 39,0-2-40,-2 0 7,2 1 27,4 3-28,0 2-5,-10-5-6,6 5 0,-8-3 0,-2-1 0,6 4 11,-7-4 0,9 4-5,0 0 27,-1 1-27,1-2-12,-1-1 6,-1-1-5,-10-10 5,-5-4 0,9 5 0,0 1 5,-12-9 18,-5-3-23,22 17-6,0 1 6,0-1 0,1 1 0,1 0 0,1 1 0,0 1-6,-7-7 6,7 4 0,-13-11 0,9 1-11,-1 1-11,-5-8 22,13 13-6,-4-5 6,6 9 0,3 2 11,1 0-11,2 2-5,0 0 5,2 1 0,-1 0 11,1 0-11,-2-1 0,1-1-6,-8-8 6,0-2 6,-1 0-6,-2-5-17,9 13 23,-10-15-6,8 12 0,-4-6 0,4 6 5,1 1-5,0-1 6,1 1-6,0-1 0,0 0 0,1 0 0,-6-10 0,4 8-39,-12-15 50,2 7-11,-1 1 17,-9-5-17,13 13 0,-8-5 0,9 9 28,0 0-28,2 0-6,-8-5 1,6 3 5,-7-4 5,-2-1-10,6 5 5,-17-11 5,6 5-5,-1 1 6,-6-6 5,16 12-11,-6-4 6,10 6-1,3 2 23,-1 0-22,3-1-6,-2 1 5,2 0-5,-1-1-39,0 2 39,-11-8 17,-4 0 0,-8-7-12,7 7 1,-2-1 33,14 10-39,-2-2-33,9 5 5,1 0 28,1-1 5,0 1 1,-3-6-1,1 3 51,-3-2-44,2 2-12,0 1 5,-1-1-5,-2 0-45,-9-5 40,4 3 16,-20-9-11,12 8 6,-26-8-6,20 10 0,-13-3-6,16 6 0,-1 0-33,-15-1 34,-1 1-1,0 0 6,-8 4-6,25 2 6,-7-1-5,12 1 5,-8-2-6,-8-3 6,9 2 0,0-3-50,20 3 22,1 0-6,3-1 6,0 0 28,2 0 0,2 0-17,1 0 23,1-1-6,0 1 11,0-1-5,1 2 33,-3-2-33,2 2-1,-2-3 12,2 3-17,-2 0 6,0-1-6,-1 0 0,-9-4-6,-6 1-5,-2-1-34,-3 2 6,-5 1 33,7 4-27,-9-1 21,10 2 12,-12 1-5,8 0-1,-19 0 6,21 0 6,-15-2-6,21 2 0,-5-3 0,13 2 0,2-1 0,2 0-6,-3-1 6,4 1 0,-1-1 0,4 1 0,-1 0 0,-1 0 6,-2-1-1,-6-1-10,-12-1-1,3 2 1,-7 0-1,11 4-50,-11 0 56,7 0 0,-9 0 6,1 0-6,8 0 0,-7 0 0,11-1-6,-6-1 6,1-2 0,0 1 0,6-2 0,5 2-39,2 0 44,-1 1-10,0 1-96,-6 1 101,4 0 0,-15 1-50,9 2 38,-7 2 12,6 1 0,-1 1 6,-1 0-28,0 0 55,-10 3-27,8-3-1,-18 4-5,17-6 6,-21 3-6,17-4 0,-11 3 0,11-2-34,-1 2 34,2 1 0,1-1 6,2 1-6,2 0 0,2-2 6,-7 3-1,0-3-5,2 1-50,-3 0-225,1 2 90,-3 1-39,-6 2 0,12-6-73,1 0-157,7-4-162,-3 0-476,-2 1-1579,-7 5 2671,-12 11 0,19-8 0,-4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8:38.8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3976 8501 11452,'-58'9'1014,"8"-2"-196,24-1-712,5-2 40,-5 3 27,-3 2 135,-4 3-179,2-1 28,-9 8-84,18-8 22,-5 4-45,8-5-50,0 1-5,1 1-1,0 0-5,-1 2 45,-6 8-34,6-2-40,-12 14 74,14-13-28,-3 7-12,7-8 6,-11 16 0,9-13 34,-8 14-34,10-17-34,1 2 34,1-1 39,1 1 6,-3 8-11,2 4-34,-1 0 128,-1 9-55,6-18 22,-1 10-89,3-13-6,2 0 45,0-2 28,2-1-73,-1 0 100,2 8-32,0-6 4,0 7-4,0-7-24,0 7 24,3 3-63,1-2 6,6 5-5,-3-15-6,8 12 124,-3-5-119,1-1 1,-2 0 100,-3-8-100,0 1 67,1 0-68,-1 1 51,1 0-50,0 0 0,4 6 27,3 1-33,5 5 11,-3-10-5,7 5 33,-8-11 107,5 6-57,1 3-44,-4-6-45,6 7 67,-8-9-61,1 0-6,0 0 84,8 6-39,-5-5-6,16 10 23,-5-6-57,2 0 40,8 3-39,-16-10 33,8 3-34,-9-6 7,-1 0-12,0 0-28,10 3 28,-8-4 0,7 2 67,-9-4-67,1 0 0,0 0 61,13 5 12,4 1-73,0 2 39,10 3-5,-21-7-34,20 6 6,-21-8 5,6 1-6,-12-3-5,-1-1 0,-1-1 0,0-1 28,-2 0-28,0 0 6,-1 0 28,2 0-29,8 3-5,3 0 0,10 3-5,-8-2-1,8 0 6,-17-4 0,9 1 0,2-1 6,-8 1-6,9 1 5,-9 0-5,1 0 34,1 2 11,0-1-45,2 2 0,0-2 0,17 4-51,5 1 82,-9-3 0,0 0-31,16 2 0,-24-4 0,-1-1-11,20 2-1,-14-3-44,12 2 56,-20-5 0,-1 0 6,-1-2-6,-2 1 0,-1-1 0,-1 0 0,-1 0 0,-1 0-6,9 0 6,-8 1 51,16 3-51,-18-2 0,6 3 5,-8-1-5,8 5 6,-6-2-6,6 2 0,-8-4 11,-2 1-5,2-1-6,-1 1 45,0-1-45,1 0 5,-1 0 40,11 2-39,-6-2-1,19 5 1,-17-5-6,20 3 5,-19-5-5,9 3 0,-12-4 45,0 1-45,1-1 6,0 1-6,-1-1 5,-1 1 7,-2-1-7,0-1 51,8 3-56,0 0 0,7 2 28,5 1-28,-16-3 0,3 0 0,-17-4-5,3 2-1,-6-1 0,2 0 1,-7-1-1,-1 1 6,0-1 0,-1 0 6,0 1-6,0 1 33,0-1-27,5 4-6,1-2 6,3 3 61,0-1-67,1 0 5,0-1 40,2 0-45,9 2 0,-4-1 11,8 0-11,-7-1 79,12 1-79,-7 0 0,7 0 0,-10-2 5,0 0 18,8 1-23,-7-2 11,15 4-11,-18-3 11,15 3-5,-17-1-6,7 0 11,-10-1-11,-2 0 0,-2 1-6,-2 0 6,0 0 6,-3 0 0,1 1 5,-1 1-6,-1-1 1,0 2 0,5 4 5,5 5 0,13 11-11,-7-7 6,5 2 5,-13-13 0,4 3-5,1-1 44,4 3-16,-7-5-29,0-1 1,-7-2-1,3-1 35,0 2-24,7 4 24,-3-2-24,4 3-16,-5-5 6,-1 0 0,0 0 55,11 4-61,-10-4 34,13 6-23,-15-6 28,3 3-39,-5-4 0,1 1 11,1 0-11,0 1 12,7 3-12,-3-3-6,10 6 12,-11-7-1,5 3-5,-7-4 34,-1 1 11,0 1-40,1 0 1,0 1-6,0-1 5,2 1-5,1-1 6,1 2-6,1-3 0,0 1 0,1-1 6,10 4-1,-6-4 34,19 8-16,3 4-18,-8-4 1,7 6-6,-23-10 6,2 2-1,0 1-5,1 0 0,2 1 6,-2-1-6,0 0 5,-2-2 1,7 4 0,1 0-1,6 4 6,5 3-11,-14-8 6,2 1 0,-16-8 5,13 9-6,-10-5 57,17 12-68,-18-13 6,6 6 0,-7-8 6,2 1 0,-1 0 5,10 4-11,-5-3 45,13 7-12,-15-9-33,6 5 6,-9-6-6,0 1 5,0 0 1,8 6-6,-6-5 0,8 5 0,-9-6 0,2-1-56,-1-1 50,0-2 6,-1 1 68,8-1-63,-7 0 1,14 3 11,3 3-17,-6-1 5,5 1-5,-15-5 0,0-2-39,1 0 50,16 1-5,-13-3 5,20 2-5,-24-5 5,15 2-17,-6 0 6,1-1 0,8 1 11,-6-1-5,1 1 0,9-1-1,-14-1-5,8 1-5,-9-2 5,0 1-6,1-1 0,-1 0 6,1 0 0,-1 0 6,-1 0-6,13 0 0,-10 0 0,22-3 0,-22-1-11,9-2 5,-13 1-39,8-5 45,-9 3-5,5-3-1,-14 3 1,-1 1 5,-3 0 0,-1 1 0,-2 1 0,0-1-6,-2 1-28,2-3 34,-1 0 12,4-9 4,2-9-10,-2 4 0,1-7-1,-6 12-5,0 1 6,-1-1-1,1 1-5,-1-2-28,2-5 28,-3 4 12,0-4 27,-3 7-6,-2 0-33,-3-2-16,-9-10 10,-16-10 6,5 7 11,-6 0-5,15 18 5,-3-1-5,4 4-6,-3-2 33,6 6-33,-1-2 0,0 0 6,-1 0-6,0 0 0,-2-2 5,-1 1 57,-8-3-56,6 3 27,-10-2-27,12 5 28,-4 0 0,8 0-34,-2 1 0,0-2 5,-2 0 29,0-2-28,0 1 38,-1 0-38,-1 0 5,0 1 28,0 0-33,0 1 0,0 0 50,-6 0-51,5 2 102,-12-2-96,4 1-11,-1-1 11,-8-3-5,14 4 5,-7-4 39,9 3-33,-18-4 61,14 3-78,-13-1 6,19 4 56,-6 0-1,6 1 29,-13 0-73,-3 0 22,-4 0-34,0-1 7,7 0-12,8 1 5,-26-3-5,19 2 56,-20-1 28,25 3-22,0 0-57,1 1 29,0 0 5,-9 0-16,-12-1 49,9 0-66,-4 0 39,18-1-40,-8 2 29,6-1 0,-6 0-34,9-1 0,0 0 5,-1-1-5,0 0 0,-1-1 6,1 1 5,1-1 28,-7-1-33,7 1 5,-7-1-5,11 2-1,-9-2-5,7 2 0,-13-5 0,13 4-11,-6-5 5,8 3 12,-15-8-6,12 5 34,-12-6-34,15 8 0,-8-3-6,7 2 6,-11-5-11,-1-2 11,5 1 0,-3-2-6,12 6 6,1 0 0,-1 0 6,0 0-6,1 1 0,0-1 5,0 1-5,2-1 0,-1-1 0,0 1-5,1-1 5,0 1-6,-4-5 17,-2-3-11,4 4 6,0 0-6,8 8-34,-2-3 40,-2-2 5,-1-1-11,0 0 6,2 3-6,0-1 5,-2-1 1,-1 1-6,-1-2-62,-8-5 62,4 5-5,-5-5-1,8 5 6,-6-4 0,6 4 0,-12-10-11,4 3 5,1 0-5,-11-12 6,16 13-29,-18-20 62,12 10-28,-1-2-56,-4-8 73,1-7-51,5 8 29,-1-5 5,13 18 0,1 2 0,0-1-6,0 1-44,-2-8 55,2 8-5,-2-5 0,3 8 0,0 0-5,-1 0 5,1-1-51,-5-10 51,4 6-33,-7-18 33,7 18 0,-3-8 0,4 11-34,-4-8 28,4 5-38,-3-6 44,5 6-12,-1 1-44,1-1 51,-1 0-6,1 0-29,-1 0 35,1 0-6,-3-10-29,-1-2 40,0 0 0,-3-7-33,5 18-40,-5-21 67,4 19-55,0-11-12,2 12 62,1-2-45,-1 2 17,0 1 33,0 2 6,0 2 6,-2 1-12,-3-8 6,1 7 6,-9-18-1,-2 7-78,-15-21 68,10 19 5,-4-6 0,15 21-11,-14-13-23,11 13 28,-11-11-5,14 14 6,0 1 5,-1-1-12,0 0-77,-9-7 55,7 6-50,-14-13 67,14 12 12,-6-6 5,7 5-6,-1-1-83,-10-10 83,5 6-84,-6-7 56,7 9 34,0 0-6,0-1 1,-1 1-34,2 0 5,-2 0-5,-11-9 33,-4-3-89,0 0 84,-13-8-110,20 20 1,-2 0 64,-21-13 14,20 14 0,2 3-42,-6-1 78,-1 2-117,-1 2-34,-2 1 1,-3 2-68,-3 1-45,-4 3 31,5 3 0,-4 1 50,9 0 1,-2 0-1333,-18 0 0,-2-1 1341,16 0 0,-1-1-171,4-1 1,-2-1 0,1 0-839,-6-2 0,-1-1 1188,1-1 0,-3 0 0,9 2 0,-12-5 0,-3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9:28.3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10046 11144 17266,'38'11'84,"9"0"-39,-19-7-6,25 0-28,-19-3-5,23 1-6,-25 0 5,7 0 1,-16 0-6,-2-1 0,-3 0 0,-2 0-34,-3 0-139,1-1-202,-5 0-29,-1 0 404,-6 0 0,-2 0 0,-1 0 0</inkml:trace>
  <inkml:trace contextRef="#ctx0" brushRef="#br0" timeOffset="593">10213 11049 16493,'-21'5'543,"1"0"-302,2 5-174,2 0-16,-5 4-46,4-1 119,-4 6-124,7-6-6,-3 5-33,12-10-28,0 0 67,5-3 5,3 1 1,3 2-6,6 0 11,2 3-11,4 2-73,1 1-162,0 1-415,0 1-4553,11 16 5203,-9-8 0,0 1 0,-14-15 0</inkml:trace>
  <inkml:trace contextRef="#ctx0" brushRef="#br0" timeOffset="1410">11212 12263 14813,'27'-21'1036,"1"5"-823,0 12-34,4 3-56,3 0-39,2 1-22,0 3-56,-1-1-6,-3 4 5,-3-2 1,-4 0-118,2 1-964,-9-2 1076,-8-1 0,-7-1 0,-8-1 0</inkml:trace>
  <inkml:trace contextRef="#ctx0" brushRef="#br0" timeOffset="1752">11308 12097 13099,'0'3'2515,"1"0"-2246,-30 35 112,13-13-157,-4 3 0,0 3 22,1 7-56,2-1-61,1 8-118,8-12-11,9-3-179,27-15-168,3-11-2112,11-2 0,2-2 2459,9 0 0,8 0 0,-40 0 0</inkml:trace>
  <inkml:trace contextRef="#ctx0" brushRef="#br0" timeOffset="3430">2595 10787 14992,'38'20'818,"1"2"-527,-8 3-118,-1-3 1,3 1-1973,-4-4 0,2 1 1841,14 9 0,2-1-26,-4-5 1,3-1-189,3 0 0,4-1 0,-2-1 242,9 3 0,0-3-44,-8-2 0,1-1 0,-3-1 7,1-3 1,-3 0-28,0-1 0,0 1 16,2-1 0,-1 1 9,3 1 0,0 0-12,2 1 1,0-1-20,2 2 0,0 0 3,3 1 0,0-1 36,2 2 0,0 0-724,1 1 0,1 0 730,0 1 0,0 1-28,1 0 0,-1 1-137,-20-8 1,0 1 0,0 0 121,0 0 0,0 1 0,1 0 344,-2-1 1,1 1-1,4 1-335,12 4 0,7 2 1,0 1-1,-5-2-11,-6-3 0,-4-1 0,3 1 109,6 2 0,5 2 0,-1 0 1,-8-3-108,5 1 1,-2-2 396,-6-2 1,3 1 0,-3-1-381,8 2 1,0-1-9,-11-4 1,2 1-1,-1 0-4,-3-3 1,-1 0-1,0-1 32,17 4 1,-2 0-38,-1 0 1,-3-1 3,-13-4 0,-6 0 628,8 2-614,-11-2 0,1 0-15,20 6 12,-9-2 0,0 1-17,4 2 0,12 6 5,-23-7-2,-8-2 0,1 0-87,7 2 220,-8-2 0,-3-1-1564,-8-3-219,-5 0-618,-11-4 2265,-9-2 0,2-2 0,-1-1 0</inkml:trace>
  <inkml:trace contextRef="#ctx0" brushRef="#br0" timeOffset="4455">3404 12716 13771,'5'-36'1400,"6"3"-1075,17 12-173,11-2-7,13-5-112,-19 12 1,2-1-1733,7-2 1,2-1 1740,5-3 0,1 0-39,3-1 0,3 0-3,-7 3 0,2-2 0,4 0 15,-4 2 0,2 0 1,1-1-1,-2 1-4,5-2 0,-1 0 1,0 0 1,8-3 0,2 0 0,-8 3-13,-10 4 0,-5 1-14,2 0 0,-2 1 14,0 0 0,-1 1 0,-2 1 0,1 0 17,16-6 0,-1 0-15,-13 6 1,2-1 2,4-2 1,5-2 0,-4 1-6,-4 2 0,0-1 3,15-5 0,0 0 13,-20 6 1,1-1 61,14-7 1,6-3 64,-10 4 1,3-1 0,-1 0-92,-9 4 1,-1 1-1,1-1 319,7-2 0,1 0 0,-5 3-338,-8 4 1,1 2 48,7-2 0,5-1 1,-4 1 115,-5 2 0,-1 0-180,1 0 1,3 0 0,-7 1 14,5-2 35,-5 1-29,-2-1 1840,2-2-1829,0 0-44,-3-1-6,13-5 11,-13 8-6,5-3-5,-17 10 284,-8 2-597,12-2-152,-7 3-207,11 0-1188,-5 4-3091,0 6 4951,1 3 0,-14 0 0,-5-1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10:20.50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15021 2572 13418,'47'3'863,"-9"0"-695,-7-3-45,-6 0-39,0 1 61,2-1-21,1 1-1,0-1 78,16 1-77,4-1-91,0 0 6,9 0 12,-13 0-46,0 0 125,12 0 27,-4-1-101,0 0 33,2-2-44,-16 1-34,2 0-11,0 0 11,0 1-11,2 0-11,19 1 17,-13 0 22,-6 1 0,1 1 17,9 0-9,-6-1 0,1 1-1423,9-1 1421,-18 0 0,-1-1-686,13 0 697,-1-1-45,-4-1 6,-3-2-6,-5 0-68,-6 2 18,-4 0-17,-6 2-34,-4 0 185,-8 0-936,-2-1 1181,-5-4 0,-2 4 0,0-4 0</inkml:trace>
  <inkml:trace contextRef="#ctx0" brushRef="#br0" timeOffset="7557">13926 1548 14583,'-18'-3'885,"0"0"-824,10 3 30,-1 0 4,-1 0-11,0 0 11,0 0 6,-1 0-17,-8 3 61,3-1-38,-15 4-40,4 1 168,-19 5-168,15-4-44,-5 1-23,17-3 0,-6 2 0,6-1 0,-5 2 5,8-2 29,-1 0 22,0 0-56,-1 1-6,0 0-33,-8 3-62,-1 4 101,-1 1-67,-5 7 56,2-1 17,0 0 22,0 0-23,7-4-10,1-2 33,0 2-90,-8 7 62,9-7 34,-5 6-29,11-8-10,-1-1 5,1 2-56,-8 8 56,5-4 0,-14 18 33,12-15 12,-14 18-45,14-16 0,-6 8 39,2-3 28,7-8-67,-4 7 0,6-9-5,1 1 5,0 0-34,-1 1 23,2-1 5,-1 1 6,1-1 0,0 0-5,-6 9 22,-9 20 16,4-8-22,-4 9-22,13-21-11,-6 15 22,6-10 5,-5 11-5,9-15 45,0 1-39,1 2-68,-5 17 57,-1 7 7,7-19 1,0 0 53,-6 24-28,8-23 0,1-2-28,-1 7 0,1 11-28,3-19 39,2 16 23,1-13 5,1 14-33,0-16-6,0-1 0,0 0 56,2-2-6,1 0-44,4-1 27,1 1-72,8 16 39,-3-11 31,-1-6 0,1-1-26,2 6-5,6 11-5,-7-19 5,0-1 0,1 0 5,0-2 7,2 0-1,1 0-6,1 0-5,0 0-33,1-1 33,1-1 0,-1 0 61,14 10-66,2 4-4,-13-16 1,1 0-37,13 15 40,8 6-998,-17-18 998,7 6-650,-10-10 660,1 0-5,1 0 12,1 0-7,0 0 85,18 12-85,-10-10 23,-4-4 0,2 0-16,21 13 10,-20-14 0,0 0-16,20 12 479,-19-14 0,-2-2-485,8 4 0,15 5 6,-16-8-6,20 7-614,-12-5 617,-17-7 0,0-1-744,16 4 752,2-1-11,1-1 0,3 0-6,2-1 6,3 0 6,2 0 19,-15-3 0,0 0-25,-11-2 0,0 1-17,23 6 1,0 0 13,-25-6 0,-1 1 0,9 2 1,1 1-440,15 6 447,-17-6 1,3 0-6,2 0 0,1-1-3,-1 1 1,1-1 2,-2-3 0,-2-1 0,18 3 0,2-4 0,0 0-11,2-2 11,0 1 2,-19-2 1,0 0-3,-11-1 0,0 1-3,18 2 1,4 0-18,-4 1 0,0 1 17,-9-2 1,-1 0-1,7 1 0,-5 0-2,3 0-1,19 2 6,-17-2 894,15 3-894,-20-4 883,0-1-877,1-1-9,-13-2 0,4-1 267,1 0 1,1 0-265,9-3 0,3-1 2,6 1 1,-3-1-3,-15-1 0,-3 1-3,4 0 1,-3 1 7,1 2-38,18 0 33,-11 0 351,13 0-351,-15 0 0,0 0 5,2 0 1,1 0-6,1 0 5,2 0-5,0 0-11,-12 0 0,0 0 17,21-1-29,-7 1 1,0 0 22,10-1 2,-20 1 1,0 0 42,16-2-34,-1 1-267,-1-1 256,1 0 0,0-1 0,1 1 6,1 0-293,0 0 287,2-1 0,1 1 6,0-3 5,2 0-11,-17 0 0,2 0 3,-10 1 0,3 0 104,22-4 1,5-2-93,-22 4 0,1-1 0,-1 0-12,11-2 0,-1 0-1,8 0 1,-6 0-3,4 0 28,-1 1-28,-2 0-9,-4 3 1,0 0 8,-20 2 0,0 0 0,18-1 0,1 1-3,-14 2 1,0 0-24,2 0 1,2 0 169,9 0 0,3 0-113,7 0 0,-1 0-31,-20 0 0,-1 1 0,5 0 0,-4 0-6,-2 0 1,15 5 5,-14-2-6,12 4 6,-17-3 0,1-2 0,0-1-5,0-1 5,1 0 5,0 0-5,1-2 11,18-3-11,-14 2 6,-6 1 0,0 1-40,7 0 34,13 1 0,-15 0 6,22 0-6,-27 0 0,0-1 2,0 1 1,0-1 0,-1 0 0,-2-1 2,12 1 1,0-1-6,-2 2 0,0-1-6,1 0 6,21-1 6,-15 0-1232,17-1 1226,-21 0 22,-2-1 1,2 0-23,13-2 0,-13 1 0,-1 0 0,5 0 0,1-1-11,1 0 11,1 1 0,-15 1 0,1 0 11,20-3-11,-22 2 0,0-1-6,-2 0 1,0 0 5,1-2 0,1 1 5,7-2 1,3 1-15,8-1 1,-2 2 8,-16 1 0,-1 2 644,5 0 0,-2 0-644,4 1-6,19-4-1248,-14 2 1254,16-1-904,-20 0 899,1 2-1,1-2 6,0 1 0,1-2 0,0 0 0,-1 0 0,17-5 0,-22 2 0,-1-1 0,-6 2 0,-1 0 0,5-3 0,-3-1 0,2-3 6,-1-3 1119,0-2-1125,-2-3 62,0-3-56,-1-3 5,0-3-6,0-4-5,-1-3 767,-1-2-767,0-2 5,-2-4 42,-9 13 1,-1 0-48,10-20-709,-11 20 1,-1 0 708,4-12 5,-7 15 1,-1 1 28,6-17-1,4-14-78,-10 19 112,0-3-33,-1-3-29,-2-2 1,1-3 921,-2-2-921,-1-2-1,0-3-5,1-1 11,-1 1-5,-4 19 0,0 0 50,1-22-31,-3 14 0,0-1-17,-2 10 1,0 0 24,0 1 1,0 0-469,-1 1 0,0 2 452,-3-16-12,-1-2 34,-1-2-33,0-1-6,-1-2 33,1 17 1,0-1-23,-5-22-11,4 23 0,-1 1 6,-3-13-6,-1 5-740,-1 2 880,1 5-297,-2 3 218,0 3-192,1 3 1,0 0 181,-5-11-46,4 10 1,0 1-6,-3-6 56,-10-20 458,11 28 1,0-1-445,-1 1 0,0 0-20,-17-25 34,10 22 50,1 2 882,-1 3-943,2 2 11,-2 2 0,-11-9-78,8 8 812,-21-19-728,6 6-85,-1 1 14,15 14 1,1 2-285,-6-4 265,-11-8 33,13 14 34,0 0 40,-17-7-107,11 7 5,-15-6 23,16 8 17,-22-7-45,14 6 47,6 3 1,-3-1-26,-3 0 1,0 0-9,6 3 0,1 1-11,-8-3 0,2 1-3,-7 2 33,-2 1 40,-1 1-34,0 3-256,1 1 279,-1 2-57,1 2 1,0 2 27,0 1 364,-2 1-397,-3 0 0,-2 3 2,15-1 1,0 1 17,10 0 0,0 0-622,-10 1 0,0 0 602,-13 0 39,0 0-39,1-2-435,1-1 432,15 0 0,0 0 3,-20-1 127,20 0 1,1 0-128,-15 1 0,0 0 0,0 0-3,15 1 1,-2 1-1157,-22 3 1156,22-2 1,-1 2-49,-3 3 1,1 0 30,11-2 1,-2 1 13,-20 6 0,-1 2 533,12-2 0,2 0-527,0 0 0,-1 2-17,-6 3 1,2 0-879,-8 4 864,19-7 1,2 0-238,-13 9 245,14-6 1,1 0-11,-18 13 563,19-10 0,0-1-536,-12 12-39,1 0 42,12-8 1,-1 0-9,-16 13-20,8-7 0,-3 3 31,1-2 0,2-1 0,5-5 0,0 1 85,-2 2 0,3-1-85,-2 2 33,2 0-22,0 1-11,1 0 6,0-1 5,0-1 1479,2-1-1490,-13 8-6,9-9 6,-9 5 311,12-9-339,-19 12 36,14-9 1,-2 1-9,7-6 0,0 0 2,-6 5 1,1-2 3,-1 0 0,0-2-1,1-2 1,-2-2-1,0-3 40,0-1-45,-3-1-5,1-1-1,-1-1 0,1 0 6,-16 3 45,-2 1-48,22-5 1,0-1 2,-18 6 11,-10 3-11,25-7 2,7-2 1,-2 1 3,-4 0-6,-12 4 11,18-7-11,1 1-5,-12 1-1,12-3 0,-10 2-55,15-5 50,-10 2 11,9-2 39,-19 2-39,4-1 0,1 0 11,-15 2 23,23-3-34,-12 2 0,15-2-45,0-1 34,0 0-45,0-1 5,-1-1 46,1 0 5,-1 0 0,1 0 0,-1 0 0,1 0 89,-14 0-89,-20-2 34,-3 2-34,1-2 0,19 2 28,2 2-23,10 0-5,-9 1 0,12-1 0,2-1-28,-2-1-5,0 0-68,1 0 45,-3 0 39,-18-3 20,14-1 0,-1-1 47,-24-2-50,25 3 0,3-1 11,-2 2 23,-14-1-68,12 2 34,-11 0 0,16 1 0,-13 1 0,11 0 0,-10 0-16,3 0-141,-1-3 123,-1 1-11,-8-8 40,8 1 5,1-2-118,-9-3 107,23 6-62,-9-4-11,13 4 0,0-3 17,0 0 61,0-2-33,-1-1-6,-1-1 40,0-1-1,-2 0 6,1-1-50,1 0 5,-11-8-106,0-2 112,-1-1-51,7 1 39,11 8 6,0-2-28,2-2 6,0 0-23,-5-11 40,0-2-34,2 1 11,5 3 28,7 9 45,1 0 0,1 1-5,-3-11 16,-1-5-11,0-1-95,-5-11 0,6 18-174,-10-21 213,8 20 17,-3-7 33,3 14-39,0 1-28,-1 1 68,-1 3-57,-1 1 23,-1 1-34,-2 1-224,-14-7 141,4 7-169,-27-11-414,-2 11 419,-3 2 20,16 8 1,0 3-93,-13-1 137,17 2 0,1 1-176,-20-3-1693,0 1 1726,0-1 68,3 0-80,1 0 40,3 2-10,-5 2-2154,6 1 2534,-2 3 0,26-2 0,8 2 0</inkml:trace>
  <inkml:trace contextRef="#ctx0" brushRef="#br0" timeOffset="16395">15712 9120 16028,'-22'-6'846,"-16"1"-768,17 5 34,-16 0-16,13 0-57,-4 0 28,-1 0-11,-7 0-17,-4 0 6,-6 1-11,-3-1 55,-3 0 12,-1 0-28,0 1-26,15 1 1,-1 1 13,-3 3 1,0-1-12,1 1 1,-2 1-568,-9 2 0,1 0 601,-11 1-51,22-4 1,0-1 22,-15 1-34,-1-4 1,-2-1 22,21 1 0,-1-1-891,-23-1 0,2 1 868,23-1 1,4 0-349,-32 0 348,18 1 1,-2 2 44,3 1 1,-2 1-4,-12 3 0,-1 0-42,15 0 1,3 1 10,1-1 1,3 0 885,-15 3-919,0-1-11,0-1 11,0 1 78,1-1-33,-1 1-39,1-1 44,-1 2-44,-2 0 33,-2 1 1911,0 1-1911,0 0-39,1 1 285,18-4 0,-1 0-266,-2 1 1,0 1-18,2-1 1,-2 0 0,-5 3 0,-2 0 19,1 1 1,0-1-21,9-1 1,-1 0 0,-4 2 0,3 0 3,-1 1-6,2 1 5,-15 8-44,0 3-17,1 2 56,7-2 0,14-7-6,2 1-55,-11 11 16,1 5 39,1-1-61,-2 12-784,20-19 795,-3 8-443,9-10 499,3-1-34,0 0-16,3 0 50,0 0-6,2-1-5,1 0-23,2 1 29,1 0-1,2 3-78,0 2 84,1 3-3,6 3 0,1 2 15,3 11-12,1-8 0,0-1-6,4 5-56,3 3 62,-1 2-11,1-1 11,1 3-5,1-1 766,1 0-767,2 0-90,1 0 585,1-2-556,1-2 33,2-3-3,-10-16 1,1 1-6,1 0 0,0 0 42,0-1 0,-1 1-9,4 4 1,1 2-14,2 4 0,0-1 5,-4-6 0,0 0-6,5 7 1,-1-3-39,3 5-7,3-2 18,-10-14 0,1 1-9,3-1 0,0 0 56,-1 0 0,1 1-56,7 2 1,0-1 52,5 5-14,-6-6 1,1 0-6,-6-7 0,-1 0 25,1-1 0,0 1-3,7 3 0,-1-1-1134,7 3 1131,13 8 1,-16-10-1,1-3-27,0-1 16,17 1 17,-14-7 11,13 0-11,-19-8 6,18 0 5,5 1-9,-19-2 1,-1-1-3,24 3 3,-22-2 0,-2 0-3,10 2 1137,15 2-1131,-18-1-6,2 0 5,0 3-5,3 0-17,2 0-27,2 1 88,1-2-44,-15-3 0,1 0 6,19 2-6,-11-2 0,2 0 0,-14-2 0,0-1 0,-1 1 0,0 0-1016,28 3 1021,-21-2-5,-1-2-11,-1 0-107,0-2 112,17 0 1,-15-2 5,12 2-34,-2 0 34,0 0 34,-1 0-34,8-1-6,-13 0 6,1 0 1007,10 1-1013,4-1 1,-9 2 99,7-1-94,-29 1 0,17 1 0,-11 1 0,14 1 0,-13 0 11,1 0-11,3 1 0,23 1-3,-29-3 0,3-1 14,11 0 1,0-1-12,-9 0 0,0-1-520,12 0 1,-1 0 519,15 0 0,-23-1 0,0 1 0,21-1-5,0 0 5,1-1-6,-1 0 6,1 0-6,-1 0 6,2 0 0,-1 0 0,-32 0 0,0 0-3,1-1 1,0 0 2,-1 0 0,1 0 2,1 0 1,3 0-1528,22 0 1,4 0 1524,-14 1 0,2 0 0,-8 0 0,3 0 0,-4 0 0,0 0 0,-3 1 0,2 0 0,-1 1 0,19 1 0,-26-1 0,0 1-189,23 0 189,5 0 669,3 0-674,0 0 5,-19-2 0,1 0 2,-12 0 1,0-1-3,10 1 0,1-1 1641,-1-1 1,0 0-1642,4-1 0,1 0-190,-2 0 0,1 0 187,10-1 0,-2 1 3,7 0 6,-12 1 0,0 1-1057,5-2 1048,-20 2 0,-1 0 3,14-1 0,-14 1 0,0 0 0,20 0-148,-21 1 1,0 2 147,14 1 326,-2 5-326,0 1 0,-13-5 0,0 0 142,20 2-145,-20-4 0,2-1 3,-1-1 0,2 0 6,12-1 0,1 0-6,-10 0 0,1 0 156,5-1 0,-3 2-156,2 1 3,-13 0 0,1 1-988,19 2 985,-19-1 0,0-1 0,12 1 0,0-2 317,-2 0-317,0-2 0,-3 0 6,0 0-1,-3-3-5,15-1-5,-14-1-505,11-1 510,-19 1 0,11-4 0,-12 1 0,5-1-5,-14 3 966,-4 1-961,-2 1 842,-3 1-842,-2 2 627,-3-1-621,-4 2-6,-1 0 62,-1 0-74,2-1 12,0 0-5,4-1 5,-2 1 0,1-1 0,1 0 0,1 0 0,1-1 0,1-2 0,0 0 0,0-2 0,1-2 5,4-6 1,0-5 0,0 0-6,3-5 0,-5 6 0,0 2 0,0-3 0,-6 8 0,1-5 0,-2 4 0,-2-3 0,1 1 5,-2-2-5,1 1 0,-1 0 6,1 1-6,-1 2 5,1 1-5,0 2 0,1-1 0,-1 3 6,2-4-6,-3 6 6,0-4-6,0 3 0,-1-2 0,1-2 0,2-7 5,-2 3-5,3-4 0,-1 5 6,0-1-6,0-1-6,4-9 6,1-4 0,6-19 6,0 4-6,-1 3 0,-3 10-6,-3 10 6,3-8 11,1-3-11,0 1-5,4-3-6,-4 13 5,5-2 0,-4 9 6,3 2-5,-2 1 10,1 0 1,7-5-6,-8 6-11,13-7 5,-10 6 6,6-1 0,-7 3 0,2 1 6,1 1-6,0 0 5,12-4-5,-6 4-5,19-6-1,9 3 6,-10 1 0,8 2 0,-9 5 0,-10 0 0,12 0 0,-14 1 0,0 0 0,0-1-5,-1 1 5,-1-1 11,0 0-11,0 0-6,0-1 1,15-1 5,3-2 0,1 1 0,10 1 0,-23 3 0,11 0 0,-13 1 0,0 0 0,1 0 0,0 0 0,-1 0 5,0 0-5,0-2 0,0-3 0,16-6 6,4-5-6,0 1 2,-19 5 1,-3-1-8,7-1 5,11-4 0,-17 5 0,0 2 0,-3 0 0,0 1-6,11-5 6,-9 3 0,9-2 0,-11 2 0,0 0-5,0 0 5,2-3 0,13-7 0,-10 4 67,25-12-62,-25 12-5,13-6 0,-14 7-56,1-1 51,1 0 5,0-3 5,0 1-5,-1-3 0,14-12-1125,-11 6 1114,11-10 11,-15 8 0,1-3-3,-10 5 1,0 0 2,14-19 0,-14 14 0,-1-1 0,8-18 0,-10 11 0,-2-1 2,-5 10 1,-1-2-67,8-21 1,-2-1 63,1-9 2,-8 23 1,-1 0 65,2-13-63,-2 2 1,-1 2-6,-2 2-56,-2 0 56,-1 0 0,-2-1 0,-1-2 0,-1 13 0,0-3 571,0-1 1,-1-2-578,1-21 1,-1 1 5,0 20 0,0 2 71,0-3 1,0-1-67,-1 0 1,-1 2 44,1-18-45,-1-2 1,-1 1-3,2 28 0,0 2-3,-1-11 0,1-2-341,-1 2 0,0 1 341,-2-22 2,2 25 1,-1 0 0,-1 4 0,0 2 31,-3-18-15,-1 9 1,0 0-15,-4-5-5,-6-14 6,2 22 5,-11-14-1005,4 15 999,-9-12 63,7 18-63,-1 1 607,-1 1-600,0 3 32,0 3-10,-1 2 0,-1 2-18,-13-5 18,9 5-17,-23-14-6,8 2-5,0-2-1,16 13 1,2 1-12,-4-4 6,-12-4 51,17 14 16,0 3-28,1 4-33,1 2 27,-1 4 1076,1 0-1069,-13 2-40,-3 0 44,-14 0 9,20 2 1,1 0-49,-16 3 51,-10 4-16,24 1 5,-22 5-6,12-2-33,-17 4 39,19-5-45,-2 2 11,0 1-6,12-4 1,1 0-1431,-21 6 1447,20-5 1,-1 0-18,0 0 1,1-1 39,-21 6-101,9-3 1,0 0 55,-9 1 28,20-5 0,1 0-17,-15 4-5,2 0 0,-2 1 66,-1 1-72,-2 2 34,0 1-23,0 0-11,0 1 6,2-1-1,2-1 1,2 0 0,0-2-4,16-6 1,-1-1 36,-18 5 668,10-3 0,-2 0-701,8-2 0,0 0-4,1 0 1,-1 1 63,-8 2 1,1-1-33,-8 3-18,16-5 1,2 1-11,-16 4 44,-2-1-340,-2 3 295,-4-1 1,-1-1 33,0 1-28,1 0-351,1-1 345,3 0-5,1 0 5,18-6 1,-2 1 0,-1 1 0,0-1 10,1-1 1,-1 1-17,-7 2 0,2-1 6,-8 2-6,-15 3 349,20-4-349,-1-1 6,-19 5 33,14-5-39,17-3 0,0 0 11,-16 1-307,-1 1 302,-1-2 376,-1 1-366,17-3 1,-4 1-11,-11 1 0,-2 1-4,-2 1 1,-1 1-3,2-2 0,3 1-706,10-1 0,3 0 712,-17 4-6,-1 1 5,1 0-5,0 0 6,-1 0 11,1 0-12,-2 0 1,-1 0 5,-3 0-5,-2 0-1,-1 1 1,-1 1-1,1 0 1,0 2-6,2-1 135,18-3 0,-3 1-144,-14 5 1,-1-1 5,10-2 0,1-1 3,-8 3 0,3-2 0,-4-1 36,4-4 1,-1 0-32,19-5 1,0 0-3,-20 3 0,1 0 2,-6-2 3,19 0 1,-1 0-3,-21 4 2,14 0 1,-2 0-7,13-2 1,1-1 2,0 1 1,1 0-427,3-2 1,3 0 425,-10 1 738,1-3-743,3-1-6,0-2-19,3-2 0,1 1 25,-10-1 0,-23 0 50,35 0-50,2 0 0,1 1 6,2 0-1,-1 0 1,0 0 926,-23 0-938,19 0 6,-16-1 635,25 0-641,-9-3 1,-2-4 10,-10-4-5,10 1-5,-7-3 5,18 5 0,-6-3 0,2 1-6,7 1 12,-15-5-1,7 1-5,0 1-28,4 1 17,10 5 22,0 0-22,2-1 6,1 1-51,-8-6 56,8 5 0,-5-5 11,8 6 28,-5-2-39,3 1-6,-5-2 1,2 2-253,-10-3 34,3 3-364,-12 0 27,4 4-1040,-25 4-645,1 15 2246,6 1 0,1 3 0,5 2 0,-8 9 0</inkml:trace>
  <inkml:trace contextRef="#ctx0" brushRef="#br0" timeOffset="22480">14998 13192 16454,'-57'2'734,"6"-1"-382,10 0-161,5 0-51,-14 0 5,11 1 45,-2 1 1,-1 1-96,-15 3-73,12-2 1,0 1 123,-14 4-31,4 1 0,-4 1-608,10-2 1,-2 1 516,-7 2 1,-6 3-1,1-1 13,12-2 1,2-1-1,-1 1 47,0 1 1,0-1 0,-2 1-57,-6 4 0,-1 0 0,4-1-8,2 1 0,1-1-163,7-1 0,-1 0 0,2 0 162,-5 2 1,1 0-420,3-1 1,-3 1 0,3 0 432,-7 2 1,1 1 195,7-3 1,-1 0-1,3 0-193,-1 0 1,3 0-12,3-1 0,0 0-148,4 0 1,0-1 133,-21 11 408,7-1-383,15-6 1,-3 2-37,-5 4 0,0 0 624,1 0 0,-2 2-604,-9 7 0,1-2-15,-4 5 23,12-9 0,-1 1-20,14-9 1,2-1 2,-24 20-11,14-7 0,18-11-33,3-1-29,4 2 51,2 0-23,3 4-5,2 1 5,2 4 336,2 1-386,0 22 90,4 7-6,0 2-28,1-22 0,1 0 19,0-6 1,-1 1 8,1 0 0,0 0 0,1 0 0,-1-2 0,2 16-11,0 2 5,2 0-33,-1 0 382,1 0-382,2-1 16,-4-16 1,1 2-1,1 0 1,1 0-31,3 9 0,1 0 50,-4-12 0,1 0-210,4 6 0,1-3 173,3 8 35,8 13-57,-8-17 62,-1 0-5,0 1-51,0 2 44,0 0 7,1 1-29,0 2-5,1 1 19,-7-15 1,2 2 16,-1 1 0,2 1-3,3 8 1,0 0-12,-4-10 0,-1-2-933,14 27 950,-9-20 0,0 0-56,1 0 247,-2-1-197,9 16 6,-6-14-28,6 12 28,-8-17 0,0-2-11,1 0 5,0-3-27,1-1 953,13 12-953,3 3-6,3-1 90,-15-16 0,0-2-51,7 7-11,11 11-28,-14-15 33,3-2 1,0-2-29,2-2 28,18 6 1,-12-9 10,14 4-33,-17-9 62,1-1-23,0-1-5,19 6-9,-26-8 0,2 0 3,9 3 0,2 1-3,-10-4 1,0 1-269,11 3 1,-1-2 275,10 3-5,-19-5 0,0-2 0,17 3 0,0-1-250,2 0 194,2-2 51,0-1-1,2-2 528,1-1-573,-1-3 46,0-2-1,-3-1-14,-16-3 1,1-3 13,2 0 1,0 0-12,0-2 0,1-1-6,9 0 1,0 1 22,-7 2 0,-1 1-25,1-1 0,-1 1-734,0 1 1,-3 0 752,21-4-33,1 1 39,1-2 0,2-2 0,-34 5 0,1-1 0,0 0 0,-1-1-3,1 0 0,-1 0 0,-1 0 1,2-1 21,13-3 1,2-1-15,3 1 1,1 1-297,-1-1 1,2 1 273,-6 2 0,2 0 1,-3 2 16,0-1 0,1-1-4,8-1 0,7-1 0,-5 0-1144,-4 1 0,-2-1 1148,-7 3 0,1-2 0,-4 2 580,-1 0 0,-1 1-561,14 1 1,0 0-17,-13 3 0,1 0-219,12 1 0,-1 0 221,-14 2 1,-3 0-6,2 0 0,0 0 0,-1-1 0,2 1 3,16-3 0,1 0-3,-13 1 0,0-1-17,13-2 0,1 1 11,0 1 1,-4 0 5,-14 1 0,0 1 22,18 0 1,-3 2-23,5 6 3,-23-1 0,0 2 8,26 14-9,-14-3 1,1 3-467,-11-6 1,0 1 466,13 6 0,-2-1-1,-15-7 1,-1-1-3,0-1 0,0 0 535,-1-1 1,1-1-536,31 9 0,1-2-65,-21-6 0,2 1 67,1 0 1,0 1 22,-1 0 1,1 0-24,7 4 1,-3 0 3,9 4-3,-22-8 0,1 0-1,-1-2 1,-1-1 3,19 6-6,-19-7 0,-1-1 443,12 1-471,0-1 28,-1-1 1773,0-1-1773,-13-4 0,-1 0 0,18 1-5,16-1-1,-2 1 6,-15-2 778,-7 0 1,-1 0-823,7-1 38,15 0 6,-21-1 0,1 0 126,0 0-64,23-1-51,-15 0-11,-18 0 0,2-2 3,2-1 0,-1-2-3,24-4 2,-21 2 1,1 0-3,18-5 3,-14 3 0,0-1-3,-10 4 0,1-1-6,27-3 1,-1 0 7,-25 6 1,1 0-459,25-2 0,0 1 459,-26 3 0,-1 2-3,11-2 0,2 0 2,0 2 1,-2 0-3,-10-1 0,1 1-23,26-1 1,-1 0 22,-25 0 0,-1 0 11,13 0 1,-2-1-12,-13 1 0,-1-1-650,0 1 0,1-1 650,-1-1 0,1 0 20,12-3 0,3-2 345,-2-2 0,2-1-371,-1 0 1,4-1 0,-4 0 16,2-1 0,-1 0 6,7-2 0,-1 0-15,-11 4 1,-2 1-31,-10 2 0,1-1 25,24-7 1,0 0 2,-23 6 0,-1 0 0,11-4 0,0 1-6,19-5 6,-20 6 0,3 0 0,-2 0 0,3 0 0,10-3 0,0 1 3,-15 4 0,-1 0 27,7-2 1,0 1-31,-10 1 0,-1 1 0,1 0 0,0-1 3,8-5 0,-2-1 2,9-5-5,-20 7 0,0-1 0,-1-2 0,0 0-3,1-3 1,0 0 4,0-1 1,-1 0-3,-1-1 0,-2 1 0,11-12-3,-11 8 1,0-1 7,14-14-5,-7 3 0,0 0 6,3-7 251,-7 6 0,-1-1-257,3-5 19,-12 15 1,-2 1-65,7-12 78,-1 2-72,-3-3 39,-8 11 0,0-1-5,6-19 24,-8 17 1,-2 0-20,2-17 11,-3 1-11,-2-1-11,-5 18 0,-1-2 33,0 1 0,-1-2-19,1-15 0,-1-2 2,-1 6 1,-1 1-6,1 2 0,0 0-498,-1 4 0,0 0 500,-1 4 1,0 0-3,0-8 0,-1-2-14,0-3 0,0-2 12,0 4 0,0-2 1,0 4-1390,0-3 1,1 2 1384,0-9 1,0 6 5,0 5 6,-1-17 13,-2 25 1,1-1-15,-1 0 1,-1-2 11,-4-15 0,-2 0-17,4 20 0,-1 1-20,-3-13 1,0 1 16,2 11 0,0 1-393,0 0 0,0-1 393,1 1 1,-1 0 2,-9-31 0,1 1 480,6 21 1,-1-2-481,0 1 0,0 1 0,0 0 0,0 1 2,1 4 1,1 4 8,-5-11-11,-5-16 0,4 15 1439,4 8 1,-1 1-1440,-1-4 25,2 6 0,1 0-679,-3-5 659,-4-12 1,6 16-6,-2 1 1258,1 2-1264,-10-12 6,5 12 0,-7-9 12,5 15-12,-2 0 183,-1 1-172,-12-8 0,-2 1-6,10 10 1,-1 1 33,-9-6 743,-3 2-782,18 14 100,-13-3-100,7 4-5,-11-3-1,10 3 6,-2 0 0,-3 1 11,-16-6-5,-7 1-3,20 5 0,0 1 2,-21-4 0,22 6 1,2 2 0,-8 0 0,-13 1 33,15 3-39,-2 0 0,-2 0 2,11 1 1,-2 1 62,-2-1 0,0 1-65,-1 1 0,1-1 0,1 0 0,3 0 73,-13 0-62,0-1-11,1-1 0,-19 0 6,14 0 13,10-1 1,-2 0-15,7 0 1,1 0-3,0-1 0,-1 1-1,-6 0 1,-1 1 2,7 2 1,1 1-3,1 0 0,-2 1 2,-10 6 1,1 2 45,-10 7-49,17-7 1,0 1 3,-17 7 27,0-2 15,15-6 0,0-1-48,-22 6 33,10-5 1,-5-1-34,-5-2 0,1-1 2,9-1 1,0 0-3,-10 1 0,3-1 34,-7 3-31,31-3 0,-2-1-3,-2 2 0,-2 1-1215,-4 1 1,-1 0 1214,-4 2 0,0 0 3,-2 1 0,2 0-1,3-1 1,1 0 0,7-2 0,2 1 8,-23 5 23,12-2-34,12-5 0,-3-1 5,-4 1 1,-4-1-5,0-1 1,-3-1 0,1 0 4,-4 1 0,2-2-4,-9 0 1,5-1-3,-5-2 5,17 0 1,-3 0 0,-2 1 0,0 0-6,1 0 0,0 0 0,3 0 0,3 0 0,-14 0 0,2 1 2428,1-3-2425,16 0 0,-2 0-20,-1-1 0,-1 0 17,2 1 0,-1-1-9,-9 0 1,1 0 8,7 0 0,2 0-3,-2 0 1,-1 0-276,-8 0 1,2 0 333,-12 0-56,20 1 0,1 0 5,-16 4 34,1 3-39,1 0 6,1-1 0,0-2-6,2-1 0,-1-3 0,13 0 0,0-1-40,-20 0 34,8 0 1,-4 0 5,-2 2 0,-1 1 0,-4 0 0,1 0 3,0 1 0,3 0 277,12-1 1,3-1-225,-20-1-45,0-1-9,18-1 1,-1-1 3,-20-2-3,22 1 0,1 0 8,-12-1-6,2 3-8,17 0 1,-2 1-7,1 0 1,-3 0 5,-18-3 0,1 1-3,16 0 1,2 0 5,-7-2 0,2-1 0,-3-2 6,-19-4-6,14 2 2,8 2 1,-1-1 53,-7-1-56,-15-4-28,20 4 28,-1-1 0,2-2 0,1 3 84,-15-3-84,14 5 34,-23-2-34,30 6 6,-8 0-6,14 2 0,-10-1-45,-1-1 45,0 1 5,-5-2-5,20 3 6,-6-1 33,11 0-39,0 1-11,-10-2 11,7 2 67,-19-5-61,-5 0-1,-3 0 7,2 0-12,12 4 5,-26 2 18,26 0-18,-26 1 1,37 0-6,0 0 0,-10 1 0,0 0 0,0-1 5,-2 0-5,17-1 0,-6 0 6,10 0-12,-8 2 6,4 0-11,-6 2-22,7 1 27,-2 1-72,0 1 33,0 1 39,1 0 12,-2 1-12,1 0-27,-12 6-79,-15 1-62,7-2-117,-5-3-220,22-9-1365,-17 0-2324,8-2 4200,-11 0 0,27 0 0,6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11:29.06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9617 4405 14992,'-35'-15'941,"3"2"-605,11 13-190,5 0-90,-7 1 17,-2 6 5,-2 3-5,0 3-23,-5 5-167,8 0 117,0 1 28,4 2-28,6-4 44,-6 10-32,5-3 44,-5 7-51,-1 7 34,-4 6-39,-1 2 0,2 0 6,7-12 50,-6 15-56,6-12 6,-9 25 44,3-1-50,5-10-6,0 5 6,9-25-5,1 0-18,0 3 23,-1 1 6,1 3 0,-1 1-6,0 3 0,0 0 5,-3 21-2,6-29 0,1 2-1,-2 10 1,1 1 14,1-10 0,1-1-116,-1 11 1,1 0 100,0-6 1,1-1-3,-1-1 0,1 2 3,-1 8 0,0-3-1199,0 8 1142,1-19 1,0-1-662,0 14 715,-1 0-39,1 0-84,0 1 39,1 0 39,1 1-28,1-1 62,0-12 0,0 1 11,0 21-581,0-19 1,0 0 580,0 19 5,1 1 29,0 0 486,-1 0-532,1-21 1,0 1 340,0 1 0,1-1-312,0 0 0,0-1-17,1-4 0,0-1-6,2 12 6,1 1 68,0 0-63,1 17 1,-1-14-6,0 13 11,-2-19-11,-1 0 1595,0 4-1564,0-12 0,-1 1-31,2 20-74,0-6 1,1-1 68,1 9 2,-2-21 0,1-1-36,3 14 33,1-3 6,1-1-50,4 18 50,-3-17-11,2 14 11,0-5 0,-4-14 0,3 11 0,-5-19 22,10 25-16,-6-22 637,7 21-649,-7-29 6,0 1 0,0-1 0,2 1 0,3 15 11,-2-11 23,3 12-34,-5-15 0,-1 1 0,1-1-6,0-1-33,9 6 0,-5-11 39,15 9 0,-10-19 0,7 3 0,-6-7 0,11 7 6,-6-3-6,7 5-6,-9-7 0,1 1 6,1-2 0,0 0 0,3-2 0,0-2-5,1-1-12,17-1 17,-11-3 0,-4-2 0,2 0 6,21-2-1,0 1-5,8-1-5,-28-3 10,9-2-5,-14-4 0,-2-1 0,0-1 0,-1-2 0,-1 1 0,0-3 0,-3-1 6,10-11-6,-10 5 84,16-27-93,-20 12 1,-2-2 8,-1 7 0,-2-1 14,3-10 0,-1 0-14,1-9 0,1-2 0,-1-3 11,0 0-6,-6 16 1,1-1 6,4-20-10,-5 22 1,-1 1 8,2-11 1,-2 1-7,-1 3-5,-1 1 8,-5 13 1,0-3 55,2-16 1,-2-1-63,1 9 1,-1 0 0,0-10 0,0 2 3,0-6 16,-1 18 0,-1-1-22,1-21 17,-1 23 0,-1 0 0,-1-13-17,0 0 0,0 0 2,0 13 1,0 0-1360,0-20 1360,0 21 0,0-2 13,0 1 1,0 2-11,0-21 22,0 9 0,0-3-14,0 10 0,0 0 2,0-1 1,0 0-223,0-8 1,0 2 211,0-7 50,0-12 34,-1 25-6,-1 6 0,-1-1-23,-2-11-39,2 12 1,-1 0 11,0-4-34,-1-18 11,2 14 22,-2-14 1271,2 20-1245,0 5 0,0-2-59,-1-7 5,-3-23 6,2 32 29,0 1-35,0 1 40,-1-1-6,-3-14-39,2 9 6,-4-10 5,3 12 476,0 0-481,0-1 22,1 0 17,-5-18-34,3 13-9,2 8 1,-1-1-701,-1-4 704,-4-9-1,4 13-5,-2 1 34,-5-16-34,2 11 0,-5-11 5,5 14 7,0 0-7,-1-2 74,1 0-79,-2-1 0,0 0 67,-10-20-73,11 27 1,-1-2-12,0 1 0,-1-1 14,0 1 0,0 2 3,-9-14 45,-1 3-39,-1 1 61,-3 4-67,-3 4 67,-4 5-61,-4 6-6,-4 5-98,7 10 0,-2 1-149,-24 0 99,21 3 0,0 2-183,-20 8-2086,19 3 1,-1 4 993,7 2 1,-1 2-1186,-7 6 1,1 1 2592,10-1 0,4 0 1,-3 1-1,10-5 0</inkml:trace>
  <inkml:trace contextRef="#ctx0" brushRef="#br0" timeOffset="2515">9951 9025 14706,'-49'-4'1227,"4"1"-936,21 7-123,-3 2 124,1 6-152,-15 12-90,9-1 12,-9 10-23,11-5-39,3 2 5,-12 18-5,13-11 6,-7 12 0,14-15-1,2 0 62,0-1-55,1 3-1,-8 16-6,4-10-5,4-5 0,0 2 28,1-3 0,1 0-28,-1 0 0,0 2 14,-4 13 0,1 0-14,7-19 0,0 0 0,-7 23 0,1 1 3,7-22 0,1-2-195,-3 11 0,1-1 192,-3 13-28,0-4 28,3-1 56,0-3-68,5-12 1,1 0 11,-2 18 3,3-7 0,0 3-3,2-6 0,1-1 0,0 0 0,0 2-398,1 15 0,0-2 395,0-20 1,0-2-4,0 14 1,0 0 5,0-14 0,0-1 0,0 1 0,0 0 353,0 32-375,0-1 16,0-4 12,0-3-6,0-3 2,0-20 1,0 1-3,0 19-23,0-10 1,0 2 19,0-8 1,0-1-21,0-1 1,1 2 22,0 7 0,1-3-50,1 8-1,0 16 51,2-21-5,-1 2-1,2 0-11,1 1 12,0 0-1,2-1 3,-4-15 0,2 2-3,0 0 1,0 1 393,1 8 0,0 0-394,-1-10 1,0-1 2,1 7 0,-1-1-1181,2 8 1184,4 14-189,-5-20 183,6 14-27,-3-13 13,-1-6 0,0-1 9,4 9-28,4 15 33,-4-17-33,-1 2 39,0-1 0,0 0-5,-1-2-1,1-4 1078,-2-2-1061,6 7-11,-4-11-11,3 4 206,-3-15-200,7 5 5,5-2 0,1 0 0,14 5 5,-14-11 12,12 8-17,-8-6-17,1 1 12,19 9 5,-11-8 0,-6-6 0,2-2 50,19 3-39,-1-3 0,6-5 23,-25-7 5,9-1-33,-14-1 27,1 0-27,-1 0-6,2 0 45,-1-1-40,1-4 35,0-2-7,0-4 1,0-2-29,-1-4 68,11-13-59,-13 4 0,-2-2-14,18-19 0,-19 16 0,-3 1 11,1-10-8,-8 11 0,0-4 0,1-2 0,0-2-3,-1 1 0,0-1 2,-2 0 1,0 1 3,3-18 2,-5 13 1,0 0-1331,6-22 1325,-6 22 0,0-1-3,0 0 0,0 3 0,5-22-68,-2 10 1,-2 2 67,3-9 0,-7 22 0,0-1 5,1-15 29,-2-7-380,-4 24 0,-1-1 346,0-7 0,-1-2 16,1-5 1,-2-1-17,1-3 0,-1 0 3,0 1 0,0 0 231,0 6 0,-1 0-231,0 3 0,-1 1 65,0 6 0,0 1-51,-4-30-11,1 12 44,-2-12-16,0 14 295,0 3 1,0-6-268,-3-9 0,1-2-27,2 21 0,1 0 1,0-1-33,-1-5 1,0-1 0,0 3-4,0-6 0,1 4-574,0 3 0,1 1 577,0 3 0,0 2 14,0 6 0,1-1-668,-3-13 0,1 0 657,-3-11-4,3 19 1,-1 1 3,-2-6 0,0-3 71,1 13 0,-1-3-24,0-1 0,-2-2-14,-8-20 1,-2-2 4,-1 11 1,-1 2-364,0 3 0,-2 1 349,-7 4 1,0 4 3,-13-9-34,15 16 0,-1 0 6,-18-13-6,0 1 39,-2 1 45,1 3-34,0 1-44,0 2 39,1 2 730,14 13 0,-4-2-980,-12-5 1,-1 1-6,9 5 0,-1 2-126,-6-2 0,1 4-739,-12 11 1172,19 15 1,1 1 0,-4-3-1,-7 14 1</inkml:trace>
  <inkml:trace contextRef="#ctx0" brushRef="#br0" timeOffset="4601">10403 13740 14712,'-57'7'863,"5"0"-68,16 3-565,5 1-6,-14 7-12,10 1 175,-20 16-256,25-13 1,0 1-59,0 1 0,0 0-40,2 2 1,2 0-29,-10 13-5,2 4 0,4 2 6,3 3 0,2 3-1697,9-11 1,1 1 1692,3-10 1,0 3 3,-6 23 0,1 4-4,4-9 1,1 0 2,0 0 1,1 1 0,-2 14 0,2-3-718,5-25 0,1-2 717,-2 13 1,0 0-3,3-15 0,1-2-22,-1 1 0,1 2 19,-1 13 0,1 2 0,1-12 0,-1-1 19,1 12 1,-1 0 1314,2-16 1,-1 1-1341,1 14 0,-1 1 6,2-12 0,-1 1 0,0 24 0,1 3 3,2 0 0,1-2-6,-1-9 0,0-1 3,2 8 0,2-4 6,2 5 2115,2 3-2155,1-1 34,0-5 0,1 2 0,-4-23 0,-1 0-3,6 22 0,-1-1 85,1 4-82,-4-18 0,1 0 0,-3-12 0,1 1 2,4 20 1,3 3-6,2-5 1,1 0-4,2 2 0,1-1-1028,-1-2 1,0-4 1033,-4-12 0,0-3-297,8 15 305,-7-13 0,1 0-8,8 21-31,-9-19 1,-1 0 30,4 15-3,-7-17 0,1 0-3,-1-2 1,0 1-43,3 3 1,3-1 36,17 19-23,-4-22 0,2-14 1998,-6-14-1964,2-2 340,18-4-335,7-7-5,-19 2 0,1-1 0,21-7 0,-2-1 0,-17 2 0,2-3 6,-1-3 5,16-18-5,-15 4-6,-7 1 0,-2-5 19,-6-2 1,-4-3-718,2-1 0,-1-4 700,-6-3 0,-1-4 0,-3 3-2,-1 0 0,-1-1 0,-2 7 0,0-2 0,-1 0-278,0-13 1,0-1 274,-1-4 0,0-1 3,0 2 0,-2 0 3,0-1 0,-1 2-3,-2 15 0,0 1 0,0-3 0,0-1 2,0-1 1,-1 0 0,1-1 0,-1-1-2,0 10 1,0-3 0,0 2 12,0-18 0,0 2-14,-1 4 0,1 4 3,-2 8 0,0 4 8,-5-11-11,-4-9 3,2 24 0,-2 0-990,-1-7 1,-2 0 991,-1-6 1,-1 0 11,-1-4 0,1 1 8,-1 1 0,1 0-734,1 6 1,1 1 730,2 6 0,-1 2 29,-6-22-286,1 10 235,0 5 42,2 10 0,-2-3-14,-2-4 0,-2 0-6,0-1 1,-1-2 718,-7-11-1,0 2-709,11 20 0,-1 1 28,-12-23 0,-1 1 607,12 23 1,0 1-617,-6-8 1,0 1-101,-13-9 151,-2 4-61,-4 4-34,-3 2-4,10 11 1,-3 0 0,10 7 0,-3 0-1193,-25-11 0,-1 1 1190,23 13 0,0 2-20,-23-5 1,-2 3-384,15 10 1,2 4 29,1 1 1,-1 8-1621,6 12 1,0 9 0,4 0 2018,2 5 0,4 2 0,-6 6 0,5-3 0,5-1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48:16.2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5499 4048 16706,'41'-20'50,"-5"2"-16,-16 5 16,1-1 12,14-9-28,-8 4-34,11-6 44,-9 6-44,0 0 0,2-2 6,1 0 5,2-2-5,18-16-4,-22 16 1,0 0 14,1-1 0,0-1-596,0 0 0,-2 2 613,13-12-943,1 2 920,-2 1-11,-2 4-34,-3 3 29,-3 5-7,2-2 1,-7 7 11,-5 3 135,-10 6-46,-11 5-1988,0 1 0,-2 0 1</inkml:trace>
  <inkml:trace contextRef="#ctx0" brushRef="#br0" timeOffset="780">6856 2929 15793,'-30'26'392,"5"-1"-291,14-7-56,-3 12 0,3 5-51,0-1 0,6-4-94,4-13-12,1-3-45,0-3-6,0-2 23,2-3 0,2-3 67,1-2 23,2 0 50,0-1-12,7-7 12,2-8 0,1-3 0,1-7 34,-7 5 28,3-11-23,-4 9 101,-1-7 180,-5 9-108,-2 7 270,-1 1-292,-1 9-72,0 2-40,0 6 46,1 14-74,0 4-50,2 15 6,1-6-6,2 0-527,6 9-1613,3-7-957,1-3 3097,-3-10 0,-8-15 0,-2-1 0</inkml:trace>
  <inkml:trace contextRef="#ctx0" brushRef="#br0" timeOffset="1935">5618 4239 15462,'56'2'421,"-4"-1"-315,-17-8 129,19-3-61,-11 2-34,13-3-6,-16 2 12,16-9-1435,-13 4 1295,12-7 313,-18 5-280,13-6-6,-14 4-33,10-3 56,-8 5-56,-2 3-5,-4 2-1,-9 4 6,-12 6 1023,-3-1-989,-4 2 86,0 0-108,-3 0-668,0 0-5107,1-7 5763,1 1 0,0-2 0,-1 4 0</inkml:trace>
  <inkml:trace contextRef="#ctx0" brushRef="#br0" timeOffset="2642">6785 3691 15608,'-23'33'28,"0"-1"0,2-2 0,3-3 6,7-5-28,1-2-6,4-1-6,1-4 6,3-3-264,1-1-251,1-7 386,4 0 129,0-5 112,9-8-95,1-7 11,1-3-28,0-2 67,-3-2-28,-3 7 29,1-5-29,-6 9 28,0 1-17,-2 4 332,0 1-153,-2 6 12,0 0-207,0 5 50,0 3-79,0 7 46,1 3-46,0 3-150,3 11-29,1-9-1506,5 8-140,0-22 1820,8 0 0,-9-10 0,1 0 0</inkml:trace>
  <inkml:trace contextRef="#ctx0" brushRef="#br0" timeOffset="3195">6952 3762 14790,'-21'60'179,"6"-13"-218,13-24 39,2-8-140,7-1-112,2-4 213,4-3 0,1-5 33,-4-5 6,-1-2 39,0-5-33,-1-3 28,0-2-29,-2 0 6,-1 0 62,-2 0-67,-1-1 61,-2 3-11,0-1 50,0 1-38,-1 6 38,0 1 45,0 5-145,0 2 22,1 4-28,0 6 5,5 17 57,1-5-62,4 9-812,6-5-269,-1-10-801,3 3 1882,-4-13 0,-7-3 0,-2-3 0</inkml:trace>
  <inkml:trace contextRef="#ctx0" brushRef="#br0" timeOffset="3561">7190 3762 11138,'1'10'2000,"0"-3"-1619,4 31 241,-3-11-561,5 27 12,-5-26-90,1-13 12,-3-8-191,2-7 173,-2 0 23,2-4 73,1-4 5,1-7-44,0-4 16,2-2-89,6-10 39,4 2-145,8-2-326,-2 11-722,6 8-605,-7 7 1798,3 1 0,-11 3 0,-4-1 0</inkml:trace>
  <inkml:trace contextRef="#ctx0" brushRef="#br0" timeOffset="3923">7523 3715 15939,'-15'57'229,"2"-6"-234,13-27 5,0-1 50,3-2-50,1-1-67,4-4 17,1-3-326,5-3 287,-2-4 89,3-2 11,-3-9 95,-1-2-61,0-7 11,-1-3-50,-1-3 44,-3 1 62,-2-10-112,-5 5-78,-5-7-645,-12 1-33,3 8-398,-7-4 1154,9 11 0,6 7 0,2 2 0</inkml:trace>
  <inkml:trace contextRef="#ctx0" brushRef="#br0" timeOffset="4329">7785 3667 11889,'6'9'2532,"-1"-2"-2051,-5-7-150,0 0 240,3 44-492,-1-24 16,1 33-50,0-39-45,-1-4-107,1-5 107,1-3 62,1-3 28,2-4-40,2-5 0,6-16-44,4-4-6,-1 0-6,-2 7 1,-7 14 386,-1 8-129,-2 12-118,-2 10-134,-3 11-190,-1 5-4005,-1 22 4195,-1-21 0,0 2 0,0-29 0</inkml:trace>
  <inkml:trace contextRef="#ctx0" brushRef="#br0" timeOffset="5501">5523 4620 13861,'40'46'903,"0"1"1,-10-13 0,-1-1-818,10 10 1,-2-1-28,-12-15 0,1-1-15,11 13 1,2-1-405,-11-8 0,1 0 533,18 17 1,0-1-132,-22-20 0,1 0 33,12 12 1,1 1 77,-12-12 0,0 0-128,5 4 0,-1 1-20,-2-4 1,-2-2 34,12 12 93,1-1-94,-16-15-39,-2-2 0,-5-6 411,-12-8-411,1-1-90,-3-3-151,-1 0-61,1-2-247,-2 1-364,1-1-3204,0-12 4117,-1 1 0,0-3 0,-1 6 0</inkml:trace>
  <inkml:trace contextRef="#ctx0" brushRef="#br0" timeOffset="6153">7142 4310 16040,'5'26'-1486,"-1"2"0,-4-12 0,0-2 1</inkml:trace>
  <inkml:trace contextRef="#ctx0" brushRef="#br0" timeOffset="6327">7142 4572 13676,'4'12'3489,"0"-3"-3310,-4-9-918,0 0-78,0 4-3536,0 13 4353,0 11 0,0-7 0,0-2 0</inkml:trace>
  <inkml:trace contextRef="#ctx0" brushRef="#br0" timeOffset="6473">7142 4810 12242,'0'0'0</inkml:trace>
  <inkml:trace contextRef="#ctx0" brushRef="#br0" timeOffset="7221">6785 5286 16448,'55'25'700,"-9"-2"-380,-33-9-113,-4 1-28,-3 3-45,-3 3 6,-6 13-89,-2-8-46,-4 9 91,-1-13-96,0-2-6,4-2-56,0-2 23,4-2-112,2 3 95,4-6 50,3 0 6,5-6-100,9-2-7,-5-1 1,7-1-213,-10-1-208,-1 0-324,-2 0-505,-3 0 1356,-2-4 0,-3 3 0,-2-4 0</inkml:trace>
  <inkml:trace contextRef="#ctx0" brushRef="#br0" timeOffset="7420">6808 5548 12662,'-6'-13'2330,"1"3"-2330,5 10 0,0 0 280,3-6-185,16 1-627,13-4-2789,19 5-729,-9 2 4050,-2 2 0,-25 0 0,-5 0 0</inkml:trace>
  <inkml:trace contextRef="#ctx0" brushRef="#br0" timeOffset="7838">7070 5429 16258,'1'37'252,"-1"-1"0,-1 3 0,2-3-274,9 4-130,-3-10-184,10-10 191,1-27 145,-4-4-56,4-10-11,-6-3-1,-1 0 12,-2 1 0,-1 2 45,-2 4 6,-1 5-91,-1 4 460,-1 7-252,-1 8 23,3 17-90,0-1-45,2 10-34,0-11-319,0-3-784,1-5-5993,6-6 7130,-5-4 0,0-3 0,-5-1 0</inkml:trace>
  <inkml:trace contextRef="#ctx0" brushRef="#br0" timeOffset="8120">7380 5191 16140,'11'38'409,"0"0"0,0-2 0,-4-2-292,-5 7-33,-2 1-78,0-1-320,0 9-498,0-17-633,0 4-661,2-23 2106,2-4 0,-2-6 0,1-1 0</inkml:trace>
  <inkml:trace contextRef="#ctx0" brushRef="#br0" timeOffset="8514">7570 5453 11256,'11'2'3719,"-2"0"-3080,-9-2-191,0 0 151,2 43-408,0-22-46,2 33-145,0-35-129,7-4 40,4-6 94,9-15 46,-3-5-46,0-11-5,-6 4 40,7-6-40,-6 8 0,4-3-40,-9 12 40,-1 4 140,-3 2 40,0 7-52,-2 5-55,0 7-34,1 13-39,0-9-5,1 4-432,0-14-437,0-7-1041,2-4-4286,-2-7 6201,0-2 0,-3 1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08:51.718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4166 9620 12937,'-40'-10'1859,"-13"1"-1663,29 9 50,-12 0-83,15 0-12,-1 0 12,-1 1-113,0 0 45,-2 2-39,1-1 6,-1 1 44,0-2-66,-2 0-7,0 0 169,-18 0-152,-7 1-50,0 0 22,17 0 1,1 2-23,-6 1 0,-15 3-34,16 0 1,-1 0 38,-12 4 3,-1 0 1,0 2 64,2 2-73,17-6 0,1 2 0,-10 4 95,0 1-89,-16 8 117,-3 0-123,1 0 31,25-10 0,0-1-23,0 1 0,1 0-8,-24 10-42,25-11 0,3 0 3,-3 3 39,0 0 28,1 0 6,0 1-34,1 1-6,1 0 6,0 1 0,1-1 6,0 1 5,-1 1-5,-16 10-34,-4 5 28,19-12 0,1 1 0,-18 15 25,21-13 0,2 1-25,-5 6-3,6-3 0,0 2-1027,-4 5 1035,-7 15 29,12-15-29,0-1-713,1 0 719,0-2-11,0-1 5,-7 13-5,-1 4-11,9-9 0,0 0 11,-6 17 3,12-25 0,1 2-6,1 0 0,1-1 960,-3 11-957,1-2 0,1 0 0,3 0 11,-4 13-11,7-15-11,-3 22 11,3-14 5,3-6 1,0 1-6,1 9-6,1-8 1,2 2 5,0-9 0,1-1 5,0 0 1,0 0 123,1 9 0,1-3-123,2 9-6,-1-18 0,0-2 0,4 14 0,1 0 6,-1 0 33,2 0-34,1 0-5,1 0-11,0-1-22,7 18 33,-4-16-3,-2-11 0,2 2-70,10 20 79,0-2 10,-8-21 1,0-2 23,4 8-40,5 13 0,-7-15-56,-1 0 563,2-1-546,-2 0 33,2-2-33,1-1 39,1-3-5,2-1-57,11 10 62,7 4-28,-6-10 0,1 1 19,-11-11 1,0-1 5,8 6 1,-2-2 2,6 4 14,-9-10 0,0 1-14,14 11-6,-8-6 0,0 0-55,7 3 61,11 10 0,-13-13 50,3 1-47,-11-9 0,3 2-15,4 0 1,0 0 11,0 0 0,1 0 3,10 3 0,0-1 3,11 1 13,-21-9 1,0-1-9,17 3-391,-14-7 0,0 0 380,-8-4 0,-1 0 3,11 2 0,-1 0-3,18 1 2,-20-4 1,0 1 3,20 3-4,-23-4 1,-1 0 37,13 3-40,0 0-14,-14-2 0,0-1 19,19 5 14,-10-2 1,5 1-37,1-1 1,0 0-12,4 0 0,0 0-3,-2-1 0,-1-1 28,-12-2 1,-3-2-4,18 0-28,0-1 530,-1-2-507,-1 0 11,-2-1 0,-2 0 0,-1 0-45,0 0 45,-15 0 0,2 0-23,2 1 1,2 0 25,20 1 0,1 0-9,-18 0 1,-2 0 117,6 1 1,1 0-139,1 1 1,-2 1-8,16 0-1,-1 1 1,-1 0 21,0-2-8,-20-1 1,-1 0 14,15 0 5,-2-1-6,-17-1 0,2 0 6,1-1 0,-1 1-17,1-1 1,0 0 13,8 0 0,-2 1-2,8-1-1,15-1 0,-20 0 6,18-3-1237,-14 2 1237,15-2-5,-20 2-1,3 0-89,2-2 39,2 0 50,2-2-22,-17 2 0,3-1 25,1-1 1,0 1-1,-1-1 0,1 0 6,7-2 0,0 0-3,-9 0 0,0 1-6,0-1 1,1 0 2,9-2 0,-1-1 3,10-2 0,-21 5 0,0-1 11,15-1-11,-1-1-192,1 1 192,0 1 1211,2 0-1205,0 1-6,1 0 17,-17 4 0,0-1-17,20-4-3,-13 3 0,4-2-17,-4-1 1,-1-1 19,-7 2 0,0-1-3,5-1 0,-3-1 3,2-3 0,0-1 0,-1-1 39,0 1-72,15-6 33,-14 5 33,12-3-33,-19 7 0,0 1 0,-2 0-5,-1 1 5,0 0-6,-2 0 6,26-8-5,-20 6 217,18-6-212,-25 7 0,11-4-6,-12 3-44,7-4 44,-14 5-39,-2-2 45,-1 1-5,0-3 5,-2 0-11,5-6 5,-2-1 6,-1 3 0,-1-1 6,-9 10-12,1-1 6,-3 4 0,0-1 0,0-2 6,2-1-6,1-3 0,1-1 0,12-17 33,-8 11-27,7-13-1,-10 14-33,7-14 28,-3 7-5,9-23 10,-3-5 1,-3 8 0,-3-6 5,-5 11 22,-3 8-27,2-5 0,0-1-1,1-3 14,-1 7 1,-1 2-14,0-4 13,-1 5 1,1-3-14,3-23 8,-2 6 0,-1 0 53,0-9-64,-4 26 0,0-1 44,-2-3 1,0 3-48,0-12 39,-1 0 0,0 1-28,-1 2 23,0-14 5,0 17-39,0 0 6,-1 0-1,-1-2 29,-3-21-34,0 15 3,1 10 0,-2-1 36,-4-23-37,1 17 1,0 1-8,-5-16 5,5 27 0,0 3 5,-2-3 1,-1-3 33,-6-17-33,2 11-6,-5-14 0,5 14 8,3 12 1,-1 0-9,-5-18 8,3 10 0,-2-2 0,0 6 1,1 2 30,-12-25-22,12 29 0,0 3 17,-2 0-1,-2-2-33,-2 1 25,0-3 1,-2 0 7,-8-9-8,6 8 1,0 0-21,-5-2 40,-3 1 5,-1 0 12,-2 1-20,12 10 0,-2-2-20,-10-6 1,0 1 27,6 4 1,0 1-46,-5-4 1,1 2-1,-5 0 12,10 7 0,-1 0-1118,-17-9 1104,15 9 0,1 2 47,-14-7-5,-1 2-11,0 0-23,1 1-6,1 2 1,1-1 39,1 2-45,12 6 0,0 0 11,-19-6 20,7 3 0,-3 0-113,5 3 1,1 1 100,-1 0 1,-1-1 22,-11-2 0,1 0-1534,-10-1 1494,22 5 1,1 1-815,-15-2 868,0 1-50,1 2-6,0 2 0,0 2 0,-2 3 0,1 0 19,14 2 1,0 0 41,-23 0-41,8 0 0,-4 0 242,9 0 0,0 0-262,1 0 0,-3 0 2,-12-1 1,3 0-3,25 0 0,0 1 3,-11-1 0,1 0 2,-17-1-5,1 0 22,19 1 1,0-1-23,-23-3 3,25 2 0,0 0 2,-14-3 1,0-1-6,-1 0 143,-3 1-143,17 4 0,-4 0-8,-15 1 0,-3 2-1,0 2 1,-1 1-281,2-1 1,4 1 288,15 2 0,5 0 512,-18 2-506,18-4 0,0 0-6,-21 1 141,22-3 0,1 0-135,-15 0-6,0-1-245,-2-1 245,-2 1 2216,-3-1-2219,14 1 0,-2-1-67,-3 0 0,-1 0 230,0 0 1,0 0-405,-13 0 1,3 0 2,26 0 0,-1 0-180,-17 4 1,-7 1 0,10 0 0,-2-2 0,3 4 0,0 0 0</inkml:trace>
  <inkml:trace contextRef="#ctx0" brushRef="#br0" timeOffset="5894">11474 8620 12466,'-40'7'1333,"5"-1"-650,13-4-285,4-1-135,-8 1-129,7 1-10,-4 0-24,-1 3-21,-3 0 61,-2 3 34,-3 1-68,-1 2 1,-2 2-1,-1 2-67,-2 1-78,-17 8 39,-2 4 6,1 0 24,25-11 1,2 0-31,-4 3 0,-7 6 6,15-8-152,-8 7-16,9-5 50,-4 6 112,11-7 0,3 1 0,0-1-34,1 2-22,0-1 40,-6 10 144,-2 2-83,-2-1 11,-6 8-56,10-15-145,-6 10 83,7-9 62,0 4 6,-1 0-1,-1 2 23,1 1-11,0-2-6,1 0-11,0-1 0,2-2-33,1-1 10,-5 13-27,6-9 55,-9 28 35,6-6-29,0 0-3,8-18 1,0-2-823,-2 8 781,-2 13 89,4-16-56,0 1 56,1 1-23,-1 1 51,2-1-84,-1-1-33,1 0-526,0-2 615,1-1-56,1 1-17,-2 18 22,-1 8-5,1 1 6,2-24 0,0 1-9,0-7 0,0 0 20,0 0 0,0 2-17,-2 6 0,0-1-345,-1 9 339,-3 15 1,3-19-51,1 1 139,-3 19-32,5-15 217,1-10 1,1 1-295,1-8 1,2 0-31,-2 33 56,2-24 0,0 1 8,0-6 1,0-1-6,0 1 0,1 1 22,0 10 0,0-1-19,2 11 16,1-8 1,-1-1 16,2 10 449,-1-21 1,-1-1-483,4 13 0,0-1 44,5 15-50,-1-16 0,5 10 6,-3-23-1,9 13 1,-3-12 16,-3-7 1,1 1-18,4 5-5,7 10 11,-9-14 23,0 1-34,1 1 0,1 0 298,0 1-298,1 0 6,1 1-6,0-1 33,3 0-33,-1-2-33,16 13 38,4 4 0,-9-13 1,2 1-6,-5-6 0,-1-2-3,0 0 1,0-2-163,0-3 0,-2-4 165,7 5 0,13 5-6,-15-10 6,1 0 0,1 1 6,1 0-6,2 0-6,18 9 0,-27-17 1,0 0-45,31 13 33,-25-14 0,1-1 17,26 6 165,-12-4 0,2 0-162,-17-4 0,1-1-9,18 4 0,-2 0 6,0-1-188,-18-5 1,1 0 181,14 2-5,3-1-3,-15-4 0,4 0-3,3-1 0,1 0 17,-1 1 0,2-1 0,10-1 0,2 0 39,4-1 1,0-1-1369,-11 1 0,-1-1 1329,11 0 0,-4 0 6,7 0 38,0 1-44,1-1 0,-32 1 0,1 0-122,3 0 0,1 1 119,5-1 0,0 0 3,1 1 0,2-1 0,10 1 0,-2-1 0,-16 0 0,0 0 2,3 0 0,4-1 0,-1 0-90,18-4 1,3-2 83,-19 1 0,3 0 0,2-1 0,-1 0 4,12-1 0,-1-1 0,-2 1 1,-4-2 1,-2 1 0,0 1 417,-2 3 1,0 0-1,-4 1-422,-2 1 1,-1 0 2,13-1 0,-1 0 2,-17 1 1,-2-1 0,1 1 0,0 0-3,1 0 0,0 0 2,1 0 1,0 0 17,-1 1 0,2 0-20,17 0 0,3 1 1,-18-1 1,1 1 0,1 0-2,-3 0 0,1 0 0,2 0 0,9 1 0,3 2 0,-6-1-3,-5-1 1,-2 1 2,16 3 0,-2 0-453,-20-2 1,0 0 393,18 1 0,0 0 39,-13-2 1,1 0 19,12 1 0,1-1 0,-17-2 0,-2 0 0,1-1 0,0-1 0,1-1 0,0-2 0,0 0 0,0-1 0,0-2 0,0 0 5,-1 0 1,0 0-3,-2 0 0,1 0 2,14-1 1,0 1-6,-13 1 0,1 0 162,25-2 1,-1 0-163,-30 3 0,-1 1 17,18-2 0,-1 1-938,4-2 918,-21 3 1,0 1 2,24-4 0,5 1 0,2-2 0,0 2 0,-3-1 0,-2 1 0,-6 1 202,-2 0-202,-5 1 6,-3 0 771,16 0-822,1 1 59,-17 1 0,1 0-14,16-1 222,4-3-172,-28 1-84,-3-2 1,2-2 44,12-3 3,-10 3 0,-1-1-2,6-3-12,2 0-6,2-3 1328,3 0-1303,-15 4 1,3 0-15,2-1 1,1-1-6,-1 1 0,0-1-3,9-3 1,-2 1 2,8-4 568,-20 7 1,-1 0-569,12-5-20,-15 6 1,-1 0-977,16-9 963,10-5 27,-21 7 1,-3 0-565,-3 0 570,-2-1-12,-2 2 12,-2 0 0,-1 2 0,7-6-5,-7 7-6,18-12 5,-17 11 6,10-6 888,-8 5-939,16-11 57,-7 5 616,10-8-617,-11 9 7,-3 0-12,0 1-56,-3-1-17,-1 1 67,9-12 12,0-4-6,1-1-45,5-12 50,-19 21 1,-1-1 0,15-20 13,-16 19 1,-1 2-20,0-3 11,-1-1-11,0 2 11,-2 0 29,0 0-35,-1 0 34,0 0-33,0-1-6,0-1 39,-1-2-22,8-21 8,-11 27 0,2-3-17,6-17 1,2-2-1,-3 7 1,-1 1 10,1 1 1,-2 1-20,-1 0 0,-1 2 33,-3 2 1,0 0 2,0 0 1,-1-1 5,1-2 0,0 2 3,6-25-45,-7 31 0,1 0-240,0-1 1,0 0 242,1 1 0,1 1 0,-1 0 0,1 0 13,3-8 1,1 0-17,5-17 8,-7 15 1,-2 0 2,-2-22-11,-3 1 8,-6 20 1,-2-1-1507,-1-14 1517,0 18 1,0 0-685,0-22 670,0-1-5,-1 1-11,-1 0 6,-2 4-1,-1 2 6,-1 3-3,2 18 0,-1-1-25,-2-18 28,1 11 0,-2-3 6,-1 0 0,-1-1-1,-1-3 1,-2 1 8,1 2 0,0 1-12,0 11 1,0 3-3,-7-13 62,-2-1-54,6 13 1,-1 0-9,-7-18 0,8 17 0,0 1 0,-3-13 1320,-1 0-1323,6 14 1,-3-1 671,-2-1 0,-2-1-647,-13-18 1,-2 2-21,10 15 1,1 2-3,-6-4 0,0 1 3,-2 2 0,1 4 64,-9-10-64,0 4 0,1 1 2,2 7 1,-12-7 61,17 14 0,2 5 1,-1 0-46,-25-14-3,23 13 1,0-1 47,-1-1 1,2 2-1,-7-5 6,-11-6-73,16 11 89,-11-3-38,10 7 21,-9-2-60,14 7 44,1 2-45,-1 0 0,-1 1 28,-1 1 56,-2 0-95,-1 1 96,-18-2-46,11 2-22,6 1 0,-2 0-22,-26 0 27,-1-1-16,25 3 0,1-1-12,-8 2 46,-15-2-46,18 2 1,-4-2 2,12 0 1,-1 1 8,-21-2-15,19 1 1,1 0 36,-16 0-33,1 0-6,17 2 0,-3-1 0,0 1 0,-2 0 25,-21 0 0,1 2-25,18-1 0,3 0 22,-8 1 1,2-1-6,10 2 0,2-1-12,-22 1 20,-4-2 1,-1 0-26,26 0 0,1-1 0,-19 0 0,-1 0-1378,-8 0 1384,1 0 0,1 0-6,1 0-17,20 0 0,-3 0-20,-15 2 1,0 1 36,9 0 0,0 0 0,-9 1 0,3 2-5,-10 5-494,14-3 0,-2 1 502,7-1 0,-1 0-3,-18 3 0,-1 0 0,10-2 0,1 0 3,-2 0 0,-1-1-1276,4 1 0,0-1 1273,4-1 0,1 0 3,3-1 0,0 0-190,1 0 0,1 0 187,1-1 0,-3 0-832,-18 3 1,-1 1 831,15-3 0,-1 1 0,-5 1 0,-5 1 0,2 1 140,10 0 1,1 0 0,-4 1-148,-3 1 0,-4 2 0,-1 0 0,5-1 7,0 0 0,4 0 0,-1 0 511,-6 2 1,-2 2-1,6-3-511,7-3 0,3 0-27,-1 0 1,0-1 34,-1 0 1,0 0 10,0-2 1,0 1-17,-1-1 0,-1 0-3,1 0 0,-1 1 0,2-2 0,-2 2 0,-18 3 0,0 1-20,18-4 1,-2 2 17,-1-1 0,-3 2 0,-1 0-323,3 0 0,1-1 1,1 0 321,-11 2 0,1 1 3,-9 1 0,5-2 0,-1-3-3,29-5 1,-1 0-164,-1 0 0,0-1 132,-28 2 17,27-3 1,-1-1 16,-18 0-3,22-1 0,-1 0 3,-20-1 6,-2 0-6,1 0 0,2-2 501,16 1 1,-2 0-508,-12 0 1,0 0 5,9 0 0,0 0 1198,-7 0 1,4 1-1199,-4 0 0,14 0 0,-1 0 576,-20 0-579,20 0 0,0-1 369,-14-1-366,3-1 0,0 1 6,3-1-6,2 0 5,-16-2-10,1-1-51,2-2-62,-3-5 157,18-1 1133,0-1-1133,-4-2-39,19 9 6,-6-1 28,12 6-34,2-1 895,1 2-895,3 0-5,1 1 5,3 0-11,1 1-152,0-1 23,3 1-224,-2 6-705,1 9 1069,-11 7 0,10-5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49:44.4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18021 1762 15137,'-30'-14'723,"4"2"-644,22 10 27,-1-1 208,-5-2-202,2 1 22,-7-3 57,-1 2-147,3 0-38,-1 1-6,0 2-6,3 1-5,-9 0-28,7 1 50,-6 0-11,5 2 11,-2 1-11,0 3 34,-7 4-23,0-1-11,1 0 0,4-2-11,8-3 5,1-1 6,1 2-72,-1-2 27,-3 5 50,1-1 1,-5 4 11,-2 2-12,3-3 51,-7 9-56,10-9-44,-2 5 44,5-7 5,2 1 34,0 0-39,-2 4 0,2-3 0,-1 3 0,2-2-16,-2 6 10,1-3-28,-1 6 23,1 2 11,3-5 0,-2 5-33,4-7 55,-2 5-16,2-3-6,-1 9 0,2-10-6,-1 4-33,2 1 33,0-5 6,0 6 0,0-8-5,0 1-46,2-1 46,2 5 5,0-4 0,3 3-6,-1-4 6,2 5 0,-2-3-17,7 10-67,-5-10 51,9 8-40,-5-9 62,4 3-23,-2-6 34,0-1 0,1 1 0,1-3 0,1 1 0,9 1 6,1 0-1,0-1 23,3 1 34,-12-5-62,4 2 33,-7-3-27,0 0-6,0-1 0,1 1 11,1-1 62,-1 0-23,1 0-44,-2-1 78,8 0-78,-7-1 50,5-1 50,0-1-44,1 0-12,0 0-39,6-4 0,-11 1-5,4-5 0,-5 3-1,-1-3 6,1 1 40,6-7-46,2-3 1,0-1-6,0-1 6,-9 4 5,7-9 34,-6 6-6,3-6-34,-7 5 1,4-10-6,-4 6 17,5-21-12,-8 17 29,0-9-23,-3 12 23,-1-9-34,-2 8 5,1-7-5,-3 11 6,1-1 5,-2 0 0,0 1 23,0 0 44,0-8-78,-3 7-5,-6-16 5,0 16 84,-4-7-84,-3 1-45,3 7-11,-13-11-28,7 14-6,-7-4-10,2 9-253,-15-3-45,8 4-678,-17-3 1076,4 0 0,19 7 0,-2-1 0</inkml:trace>
  <inkml:trace contextRef="#ctx0" brushRef="#br0" timeOffset="3630">19878 1738 13054,'-41'-2'1243,"4"0"-974,20 2 286,-15-2-427,10 0 46,-11-1 275,6-2-130,-3 0-151,-9-1-163,7 2 1,-10 2 28,16 1-34,-8 0-6,10 1 6,1 2-6,-1 1-27,-12 5-18,8-2 46,-9 4-1,12-2-117,-9 3 61,10-1-10,-6 1-214,7 1 140,7-3 23,-3 3 16,7-4 68,0 1 28,0 1 5,-1 1-67,-1 0 68,-1 1-1,1 0-27,-1 0-18,-4 5 51,4-4 0,-2 2 0,6-4-11,2-1-39,0 0 44,-3 4 6,3-2-6,-3 2 6,5-3-56,-5 10 51,4-5-1,-2 8 6,5-9-5,1 0-12,0 7-39,2 1 50,0 0 1,2-2-63,0-1-10,5 2 67,2 5 5,12 5 12,-6-10 55,5 2-33,-6-11-28,7 4-22,6 1 56,-1-1-34,0-2 11,-6-6 0,7 5 51,2 0-1,9 3-5,-8-3 0,10-1 17,-15-5-39,8 1 106,2-2-34,-7-2-33,9 1-22,-9-3-6,14-1-40,-9-1 34,11 0 12,-13-1-34,13 0 55,1 0-72,-1 0 34,-4 0-28,-14 0-6,0 1 11,1 0-6,0 1 40,1 1 45,0-1-62,1 1-28,-1-2 0,1 1 67,0-1-22,0-1-45,0 0 61,1 0-49,-1 0-7,-1 0 12,9 0-6,-10 0-5,7 0-6,-10 0 33,0 0-27,12 0 11,-8 0-12,8 0 35,0-3 4,3 0 7,10-3-51,-12 2-45,-4 0 51,-1 0-6,-5 0 16,8-1-4,6-2 72,17-4-90,-9 2 12,6-2-1,-26 6 79,0 0-84,0 0-39,11-1 39,-9 1 56,8-1-56,-12 1-6,8-1 29,-10 1-6,5 1-17,-4 0-12,-7 1 12,6 0 12,-6 0-7,0 0 6,2-1-11,0 0 34,10-2-34,-7 1-34,6-1 34,-9 2 6,7-2 0,-7 2-6,6-1-12,-10 1 12,2 0 6,6-2 0,-4 1-6,4-1 0,-6 2 5,-1 1 6,5-2-11,-4 2-39,4-2 22,0-1 17,-5 2 0,5-3 0,-8 3-5,0 0 5,-3 0 0,-1 0-6,3 0-5,0-2 5,5-2 46,3-4 4,-6 4-44,1-2 0,-8 5 0,0 0 6,-1-1 5,0 0 45,0 0-45,-1-1 23,1 0-28,0-2 66,2-1-66,0-3 190,2-3-101,-2 3-28,-1 1-33,-4 2 117,1 0-145,-2-1 39,1 0 50,-1-7-6,-2 5-55,1-6 22,-1 7 50,0-5-94,0 4 16,-1-4-23,0 5-5,-2-2 67,-4-7-67,1 4 0,-5-4 6,1 6-6,-3 1 162,-5-5-78,2 5-16,-4-2-35,6 6-27,-1 0 11,-6-5-12,-5 0-5,1 0-11,-1 0-39,6 6 5,-1 0 39,-1 1 6,-1 0 6,-1 1 50,1-1-56,-10-2 0,9 1 0,-8-1 0,11 2 0,-2 1-11,-11-4-1,8 4-49,-10-1-62,-2 3 33,-7 2-33,-1 0 61,1 2 12,11 1-6,-1 0-34,-20 0 40,13 0 50,-13 0-6,18 0 6,1 1-5,-10-1 33,11 1-28,-15-1 0,14 1 5,-8-1-5,13 0 0,0 0 0,10 0 17,-13 0-6,8 0 28,-9 0-39,13 0 0,0-1 0,1 0-11,1-1 11,0 1 0,-1 0-5,-9 1-18,-4 0 29,-8 5-6,8-2-6,5 4-55,8-1-107,-8 3 56,7-1-219,-11 5 270,16-6-91,-9 4 113,12-6-34,-3 1-95,1-1 90,-3-2 78,1 1 11,2-3 28,7 0 29,0-1 44,-3 0-112,-1 0-73,-4 0-347,6 0-5209,1-2 5629,6 1 0,2-1 0,1 1 0</inkml:trace>
  <inkml:trace contextRef="#ctx0" brushRef="#br0" timeOffset="12471">17973 5906 16325,'10'46'224,"-2"-2"-61,-8 1-124,0-7-14,0-5 0,0 1 26,0 6-12,0 11-28,0-20-11,0-4 34,0-4-34,0-5 11,0-5-11,0-3 5,0-4-5,1-2 0,-1-2-694,0 0 593,0 2 73,0 0 28,0 5 28,0 0-22,0-1-12,0 3-78,0-5 28,0 0-140,0-4-258,0-1 454,0-6 67,2-11-56,1-2 29,0-9-40,1 5 39,-2-2-34,1-3 1,-1-15-6,0 9 0,4-24 6,-1 24-6,5-10 0,0 16 5,2 1-5,3 3 6,0 1-6,1 3-51,9-3 57,-6 8 0,7-1-12,-8 7-56,0 2-111,7 2 78,-7 2 95,5 3 5,-3 13 34,-2 8-5,-2 4-23,-7 1 40,-6-7-40,-2-2 123,-2 7-72,-3-7-22,-1 2 44,-10-3-84,3-6 16,-14 4-16,8-10-16,-8-1-131,-3-8-149,6-2-998,-17-11 247,17 2 1047,-8-5 0,20 13 0,1 0 0</inkml:trace>
  <inkml:trace contextRef="#ctx0" brushRef="#br0" timeOffset="13198">18640 5620 15238,'-28'25'1121,"4"0"-852,10-5-73,1 4-23,0 5-44,0 3 39,-4 27-118,6-12-25,3-1 1,1 1-26,2 10-1412,2-18 1,1-1 1411,2 13 0,2-4 787,4-5-899,5-7-72,3-5 55,4-7-218,2-5-337,2-6-1335,17-5-59,-9-5 2078,11-5 0,-26 0 0,-5-1 0</inkml:trace>
  <inkml:trace contextRef="#ctx0" brushRef="#br0" timeOffset="13732">18806 5882 15244,'40'32'790,"4"4"-745,-22-19-6,5 3-39,-9-8-6,-3-3-100,-2-3-297,-2-2-1877,-1-1-3646,-3-5 5926,-2-3 0,-4 2 0,-1-1 0</inkml:trace>
  <inkml:trace contextRef="#ctx0" brushRef="#br0" timeOffset="14015">19068 5858 16471,'-3'58'1142,"-2"-4"-907,-5-16-11,-5 22-188,6-26 1,0 1-37,0 0 0,1-1 0,-9 29-5,7-26-281,1-7-632,3-5-5176,2-3 6094,1-9 0,1-2 0,2-9 0</inkml:trace>
  <inkml:trace contextRef="#ctx0" brushRef="#br0" timeOffset="14741">19021 5382 15911,'-19'33'1064,"1"-3"-907,5-13-51,1-1-33,2 0-68,0 0 51,3-2-50,-1 2-40,4-2 29,0-1-40,3-3 39,1-3 1,0 2-1,2 1-39,8 9 45,0-4 6,7 8-12,-4-6-27,1 0-594,4 5-34,-6-7-443,3 2-1114,-6-11-2879,-1-3 5097,-2-1 0,-2-2 0,-2 0 0</inkml:trace>
  <inkml:trace contextRef="#ctx0" brushRef="#br0" timeOffset="15232">19092 5501 11071,'8'11'3238,"-1"-3"-2690,-7-8 450,0 0-679,16 6-84,-12 0-78,12 6-73,-16 6-22,-6 0-169,0 2-33,-2-7-162,4-8-634,3-4 555,1-1 387,4-1-6,0 0 5,5 0 74,-1 1 27,2 3-5,-3 3-11,1 4 94,-1 7 80,-4-1-34,1 1-225,-6-6-5,-1-5-415,-4-5-83,1 0-325,-2-3-432,0-9 1255,0-10 0,4 7 0,0-3 0</inkml:trace>
  <inkml:trace contextRef="#ctx0" brushRef="#br0" timeOffset="15750">19282 5382 15961,'29'23'481,"0"1"1,23 19-403,-42-34 78,2 1-96,-9-7 18,1 1 217,-3 0-116,0 0-74,-1 4-22,-4 2-73,-2 3 0,-5 3 29,-10 9-35,3-3-5,-5 4 0,7-10-196,2-2-375,2-3-913,3-1-2112,2-2 3596,2-1 0,2-3 0,2-1 0</inkml:trace>
  <inkml:trace contextRef="#ctx0" brushRef="#br0" timeOffset="17508">19735 5620 14443,'0'65'918,"1"-1"-761,0-18 1,-1 6-18,0 3-34,0 4-50,-4-5 0,-2 2-31,3-22 0,0-1-25,-4 18 0,0-2-5,2-9 5,1-9-151,3-8-169,0-8-1870,1-7 2190,5-16 0,-4 5 0,3-9 0</inkml:trace>
  <inkml:trace contextRef="#ctx0" brushRef="#br0" timeOffset="18147">20044 5882 15317,'28'48'907,"0"-3"-576,-8-17-46,1 1-111,1 0-28,0-2-57,-1-1-50,-1-4-22,3 5 17,-2-5-113,0-1-184,-9-9-1098,-4-7 286,-6-4 643,-1-1 1,-1 0 0</inkml:trace>
  <inkml:trace contextRef="#ctx0" brushRef="#br0" timeOffset="18432">20068 6191 10853,'11'6'3422,"-3"-1"-2851,4-38-50,-2 16 23,12-28-169,-5 21 118,4 0-196,1-3-68,2-1-122,2 0-35,12-10-245,-10 13-219,8-5-846,-12 13-2033,-3 3 3271,-3 3 0,-8 5 0,-4 3 0</inkml:trace>
  <inkml:trace contextRef="#ctx0" brushRef="#br0" timeOffset="22278">20687 6286 16583,'-10'39'-319,"3"-10"-2068,2 2-844,4-18 3231,1-8 0,0-4 0,0-1 0</inkml:trace>
  <inkml:trace contextRef="#ctx0" brushRef="#br0" timeOffset="23002">20806 5477 14768,'6'49'353,"-2"-7"-353,-4-28 0,1 0-40,0-2-385,0-2-404,1-3-649,0-2-455,1-1 1933,0-3 0,-1 0 0,-1-1 0</inkml:trace>
  <inkml:trace contextRef="#ctx0" brushRef="#br0" timeOffset="23215">20925 5501 10231,'4'6'1585,"-1"-1"-991,-3-5 1674,0 0-1904,2 16-168,-1-4-50,0 22-146,-1-16-185,0 7-778,0-10-919,1 1 1882,2 3 0,-2-9 0,1 1 0</inkml:trace>
  <inkml:trace contextRef="#ctx0" brushRef="#br0" timeOffset="23800">21163 5834 15956,'-10'41'582,"-3"20"-526,8-34-56,-1 17 0,4-25-269,2-4-453,0-4-673,0-6-3343,3-5 4738,1-6 0,0 2 0,-1-2 0</inkml:trace>
  <inkml:trace contextRef="#ctx0" brushRef="#br0" timeOffset="23995">21139 5644 12528,'7'9'392,"-1"-2"-359,-6-7-1456,0 0 1423,6-11 0,-5 9 0,5-9 0</inkml:trace>
  <inkml:trace contextRef="#ctx0" brushRef="#br0" timeOffset="24459">21282 5834 14269,'12'57'1171,"-3"-9"-885,-7-27-68,0 1-352,0-8-169,1-3 45,-1-7 258,3-8 84,0-3-78,8-16-12,-1 3 12,11-19-6,-9 16 0,5-4 0,-7 14-6,0 3-61,-1 5 330,0 5 416,-1 20-539,-3 1 89,-3 33-223,-3-17-409,-1 20-5036,3-23 5439,-1-5 0,3-16 0,-4-11 0</inkml:trace>
  <inkml:trace contextRef="#ctx0" brushRef="#br0" timeOffset="25324">22187 5763 16392,'-42'15'611,"8"0"-572,25-8-39,3 2-45,3-2 40,2 2-35,1 0 40,2 3 0,3 1 0,4 1 0,8 7 51,-4-5-40,4 5-22,-8-7 22,-1-2 6,-3 0-12,-2-2 1,-2 0 89,0-2-84,-1 0 29,-1-1-40,-3-1-84,-3-2-202,-3-1-403,-7-2-11,3-1-241,-4-5-252,6-2-756,3-5-3030,4 0 4979,2-1 0,3 6 0,0 2 0</inkml:trace>
  <inkml:trace contextRef="#ctx0" brushRef="#br0" timeOffset="25729">22330 5882 10254,'3'6'2021,"0"-1"-1567,-3-5-39,0 0 55,28 4-111,-16-4 55,23 0 45,-21-13 28,-2-4-94,-3-6-203,-4 5-33,-5 2-78,-4 5-12,-2 2-62,-5 1 124,-9 2 39,5 3-45,-6 3-67,7 6 28,2 4-33,-2 17-12,7-3 11,0 12-10,8 3-186,13-2-375,1-2-3276,30-16 3797,-15-16 0,3-4 0,-20-1 0</inkml:trace>
  <inkml:trace contextRef="#ctx0" brushRef="#br0" timeOffset="26493">22615 5786 13760,'2'68'1226,"2"-5"-862,-2-21-94,1 2 138,-2 0-206,0-1-68,-1-3-61,0-3-62,0-4 1,0-6 55,0-6-190,0-6-141,0-7 264,0-5 68,0-19-63,0-2 46,1-18-51,1 0-202,4-31 135,0 15 58,-1 17 1,1 2-26,6-7 1,1 8 27,1 8-83,1 7-51,4 8 201,-5 8-22,3 8 45,-9 8-11,-2 6 179,-3 24 174,-9-11-309,-6 8-464,-10-25 101,3-13-269,0-12-522,8-16 1037,0-25 0,6 21 0,1-8 0</inkml:trace>
  <inkml:trace contextRef="#ctx0" brushRef="#br0" timeOffset="26858">22972 5596 15670,'2'41'696,"-1"1"0,0 2 1,-1 1-591,-2-1 1,0-2-107,0-6 0,1-2-34,0 24-128,1-28-270,4-9-402,1-8-315,3-6-32,3-8-858,-2-7 2039,-2-6 0,-2 5 0,-3 1 0</inkml:trace>
  <inkml:trace contextRef="#ctx0" brushRef="#br0" timeOffset="27052">22877 5739 11228,'9'8'2190,"-2"-2"-2039,-7-6-50,50 8-599,-17 2-900,6 1 1,-1 1 1397,-4 4 0,-10-1 0,-16-9 0</inkml:trace>
  <inkml:trace contextRef="#ctx0" brushRef="#br0" timeOffset="27361">23187 5929 14219,'59'-22'1019,"-11"2"-374,-40 0-7,-4 0-425,-8-6-45,-5 8 39,-6 4-67,2 9 79,0 3-113,2 4-67,1 9 96,2 22-46,4 1-83,1 15-6,7-13-409,12 4-543,4-17-846,20-6-2571,-5-22 4369,9-9 0,-22 3 0,-4 1 0</inkml:trace>
  <inkml:trace contextRef="#ctx0" brushRef="#br0" timeOffset="28228">23520 5763 14202,'-9'64'1496,"-1"-1"-1384,7-40-106,0 1-6,2-13-6,1-5-319,0-2 291,2-3 34,4-6 124,2-2-91,3-8 12,8-11-34,-4 5 23,4-6-34,-5 8-230,-2 7 230,-2 2 118,-3 10-17,-4 7-68,1 5 57,-3 17 0,1-8-85,-2 8 18,0-8-242,0-10-201,3-4 420,3-13 0,5-7-180,10-16 119,3-1-107,3 1 168,-8 11 364,-5 24-207,-8 9-107,0 15-5,-3 2-90,0 14-1898,6-12-1474,0-4 3417,7-18 0,-9-12 0,-1 0 0</inkml:trace>
  <inkml:trace contextRef="#ctx0" brushRef="#br0" timeOffset="28810">23972 5453 14353,'2'66'1877,"-1"-4"-942,-2 4-2747,-1-16 2003,-1 14-284,1-27 93,1-5 558,0-2-592,1-12-84,0-3-134,0-11 1030,0-8-722,8-13 653,4-8-709,4-2-72,4-2-7,-7 18 79,2 1 34,-4 9-1,-2 7 63,0 4-91,-1 8 96,-2 4-95,-2 0 61,-1 1-62,-3-1 79,0-2-44,-3-2 27,-2-1-67,-4-3 33,-8 2-33,3-7-156,-9 0 60,11-7-38,-3-9-202,9-4-1865,3-26-4655,8-10 6856,2 2 0,1 13 0,-4 22 0</inkml:trace>
  <inkml:trace contextRef="#ctx0" brushRef="#br0" timeOffset="29313">24186 5858 15485,'45'23'896,"-6"-4"-616,-27-19-84,-1 0-106,0-3-6,3-7 0,-3 0-23,2-9 18,-8 7 55,-1-3-128,-3 6 89,-4-4 11,-5 2-44,-1 1-56,-4 5 83,-5 11-83,5 4 50,-5 11 56,9 5-34,1 3-16,2 2-62,3 0-79,2-5-329,16-1-880,12-13 374,15-13 914,19-25 0,-33 8 0,5-5 0</inkml:trace>
  <inkml:trace contextRef="#ctx0" brushRef="#br0" timeOffset="29850">24543 5810 16068,'-11'31'1724,"1"13"-1550,10-14-73,-1 9-62,1-15 11,0-4-10,0-3-35,0-2-10,0-8-163,0-1-17,0-5 185,0-8 11,2-2-78,8-23-51,0 5 73,7-12-72,3 3 61,-6 11-571,12-3-583,-10 20 252,2 1-3792,1 18 4750,-7-4 0,-1 5 0,-7-8 0</inkml:trace>
  <inkml:trace contextRef="#ctx0" brushRef="#br0" timeOffset="30217">24781 5429 14936,'1'61'1020,"0"-9"-948,-1-28-72,0-4-179,0-3-376,0-5-772,0-4-1860,3-5-1120,-1-5 4307,4-5 0,-4 1 0,1 1 0</inkml:trace>
  <inkml:trace contextRef="#ctx0" brushRef="#br0" timeOffset="30378">24853 5501 11150,'4'2'3114,"-1"0"-2409,-3-2-262,0 45-443,0-24-515,1 34-6912,0-32 7427,0-9 0,0-2 0,0-9 0</inkml:trace>
  <inkml:trace contextRef="#ctx0" brushRef="#br0" timeOffset="30930">24996 5453 15653,'20'53'795,"0"-1"0,-4-15 1,-2 0-598,-3 11 1,-3-2 20,-2 0-79,-1 12-22,-5-18-11,-6 0-23,-4-1 0,-8 1-28,-18 16-56,-4-5-314,-1-3-521,6-17-985,13-22-2779,3-5 4599,0-3 0,9-1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0:54.2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3262 9311 13362,'59'-27'1333,"-3"-2"-770,-16-7 0,-1-5-412,-12 13 1,2-1-102,0-1 0,4-4 1,0 0 118,7-6 1,1-1 0,-1 2-129,-3 5 0,-1 2 1,1-1-41,7-7 1,1-1 0,-1 4 17,5-1 1,-4 4-473,-14 13 1,0 2 472,8-6 0,1 2 112,-4 2 0,-1 1-107,2-1 1,-2 1 41,8-4 145,-21 12 7,-16 7-46,-3 3-77,-2 0 695,0 0-791,0-1 6,1-1 22,1-1-314,2-1-257,-3 3-588,0-1 1131,-2 4 0,0 0 0</inkml:trace>
  <inkml:trace contextRef="#ctx0" brushRef="#br0" timeOffset="560">4833 8096 17154,'-48'45'487,"6"-2"-453,25-14-34,4 1-39,5 1 5,4-3 0,3 0-268,6 2 5,2-11-44,6-2-18,7-16 359,-4-10 6,6-7-1,-7-8 68,0-5-62,2-15 57,-6 11-12,0-9 106,-8 18 51,-2 4 190,-1 2-11,-2 9-342,2 9-38,-2 14 38,4 36-50,4-4-112,-2-12 0,3 2-2700,7 3 0,3-2 2812,5 12 0,4-1 0,-17-34 0</inkml:trace>
  <inkml:trace contextRef="#ctx0" brushRef="#br0" timeOffset="1410">3476 9644 17042,'40'40'605,"6"4"-502,-21-22 1,3 4-1943,8 7 1,4 5 0,-1-1 1871,-6-5 1,0-1 0,1 3 3,13 11 1,2 4-1,-2-3 434,-11-11 1,-3-2 0,2 1-433,7 6 0,3 1 0,-3-3 33,4 4 0,-1-3-13,8 6 0,-4-3-54,3-1 23,-13-9-22,-6-5 11,9 8-17,-12-10 3001,8 7-3035,-24-22-72,-4-2-84,-8-8 1145,-2-2-1577,-3-5-868,-4-10 1490,-9-19 0,6 16 0,-1-5 0</inkml:trace>
  <inkml:trace contextRef="#ctx0" brushRef="#br0" timeOffset="1952">4690 10477 16017,'22'2'846,"-1"3"-611,-6 9 0,-2 2-89,-4 2-6,-1 2-17,-4 3 28,-2 11-151,-3 3 0,-1 7 0,1-12-89,0-8 21,2-12-122,9-2 72,-1-4-134,14-1 23,-8-5-1009,9-4 202,-12 0-275,0-6 1311,-8-1 0,-2 5 0,-2-1 0</inkml:trace>
  <inkml:trace contextRef="#ctx0" brushRef="#br0" timeOffset="2117">4666 10549 12186,'6'9'381,"-1"-2"-381,-5-7-28,33-3-544,-9 2-1287,27-2 1859,-20 5 0,-15-1 0,-5 2 0</inkml:trace>
  <inkml:trace contextRef="#ctx0" brushRef="#br0" timeOffset="2502">4952 10525 14594,'0'61'919,"0"-9"-639,0-28-224,2-3-201,10-2 27,-3-10 118,8-4 67,-7-14-16,0-5-18,1-6 6,-2-3-33,0 2 11,1-4-17,-1 11 179,0 1 129,-1 16-168,-2 9-73,1 9-61,1 6-6,-1 2-101,1 2-386,-1-3-606,0-5-990,3-9 2083,4-6 0,-6-6 0,1-2 0</inkml:trace>
  <inkml:trace contextRef="#ctx0" brushRef="#br0" timeOffset="2768">5261 10311 16224,'9'65'969,"-2"-4"-795,-5-20-135,-1 2-39,0-1-39,1-2-527,0-6-604,1-6-992,3-10-1434,0-7 3596,2-7 0,-5-3 0,1-1 0</inkml:trace>
  <inkml:trace contextRef="#ctx0" brushRef="#br0" timeOffset="3104">5452 10549 13312,'0'10'2520,"1"-3"-2004,5 34-52,-3-18-161,7 32-152,-3-31-151,1-5-73,3-7-5,0-6 16,2-4 191,5-21-129,-5 1 78,5-17-27,0-6-51,-3 12-34,4-5 34,-6 20 230,-3 7 11,-2 7-101,-2 10 16,2 20-150,-1-1-6,0 10-986,0-12-5892,-3-14 6878,0-8 0,-3-7 0,-1-4 0</inkml:trace>
  <inkml:trace contextRef="#ctx0" brushRef="#br0" timeOffset="3652">4857 9001 12315,'25'31'0,"-4"-7"0</inkml:trace>
  <inkml:trace contextRef="#ctx0" brushRef="#br0" timeOffset="3824">4928 9430 17378,'7'46'-1534,"-3"-3"1,-8-32 0,1-1 0</inkml:trace>
  <inkml:trace contextRef="#ctx0" brushRef="#br0" timeOffset="3994">4952 9906 16964,'8'50'-411,"-2"-17"0,-6-19 1</inkml:trace>
  <inkml:trace contextRef="#ctx0" brushRef="#br0" timeOffset="4163">4976 10120 15832,'19'-32'-1367,"-5"9"0,-12 16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1:22.7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4309 14430 13687,'20'-27'750,"-1"2"-296,4 6-135,9-7-156,1-1 5,19-14-22,-4 4-107,1-2 17,0 3 3,-15 11 0,0-1-23,-5 1 0,2-2 59,14-13 1,-1-1-52,-15 12 1,-2 0-653,0 0 0,-2 0 675,10-9-942,-1 1 948,-1 4-719,0 3 725,0 5-1,0 2 0,15-3-33,4 2-39,-2 1 33,-6 4 1059,-16 8-1064,-5 0 16,-2 1 1034,-6 2-1033,-4 1 873,-3 2-840,-3 2 6,-2 1-85,-1 1 1,0 0 61,1-1-67,0-1 6,3 1-1,-4-1-5,1 2-218,-2 0-454,-1 1-2683,7-2 101,0 0 3254,6-1 0,-7 2 0,0-1 0</inkml:trace>
  <inkml:trace contextRef="#ctx0" brushRef="#br0" timeOffset="635">5880 13168 16264,'-30'60'425,"5"-7"-369,17-22-50,3-2 5,3 9-319,8-6 146,1-4-102,5-11 18,0-12 5,0-2 73,1-2 168,-1-6 44,-1-3-10,0-9 56,1-20-90,-3 4 42,-2 0 0,-2-1 20,0-8 5,0-13 51,-5 24 78,0 6 481,-6 3-453,1 11 51,-6 2-51,6 9-124,2 9 1,1 25-101,14 26-205,-3-20 1,2 0-376,1-6 1,3-4-2584,17 14-2746,-8-32 5909,-2-8 0,-11-4 0,-4 0 0</inkml:trace>
  <inkml:trace contextRef="#ctx0" brushRef="#br0" timeOffset="1628">4499 14764 16314,'32'22'734,"6"5"-600,13 13-64,-19-14 0,3 1-2498,5 7 1,3 2 2463,4 6 1,0 1-9,3 3 0,-2 0 11,-3-1 0,-1-1-6,2 2 1,-1-2 495,-7-7 1,1-2-502,6 5 0,0-4-25,-12-11 0,-2-2 345,0-2-1,0-2-380,15 8 22,-12-10-73,-5-3 2724,-16-8-2897,-9-5 540,-3 0-5144,0-1 4919,1-8 0,-2 5 0,2-5 0</inkml:trace>
  <inkml:trace contextRef="#ctx0" brushRef="#br0" timeOffset="2269">5809 13907 16325,'11'-30'-117,"-1"6"-909,-10 23-1948,0 2-1837,0 6 4811,0 5 0,0-4 0,0 0 0</inkml:trace>
  <inkml:trace contextRef="#ctx0" brushRef="#br0" timeOffset="2443">5809 14192 15844,'11'5'823,"-3"-2"-1131,-8-3-303,0 0-3887,-4 58 4498,3-28 0,-2 32 0,3-47 0</inkml:trace>
  <inkml:trace contextRef="#ctx0" brushRef="#br0" timeOffset="2627">5785 14645 14129,'26'39'-1130,"-6"-11"1,-17-21 0</inkml:trace>
  <inkml:trace contextRef="#ctx0" brushRef="#br0" timeOffset="2783">5833 14907 16381,'1'11'745,"0"-2"-784,-1-9-829,0 0-4459,-1-14 5327,4 10 0,-4-10 0,4 13 0</inkml:trace>
  <inkml:trace contextRef="#ctx0" brushRef="#br0" timeOffset="3512">5832 15407 17008,'31'-11'135,"-3"3"-29,-5 15 129,-9 0 236,1 15-281,-11 8-128,-3 1-62,-7 3 5,-3-8 35,-2-2-29,-1-2 22,3-4-33,1-4-50,4-5 0,2-2-40,1-3-61,7 0-12,1-1-89,7-1-44,1-1-113,1-1-784,6 0 414,-7 0-403,4-1-3921,-11-6 5103,-3 1 0,-2-1 0,-3 4 0</inkml:trace>
  <inkml:trace contextRef="#ctx0" brushRef="#br0" timeOffset="3709">5832 15597 12685,'-6'-9'1366,"1"1"-1159,40-11-207,-12 9-649,30-15-830,-16 12 1479,9 0 0,-19 5 0,0 1 0</inkml:trace>
  <inkml:trace contextRef="#ctx0" brushRef="#br0" timeOffset="4128">6142 15431 16140,'4'56'572,"-2"-5"-522,2-27-39,4 8-168,8-8-145,0-2-331,6-13 476,-7-21 157,3-12 45,-8-5-11,-2-3-34,-5 12 11,0 3 28,-1 5 213,0 5 314,1 4-426,0 6-51,2 6-77,2 7 27,6 18-106,-1-8-264,5 9-1439,1-11-3685,2-12 5455,-3-1 0,-5-11 0,-9 0 0</inkml:trace>
  <inkml:trace contextRef="#ctx0" brushRef="#br0" timeOffset="4376">6404 15216 13765,'4'2'1983,"-1"-1"-1708,-3-1-141,6 43 185,1 3-255,-2-11 1,1 0-59,4 22-465,2-7-668,-1-18-1656,4 2 2783,1-22 0,-7-7 0,1-3 0</inkml:trace>
  <inkml:trace contextRef="#ctx0" brushRef="#br0" timeOffset="4736">6618 15407 15782,'14'32'560,"0"0"0,11 24-431,-17-32-56,5 2-208,0-11 46,1-1 83,0-24 79,-3-15-23,1-12-50,-4 2-5,2 8 72,-4 18 134,1 4-77,0 13-46,2 14-56,-2 0-22,3 8-498,-1-8-454,-3-12-1076,3-2-2161,-3-15 4189,-1-4 0,-3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2:05.7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6761 4453 15311,'14'57'487,"0"0"1,-4-12-1,-2-2-392,-1 0 1,-2-4 38,-3 8-89,-2-20 134,0 6-22,-4-5-84,-3 2-169,-2-11 57,-6-4-997,-1-11 162,1-5-532,-3-9-4486,-1-26 5892,6 8 0,-1-5 0,9 20 0</inkml:trace>
  <inkml:trace contextRef="#ctx0" brushRef="#br0" timeOffset="195">6690 4334 11732,'8'4'1608,"-2"-1"-2079,8-29-845,-7 19-2683,11-18 3999,-12 25 0,-2 0 0,-2 0 0</inkml:trace>
  <inkml:trace contextRef="#ctx0" brushRef="#br0" timeOffset="863">7023 4548 15860,'-20'59'504,"3"4"-537,14-38 33,1 7-6,2-13 6,1-2-190,2-3-45,4-4 61,3-5 168,4-11 12,-2-4 61,0-10-33,-4 0 72,2-13-72,-3 7 167,-1-17 113,-4 12-168,-2 2 100,-3 8-28,1 14-61,-2 3-39,1 2-202,1 2 84,1 2 0,1 5 0,0 6 33,3 6-21,8 17-108,1-8-318,8 8-1608,3-11-101,-3-10 2123,8 1 0,-16-12 0,-1-1 0</inkml:trace>
  <inkml:trace contextRef="#ctx0" brushRef="#br0" timeOffset="1317">7285 4524 15698,'14'59'846,"-2"-7"-639,-10-27-168,-1-3-33,1-3-12,-2-4-56,2-4 57,-1-5-365,1-3 510,6-16-33,0 0-68,4-13-39,-4 6 0,1 0 0,3-2-62,-3 9 23,5 2 112,-7 12 140,3 7-73,-4 6-62,0 6-78,-1 3-493,-1 10-2890,-1-3 3383,-1-2 0,-1-13 0,-1-10 0</inkml:trace>
  <inkml:trace contextRef="#ctx0" brushRef="#br0" timeOffset="1718">7547 4620 10802,'9'4'3070,"-2"-1"-2544,-7-3-78,0 0 0,31 0-94,-17 0 385,30 0-39,-23-9-247,7-9-251,-8-2 352,-3-9-290,-11 15-113,-3-4 12,-8 6-62,-4 1-68,-5-1 180,-11 0-34,0 5-212,-2 36 33,12 1 5,14 35-5,10-29 0,4 0-207,12 15-424,5-17 1,7-9-932,28-28 1562,-4-20 0,-1-7 0,-4-6 0,-22 8 0,0 0 0</inkml:trace>
  <inkml:trace contextRef="#ctx0" brushRef="#br0" timeOffset="7343">2619 3738 14499,'-61'-6'952,"8"1"-739,34 5-50,-3 2-23,0 1 73,0 0-79,-1-1 45,0 0-22,-1-1 28,-10 0-84,-3-2-62,-2-2 28,4 0 23,9-2-85,0 3 6,0-1 1,-13 2 21,9 0-27,-11 1 33,-3 4 6,8-1-40,-11 3 57,11 0-28,0 0-29,0 1-5,-1 0 140,-14 2-50,-2-2-23,2-1-39,6-2-22,18-4 22,0 0-28,1 0 39,1 0-28,1-2 6,-10-4-17,8 1 5,-7-1-5,9 3 0,0 1-56,-14 2 17,8-1-28,-12 2 56,11 1 11,-1 3 0,-2 3 11,1 0-11,-1 1 0,1 1-11,0 1 11,-1 1-179,0 2 179,-3 3 28,-15 12-90,-3 5 65,14-7 0,2 1 47,-12 11-50,0 4 6,30-22 5,-1 7-50,9-7-1,2 4-60,9-7 49,2 1 46,4 1 5,3 1 0,6 1 39,11 11 28,-5-7-61,7 8 5,-10-10 45,0 1-56,-1-2-6,0-1 1,-2-2 33,8 7-23,-6-8 34,14 13-39,-10-13 0,14 12-5,-11-13 5,8 4 0,-7-7 5,2-2 46,15 6-46,-6-6 1,12 4 0,-8-7 5,-1 0 0,17 1 34,1 0-37,-20-3 1,-1 0-4,19 4 6,-6 1-5,-13-3 0,-1 0 5,0 0-6,0-1-5,-1 0 0,1-2 0,13 2-33,6-5 66,1 0-21,14-2-7,-27-2-5,13 0 0,-16 0 0,1 1 6,0-1-1,1 0-5,1 0 0,17 0 0,-13-1 0,13 0 0,-21-2 0,0 0 6,-3-1 0,12-1-6,-10 3 0,9-1 5,-14 2 29,0-1-34,1 0-34,17-3 34,-10 0 0,28-7 0,-28 3 0,14-1 45,-19 2-39,1 2-6,-1 1 11,0 0-11,0-1 0,1 2-11,1-2 11,2 1 0,2-1 0,1-1 11,24-1-11,-14 1 5,-7 1 1,0 0-1108,5-1 1108,14 0-6,-23 3 6,1 0-6,-1 1 0,19-1 0,-13 1 5,15-2 1,-18 2-6,18-3-1071,-13 2 1071,13-2-794,-19 3 799,0 1 873,0-1-878,1 0 0,0 1-6,0 0-39,0 0 34,1 1-6,18-1 17,-14 2 0,13-1 56,-6 1-50,-14 0 1075,24 1-1081,-28 1 0,12 0 1014,-16 0-1014,17 0 0,3-2 0,-18 1 0,0-1 0,18 0 0,-3 0 5,-17 0-5,1 0 0,-1 0 0,17 1 0,-11 0 0,12 2-11,-15 0 11,1 2 0,0-1 0,0 2 0,0 0 0,2 0 0,15 5 0,3 1 6,-1 0-1,7 2 7,-11-2-12,-1-1-6,-4 0 6,-13-4 6,12 6-6,4 0 5,0 1-5,9 1 0,-10-5 0,-1 0 0,-3-2-45,-12-3 45,1-1 0,1 0 6,1 1 16,1-1-22,-2 0 6,0 0-6,-1 1 0,15 1 6,-13-1-6,13 3 0,-17-3 0,0 1 5,-1-1 1,9 4-6,-9-4 0,6 3 5,-8-2 7,-1 0-7,16 3-5,-9-2 0,12 2-33,-11-4 27,3 0 6,21-1-6,-12-2-1003,13 1 1015,-20-1-6,-3 0 11,14 4-11,-12-1 0,10 1 0,1-1 0,-11-2 0,12-1-6,-13-1 6,2-1 0,0 0 0,0 0 0,-3 0 1010,-2 0-1005,6 0 1,0 0-6,-3 0 0,-5 0 0,-12 0 5,-2 0-5,-1 0 0,-2 0 6,-1 0-6,-1 0-6,0-1 6,-1 1-5,0-2 5,2 0-6,0-1 6,1 0 0,2-1 0,0 1 0,1-2 0,0-1-5,-1-1-7,0 0 1,6-6 6,-7 4-1,3-6-5,-10 5-6,3-5 17,-5 3 6,2-4 16,-4-3 12,-1 2-1,0-16-27,-3 10 44,0-9-50,-2 8 17,-1-10 22,-5-2-33,-1-8 22,-10-4-17,5 16-11,-1-2 11,0 8-44,3 7 66,-10-15-33,7 15 0,-5-5-5,5 9 5,-6-3 33,3 5-33,-4-1-84,-3 2 123,5 3-27,-8-2 44,7 3-23,-3 2-22,1-1 79,-11-1-56,9 0-29,-8-2 1,10 2 50,1 0-56,-1 0 61,0 0 68,-10-3-90,-5 2-39,-13-3 0,9 4 62,-11-1-68,21 5 6,-7 0 12,11 2 21,1 1-33,0 1 84,-10 0 12,-1-1-57,1 0 6,4-1 0,9 1 5,1-1-44,0 0 61,0 1-33,-8-1-23,-3 2 0,-15-1 28,14 1-5,-4 0-28,17 0 5,-8 3-11,1 0 0,0 3-6,4-2-33,8 0-6,-6 3 40,4-1 5,-4 2-12,-3 1 12,6-2 6,-7 4-6,8-3 6,-1 1 50,1 0-45,-9 2-6,7-2 1,-8 1 28,7-4 16,-14 2-39,7-2 45,-10 2-11,10-1-6,1 0-39,1 0 90,-9 3-79,9-3 39,-15 3-10,17-6 10,-13 2 23,14-3-68,-6-1 74,0 0 27,0-2-72,-1 0-34,5 0 11,5 0 34,1 0-34,-11 0-11,-3 0-34,-13 0 79,9-1-45,-16-2-33,21 0 27,-14-1 12,-2-1-1,10 0-61,-25-4 51,14 0 5,0-1 5,-9-6 46,8 0-40,-13-5-6,13 4 1,5 2 0,16 4 33,2 1-39,1 0 0,1 1 5,-10-4-10,-1-3-1,-11-4 6,0-3 0,9 4 6,1 1-1,9 4 1,-1 0-6,0-1 6,-2 1-6,-16-8 0,10 6-9,3 3 1,0 1-824,-6-2 832,-13-1 6,1 3 33,1 2 0,-12-3-33,15 5-6,4-1 0,12 4-34,-14-2 23,11 3-23,-23-1 12,2 4 27,10-1 1,-2 2-6,24 0 11,3 1 810,-6 0-782,7 1-39,-4-1 0,9 0 0,2-1 0,2 0 0,1 0-45,-1 0 51,0 0-6,1-1 5,0-1-5,3-1 0,-2-1 0,-1 1-5,-10-3 5,3 1-73,-20-3 56,10 4-67,-11-1 84,6 4 6,-19-1-6,7 2 0,-15-1-6,-4 1 34,12 0-23,7 0 1,-1 0 28,-10 0-34,18-1 0,1 1 6,-17-2-1,3-1-5,1 0 11,3 1-5,2-1 5,2 0 0,-13-1 23,1 0-90,-6-1 50,19 1-5,11 1 6,16 1-1,3-1 0,2 2 1,1-1-1,-2 0-22,-2-1 23,-2 1 5,0 0-6,2 0 0,1 0-27,-1 1 22,-1 1-23,-1 0 28,2 0-38,0 0 38,3 0-39,-1 0 40,-1 0 10,-5 0 6,2 0-11,-4 0 0,5 0 0,-1 0-67,-4 0 67,4 0-106,-2 0-174,7 0-287,4 0-2683,1 0 0,3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2:36.1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4642 9358 13911,'27'37'661,"-3"-3"-460,-13-16-72,0 1 134,0 0-156,0 1 22,0 0-6,1 6-44,0-2-85,-1-2 6,-3-9-11,-5-9-96,-2-3 17,-1-1 276,1-12-18,0-1-62,0-14 45,0 1 6,-1-2 34,1-12-79,-1 2-73,0-3-353,0 12-151,1 13-1837,1 7 689,0 7 1613,5 1 0,-5 1 0,2 2 0</inkml:trace>
  <inkml:trace contextRef="#ctx0" brushRef="#br0" timeOffset="309">4952 9358 14617,'14'41'323,"0"-1"0,-2-6 0,-2-3-289,1 1-34,-5-10-354,2 0-435,-3-9-628,1-2-286,-4-8-1316,-1-7 3019,-1-2 0,0 1 0,0 0 0</inkml:trace>
  <inkml:trace contextRef="#ctx0" brushRef="#br0" timeOffset="501">4928 9192 11782,'6'6'1899,"-2"-1"-1434,-4-5-246,0 0-309,5-31-784,-1 23-156,6-22-2017,-2 36 3047,2 3 0,-5-1 0,0-1 0</inkml:trace>
  <inkml:trace contextRef="#ctx0" brushRef="#br0" timeOffset="971">5214 9287 13099,'5'8'2733,"-1"-1"-2464,-4-7-17,0 0 62,-25 37-314,18-21 0,-19 29 0,24-26-39,4-5 27,3 3-27,5-8 39,3 1 6,1-1-1,1-1 1,-2 1 0,-1-2 44,2 6 40,-4 0-85,-1 0 40,-6 2-6,-2-5 6,-4 1-39,-2-4-6,-4-2-51,-3-2-184,-3-2-297,-1 0-258,-1-3-3820,-4-17 4610,8 4 0,1-4 0,10 11 0</inkml:trace>
  <inkml:trace contextRef="#ctx0" brushRef="#br0" timeOffset="1216">5428 9382 15743,'11'35'-132,"0"0"0,9 24-1050,-12-35-963,0-10 2145,-3-10 0,-2-4 0,0 0 0</inkml:trace>
  <inkml:trace contextRef="#ctx0" brushRef="#br0" timeOffset="1405">5404 9215 11620,'-3'-2'2666,"1"-1"-2604,2-29-62,-1 19-577,3-23-5271,6 31 5848,0 2 0,1 3 0,-5 0 0</inkml:trace>
  <inkml:trace contextRef="#ctx0" brushRef="#br0" timeOffset="1748">5618 9073 17232,'15'42'134,"0"1"1,-3-8 0,0-1-135,-3 5 0,-1-2 0,3 10-84,3 9-28,-6-23-180,0-7-245,-2-7-1127,-1-3 510,-3-8-2234,-1-2 3388,-5-5 0,1-1 0,0 0 0</inkml:trace>
  <inkml:trace contextRef="#ctx0" brushRef="#br0" timeOffset="1912">5618 9430 11749,'-5'-20'2476,"1"4"-1793,43-3-683,-16 12-163,33-14-2177,-13 17 2340,-4 2 0,-8 0 0,-12 2 0</inkml:trace>
  <inkml:trace contextRef="#ctx0" brushRef="#br0" timeOffset="2108">5928 9287 14633,'15'60'874,"-1"-6"-874,-9-29-162,-1-2-673,0-4-6183,0-6 7018,-2-6 0,0-4 0,-2-3 0</inkml:trace>
  <inkml:trace contextRef="#ctx0" brushRef="#br0" timeOffset="2270">5904 9144 12662,'-1'-10'1736,"-1"2"-1669,2-24-2503,9 21 2436,5-18 0,-2 27 0,0 5 0</inkml:trace>
  <inkml:trace contextRef="#ctx0" brushRef="#br0" timeOffset="2685">6142 9239 14533,'11'13'1406,"-2"-2"-1053,-4 29-107,-1-17 73,2 34-11,-2-28-84,-1-3-157,1-4-117,1-3-90,-1-10 101,2-2 39,1-10 140,3-15-51,4-10-89,0-3-5,1 1-51,-1 13 173,1 7-27,1 6 0,-2 11-62,-4 7-28,-2 5-118,-1 4-106,-2-1-1036,-1 6-376,0-10 1636,1 0 0,-2-13 0,0-4 0</inkml:trace>
  <inkml:trace contextRef="#ctx0" brushRef="#br0" timeOffset="3236">6499 9287 16056,'4'64'986,"-2"-8"-930,-3-29 17,1-2-45,0-5-28,1-4-286,6-6-11,0-4 174,5-6 129,0-19 50,-1-13-45,0-4 0,-4-2-5,-3 13-6,1 1 45,4-7-45,-1 11 33,3-3 270,-2 16-203,-3 8 18,2 10-51,-2 9-11,2 9 0,0 6-56,1 4 6,0 4 19,-4-10 0,-1 1 26,2 19-735,-3-17 0,-1 0 689,-1 15-208,-3-8 1,-2 0 213,-2 7-11,1-12 0,-2-5 124,-8-7-91,4-14-33,-3-4 0,5-18 1197,3-6-1471,2-11-292,2-7-2554,10-31 3120,-1 29 0,1 1 0,3-21 0,3 13 0</inkml:trace>
  <inkml:trace contextRef="#ctx0" brushRef="#br0" timeOffset="8460">1238 8668 13312,'-63'19'1467,"9"-2"-1243,34-12-45,1-1-95,1 0 0,0 0 6,1 0 16,-7 4-106,6-2 0,-5 6-5,6-3 5,-12 11 39,6-3 23,-9 8-17,8-5 5,-13 13-5,-4 4-42,16-11 0,0-1 2,-14 16 6,7-3-11,13-13-123,-2 8 123,7-8 28,-3 12-168,8-7 269,0 0-123,2 1-1,1-7 152,0 4-101,-1 1 101,1 1-62,0 1-33,-1 13-62,4-12-28,0 9 16,3-16 24,0-1 38,3-1-50,2 0 45,8 9-45,10 13-6,-2-8-61,6 3-28,-8-20 11,12 4 84,9-3-112,15 0 112,-9-9 11,0-5 51,-12-6 22,16 0 61,6-1-145,0-1 90,10 1-40,-12-1-16,-2 1-29,10 4-5,-26-2 0,12 1 56,-15-1-56,2-2 6,-1 1 5,0-1-11,0 0 6,-1 2 39,1-1-51,13-1-78,-10 1 45,11-1-6,-16 0 39,0-1-50,15-4 101,-10 0-39,11-4 44,1 2 23,-11 2-73,12-1-6,-14 1 6,1 0 0,1-1-5,0-1 5,-1 0 0,-2 0 5,14-2 85,2 0-84,-2 0 27,11 1-89,-27 4 56,12-1 62,-14 3-51,0-1 17,1 1-22,1-1-6,1 0 0,1 0 0,1-1-45,0 0 50,19-2 23,4 0-31,-20 2 1,-1 0-43,22-1 20,-21 2 0,-2 2 92,9 0-67,14 0 0,-19 1 11,1 0 23,-1 0-29,18 0 1,8 0-1,0-2-1452,-1-1 1447,-18-4-898,0 2 909,1 0-11,-14 2 0,0 2-5,19-2-12,-19 2 0,1 0 17,12 1-5,2 0-46,1 0 51,1 0 3,-15 1 0,3-1 25,1 1 0,0-1 0,-1 1 0,0 0-26,6 0 1,-2 1-786,4 1 783,13 1 958,-20 1-952,16 1 969,4 1-972,-21-4 0,-1 1 2,21 1-2,-22-2 0,-3 0-738,6-1 729,14 2 12,-3-1-6,-11 0 460,-6-1 1,1 0-405,7 2-56,14-1-61,-15 2 61,19 2 195,5 4-187,-23-4 1,0 0-9,-9-1 0,-2 0-947,31 4 986,-17-4 6,1-2-45,1 0 0,2-2 6,1 1-6,0-2-34,1 2 29,-1-1 373,-1 0-371,-14 0 1,1-1-1,0 1 0,2-1 3,10 1 0,0 0 31,-11-1 0,-2 1-164,8 0 0,-3 1 144,5 0 947,11 2-997,-9-1 39,-1-1 0,-1-1 0,-8 0-95,-16-2 404,-3 1-309,0-1-45,-6 0-6,0 1 22,-4-1-50,3 0 29,0-2-17,3-2 27,0-3 35,14-7 33,-5 2-28,8-4 33,-11 6-72,-1 0 45,-1 1-152,4-5 135,-7 5-23,2-5 34,-7 3 6,-3-2 67,2-10-23,-3-6 51,-2-12-67,-2 7 10,-3 0-10,-1 12-23,-2-2 62,-2 1 56,-10-12-124,2 9 79,-6-11-84,4 12 0,-2-1 28,-1 0 12,-9-10 72,6 9 0,-13-16-6,14 21 84,-12-13-134,14 17 17,-6-5-62,1 2 51,-2 1 5,1-1-33,3 5 22,6 5 45,1 2-29,-2 0-60,0 0 77,-10-3 29,-2 1-6,-1 1-11,1 1-101,8 4-34,0 0 34,0 0 84,-1 1-84,-1 0 34,-1 1-34,-11-2-6,8 2 6,-9 0 6,10 1 184,-10 1-78,9 0-101,-7 1 168,2-1-117,7 0 22,-15 1-34,7 0 41,-9 0-30,10 0-21,1 0 16,10 2-51,-1-1 51,-8 2-45,-4-1 51,-9 1-62,9 0 45,-8 1 22,17-2-56,-8 2 101,3-1-106,6 0 27,-16 1-33,8 0 6,-1-1 28,-5 1-29,15-2 1,-13 0-6,13-1 61,-5-1-61,6 0 6,1 0 28,-2 0-29,0 0 12,-11 0-11,7 0-1,-7 0 1,12 1-6,-1 0 5,1 0 29,0 1-34,1-1 0,1 1-39,0 0 33,0 0 1,-7 2 10,6-1 1,-6 1-6,7-1 33,0 0 7,-11 1-40,6-1 0,-8 2 33,-6-1-44,-6 1 11,-2 1 6,-16 2-1,23-4 12,-15 4-17,16-4 0,-21 2-11,-6 0 11,-1-1 25,22-2 0,0 0-25,-10-1 3,18-1 0,-1 1 2,0-1 1,1 0 11,-1 0 0,0 0-17,1 0 0,0 0 0,-25 0 0,24 1-6,1-2-5,-9 1 0,12-1-45,-6 0 16,15 0 40,3 0-5,2 0-1,2-2-33,3 1 5,2-2 1,2 0-18,1 0 12,-1-2 39,2 2 0,-2-3 45,-1 0-11,-2-1-29,1 0 6,-5-2-11,8 5 45,-11-4-45,7 2 0,-7 0 34,-5-1-23,-7 1-5,-2-1-1,0 1 46,7 1-46,-1 0-5,-4 0 34,-2-2-29,-3 1 1,-1-1 5,-1 0 40,0 0-96,-15-3 39,15 3 6,-11-1 0,21 3 6,0 1-6,-6-2 11,10 2-11,-5-1-6,8 1-22,0-2 28,1 2 0,2-2 0,4 3-39,-1-2-17,-13 0 6,7 0 5,-21-1 39,16 3-27,-8-1-51,-1 0 78,8 1 6,-9 0 0,10 1-67,-10 0-56,-2 0 117,1-1-33,5 0-11,12 1 10,-7-4 7,6 1-12,-7-2 39,1-1 1,6 3-1,-11-4 6,16 5-33,-5 0 16,8 1-17,-1 0 29,1 0 5,-3 0 0,0 1-152,-9-1 23,4 1 95,-15 0 34,15 1 0,-5 1-50,0 0 55,7-2-10,-6 2-40,8-3-28,2 1-11,-6-3 79,5 1-7,-3-3-27,1 0 39,2 1 34,0-1-34,5 2 0,4 3 0,1-1-34,-1 1 29,-1 0 5,-1-1 0,-1 1 0,0 0 0,-3-1 0,1 1 0,-9-2-40,6 1 7,-7 0-90,2 1 67,5 1 44,-8 0 12,10 1 0,-1 0 6,5 0-6,0-1 90,2 0-90,0 0-157,1 1 151,3 0-44,-2 0-45,3 0 55,-1 0 1,0 0-6,-5 0-22,1 0 67,-4 0 6,1 0 44,-4 2-50,3-1 0,-4 2 6,4 0 39,-7 2-113,-4 0-16,-1 0 79,-1-2-107,6-1-118,-2 0-582,-1 2-527,0 0-7891,-10 14 9230,11-5 0,1 4 0,14-11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3:34.0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5666 14216 14986,'-28'60'1009,"3"-6"-623,11-7-335,4-13 27,1 23-156,6-28-1,3 4-167,10-12-6,7-9 140,3-2-85,6-12 203,-10-7 56,7-20-62,-9-14 78,-2-3-72,-6-2 61,-5 16 112,-3-5 225,-7 8-354,1 3 96,-6 12-146,7 11-62,2 4 224,4 17-106,6 0-50,5 16 5,6-5-11,5 1-196,0-2-1322,10 3 101,-5-14-667,5-2 2084,-9-13 0,-11-2 0,-4 0 0</inkml:trace>
  <inkml:trace contextRef="#ctx0" brushRef="#br0" timeOffset="408">6095 13930 16600,'-36'53'1024,"7"-4"-699,20 5-286,9 13-31,7-22 1,4 0-9,-2-8 0,3-1-322,8 5 0,2-4-260,4 0-17,5 2-1289,-10-22 331,-8-9-23,-2-4 1580,-11-17 0,0 8 0,-2-7 0</inkml:trace>
  <inkml:trace contextRef="#ctx0" brushRef="#br0" timeOffset="590">5975 14240 11743,'7'13'1300,"-2"-2"-594,-5-11-96,0 0-520,39-1-1,-18 2-89,33-1-2049,-11 3-1727,-11-2 3776,7 0 0,-24-1 0,-6 0 0</inkml:trace>
  <inkml:trace contextRef="#ctx0" brushRef="#br0" timeOffset="946">6285 14192 13603,'21'64'949,"-9"-28"0,-2-3-662,0-2 4,3 12-291,-7-25 0,-1 0-84,-3-14 78,-1-6 51,0-6 61,-1-6-100,0-8 0,4-17-18,5-1-234,7-8-56,1 17-276,4 12-211,-5 13-539,3 4-235,4 1 1563,9 2 0,-13 0 0,1 0 0</inkml:trace>
  <inkml:trace contextRef="#ctx0" brushRef="#br0" timeOffset="1117">6618 14192 16661,'6'64'387,"-1"-8"-421,-3-31 34,0-3-543,2-4-415,-1-5-3641,2-5 4599,-3-3 0,1-3 0,-2-2 0</inkml:trace>
  <inkml:trace contextRef="#ctx0" brushRef="#br0" timeOffset="1289">6523 14049 13183,'17'-34'-1238,"0"9"0,-8 26 0,-1 2 0</inkml:trace>
  <inkml:trace contextRef="#ctx0" brushRef="#br0" timeOffset="1634">6856 14145 18106,'-30'57'398,"5"-7"-331,15-26-67,3-2-191,4 5-609,8-4 251,4-3-577,8-7-599,5-8 1725,8-1 0,-13-3 0,2 0 0</inkml:trace>
  <inkml:trace contextRef="#ctx0" brushRef="#br0" timeOffset="2069">7023 14216 10780,'10'13'5136,"-2"-2"-4576,-8-11 712,0 0-998,-10 42-184,7-8-90,-8 24 11,10-23-162,10-12-124,-2-9 29,8-3-34,-4-8 173,1-7 102,-2-5-118,1-18 89,-4 3-50,0-11 45,-5 11 61,-1 2 51,-3-6-23,-1 12 270,-1-1-164,1 15-139,1 10-11,9 28-6,2-1-39,9 18-337,1-18-1035,3-7 1411,8-9 0,-14-11 0,1-4 0</inkml:trace>
  <inkml:trace contextRef="#ctx0" brushRef="#br0" timeOffset="7421">1928 13835 14208,'-60'-17'1137,"7"3"-862,29 13 10,-2-2-44,-2 1 61,0 0-50,-2 0-168,1-1 124,0 0-96,2 1-62,0-2 73,2 1-123,0 0 51,2-1-40,0 2 78,-9-1-83,7 1 39,-8 1 5,8 1-44,-2 0-6,0 2 78,-14 5-55,11 0-23,-9 2 0,13-2 50,0 0-50,2-2-73,-13 7-16,10-4 89,-11 5-79,11-2 1,-1 2-90,-11 9 112,-2 6 11,-8 11 51,14-6-1,7 0 57,10-11-62,3 0 0,2-1 5,1-2 1,3-1-12,1-1-33,1 0 39,1 1 51,-3 10-29,-2 6 45,-1 1-84,-1 2 23,3-12-6,1 1 0,0-1 0,-1 8 0,4-8 11,-1 4-28,4-9 17,1-3 0,1 0 0,0-3-16,1 4 10,0-5 6,0 4-39,1-5 39,7 9-56,0-4-23,5 7 12,9-1 0,-3-5-34,18 9 28,-11-12 73,9 2-72,5-3 105,-8-6 34,25 5-67,-22-8 84,25 3-78,-24-5-6,10 1 50,-1 0-50,1 1 0,0 0 73,-5 0-34,-12-2-27,1 0-12,1-1 0,1 1 72,18 1-77,-10-1 5,12 1 0,-15-3 78,20 0-61,7-1-31,-22 0 0,1 0-9,-7 0 1,-2 0-1103,33-2 1125,-17-1 36,-13 0 0,2-1-39,3-1 1,0 0 2,-1 0 0,1 0 2,7 0 1,-3-1 31,7 1-31,-11 1 0,-1 1 8,6 1-6,14-2-5,0 1 40,7-2-66,-26 2 1,1-1 1134,24-3-1109,-6 1-6,-2 1 6,4 0 0,0 1 0,-6 0-39,2-2 39,-15 2 0,13-1 6,-19 1-6,-1 2 17,11-1-12,1 1 40,12 0-45,-16 1 22,9 0-22,-10-1-16,12-1-24,-11 0 68,9-4-28,-20 1-39,9-1 39,-14 1-45,13 0-16,2 1 61,13 1-56,-14 2 22,-2 1-11,-12 1 45,2 0 0,0 0 17,19 0-17,-12 0-33,28 0 33,-13 0 0,-1 0 16,-5 0-21,-15 0 5,-1 0 0,0 0-17,16 0 17,-12 0 34,12 0-34,-15 1 0,15 4 44,-10-1-60,27 5 10,-24-5 6,11 3-11,-15-3 5,0-1 6,1 1 0,0-1-5,1 0-23,19-1 28,-12 0 0,13-2 0,-15 1 0,19-1-28,4 1 28,-1-1-1238,-8 1 1277,-17-1-422,-1 1 388,3-1 1,18 0-17,-12 0 11,14-1 0,-17 0 11,-1-1-84,1-1 56,-1 1-16,-1 2 21,1-1 7,17 1 5,-14 0-17,-8 0 0,0 0-828,7 0 845,13 0 12,-4 0-12,-14 0 1068,23 1-1107,-31-1 39,7 2 399,-15 0-354,10 2-40,0 0 1,9 1 5,-4-1-11,-8-2-62,-5-1 62,-7-1 0,7 0 0,-7 0 1005,7 0-1050,-11-2 11,0-1-16,0 0 50,-2 0 0,1 0-39,-1 1 27,0 0 12,0 0-89,1 0-46,6-2 135,-4 0-5,7-2-85,3-5 12,-5 2 16,6-3 51,-9 2-11,0 1 22,0-2 0,-2 1-56,8-8 56,-7 3 0,5-6 0,-10 5 16,4-9-4,-4-6 16,2-9-28,-6 6 56,-5 2-6,-3 8-28,-1 0-16,0 0 0,-3 0 78,-6-12-84,1 10 67,-5-7 17,-2 4-79,-3-1 79,-7-5-84,4 9 68,-7-3-68,9 13 0,-6-4 0,7 5 16,0 1-4,0 0-12,-7-5 33,5 3-33,-6-3 0,8 6 6,-1 0 134,0 2-135,0-1 79,-1 1 17,0 0-17,-10-4-50,-2 1 78,0 0-107,3 4 23,10 3 73,-7-1-45,8 3-50,-6-3-1,8 4 18,1 0-18,-2 0-5,1 1 96,-6-1-12,-4-1-51,2 1 62,0 0-95,5 1 51,0 0-1,-2 1 29,-13-1-74,5 1 107,-23-2-106,19 2 123,-9 0-62,4 1 17,8 1-84,-6-1 11,13 1 73,0-1-78,1 0 38,2 0-21,-1 0 10,2 0 29,1 0-56,0 0-1,1 1 85,0 0-79,1 0-5,-1 0-6,0 0 39,0 1-28,-1 1-11,1 1 0,-9 4 46,7-1-46,-7 2 0,8-2-17,-10 2 17,-5 3 50,-12 4-50,8-2 6,-15 5-17,5-1 11,-16 5 50,12-4-50,3-2 0,12-5 6,-2-1 16,-1-1 17,-18 5-39,14-4-61,-12 4 61,19-5 0,1 2 11,1-1-6,1 0-5,2-1 0,0-2 28,-7 1-28,9-4 6,-14-1-23,20-2 17,-5-1 0,3 0 34,-1-4-34,-6-1-34,7-2 40,2-2-6,-3 1 33,-4-1-27,-13 0-6,7 3 0,-14 2 0,20 4 34,-9 0-34,0 0 11,-4 0-11,-1 0 0,1 0-6,11 0 1,-16 0 5,12 0 22,-10 0-56,16 0 34,-10 0 0,11-1 51,-8-1-23,14-1-28,-1 0-45,2-1 45,-10-3-22,8 3 16,-6-4 12,8 3-12,1 0-56,-12-3 1,1 1 61,0-2 0,4 2-62,11 0 62,-1 1 0,3 0-33,-7-3 33,6 1 0,-10-3 5,12 4-5,-6-2 0,6 4 6,-1-1-29,-8-1 23,3 3 0,-6-2-28,5 3 22,0-1-78,-13-1 78,8 3-83,-10-3 83,-4 4-89,-6 0 28,-13 2 22,11 1 39,6 1 6,3 1 56,-1-1-56,2 0 0,5-1-33,13 0 33,0-1 0,1 0-17,-4 0 11,7-1 6,-7 0-44,10 0 21,0 0 23,-1-2 28,-2-2-28,-1 0-11,0 0-34,4 0 12,-1 1 33,-6-1-28,-5 2 5,-2 0-10,-2 1-1,4 1-117,-20 4 128,-11 7 12,-4 1 11,21-1 0,0 0-39,-25 5 39,2 0 0,9-5 0,20-6 17,3-2-17,4-2 0,5 0-34,6-1 29,4 0 5,4 0 0,2 0 0,3 0 0,0 0 0,0 0 16,-2 0-16,-2-1 6,-3-1 5,-1-1-5,-7-3-29,-6-1 23,-11 1 6,3 1 11,-10 2-96,16 2-77,-6 1-348,13 0-1485,-1 3-2856,8 0 4845,-1 3 0,9-2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4:10.2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7666 1524 14869,'37'6'728,"-4"-1"-543,-7-7-135,-5 1 34,9 0 73,-6 1-157,1 0 140,15 0-134,-9-1 55,10 0-61,-14-1 6,-1 1 16,0 0-22,9 1 84,3 2-84,9 2 0,-9 0 90,-5 2-90,-9-3 0,0 1-22,1-2 61,11 1-39,-8-2 5,20 2 46,-19-1-29,20 3-33,-19-1 11,9 1 0,3 2-34,-9-1 34,11 0 0,-13-1 68,0 0-18,0 0-84,1 1 34,10 3 23,1 2-6,11 2 33,-13-3-44,7 0-6,-20-5-79,7 1 152,-11-2-39,10-2 78,1 1-101,11-1 62,-13 1-62,11 1 39,-20-1-39,10 0 146,1 1-151,-8-2 44,9 1-16,-11-2-17,0 0-6,-3 0 56,6 1-67,-8 0 67,5 0 0,-7-1-61,-4 0 84,-2-1-85,-1 0 51,-2 0 34,6 0-90,-3 0 0,1 0 45,1-1-96,4-1 51,-4 0 11,2 0-5,-5 1 28,1 0-118,-1 1 89,-2 0-5,-2 0 0,-3 0 0,-1 0 0,5 0-84,1 2 0,0-1-140,1 2-291,-4-2-622,4 0 1137,5-1 0,-5 0 0,1 0 0</inkml:trace>
  <inkml:trace contextRef="#ctx0" brushRef="#br0" timeOffset="3498">10713 1929 13967,'12'46'566,"-3"-2"-449,-8-11 225,-1 5-219,1-5 0,-1 2-2230,0 19 2138,0-17 0,0 0-20,0 13 23,0-4-91,0 4 29,0-20 463,0 1-581,0-22 331,0-5 118,0-5 1084,0-7-1096,0-8-196,1-9 23,0-8 5,-1-28-22,1 11-101,-1 15 0,0 1 0,0-15-6,0 3-16,3 5 22,6-3-112,0 17 779,6 2-852,-3 19 174,3 5 11,1 9 0,3 7 33,9 21 6,-8-5 6,2 13 34,-13-12 72,-5 10-146,-8-2-369,-9 3 196,-2-16-162,-4-10-74,6-13-150,-2-2 403,5-6-90,0-4-39,7 3 235,11 3 56,2 10 101,10 8-61,-5 4-51,2 2 173,-5 1 130,0 9 55,-7-8-123,-1 6-27,-8-9-46,-2-2-184,-14 6 22,2-8 0,-8 0-409,-5-13-818,-3-14-2279,-5-25 3506,12 0 0,11 0 0,12 21 0</inkml:trace>
  <inkml:trace contextRef="#ctx0" brushRef="#br0" timeOffset="3845">11141 2143 15378,'38'22'9,"-1"-1"1,2 1-1,-5-4-670,-10-7-890,2 1 1551,-12-7 0,-8-2 0,-1-1 0</inkml:trace>
  <inkml:trace contextRef="#ctx0" brushRef="#br0" timeOffset="4024">11189 2310 13385,'6'12'1047,"-1"-3"-868,-5-9-67,34 22-56,-15-12-862,42 18-1435,-34-20 2241,9-2 0,-24-4 0,-4-2 0</inkml:trace>
  <inkml:trace contextRef="#ctx0" brushRef="#br0" timeOffset="4659">11546 2334 15322,'23'-45'640,"1"0"1,-6 14 0,-2 0-266,6-28-146,-13 36 35,2-7-18,-7 19-134,0 1 218,-3 8 52,-1 1-673,0 9 324,1 15 242,2 31-270,0 3 23,-1-20 0,1 1-81,0 5 0,0-1-1533,1 24 1510,-1-26 1,0 0-48,4 21-74,-3-23-268,3 6-459,-5-31-1143,2-5 2067,-4-17 0,0 5 0,0-6 0</inkml:trace>
  <inkml:trace contextRef="#ctx0" brushRef="#br0" timeOffset="7782">12141 2286 12869,'31'-6'1339,"1"1"-410,30 1-537,4 0-319,-26 2 1,2-1 74,12-2 0,-1-1 48,0-1-193,-13 2 0,-1-1 47,-6 0-44,4-2 5,-12 3-11,-1-1 0,-15 4 269,-3 0 297,-4 1-275,0-1-190,-7-2-62,-9-4-39,-3-2 5,-7-4 57,-5-5-62,6 4 0,-5-6-50,11 9-6,5 0 5,6 6-145,3 0-201,16 6 167,10 3 163,13 14 134,-4 2 6,3 26-34,-17-13 95,0 12 1,-10 1 10,-5-13-38,-2 9 33,-12-9-795,-7-6-740,-7-5-2828,-1-9 4223,6-14 0,9 1 0,3-1 0</inkml:trace>
  <inkml:trace contextRef="#ctx0" brushRef="#br0" timeOffset="8764">13379 2095 15989,'-23'38'238,"0"-1"0,-12 12-355,40 16-7,3-41 57,13 3 95,-7-20-22,5-1 263,-3-20-202,-5 1 22,3-15 79,-9 5-72,0-1 133,-4-1-50,-2-8-22,-4 8-112,-2-5-6,-1 13 90,1 3-129,1 4 84,2 6-269,1 2-28,2 7 213,2 7 118,3 10 128,7 29-187,-3-19 0,-1 3-9,2 11 1,-2 1-49,-2-9 1,-1 0 33,-1 7 1,-3-4-37,-2 3 84,-2 6-33,-8-19-51,1-13-62,-4 1-134,3-12-78,-2-3-376,0-2-72,1-7-797,2-4-1259,6-14-2565,1-5 5343,4-7 0,0 16 0,0 5 0</inkml:trace>
  <inkml:trace contextRef="#ctx0" brushRef="#br0" timeOffset="9236">13641 2096 14695,'9'34'650,"1"0"0,6 27-320,-11-28-151,-1 9-106,-1-13-62,0 4 152,-2-20-79,-1-4-34,1-4 309,-1-4-359,0-11 33,0 0-78,0-13 79,0 0-34,1-14-45,4 8-123,8-15-543,5 20 145,2 5-817,6 13-2342,-2 22-632,0-2 4357,-1 10 0,-14-15 0,-3-2 0</inkml:trace>
  <inkml:trace contextRef="#ctx0" brushRef="#br0" timeOffset="9574">13902 2286 9100,'12'1'3870,"-2"-1"-3394,-10 0 39,32 10-167,-18-8 486,30 4-560,-31-13-10,3-4-29,-7-3 185,1-9-156,-6 6-68,1-6 33,-5 7-178,-4 1 55,-3 1 107,-12-2 56,-4 6-309,0 3 40,-2 23 6,13 4 106,1 34-185,14 2-403,4-21 0,2-2-740,10 16-3264,25-13 4480,-19-26 0,3-3 0,-18-7 0</inkml:trace>
  <inkml:trace contextRef="#ctx0" brushRef="#br0" timeOffset="10132">14283 2286 15193,'31'1'639,"-3"-4"-431,-12-1-136,-5-4 12,-7 0 224,-2-3-67,-2 1-112,0-1-79,-5 2 85,-2 2 5,-15-2 84,-5 5-157,0 2-11,2 11 90,9 24-62,9 1-84,1 16 0,8-10-191,5-4-761,12 4 51,0-16-489,12-3-1321,-7-17 2711,2-8 0,-13 2 0,-3-2 0</inkml:trace>
  <inkml:trace contextRef="#ctx0" brushRef="#br0" timeOffset="10477">14498 2310 13278,'-6'-11'2027,"1"2"-1786,5 9 101,-7 40-319,8-13-29,-4 24 6,10-28-84,1-13 79,1-3 72,6-8 84,1-20 11,1 0-162,-1-18 79,-3-8-79,-6 9-230,-2-28-588,-12 28-1523,-11-23 2341,-3 28 0,4 5 0,7 16 0</inkml:trace>
  <inkml:trace contextRef="#ctx0" brushRef="#br0" timeOffset="10715">14545 1905 15440,'3'35'552,"1"0"1,-1 0 0,-1-2-335,2 18-134,-1 1-235,1-16 0,0 0-499,2 13-1025,0-12 1,0-3-3401,1-4 5075,1 2 0,-5-23 0,-1-4 0</inkml:trace>
  <inkml:trace contextRef="#ctx0" brushRef="#br0" timeOffset="10941">14688 2191 12461,'34'43'2671,"-16"-23"-2878,15 27-342,-22-34-571,-1-4-449,-1-4 1569,1-9 0,-5 3 0,0-5 0</inkml:trace>
  <inkml:trace contextRef="#ctx0" brushRef="#br0" timeOffset="11124">14879 2096 16230,'-1'35'498,"0"0"1,0 0-1,-3-1-330,-6 6 0,-2 0-275,-2 3 1,0 0-163,0 1 1,0-1-1678,1-5 1,1-5 1945,0 4 0,6-18 0,3-8 0</inkml:trace>
  <inkml:trace contextRef="#ctx0" brushRef="#br0" timeOffset="11778">15569 2119 17132,'-55'18'453,"12"-2"-453,35-2-45,5 0 45,2 1 0,15 22 6,-4-13-6,12 15 67,-4-9-33,-4 1 106,-2 7 33,-13 2-173,-6-16-100,-7-2-903,-11-18-162,2-9-2554,-6-7 3719,9-10 0,10 9 0,4 3 0</inkml:trace>
  <inkml:trace contextRef="#ctx0" brushRef="#br0" timeOffset="12139">15736 2381 10814,'3'4'2783,"0"-1"-1343,-3-3-869,34-32-201,-23 16 425,24-33-548,-32 29 72,-9-13-78,-2 16 139,-14-5-133,6 15-191,-8 1 33,2 26-21,5 19-52,2 9-16,10-10 0,6 0-1103,15 15-398,7-7-1865,12-21 3366,-2-23 0,-14-2 0,-6 0 0</inkml:trace>
  <inkml:trace contextRef="#ctx0" brushRef="#br0" timeOffset="12731">15997 2215 16650,'-29'36'298,"0"0"1,1-2 0,6-4-209,6 2-90,6-1-23,4-4 23,4-3-67,5-7-146,4-4 163,6-6-23,4-4 73,3-9 28,10-17-28,-8-2 0,5-13 39,-12 8-28,-4 3-5,-3-1-6,-4 4 73,-3 2-28,-1 3-6,-3 0-106,-1 9 27,-1 3 40,2 15 84,2 6-33,2 23-51,4-6-431,1 9-2079,15-11 2510,0-12 0,-3-3 0,-5-11 0</inkml:trace>
  <inkml:trace contextRef="#ctx0" brushRef="#br0" timeOffset="13118">16188 2286 15513,'6'45'560,"0"0"0,-1-5 0,-1-7-381,-4-7-39,0-14-106,0-10 28,3-26-51,7-9-95,2-13 33,5 2-285,9 5 68,-3 13-348,11-2-214,1 19-1964,0 3 2794,4 6 0,-18 0 0,-6 0 0</inkml:trace>
  <inkml:trace contextRef="#ctx0" brushRef="#br0" timeOffset="13739">16640 2167 17776,'-36'54'610,"5"-5"-593,23-12-62,3-8-95,16 19-101,-1-24-156,12 2-191,-3-18 240,2-5-665,0-8-4392,12-23 5405,-11 4 0,0-6 0,-15 17 0</inkml:trace>
  <inkml:trace contextRef="#ctx0" brushRef="#br0" timeOffset="14137">16854 1881 13754,'7'7'2073,"-1"-1"-1642,-6 29 168,-1-5 68,0 34-362,0-25 0,-1 1-202,0 4 1,1 0-59,-1-1 0,1 0-687,0-4 0,0-5 591,1 4 60,0-6-233,1-17 101,6-7 128,8-30 1,9-13 44,-1-4-72,-1 0 22,-7 19-135,-3 7 135,-3 6 1556,1 25-1248,-6 7-252,1 24 45,-5 2-101,0 2-1081,0 13-2212,0-26 3293,0 1 0,0-31 0,0-5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0:59:05.8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6332 3858 7979,'0'0'0</inkml:trace>
  <inkml:trace contextRef="#ctx0" brushRef="#br0" timeOffset="4628">6261 3953 12774,'11'-23'370,"0"2"-225,-5 9-33,-1 0-22,2 0 0,0-1-34,1 1 16,1 0-21,-1-1-51,1 2 0,0 0 5,-1 0 7,6 0 27,0 0-39,0 2 0,6 0 0,-8 3 5,6-1 29,-5 1-90,15-5 95,-11 3-33,10-3-6,-12 4 5,-1 2-5,8-2 0,1 2-11,12-3 17,-5 2-1,-1 0-5,-5 2 0,-11 1 6,7 1 0,-9 2-6,3 0 0,0 0 0,-2-1 0,3 1 0,2-1 0,-2 1 0,12-2-6,-2 0 12,0 0-6,7-1-6,-14 2 6,4 0 0,-7 1 0,-1 0 0,0 0 0,-1 0 6,1 0-6,1 1-6,-1 0 6,8 2 6,-6 0-6,11 1 5,3 1-10,-6-1-7,3 0 12,-13-2 0,1 0 0,-1 1 0,1-2 0,-1 1 0,1 0 6,0-1-6,0 0 6,1 0-6,0 0 11,11-1 0,2 0 17,19 0-6,-15 0-16,6 0 56,2 0-62,-14 0 11,26 0-11,-26 1-11,8-1-29,-12 0 40,10 0 62,-8 0-62,17 0 6,-19 2-6,18 1 0,-8 2 0,2 0 5,9 3 1,-18-5-6,8 3 5,-10-2 7,1-1 27,0 1-34,0-2 1,0 1 0,-1-1 27,1 1 6,11-3-33,-7 1 0,19-1-40,-8 0 34,-2 0 6,6 0-6,-19 0 5,8 0-5,-10 0 0,0 0 6,0 0-6,2 0 17,-1 1-17,2 0 0,1 0 50,1 1-39,13-2 0,1 1-44,24-1 78,-9-3-45,-18 1 0,0-2 0,7-1 0,20-4 0,-34 5 0,11 0 0,-13 1 0,13-1 0,-10 0 5,25 0-10,-10 0 5,1 1 16,11 1-16,-24 2 17,26 0-50,-25 0 66,11-1-66,-13-1 33,0 0 0,1-3 33,-1 0 6,12-5-39,-14 1 0,18-6 12,-24 5-7,16-5 6,-10 3 6,18-7-6,-17 6 1,4-4-7,-17 6 46,-1-1-7,9-10-10,-7 3-23,5-8 62,-10 6 145,2-9-117,-5 7 17,3-14-73,-3 0-40,0 0 1,-2 4-6,-1 11 0,-4 10-11,2-5 16,-4 9-5,0-2 0,-5 10 157,0-1-207,0 12 100,0 3-50,1 5-11,1 6-118,0-10 123,0 6-122,1 0 122,-1-6 0,3 4-61,1-2 62,0-4-63,8 7-21,-3-9 55,16 4 29,3-6 10,28 3-5,-16-5 0,12 0 0,-22-4 6,1-1-6,1 0 0,2-1 5,0-1 1,0 0 0,0 0 10,11 1 35,-13-1-102,21 1 124,0 1-73,2 1 0,8 0 0,-24-1 0,23 4 0,-31-4 0,20 4 6,-24-3-6,0 1 0,2-1 0,1 1-34,3-2 34,2 0 17,0-1 0,4-1-15,-6 0 1,1 0-3,7 0 0,1 0 17,0 1 0,-4 0-1085,9 0 1068,13 2 0,-20-1 0,-1 2 0,2 0 0,1 1 34,-11-2 0,1 1-34,19 2 0,-17-2 0,-1-1-6,15 3 6,0 0 3,-14-2 0,3 1-17,1 0 0,3 0 14,22 3 0,1 1 2,-19-3 1,-2-1 0,8 2 0,-3-1-3,7 1 16,-7-2 1,1-1-17,13 1-8,-15-2 0,-1 1 8,-1-3 44,17 3-44,-16-1 0,-11-1 0,2 0 3,-1 0 0,1-1 14,0 1 0,0-1-15,-1 0 1,-1 0-31,14 0 28,-15 0 0,30 5 0,-22-2 17,-10-1 0,-1 0-6,5 0-5,3 0 27,0-2-33,0 0 0,0-1 0,-3 0 1146,25 0-1112,-10 0-34,7 0 5,-20 0-5,-15 0 0,1 0 0,-2 1 0,0 1 6,10 0-6,-8-1 0,9 0 0,-10-1 0,-1 0 6,14 0-1,3 0-10,1 0-18,11 0 23,3 1 0,-8-1 0,6 0 6,-24 0-1,1 0 1,0 0 0,1 0-1,12-2 29,-12 0-34,19 0 45,-23 1-85,14-2 91,-8 0-40,18-3-11,-16 1 0,5 1-6,-21 3 1,11 0 10,-8 0-5,8 1 0,-7 0 0,1 0 6,2 0 0,0 0 50,0 0-45,11 0 95,8 7 91,0 7-119,-6 4-27,-15 5-1,-9-4 62,5 11-106,-5-7 61,3 6-67,-7-11 5,-2-3 57,1 10-56,-5-10 66,-1 7-128,-3-10-95,-2-4-2336,0-1 2487,1-5 0,-1-1 0,1-1 0</inkml:trace>
  <inkml:trace contextRef="#ctx0" brushRef="#br0" timeOffset="9492">8308 2262 16308,'13'49'140,"-2"1"-98,-9-17 0,0 4-20,-1 19 1,1 3-1,0-2 1,0 0-23,-1-1 0,0-3 0,1 5-6,-1-35 1,-1-9-23,1-7 101,-1-4-68,0-12-5,-1-2 0,-5-25-28,-1-14 17,3 3 0,1-4 8,3 4 0,1-1 3,0 0 0,4 1-45,5 5 1,3 6-532,8-1 509,8 0 61,-6 26-22,10 11 28,-8 11 0,6 8 0,-13 9 6,-2 2 0,-6 17 89,-12 12 531,-16-2-593,-4-9 1,-23-26-34,18-19-230,-8-12-167,13-11-427,2-9-985,4-6-1025,3 1 2834,6 3 0,3 15 0,3 6 0</inkml:trace>
  <inkml:trace contextRef="#ctx0" brushRef="#br0" timeOffset="10043">8975 1929 16426,'-18'38'287,"0"1"1,0 0-1,3 1-189,6-8 0,1 2-2011,0 7 1,1 2 1954,2 3 0,0 3-45,2 18 0,1 0 0,3-22 0,2 0-98,1 13 1,4-3 969,15 3-1656,0-23 0,3-2-625,16 7 1412,-9-19 0,-1-5 0,-9-10 0,4-2 0</inkml:trace>
  <inkml:trace contextRef="#ctx0" brushRef="#br0" timeOffset="14398">9237 2453 14314,'27'21'222,"1"0"0,1 1 1,-2 0-173,12 13-50,6 3 0,-21-21-521,4 1-778,-13-12-1423,-2-3 2722,-3-3 0,-5 0 0,-2 0 0</inkml:trace>
  <inkml:trace contextRef="#ctx0" brushRef="#br0" timeOffset="14679">9570 2429 13345,'8'3'2286,"-1"-1"-1855,-7-2 471,-21 68-2689,11-36 0,-1 1 1893,-5 19 1,-1 2 341,-2 1 0,2-3-443,-3 11-5,4-15 0,0-1-690,3 0 281,-2 4-441,12-31-540,1-7 2247,2-7-857,2-10 0,-1 3 0,1-6 0</inkml:trace>
  <inkml:trace contextRef="#ctx0" brushRef="#br0" timeOffset="15276">9427 1929 16969,'-45'41'448,"6"-3"-397,25-17-1,2-2-44,2-2-6,3-3 5,2-3-5,3-2-11,2-2 5,0-1-27,0 0 33,0 0 5,29 25-2175,1-10 1,3 0-94,15 14-583,-14-14 1,-6-9 2845,-18-16 0,-4 3 0,-3-3 0</inkml:trace>
  <inkml:trace contextRef="#ctx0" brushRef="#br0" timeOffset="15628">9546 2096 12074,'12'3'2862,"-2"0"-2330,-10-3-39,0 0-84,24-32-51,-13 18-134,18-24-78,-20 28-17,-2 2-124,-2 4 130,-1 2 184,-2 9-168,2 25-151,-1-5 0,0 18 0,0-19-213,2 5-218,-1-9-314,2 1-689,-1-15-1691,1-4 3125,-1-3 0,-2-1 0,-1 0 0</inkml:trace>
  <inkml:trace contextRef="#ctx0" brushRef="#br0" timeOffset="15962">9808 1881 16538,'26'26'378,"-1"1"0,20 19-255,-29-26 90,7 17-79,-9-13 62,2 13-61,-13-16-23,-2-1-34,-1 2-22,-4-1-28,-11 9-151,-1-8-868,-18 6-241,9-17 1232,-10-2 0,20-8 0,1-1 0</inkml:trace>
  <inkml:trace contextRef="#ctx0" brushRef="#br0" timeOffset="16352">10046 2619 16420,'35'-9'-6805,"-7"1"6805,-17 8 0,-5 0 0,-3 0 0</inkml:trace>
  <inkml:trace contextRef="#ctx0" brushRef="#br0" timeOffset="16529">10213 2619 12657,'7'11'2811,"-2"-2"-2497,-5-9 50,0 0-364,29 0-504,-17 0-2834,31 7 3338,-31 1 0,2 1 0,-10-4 0</inkml:trace>
  <inkml:trace contextRef="#ctx0" brushRef="#br0" timeOffset="16676">10475 2667 16023,'43'-12'-1250,"-8"3"1,-26 7 0,-3 2 0</inkml:trace>
  <inkml:trace contextRef="#ctx0" brushRef="#br0" timeOffset="17195">10903 2262 16073,'42'36'-6,"0"0"1,-3-4-1,-4-5-549,4-2 555,9-12 0,-33-10 0,9-3 0</inkml:trace>
  <inkml:trace contextRef="#ctx0" brushRef="#br0" timeOffset="17427">11236 2286 13704,'4'0'3344,"0"0"-2146,-12 44-571,-2-6 1,-2 3-536,2 2 1,-1 1-37,-5 7 0,1-2-22,-4 9-34,2-4-286,2-6-426,4-9-380,4-6-706,3-8-3153,2-7 4951,1-4 0,1-8 0,0-3 0</inkml:trace>
  <inkml:trace contextRef="#ctx0" brushRef="#br0" timeOffset="18080">11260 1667 17305,'-46'33'868,"4"-1"-717,18-7-11,1 1-61,-1 6-74,8-1-38,4-7-18,8-5 51,6-11 0,5 0 0,3 1 17,4 2-17,1 0 62,10 10-57,-6-4-5,5 4-196,-8-6-823,2 2-3293,2-8 4312,-5 0 0,-3-8 0,-9-1 0</inkml:trace>
  <inkml:trace contextRef="#ctx0" brushRef="#br0" timeOffset="18810">11641 2072 11911,'11'6'2056,"-2"-1"-1894,-9-5-100,0 0-68,36 22-358,-21-15-571,26 15-549,-29-21 1484,0-10 0,-5 6 0,0-6 0</inkml:trace>
  <inkml:trace contextRef="#ctx0" brushRef="#br0" timeOffset="18978">11808 2000 16952,'-5'40'235,"-1"-1"1,2-1-1,-1-4-168,0 6-67,-1-1-106,0-3-1793,1 6 1899,1-11 0,1-6 0,3-14 0</inkml:trace>
  <inkml:trace contextRef="#ctx0" brushRef="#br0" timeOffset="19645">11879 1691 15642,'32'29'212,"-1"0"1,-1-3 0,-3-3-84,1-2-45,1-3 73,-2 1-17,-2-4-50,-4 1 22,-4-4 0,-4 1 28,-5-2 235,-2 5 168,-12 11-453,-12 3-90,-5 1-275,-21-2-593,13-16 868,-17 2 0,29-12 0,-2 0 0</inkml:trace>
  <inkml:trace contextRef="#ctx0" brushRef="#br0" timeOffset="30994">11331 1833 13609,'24'-3'436,"4"3"-284,-7 5-147,0 0 85,12-1-90,-18-2 5,7 0-5,-15-1-324,-2-1-326,-3 0-4671,-2 0 5321,-4 0 0,2 0 0,-2 0 0</inkml:trace>
  <inkml:trace contextRef="#ctx0" brushRef="#br0" timeOffset="31232">11427 1834 9587,'3'10'3770,"0"-1"-2639,-3-9-325,1 36-711,-1-17-44,2 30-46,-3-27-5,0 1-252,0-3-453,1 1-617,0 0-1697,0-3 3019,0-1 0,0-8 0,0-3 0</inkml:trace>
  <inkml:trace contextRef="#ctx0" brushRef="#br0" timeOffset="32709">12379 1953 14633,'11'32'362,"0"1"1,-1 3-1,-1 2-292,-3 18 0,-2 2-70,0-16 0,-2 0-25,1 14 0,-2-2-9,-1 6-414,0-18 1,0-1 441,0 19 138,0-23 1,0-1-133,0 10-6,0-4 6,0-4-5,1-5 137,0-5-255,3 0-667,1-9 112,1-5-1394,1-8-2751,-2-6 4823,0-2 0,-3 1 0,-1-1 0</inkml:trace>
  <inkml:trace contextRef="#ctx0" brushRef="#br0" timeOffset="35781">12760 2357 12981,'34'21'1602,"-2"0"-1182,-15-4-90,2 3-43,1 3-142,3 1 12,-1 0-62,2 1-95,-2 0 84,7 6-84,-8-8-45,11 8-1417,-11-13-123,-5-5 1585,-5-7 0,-11-6 0,0-1 0</inkml:trace>
  <inkml:trace contextRef="#ctx0" brushRef="#br0" timeOffset="36119">13022 2429 11883,'7'-2'3036,"-1"1"-2577,-6 1 611,0 0-386,-19 35-494,-2 4-151,-10 20-22,14-27 0,1 0-17,-7 17-784,-1 7 0,11-23-516,7-12-867,6-19-1911,0-1 4078,1-5 0,-1 2 0,1-1 0</inkml:trace>
  <inkml:trace contextRef="#ctx0" brushRef="#br0" timeOffset="36716">13165 1905 15037,'26'27'444,"0"0"1,-2-1-1,-3-1-125,-4 7-145,-1 4 16,-3 2-44,0 5-503,-4 4 458,-3 3 44,-3 4-126,-2-14 1,-1 1-14,-3 23 30,-1-12 0,-3 1 8,-2-14 0,-2-1-39,-8 14 1,-2-3-129,-7 12-169,-4-8-156,21-39-9383,3-8 9635,3-7 1,4-2 0,1-2 0</inkml:trace>
  <inkml:trace contextRef="#ctx0" brushRef="#br0" timeOffset="37134">13522 2357 16269,'43'11'179,"1"-3"-2246,-23-8 18,-5 1 2049,-5 4 0,-11-3 0,0 3 0</inkml:trace>
  <inkml:trace contextRef="#ctx0" brushRef="#br0" timeOffset="37338">13522 2524 12606,'10'7'2587,"-2"-2"-1987,-8-5 162,39 21-712,-22-14-50,32 15-101,-32-21-789,2 0-2628,-3-1 3518,-2-1 0,-7 0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0:36.3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14022 2215 13373,'13'43'745,"-1"-1"-476,-6 10-219,-1-7-8,0-2 0,0 4-42,-1-6 0,-1 2 8,2 18 1,0 1-4,-2-12 1,1-4 11,-1-4 0,0-3-17,3 10 28,-5-29-28,3 1-6,-3-13-33,1-2 39,-2-1-101,2-3-240,-2-1 369,0-5 112,0-26-107,0 4 23,-1-24 34,-1 10 179,-4-26-1716,2 12 1503,2 18 0,0 1 34,0-14-34,2 1 50,3-17-100,5 18 13,0 12 1,4 1-188,21-4 162,4 9 51,8 32-45,-17 13 33,-9 12 1,-3 2-28,-1 4-1,3 20 29,-16-26 1558,-1-3-1547,-6-3 17,-3-1 106,-18 3-72,-21-8-220,-3-8-55,0-16-656,11-33-800,21-10-2129,2 0 3764,11 8 0,5 30 0,0 6 0</inkml:trace>
  <inkml:trace contextRef="#ctx0" brushRef="#br0" timeOffset="3363">14712 1953 16499,'-19'-1'526,"1"4"-436,-1 22-23,2 2-61,-5 18 38,6-1-38,2 6-6,0 11 78,2 1-95,6-14 1,1 5-66,2 8 1,2 3-70,3-1 0,3-2-265,-2-5 0,3-4 301,6-13 1,1-6 126,1 0-684,13 8-29,-13-24-693,8-2-1373,-9-11 2767,2-3 0,-8-1 0,-2 0 0</inkml:trace>
  <inkml:trace contextRef="#ctx0" brushRef="#br0" timeOffset="3795">14783 2429 14701,'33'33'272,"0"1"1,8 8-1,-2-4-266,1-2-129,7 5-409,-16-21-7612,0-15 8144,-15-6 0,4 0 0,-17-2 0</inkml:trace>
  <inkml:trace contextRef="#ctx0" brushRef="#br0" timeOffset="4065">15164 2453 15978,'-14'62'1540,"0"-2"-1210,0-18-78,0 4-78,-1 4-62,0 3-78,1 0-29,0 0-50,6-19 1,0 0-752,-3 27-7269,1 5 8065,7-30 0,3-15 0,0-18 0</inkml:trace>
  <inkml:trace contextRef="#ctx0" brushRef="#br0" timeOffset="4718">15212 1834 16213,'-21'31'300,"0"0"1,-1 3 0,1-2-228,-4 12-73,5-9 0,7-2 0,10-21 0,1-1 0,1-3 0,0 0-124,1 1 124,2 0 0,4 3-5,8 4 5,0-4 5,12 11-5,-11-11-207,5 4-291,-7-8-656,0-1-1534,1-3-3412,-2-1 6100,0-3 0,-6 0 0,-2 0 0</inkml:trace>
  <inkml:trace contextRef="#ctx0" brushRef="#br0" timeOffset="5085">15283 2072 11894,'15'-4'4241,"16"-29"-4101,-26 24-135,15-20 51,-19 27-50,0 2 184,2 10-72,-1 0-56,3 11-57,-1-2 29,-1 2-79,3 8-941,0-4-8720,5-1 9706,-4-12 0,0-9 0,-5-3 0</inkml:trace>
  <inkml:trace contextRef="#ctx0" brushRef="#br0" timeOffset="5448">15450 1881 14734,'26'29'650,"-1"0"0,16 16-471,-24-23 101,-3-4 39,-4-1-5,-1 0-12,-5 5-218,-5-5-44,-12 17-40,0-10-56,-9 8-62,4-10-128,0-5-354,0-4 600,-7-6 0,13-3 0,-4-3 0</inkml:trace>
  <inkml:trace contextRef="#ctx0" brushRef="#br0" timeOffset="6013">15759 2048 14885,'4'64'579,"-1"-1"0,0-14 0,-1 0-2184,-1-4 1,-1 1 0,1-1 1626,-1 4 0,0-1-19,0 14 0,-1-1 644,0-15 1,1-1-1094,-1 10 1,0-5-434,0-8 38,1-7 841,0-36 0,0 0 0,0-5 0</inkml:trace>
  <inkml:trace contextRef="#ctx0" brushRef="#br0" timeOffset="6382">15926 2334 13373,'5'-1'2134,"0"1"-1753,-5 0 263,19 48-162,2-3-421,-5-9 1,0 1 33,12 14-95,-7-19 0,-1-5 0,-1-5-229,-4-6-208,-1-4-1776,-4-3 181,-5-5 2032,-2 0 0,-3-4 0,0 1 0</inkml:trace>
  <inkml:trace contextRef="#ctx0" brushRef="#br0" timeOffset="6585">15950 2667 15445,'26'-59'1076,"-2"5"-908,-4 23-56,0-1-73,9-12-5354,6 2 5315,-9 7 0,-4 13 0,-18 18 0</inkml:trace>
  <inkml:trace contextRef="#ctx0" brushRef="#br0" timeOffset="7047">16307 1929 16622,'28'33'659,"-1"1"0,4 10 0,-5 0-406,-3 13-200,-9-18 0,-2 1-3,1 22 1,-5 1-46,-3 2 29,-3 1-31,-7-19 0,-1 0 13,1-12 1,0-1-17,-5 10 0,-2-1-1519,-7 10 1530,-3-5 376,-11 9-522,-2-10-2256,-13-5-1614,18-26 4005,3-17 0,22-5 0,1-1 0</inkml:trace>
  <inkml:trace contextRef="#ctx0" brushRef="#br0" timeOffset="11329">16902 2262 15670,'4'52'1086,"2"-1"-867,0-8-74,1 6-44,0 5-56,-5-13 0,1 1 33,-1 22-73,0-14 1,-2 0-11,1 9-51,0 0-39,0-32 89,1-15 6,-2-12-62,0-10 62,0-4 0,0-15 6,0-7-3,-3-5 0,0-4-3,1 10 0,-1-3-12,0-4 1,0-5 0,1 1-6,3-16 0,3 2 9,3 1 0,2 3-642,0 8 1,3 5 565,14-2 78,-8 32-5,9 11 11,-6 13 61,8 12-16,-9 10 11,0 6-56,-5 3 11,-3 20 34,-6 0-28,-10-27 0,-2-1 33,-7 12 1260,-22-14-1354,13-23-494,-17-19-78,17-8-667,-5-17-851,15-3-3248,4 3 5382,5-2 0,2 18 0,1 7 0</inkml:trace>
  <inkml:trace contextRef="#ctx0" brushRef="#br0" timeOffset="11796">17592 2000 16958,'-30'26'373,"-1"-1"1,-4 8-1,3 4-3142,11 2 1,5 1 2768,-3 3 0,3 5 296,7 4 1,2 6 0,2-5-323,2 1 1,3-2-22,1-5 1,1 1-1,2-5-143,6 23 464,16-9-610,-5-23-101,13 2-330,-8-15 767,29-12 0,-34-3 0,18-8 0</inkml:trace>
  <inkml:trace contextRef="#ctx0" brushRef="#br0" timeOffset="12164">17735 2310 14107,'7'7'1025,"-1"-1"-846,-6-6-78,0 0 84,21 44-50,-6-18-96,1 4 0,2 1-5,5-1-34,11 5-1440,-4-10-666,1-5 2106,-5-11 0,-17-10 0,0 0 0</inkml:trace>
  <inkml:trace contextRef="#ctx0" brushRef="#br0" timeOffset="12400">17997 2357 16628,'-5'35'604,"1"0"1,-4 9 0,-1-2-415,-3 6-137,3-15 1,0 0-4,-4 15-50,0-3-33,3-2-236,1-6-1355,3 4-382,2-17-2149,3 0 4155,1-16 0,0-5 0,0-2 0</inkml:trace>
  <inkml:trace contextRef="#ctx0" brushRef="#br0" timeOffset="12944">18021 1881 17372,'-27'23'294,"0"-1"0,-18 18-221,28-17-73,4-2 0,3-3-5,5-3-29,2-1 34,3-2-45,1 5 40,3-3-51,10 11 50,7-1-487,15 12-67,-11-13-526,2 0-948,-13-19 2034,2-7 0,-7 2 0,0-5 0</inkml:trace>
  <inkml:trace contextRef="#ctx0" brushRef="#br0" timeOffset="13331">18092 2024 12163,'14'-3'3042,"-4"1"-2667,-10 2-22,0 0-67,20-7 285,-12 15-151,14 3-319,-19 10 33,-6 13-83,-5-8-40,-1-2-11,0-4-51,6-12-16,1 0 67,2-3-39,4 2-6,2-2-95,4 0-117,1-2-1183,7-1-4368,1-5 5808,-1-2 0,-6 1 0,-9 0 0</inkml:trace>
  <inkml:trace contextRef="#ctx0" brushRef="#br0" timeOffset="13694">18259 1905 15760,'23'27'518,"0"0"0,18 20-289,-29-27-78,0-2 40,2 5-186,-5-9 63,0 3-18,-5-10 40,-1-2 173,-2-1 11,-1 0-89,-3 1-107,-9 8-72,-9 4-45,-2 0-622,-5 5-1932,13-11-2683,2 0 5276,7-5 0,4-4 0,1 0 0</inkml:trace>
  <inkml:trace contextRef="#ctx0" brushRef="#br0" timeOffset="14177">18687 1857 15025,'8'35'433,"0"0"1,-1 4-1,-1 1-226,-2 2 1,-2 1-564,2 6 1,-1 5 439,-1-1 0,-1 4 0,1-2-441,0 6 0,-1 2 360,0-2 1,-2 5 0,1-6 118,-1-8 1,-1-4-126,1 0 0,0-4-462,-1 14-44,2-37-713,0-3-1505,0-12 2727,0-9 0,0-1 0</inkml:trace>
  <inkml:trace contextRef="#ctx0" brushRef="#br0" timeOffset="17394">18973 2334 16454,'49'38'1053,"-17"-13"-986,14 18-61,-24-21 38,7 4-38,-9-9-6,3 3-213,-12-11-190,-1-1-263,-2-4-455,-2-2-5567,-2-4 6688,-2-3 0,0 2 0,-2-1 0</inkml:trace>
  <inkml:trace contextRef="#ctx0" brushRef="#br0" timeOffset="17729">19163 2262 13424,'10'9'2856,"-1"-3"-2592,-9-6 783,0 0-784,-22 46-106,9-19-45,-2 6 0,-1 2-45,0 6 6,-2 2-68,0 1-5,-6 15-336,5-11-28,2-5-1366,9-16-1815,7-20-1575,4-3 5120,2-5 0,-1 0 0,0-1 0</inkml:trace>
  <inkml:trace contextRef="#ctx0" brushRef="#br0" timeOffset="18279">19473 2667 14745,'-12'57'471,"1"-7"-387,4-28-84,-1-1-2055,1 3 2055,0-7 0,3-3 0,1-9 0</inkml:trace>
  <inkml:trace contextRef="#ctx0" brushRef="#br0" timeOffset="18711">19711 2286 15810,'28'25'221,"0"0"0,21 20-159,-26-24-62,-2-1-34,-1-3-223,-3-4-533,-1-3-745,2-5-1669,-2-3 3204,2-3 0,-9 0 0,-2-1 0</inkml:trace>
  <inkml:trace contextRef="#ctx0" brushRef="#br0" timeOffset="18980">20044 2262 13278,'12'9'2918,"-3"-3"-2352,-9-6 694,-19 59-885,10-19 0,-2 3-341,-3 7 0,0 1-3,1 0 0,2-3-31,-4 8-34,0-3-190,1-4-157,2-7-1786,2-2-1547,5-17 3714,2-6 0,3-13 0,0-4 0</inkml:trace>
  <inkml:trace contextRef="#ctx0" brushRef="#br0" timeOffset="19610">20092 1810 17540,'-23'21'661,"0"-1"-560,3-4-17,0 0 6,3 0-90,0 0-107,7 0 74,2-3 21,7-1 12,5-5-11,8 11 11,2-3 0,6 7 6,-4-4-6,-1 1-6,2-2-246,-3 0-285,-1-3-2326,5-4 2863,-3-4 0,-3-3 0,-4-3 0</inkml:trace>
  <inkml:trace contextRef="#ctx0" brushRef="#br0" timeOffset="19933">20211 1976 12079,'6'12'4896,"27"-43"-4157,-24 17-672,20-27-5,-27 37 16,-2 4-55,0 6-29,0 3 6,0 9 0,0 2-50,0 17-214,2-9-1197,3 17-354,1-23 1815,4 2 0,-5-17 0,0-2 0</inkml:trace>
  <inkml:trace contextRef="#ctx0" brushRef="#br0" timeOffset="20350">20354 1834 16409,'37'29'336,"0"1"0,-3-3 0,-6-4-179,-13-5 151,-3 1 39,-7-2-207,-1 1 168,-5 9-218,-4-9-23,-4 6-67,-6-6 0,0-2-224,-10 3-230,6-7-2705,-9-3 3159,13-9 0,3-1 0,6-1 0</inkml:trace>
  <inkml:trace contextRef="#ctx0" brushRef="#br0" timeOffset="20896">20735 1786 15266,'19'43'539,"0"-1"0,0 1 1,2 4-1,-2-1-408,-3 4 1,-2-2 8,-1 12 11,-7-15 0,-1 0-87,-2-11 1,-1 0-4,1 11 1,-1-1 22,-6 15-31,-3-20 1,-3 0-49,-8 17 48,0-15 1,-6 0-74,-2-10 1,-2-4-127,-18 17-229,-6-12-2252,28-33-1316,11-7 3943,4-7 0,8 5 0,1 1 0</inkml:trace>
  <inkml:trace contextRef="#ctx0" brushRef="#br0" timeOffset="23676">21354 2524 14740,'33'-5'-1137,"-8"3"0,-21 0 0</inkml:trace>
  <inkml:trace contextRef="#ctx0" brushRef="#br0" timeOffset="23873">21615 2477 14723,'13'8'908,"-4"-1"-903,-9-7 68,21 2-73,-11 1-89,18 2-377,-15 0-738,2 0-4330,11 5 5534,-8-1 0,1-1 0,-12-4 0</inkml:trace>
  <inkml:trace contextRef="#ctx0" brushRef="#br0" timeOffset="24022">21949 2548 15109,'66'-11'-330,"-10"-1"-1876,-45 7 2206,-1-2 0,-5 4 0,-2 0 0</inkml:trace>
  <inkml:trace contextRef="#ctx0" brushRef="#br0" timeOffset="29510">18378 3691 11721,'7'52'597,"0"0"1,0 8-1,-2-1-535,-4-17 0,0-2-26,0 0 0,-1 1 9,0 4 0,0-4-1051,0 0 1023,0 3 314,0-26-325,0-7 166,0-4-82,0-5 571,0-1-740,0-8 660,0-1-430,1-9 45,2-3 28,2-5 0,0-4 40,0-5-68,1-4 157,0-25-250,-2 26 1,-1-1-60,1 1 1,-1-1 19,2-5 1,0 2-65,4-6-33,0 6 33,1 20 0,-3 16 0,4 3 5,3 6-5,2 5 6,4 6-1,1 5-5,2 3 6,-1 3 0,-2 1 33,4 10-34,-10-11 102,0 12 190,-18-8-292,-2-6 124,-10-3 28,-1-14-45,-2-2-6,-1-3-100,-1-2-107,-12-10-168,8-1-112,-8-12-475,13 1-1189,1-3-1232,5 3 3277,4 2 0,5 9 0,2 6 0</inkml:trace>
  <inkml:trace contextRef="#ctx0" brushRef="#br0" timeOffset="30151">19140 3429 17148,'-36'36'868,"2"2"-672,9-4-95,8-2 0,0 2-101,-8 26 19,10-15 1,2 1-20,7-4 0,2 0-2045,1 2 1,1 1 2038,1-3 1,1 0-259,3 1 1,2-2 1047,4 14-1308,5-20 0,3-3-316,7-1 840,8-9 0,0-3 0,-9-7 0,18-2 0</inkml:trace>
  <inkml:trace contextRef="#ctx0" brushRef="#br0" timeOffset="30525">19378 3762 15177,'41'35'395,"0"-1"1,0 0 0,-4-3-396,10 14-5,-5-9-421,-17-16-2509,4-1-442,-11-10 3377,2 0 0,-14-9 0,-2 0 0</inkml:trace>
  <inkml:trace contextRef="#ctx0" brushRef="#br0" timeOffset="30764">19759 3786 17776,'-5'67'756,"-1"-22"0,-3 1-3508,-4-4 1,-2-1 2773,1 2 1,0 0-189,-4 9 1,1-3 123,-5 14-1767,3-6 1809,8-23 0,9-25 0,1-3 0</inkml:trace>
  <inkml:trace contextRef="#ctx0" brushRef="#br0" timeOffset="31509">19640 3119 16874,'-47'42'1002,"3"-2"-845,16-16 6,-17 25-163,16-12-28,-5 7 22,24-24-39,8-12-134,1 1 95,1-2 84,3 2 6,3 0-6,5 3 0,4 1-269,13 9-851,2 0-8256,18 5 9376,-18-12 0,-4-5 0,-20-9 0</inkml:trace>
  <inkml:trace contextRef="#ctx0" brushRef="#br0" timeOffset="31826">19687 3239 12349,'15'-2'2755,"-4"1"-2346,-11 1-123,36-2-174,-17 2-11,29-1-96,-19 1-1825,-2 1-236,-5 0 2056,-8 0 0,-12-1 0,-1 0 0</inkml:trace>
  <inkml:trace contextRef="#ctx0" brushRef="#br0" timeOffset="32029">19877 3191 14986,'-10'59'1042,"0"-3"-1042,9-21-667,-1 12-1203,2-12-2095,2 5 3965,1-19 0,-1-10 0,0-4 0</inkml:trace>
  <inkml:trace contextRef="#ctx0" brushRef="#br0" timeOffset="32263">19997 3429 13032,'47'39'-590,"-5"-9"1,-36-30-1,1-1 1</inkml:trace>
  <inkml:trace contextRef="#ctx0" brushRef="#br0" timeOffset="32448">20092 3405 11267,'-2'-5'4162,"-6"32"-3652,1 6-449,-4 17-61,3-12 0,1-1 0,4-20 0,-1 6 0</inkml:trace>
  <inkml:trace contextRef="#ctx0" brushRef="#br0" timeOffset="32995">20163 3096 16600,'40'53'800,"-5"-5"-615,-21-28-11,0 0-62,3 7-73,0-2-5,-2-2-23,-3-4 28,-7-13-33,-2 0 66,-3-5 876,0-1-848,-5 2-100,-2 1 0,-8 3-44,0 3 44,-2 2-51,0 1-622,-4 6-1740,2 0-2628,3-2 5041,6-5 0,8-7 0,0-2 0</inkml:trace>
  <inkml:trace contextRef="#ctx0" brushRef="#br0" timeOffset="33498">20496 3310 14488,'6'46'588,"0"1"0,0 3 0,-1 1-333,-1-4 0,0 1-605,-1 4 0,0 3 469,-1-9 1,-1 2-1,0-2-69,0 12 1,0-2-48,-2-3 0,0-1-3,-1-8 0,-1-3-344,-2 12 344,-2-2 0,4-21 0,1-23 0</inkml:trace>
  <inkml:trace contextRef="#ctx0" brushRef="#br0" timeOffset="36059">20782 3667 16896,'41'36'1227,"0"-5"-1225,-10-9 1,1 0 48,24 14-57,-23-13-1170,3 3-5,-18-12-931,-6-5-773,-10-9 2885,-1-2 0,-1 1 0,0-1 0</inkml:trace>
  <inkml:trace contextRef="#ctx0" brushRef="#br0" timeOffset="36310">21044 3620 13771,'6'1'2661,"-1"0"-1950,-5-1-90,-19 47-475,8-19-79,-3 6 0,0 1 1,-1 5-68,-2 0-79,-2 10-979,8-10-208,0-3 1266,19-9 0,-5-20 0,7 2 0</inkml:trace>
  <inkml:trace contextRef="#ctx0" brushRef="#br0" timeOffset="36575">21282 4072 15389,'-9'37'73,"-1"1"0,-6 27-112,6-33-936,5-4-2094,2-5 3069,2-7 0,1-8 0,0-5 0</inkml:trace>
  <inkml:trace contextRef="#ctx0" brushRef="#br0" timeOffset="36991">21473 3620 16448,'46'48'448,"-3"-4"-448,-10-10-341,0-3-415,0-3 756,9-12 0,-29-12 0,9-4 0</inkml:trace>
  <inkml:trace contextRef="#ctx0" brushRef="#br0" timeOffset="37209">21782 3643 13345,'5'10'2616,"-1"-3"-1893,-4-7-91,0 37-100,-5-9-72,-2 36-147,-5-14-150,-4 5-51,-3 3-112,-2 3-124,5-21 1,0 0-586,2-5 1,1-2-1303,-11 27 2011,11-27 0,12-26 0,1-4 0</inkml:trace>
  <inkml:trace contextRef="#ctx0" brushRef="#br0" timeOffset="37829">21734 3096 16348,'-50'27'935,"6"-1"-829,23-9-22,3 0-50,0 4-51,8-6-73,2 4 90,7-9-33,5 2 33,3-1 0,4 0 5,4 3-10,0 0-286,10 9-253,-6-6 544,23 12 0,-28-20 0,10 4 0</inkml:trace>
  <inkml:trace contextRef="#ctx0" brushRef="#br0" timeOffset="38144">21853 3239 11558,'11'3'5075,"27"-39"-4632,-25 20 55,25-31-313,-30 37-112,-1 2-1,-6 6-72,-1 2 51,0 12-51,0 1 5,1 26-89,0-9-106,1 9-213,2-14-1759,2 3 2162,7-10 0,-6-3 0,3-10 0</inkml:trace>
  <inkml:trace contextRef="#ctx0" brushRef="#br0" timeOffset="38492">22092 3048 16784,'30'28'323,"0"1"0,-2-3 0,-5-4-166,-10-4 17,0-3-1,-4 0 1,-1-3 359,-3 4-158,-10 11-336,-3-4-39,-8 10-73,-2-11-947,-9 6 68,7-9-1070,-5 3-4267,12-13 6289,3-1 0,5-4 0,3-2 0</inkml:trace>
  <inkml:trace contextRef="#ctx0" brushRef="#br0" timeOffset="39012">22210 3977 8377,'0'0'0</inkml:trace>
  <inkml:trace contextRef="#ctx0" brushRef="#br0" timeOffset="39262">22210 3977 15524,'-4'43'231,"-1"1"1,1-9 0,-1-3-227,-5 8-5,2-17-336,0-2-1003,0-5-2290,2-3 3629,-1-4 0,4-5 0,1-2 0</inkml:trace>
  <inkml:trace contextRef="#ctx0" brushRef="#br0" timeOffset="39527">22425 4024 14337,'8'0'1232,"-2"0"-1692,-6 0-704,0 0 1164,13 0 0,-10 0 0,10 0 0</inkml:trace>
  <inkml:trace contextRef="#ctx0" brushRef="#br0" timeOffset="39708">22591 4001 14947,'45'-7'-1357,"-8"2"0,-32 5 1,-2 0-1</inkml:trace>
  <inkml:trace contextRef="#ctx0" brushRef="#br0" timeOffset="39861">22758 4001 13015,'15'9'1887,"-4"-2"-1758,-11-7-11,0 0-830,25-3-1309,-13 0 2021,18-1 0,-23 2 0,-2 2 0</inkml:trace>
  <inkml:trace contextRef="#ctx0" brushRef="#br0" timeOffset="40111">23139 4048 18095,'-10'42'201,"0"1"1,1-3 0,-1-4-202,-4 1-807,-5 13-755,5-15 1562,-5 8 0,13-29 0,-1-2 0</inkml:trace>
  <inkml:trace contextRef="#ctx0" brushRef="#br0" timeOffset="40694">23425 3548 15440,'44'36'257,"1"-1"1,-2-1 0,-3-2-280,7 6-1351,1-2-5819,-18-24 7192,-4 0 0,-11-10 0,-10-2 0</inkml:trace>
  <inkml:trace contextRef="#ctx0" brushRef="#br0" timeOffset="40911">23805 3572 17468,'-7'40'496,"0"0"1,-2 4 0,-3-1-388,-5-2 0,-2 0-2104,-1 4 1,-1 2 2019,0-1 0,0 0-3,-1 0 1,3-3 776,-7 15-1667,6-6-846,13-25-2431,3-7 4145,3-8 0,1-7 0,0-4 0</inkml:trace>
  <inkml:trace contextRef="#ctx0" brushRef="#br0" timeOffset="41547">23639 3000 15317,'-26'31'369,"-1"0"1,-3 4 0,2-1 95,-8 8-264,3-2-184,10-9-17,16-15 0,4-4-5,3-2-1,3-1 6,4 1 0,5 1 0,4 3 11,15 9-11,-6-3-1344,20 13-6391,-8-12 7735,-3-1 0,-10-11 0,-17-7 0</inkml:trace>
  <inkml:trace contextRef="#ctx0" brushRef="#br0" timeOffset="41874">23782 3048 13424,'8'0'2492,"-1"0"-1808,-7 0-466,0 0-50,38-3-17,-18 5-140,31-1 29,-29 5-40,0-2-168,-2-1-404,-3-1-9259,-1-4 9813,-9-2 0,-1 0 0,-6 0 1</inkml:trace>
  <inkml:trace contextRef="#ctx0" brushRef="#br0" timeOffset="42076">23948 2976 15732,'-20'61'887,"8"-22"1,2-2-888,2 3-571,-3 25-628,7-33-963,1 5-2134,3-20 4296,2-5 0,-2-6 0,1-3 0</inkml:trace>
  <inkml:trace contextRef="#ctx0" brushRef="#br0" timeOffset="42329">24020 3262 11155,'5'1'3042,"0"0"-2583,-5-1-4128,39 29 3669,-22-21 0,24 21 0,-35-29 0</inkml:trace>
  <inkml:trace contextRef="#ctx0" brushRef="#br0" timeOffset="42524">24139 3239 10662,'1'8'5663,"0"-1"-5254,-14 31-51,0 2-420,0 2 1,0 2-801,0 6-1334,3-2-2946,8-36 5142,2-6 0,0-4 0,0-2 0</inkml:trace>
  <inkml:trace contextRef="#ctx0" brushRef="#br0" timeOffset="42780">24258 3215 15872,'33'8'-236,"0"0"1,12 4 0,-29-11-1</inkml:trace>
  <inkml:trace contextRef="#ctx0" brushRef="#br0" timeOffset="43060">24424 3191 11838,'15'1'3652,"6"-35"-2834,-12 10-594,5-20-117,-5 26-46,-4 13-21,-1 2-40,0 2 0,1 3 39,-1 4 6,-1 6-45,0 6-152,-3 15-744,1 4-734,-1 3 1630,0-2 0,0-23 0,0-1 0</inkml:trace>
  <inkml:trace contextRef="#ctx0" brushRef="#br0" timeOffset="43529">24567 2953 16516,'22'31'248,"-1"0"0,2 1 0,-2-4 44,2-5-113,5 6-118,-6-12 12,-2-1 67,-11-10 84,-3 0 146,-4-2 39,-2 0-179,-3 3-96,-4 2-10,-5 5-57,-16 11-62,-8 7-10,1-1-1032,-3 1 1037,19-13 0,4-5 0,9-7 0</inkml:trace>
  <inkml:trace contextRef="#ctx0" brushRef="#br0" timeOffset="44475">24948 3072 14841,'23'51'993,"0"0"0,-5-6 0,-2 2-615,-4 6 0,-3 1-2316,-4-5 1,-3-1 2144,0 3 1,-3 0 351,-3-3 1,-4 2-398,-11 16 1,-3-4-116,7-23 1,-2-2 16,-15 22 1,-1-5-65,1-12-224,6-12 0,-1-3-405,-9-3-8982,-7-16 9611,20-14 0,6-7 0,14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1:55.7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4595 5048 16544,'-11'53'500,"1"1"0,1-7 0,-1 1-371,-5 5 0,-1 0-51,0-4 1,-1 1 1,0-3 0,-3 3 1,-1-2-20,3-6 1,-1-1 0,-2 1-21,-5 10 0,-2 2 0,2-5-1623,-1-3 1,2-4 1583,-1 2 1,2-4 677,-2 4-924,10-13 0,1-1-98,-1 3-39,-2 7-50,16-32-510,1-3-39,0-3-5630,1-20 6610,-1 2 0,1-5 0,0 9 0</inkml:trace>
  <inkml:trace contextRef="#ctx0" brushRef="#br0" timeOffset="466">4333 5286 16034,'38'-14'522,"1"0"1,-2 0 0,-3 1-422,9-4 22,-9 5-89,-16 8 16,-2 3 146,1 8-56,-5 2-39,5 19-1815,-2 22-3708,-4-9 5422,-1 13 0,-8-38 0,-2-4 0</inkml:trace>
  <inkml:trace contextRef="#ctx0" brushRef="#br0" timeOffset="1248">3428 6453 16264,'13'45'511,"-1"-1"1,-2-7-1,-2-1-337,-2 31-169,-6-14 62,1-1-61,0-1-6,-1-7-297,3 5-1181,0-15-236,3-4 1714,1-16 0,-3-10 0,0-2 0</inkml:trace>
  <inkml:trace contextRef="#ctx0" brushRef="#br0" timeOffset="1647">3738 6763 17496,'-9'64'0,"2"-8"-34,7-31-22,5-3-190,9 1 139,0-10 6,13-3 101,-6-21 45,-1-3 118,2-25-57,-12 11-11,2-10-28,-9 14 68,-1 3-79,-4 3-17,-5 4-39,-4 5-56,-7 2-129,-2 5-1254,-5 3-1434,7 9 2873,0 12 0,13-9 0,2 3 0</inkml:trace>
  <inkml:trace contextRef="#ctx0" brushRef="#br0" timeOffset="2280">4047 6715 14673,'11'14'896,"-14"49"-789,0-38-102,-8 39-5,14-44-135,8-4 130,-1-8-1,6-4 6,-6-12 6,-1-5-1,0-7 35,-4-5-34,1-1 134,-3-10 201,-1 6 578,-2 1-763,0 15-66,0 12 16,2 13 129,6 20 1,3 6-231,5 24-1670,0-5 0,0 2 1665,-4-13 0,-1-1-45,0 0 0,-1 0-394,-2-6 1,-1-3 405,3 19 27,-4 0 0,-5-10 6,-5-1 28,-11-18 2963,-3-22-3024,-20-50 38,20 8 20,4 4 1,3-2 7,7-13 46,11-1 5,7-1-20,4 15 0,3 1-64,15-17-230,-6 15 1,2 3-1484,2 5 2015,9 3 1,-29 21 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1:33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18116 4405 14247,'4'37'382,"0"0"1,2 10 0,-1-3-293,0 4-1385,-1-13 0,-1 0 1340,1 21 0,0 3-29,-2 0-528,-1-1 512,0-3 767,-1-5-762,0-7-5,0-7-162,0 0-427,0-15 1607,0-4-1869,0-12-923,0-21 1774,0-15 0,0 8 0,0-3 0</inkml:trace>
  <inkml:trace contextRef="#ctx0" brushRef="#br0" timeOffset="402">18140 4453 11810,'35'-2'762,"1"-1"0,27 3-465,-38 13-56,1 3-84,-2 0-51,-2 1 101,4 8-123,-5 1 17,-2-1-11,-9 5 335,-15-4-341,-4 1 62,-23 7-73,2-15-73,-14 3-34,8-11-537,-27-4 95,27-4-2510,-13-1 2986,51-4 0,-4 2 0,14-1 0</inkml:trace>
  <inkml:trace contextRef="#ctx0" brushRef="#br0" timeOffset="1191">18949 4048 15266,'-27'29'330,"0"1"1,0 1 0,3 0-68,-7 29-594,13-20 1,1 3 408,-1 6 1,1 3-40,1 4 0,3 4-19,5-8 1,2 3 0,1-3 124,2 8 1,5 0-146,3-1 0,5 4 0,0-7-17,2-11 1,3-3-5,9 18 0,3-5-231,4-5-249,-3-14 0,3-4-452,9 0 7,-10-11 0,1-3-3737,11-4 4683,-1-5 0,-20-6 0,-8-1 0</inkml:trace>
  <inkml:trace contextRef="#ctx0" brushRef="#br0" timeOffset="2053">19164 4667 13581,'38'42'1075,"-2"-1"-890,-12-13-29,13 14-150,-8-13 22,18 16-627,-16-21-320,-2-1 919,-6-12 0,-16-8 0,0-2 0</inkml:trace>
  <inkml:trace contextRef="#ctx0" brushRef="#br0" timeOffset="2403">19544 4739 16258,'-7'35'354,"0"0"1,-1 5 0,-2-2-249,-12 20-61,5-13 0,-1 2 11,2-5 0,-1 2-69,1-2 0,0 2 0,0-3-52,0 1 1,2-3-115,-1 3 0,3-7-409,5-14-589,4-8-839,2-6-813,2-7 2829,2-6 0,-1 2 0,2-1 0</inkml:trace>
  <inkml:trace contextRef="#ctx0" brushRef="#br0" timeOffset="3212">19425 4143 15031,'-37'29'885,"2"-2"-705,14-7-57,2 1-118,-4 6-55,10-3-90,5 6 140,14-11 28,9 0 11,5-6-5,14 9-34,-7-5 0,7 7-163,-13-8-386,-2-2-896,-2 1-2330,-2-3 3775,-4 0 0,-5-6 0,-2-2 0</inkml:trace>
  <inkml:trace contextRef="#ctx0" brushRef="#br0" timeOffset="3537">19544 4429 10646,'17'-8'3416,"-3"1"-2850,-14 7-141,30-35-139,-18 23 90,24-25-410,-30 33 101,-1 7 101,-3 4-16,-1 9-57,0 3-84,1 3-5,3 25-197,-1-18-913,7 21-620,-2-31 1724,8 5 0,-9-16 0,1 0 0</inkml:trace>
  <inkml:trace contextRef="#ctx0" brushRef="#br0" timeOffset="3885">19806 4191 14969,'52'32'634,"-8"-3"-522,-30-14 95,4 6-67,-6-6-50,2 2 22,-9-7 78,-2-1 23,-2 0-51,0 1-100,-1 2-1,-7 10-245,0-3-1015,-15 17 1199,-9 5 0,13-15 0,-4 1 0</inkml:trace>
  <inkml:trace contextRef="#ctx0" brushRef="#br0" timeOffset="7320">20258 5001 15333,'-2'46'561,"-2"-3"-387,1-16-163,-2-1 11,-1-1-22,0-3-229,-1-2-1788,1-1 2017,0-5 0,2-4 0,1-4 0</inkml:trace>
  <inkml:trace contextRef="#ctx0" brushRef="#br0" timeOffset="7695">20568 5072 11749,'2'5'1238,"-1"-1"-975,-1-4-313,14 0-544,-6 0-605,14 0-1994,-9 0 3193,1 0 0,-6 0 0,-2 0 0</inkml:trace>
  <inkml:trace contextRef="#ctx0" brushRef="#br0" timeOffset="7915">20854 5024 12337,'58'5'-1199,"-7"-2"1199,-33 0 0,-8-2 0,2 2 0</inkml:trace>
  <inkml:trace contextRef="#ctx0" brushRef="#br0" timeOffset="8071">21116 5072 13295,'52'-13'0,"-16"10"0,-24-10 0</inkml:trace>
  <inkml:trace contextRef="#ctx0" brushRef="#br0" timeOffset="8685">21639 5048 14645,'-3'59'716,"-2"-4"-643,-9-4-123,2-10-740,1-9 1,-1-1-2354,-2 1 3143,-3 4 0,11-24 0,1-6 0</inkml:trace>
  <inkml:trace contextRef="#ctx0" brushRef="#br0" timeOffset="9422">21901 4572 13469,'50'31'492,"-11"-5"1,-1-1-465,-2 1-28,-6-5 0,-1-1-112,-2-3-481,-3-2-611,0-4 1204,0-2 0,-12-5 0,1-2 0</inkml:trace>
  <inkml:trace contextRef="#ctx0" brushRef="#br0" timeOffset="9719">22306 4548 15070,'-1'36'483,"1"0"1,-5 12 0,-1-1-243,-8 11-132,-1-3 0,-1 0-78,7-21 0,-1-1-6,-4 11 0,1-2-25,-3 12-126,6-21 0,1-1-945,-2 10-50,1 4-971,8-29-1582,1-6 3674,2-6 0,0-3 0,0-2 0</inkml:trace>
  <inkml:trace contextRef="#ctx0" brushRef="#br0" timeOffset="10540">22306 3905 14729,'-23'32'1036,"0"-3"-840,4-10-89,-3 4-68,1 4 45,-2 3 5,-7 16-89,10-13-5,-7 16-1,16-25-78,2-4-28,6-11 11,3-7 68,2 2 33,4 1 39,15 10-22,1 0-12,11 8 1,-5-5-6,0 2-90,0-2-845,7 5-309,-8-8-1019,3 1 2263,-13-10 0,-8-3 0,-3-3 0</inkml:trace>
  <inkml:trace contextRef="#ctx0" brushRef="#br0" timeOffset="10938">22353 4024 14079,'43'10'1092,"17"2"-1042,-33-8-50,14 1-39,-23-4-1086,-1 0 21,-8-1-33,-1 0-952,-7 0 2089,-2 0 0,-1 0 0</inkml:trace>
  <inkml:trace contextRef="#ctx0" brushRef="#br0" timeOffset="11122">22496 4048 10926,'-4'-10'2699,"0"2"-2251,0 49 0,2-14-112,-3 35-168,2-25-168,1-2-5,0-2-578,1-7-570,0-7-550,1-6 1703,4-6 0,-4-4 0,3-2 0</inkml:trace>
  <inkml:trace contextRef="#ctx0" brushRef="#br0" timeOffset="11456">22615 4262 13172,'42'33'179,"-5"-5"-521,-17-12-1512,-2-4-1036,-1-2 2890,-6-7 0,-8-3 0,-1 0 0</inkml:trace>
  <inkml:trace contextRef="#ctx0" brushRef="#br0" timeOffset="11656">22758 4262 9806,'1'12'2452,"-1"-3"-1773,0-9-237,0 0 224,-6 30-542,0-2-124,-5 19-336,4-13-96,0-11-711,3-2-1741,0-4 2884,2-4 0,2-7 0,-1-2 0</inkml:trace>
  <inkml:trace contextRef="#ctx0" brushRef="#br0" timeOffset="12256">22806 3905 14443,'28'28'285,"0"-1"1,7 4 0,-3-4-124,-3-7-111,7 3 11,-15-10-17,-12-8-40,0 0-5,-6-2 39,-1-1 225,-2 1 21,0 1-94,-2 3-12,-9 9-123,-13 13-56,-4 2 0,6-5 0,0 0-6,-11 15-397,4-1-2616,10-12-997,15-19 4016,3-5 0,2-4 0,0 0 0</inkml:trace>
  <inkml:trace contextRef="#ctx0" brushRef="#br0" timeOffset="13077">23258 4048 13385,'24'31'713,"-1"0"0,5 8 0,-4 0-259,0 5-317,-9-12 0,0 2 101,-2 6 0,-2 0-1390,-3-7 1,-2 1 1212,2 10 1,-1 3 406,-4 1 0,-3 2-353,-6 2 0,-3 1-54,3-1 1,-4 0 25,-11 8 0,-3-5-87,8-24 0,-1-2-390,-6 9 0,-1-2 384,-11 9 6,-2-5 0,3-2-207,9-13 0,1 0-208,-11 14-77,-8 11-270,19-14-163,5-1 566,1 4 359,-1 6 0,9-20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2:57.3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6571 5239 14152,'30'-1'56,"-4"0"-17,-17 1 17,2 0 28,0 0-6,1 0-22,2 0 28,6-1-84,3-1 12,13-1-1,-4-1-6,-3 0 35,8-3-35,-16 3 46,11-4-51,-13 4 5,7-2-5,-5 2 0,16-3 0,-2 2 6,-1 0-1,13-1-5,-18 3 0,10-2 6,-10 2 0,27 0-6,-19 0 11,23 1-11,-25 0 0,2 1 0,3-3 5,2 1-5,22-5-3,-29 3 1,0 0 4,0 0 1,0 0-3,5-1 0,0 0 3,2 0 0,-1 0-3,-7 1 0,0 1 0,6-1 0,-2 0 11,4 0-11,1 1 0,-2 1 34,1 0-34,-1 2-6,0 0-5,-2 1 5,18 0 6,-12 0 0,-7 1 0,2 0 0,-5 0 0,-1-1 3,1 1 0,1 0-3,11 0 0,-1-1-1336,9 0 1336,-19 0 0,0 0 0,13-2-3,-5-1 0,1-1 3,12-2-3,-12 1 1,-1 1 2,3 0 56,0 2-56,1 0 0,2 1-26,-16 0 1,4 1 30,14 1 1,2 0-6,-9 0 0,-1 0-3,11 1 1,-4 1 2,9 0-6,1 1 12,-1-1-12,-1 1 6,-1 0-5,-1 0 1335,-1 0-1341,1 1 11,0-1 0,2-1 19,-16-1 1,2 0-23,3-1 1,3-1-15,15 1 0,1 0-323,-10-1 1,0 0 344,-10 0 1,2 0-1,-3 0-5,-4-1 0,0 0 0,19 1 0,-2-1-1672,8-1 1672,-26 2 0,-1-1 0,24 1 0,-19 0 0,1 0 14,-10 0 0,0 0-14,11 0 0,1 0-14,-12 0 0,0 0 14,2 0 0,3 0-873,3 0 0,5 0 0,-2 0 873,4 0 0,2 0 0,-1 0 0,5 0 0,-2 0-153,8 1 0,-2 1 167,-3 0 0,3 0-14,-12 0 0,3 0 0,-1 0 3,15 2 0,-1-1-3,-1-1 0,1 1 117,-10-1 1,1 0 0,-4 0-118,-1-1 0,-1 0-3,18 1 0,-2-1-359,-18 0 1,-2-1 361,-2 0 0,2 0 0,18-1 0,-1-1 942,-15 1 1,1 0-938,2 0 1,4 0-1,1-1-5,-1 1 0,1 1 0,1-1 0,2 0 0,0 0 0,0 0 0,-5 1 0,0 0 0,-2-1 17,14-1 0,-5-1-12,-19 1 1,-2-1-3,0 0 0,-1-1 216,-2 0 0,-1 0-151,22-3-40,-15 2 0,0 0-28,21-2-12,-25 3 1,1 0 16,-5 1 1,-1 0 6,31 1 21,-3-1 2750,-2 3-2688,-23 0 524,-1 2-546,-6 1-67,-16 0 27,1 1 40,-7 0-39,0-1-29,-1 0 51,1 0-22,0 0 45,8 0-40,5 1-28,-1-1-5,6-1-1698,-10 0 18,-1 1 1674,-5 5 0,-7-4 0,-1 1 0</inkml:trace>
  <inkml:trace contextRef="#ctx0" brushRef="#br0" timeOffset="3150">17140 5120 14325,'23'41'1154,"-2"0"-879,-13-8 151,5 33-367,-6-21 1,1 6 0,-1 2-38,1 3 1,-1 1-1,1 2-835,-1 2 0,0 2 1,0-1 840,1 1 0,0 1 0,-1-7-23,0-5 1,-1-3 22,4 14 0,-1 0 8,-1-19 1,-1-1 64,-1 1 0,1-1-29,0 0 1,-1 0-12,0-2 1,0 1-9,-1-5 1,0 1 2,0 6 0,1-1 14,-1-2 0,0 0-54,-1-2 1,1 1 42,1 11 0,0-1 278,-1-10 1,1-1-338,-1 0 0,0 0 6,6 25-6,-5-38 5,0 0-5,-2-16 12,-1-3-12,-1-2 0,-1-2 1930,0-1-1924,0 0-695,-1-1-4049,0-13 4738,0 2 0,0-5 0,0 9 0</inkml:trace>
  <inkml:trace contextRef="#ctx0" brushRef="#br0" timeOffset="4199">16259 6572 15732,'30'-9'1170,"-2"1"-1064,30 4 113,-5-1-85,5-1-78,3-2-11,-17 2 0,2-1-12,-1 0 1,2 0-21,-1 1 0,3 0 0,-2 1-13,2-1 0,-2 2-139,11 0 1,-1 1 140,-19 2 1,0 0-1224,9 1 0,1-1 1223,7-1 1,1 0-3,4 0 0,1-1-3,0 0 1,-1-1 2,-2-1 0,-1-1 2,-3 0 1,0-1 11,-2-1 0,-1-1-14,0 0 0,0-1 0,-1-1 0,2 0-67,-8 2 1,3 0 0,-1 1 66,20-3 0,-2 1-3,-2 0 1,-3 2 2,-5 4 0,-5 1 0,16 5 2,-20 1 1,-1 1-3,17 1 6,6 3 0,-36-5 27,-1 0-27,13-1-6,-9 0 0,11-2 0,-13 0 17,17 0-12,-14-2 144,19-2-513,-25-1 2456,-6 0-3873,-12 0-3489,-15 1 5270,-3-1 0,1 2 0,1 1 0</inkml:trace>
  <inkml:trace contextRef="#ctx0" brushRef="#br0" timeOffset="6050">19283 5405 16454,'-20'8'1142,"1"-2"-940,5-6-62,-11 0 50,5 0-16,-20 4 11,16-2-146,-9 3 45,10-2 62,0 0-50,-12 5-91,7-2 6,-10 4 23,-4 3 5,-5 2 28,-16 5-64,27-8 0,-1-1 3,-25 10 10,20-7 1,2 1-17,-8 4 0,-8 6 6,23-11-6,1 0 0,-1 1 5,0 0 1,-16 10-6,13-5 0,-9 6-11,16-7-56,3-1 67,-5 6 50,1 1-50,1 0-56,-4 6 50,14-12 6,-6 7 56,10-9-56,-1 1-22,-2 6 22,4-6 6,-2 6-1,5-6-5,-6 10 6,4-5-6,-9 16 0,-1 6 0,4-8 0,-3 7-23,12-19 23,-1 0 6,1 2-6,1-2 0,-3 14 0,3-11 11,-4 21-11,5-21 0,-3 23 6,1-5-9,3-9 0,1 2 3,-4 15 0,-3 12 0,6-29 6,-5 19-6,5-13-12,2-6 1,1-1 11,2 8 6,1 12-6,1-18 6,1-2-6,2-2 5,0-1 6,1 7-11,-3-11 0,1 13 0,-2-20 6,0 3-6,0-8 0,0 7 0,0-5-236,0 3-251,0-9-196,2-5-297,1-3-903,6-4-2088,1-1 3971,1-3 0,-5 2 0,-2-2 0</inkml:trace>
  <inkml:trace contextRef="#ctx0" brushRef="#br0" timeOffset="10409">20187 5691 16476,'-2'40'936,"-1"25"-852,-2-14-45,3-14 0,-1 0 151,-1 20-122,-1 1-32,1-19 0,1 1-36,0-6 0,1 1-1005,-1 5 0,1-1 1005,7 9 0,-3-21 0,4-18 0</inkml:trace>
  <inkml:trace contextRef="#ctx0" brushRef="#br0" timeOffset="10826">20425 5977 14953,'-11'32'498,"1"0"1,-8 28-286,12-20-51,3-1-162,1-1 34,9 3-34,2-16-62,16-1 101,4-24 135,13-36-135,-13 4 17,-1-27-5,-19 21 38,-9-24-89,-6 26 0,-8-13-50,-2 35-253,-7 7-100,9 11-1854,-2 24 2257,23 11 0,-6-6 0,9-8 0</inkml:trace>
  <inkml:trace contextRef="#ctx0" brushRef="#br0" timeOffset="11461">20735 6001 12130,'10'13'1955,"-12"37"-1715,-2-27 1,-8 31 6,10-25-191,0-7-45,2-3 39,5-10-44,2-4 100,7-7 45,11-22 40,-5 0 207,11-35 145,-13 7-232,-10 18 0,-2 1 2,0-8-100,-10 9 0,-1 25 28,-6 11-241,6 9 0,-1 14 50,7 9-50,5 14 11,5 15 14,-3-26 1,1 5-25,-2 0 1,1 4 0,-1-1-2,-2 1 0,-2-1 0,1-1-909,3 16 0,-2-4 889,-4-11 1,0-8-26,-1-6 45,0-13-45,-2 3 40,-3-18 5,-4-8 0,-4-10 28,-1-12-23,-1-10-5,2-10 6,6-7 903,5 12 0,6-4-909,17-13 0,7-2-748,-1 0 1,3 2-2068,6 2 1,1 7 2814,-7 16 0,-4 7 0,-8 7 0,-6 9 0</inkml:trace>
  <inkml:trace contextRef="#ctx0" brushRef="#br0" timeOffset="14085">21663 5882 14353,'10'58'318,"-1"-1"0,-2-8 0,-1 2 0,0-1-257,0 15 1,-1 1-44,-1-11 1,-1 1 0,-1-4-13,-1 3 0,0-4-6,-1-8 0,1-2 33,-1 19-22,0-39-78,0-9 67,0-12 0,0-14 90,-2-14 27,1-12 7,-3-10-18,1-12-1667,0 0 0,1-4 1575,1 15 0,1-1-14,3-2 0,2-4 0,0 7-4,0 12 1,3 3 0,9-12 0,5 7-13,17 8 16,0 4-6,5 45 6,-23 9 6,1 26 3227,-13-11-3222,-10-4 1,-4 0-7,-5 6-5,-13 18 0,-1-41-196,-15-9-123,10-11-990,-19-24 1309,35-8 0,4-3 0,-13-2 0,16-19 0</inkml:trace>
  <inkml:trace contextRef="#ctx0" brushRef="#br0" timeOffset="14464">22401 5501 16017,'-29'43'453,"0"0"1,1 2 0,4-2-281,9-10 1,3 2-54,-4 28 1,4 3-118,3-20 0,3 1-419,1-2 0,2 4 1,3-8 258,8 17 259,7-2-657,7-26-234,2-6-453,7-8-1693,-2-8 2935,0-5 0,-14-3 0,-5 0 0</inkml:trace>
  <inkml:trace contextRef="#ctx0" brushRef="#br0" timeOffset="14685">22472 5882 14269,'29'34'33,"-1"0"1,-1-2 0,-3-5-34,0-1-375,0-4 375,14-2 0,-21-10 0,8-1 0</inkml:trace>
  <inkml:trace contextRef="#ctx0" brushRef="#br0" timeOffset="14912">22734 5882 13989,'1'7'2336,"-19"54"-1865,5-25-124,-6 18 0,-2 4-151,-1 1-822,4-9 0,-1-1 537,2 5-136,-3 8-1029,15-31-1424,2-9-749,7-8 3427,2-8 0,-1-4 0,0-2 0</inkml:trace>
  <inkml:trace contextRef="#ctx0" brushRef="#br0" timeOffset="15230">22925 5429 15860,'4'41'409,"1"1"0,0 3 0,-2 2-199,-4-2 0,0 1-2278,0 6 0,1-1 2138,-1 1 0,1-1-8,0-6 0,0-1 541,2 3 0,0-3-905,1 10-421,6 2-643,-2-29-1536,4-3-1176,-1-5 4251,0-7 1,-5-6-1,-2-4 1</inkml:trace>
  <inkml:trace contextRef="#ctx0" brushRef="#br0" timeOffset="15498">23115 5739 14936,'17'39'491,"-1"0"0,0-3 0,0 0-155,14 23-229,4-8-771,-12-21 0,-1-3-1341,5 3 2005,-8-10 0,-16-15 0,-2-2 0</inkml:trace>
  <inkml:trace contextRef="#ctx0" brushRef="#br0" timeOffset="15685">23139 6096 16594,'41'-50'1036,"0"0"-935,-11 8-45,3-4-56,0 0-353,-1 2-610,-4 6-1104,-5 8-2089,-7 11 4156,-5 7 0,-6 7 0,-2 3 0</inkml:trace>
  <inkml:trace contextRef="#ctx0" brushRef="#br0" timeOffset="15998">23496 5382 16829,'22'38'691,"-1"0"0,0 3 0,-4 4-424,-8-2 0,-3 3 0,-1-1-161,2 9 1,-2-1-74,1 16 1,-1-4 19,-4-26 0,-2-3 31,-3 20-78,-3-8 33,-5-6-353,-5-7 1,-3 0-668,-7 5 236,1-8 0,-3-5-3349,-7-10 4094,-7-4 0,20-7 0,5-2 0</inkml:trace>
  <inkml:trace contextRef="#ctx0" brushRef="#br0" timeOffset="21474">23948 5882 14857,'40'-11'1143,"3"3"-1014,-3 8 84,6 0-45,2 0-53,-14 0 0,0 0-37,15 0 42,-6 1 1,1 1 30,5 0-39,16 2-106,-32-3 38,-5-3-38,-16 0-6,0-3-162,-7 3-1003,-3 0 726,-1 2 0,-1-1 0</inkml:trace>
  <inkml:trace contextRef="#ctx0" brushRef="#br0" timeOffset="22024">24210 5691 15754,'-27'6'1400,"-10"9"-963,0 9-297,-3 2-34,2 3 1,11-8-1,-6 5-28,10-7-72,-2 3 33,14-11-39,3-2-5,4-2 5,2-2-56,1 0 78,6 1-11,11 5 28,3 1 29,25 13-68,-12-6 0,-2-1 0,0 1 0,6 5-6,9 7-207,-17-14-448,-4-1-487,-2-6 1148,-2 0 0,-9-6 0,-2-1 0</inkml:trace>
  <inkml:trace contextRef="#ctx0" brushRef="#br0" timeOffset="71674">21711 7453 16723,'6'63'336,"0"-8"-261,-3-15 1,-2 4-54,2 9 1,0 2-40,0-1 0,-1 0-952,0-2 1,-1-4 968,1 6 408,-2-30-503,0-6-107,0-10 163,0-6 39,0-10-6,0-9 1496,2-32-1524,-1 15 1,2-5-49,1-4 0,2-5 0,2 1 59,4-16 1,3 2-376,-1-2 0,3 6 362,4 14 0,1 9 36,2 9 39,6 5-34,-13 29 40,-1 7-45,-1 13 0,-4 7 6,-2 4 61,-5 21 157,-15-1-62,-1-4 718,-24-10-902,-2-31-382,4-20 1,0-6-409,-12-11 67,18-4 0,4-4-2173,6-11 2918,6-3 0,6 21 0,4 7 0</inkml:trace>
  <inkml:trace contextRef="#ctx0" brushRef="#br0" timeOffset="72125">22472 7239 16437,'-46'7'1059,"3"4"-813,16 13 241,-12 27-296,14-5-88,8-1 1,5 4-90,8-2 0,5-1-14,1 0 0,4 1-90,10 9 1,5-5-326,11 2-327,-3-20 0,3-4-843,5-9-2192,7-5 3777,-18-14 0,-13-1 0,-5 0 0</inkml:trace>
  <inkml:trace contextRef="#ctx0" brushRef="#br0" timeOffset="72407">22615 7406 14381,'8'18'1810,"16"34"-1519,2-14-255,1-2 1,2-1-71,9 5-363,4-10-349,-24-26-480,-3-2-651,2-11-1304,-3-4 3181,1-9 0,-7 9 0,-3 2 0</inkml:trace>
  <inkml:trace contextRef="#ctx0" brushRef="#br0" timeOffset="72626">22925 7453 15597,'-23'40'679,"1"0"1,3-8 0,3 1-521,-1 5 1,3 0 8,-6 21-79,0-1-89,3-4-168,5-6-604,2-10-1284,6-10-2296,2-11 4352,4-9 0,-1-5 0,1-3 0</inkml:trace>
  <inkml:trace contextRef="#ctx0" brushRef="#br0" timeOffset="73011">23115 7049 16622,'1'52'415,"1"1"1,0 0 0,0 4 0,1 0-317,2 2 0,1 1 0,-1-2-159,0-2 0,0-1 1,0-2-216,4 18 1,1-9-3641,4-8-3674,-7-32 7589,3-2 0,-6-16 0,-2-4 0</inkml:trace>
  <inkml:trace contextRef="#ctx0" brushRef="#br0" timeOffset="73357">23353 7310 15603,'10'9'1624,"24"46"-1221,-14-24-241,0 4 1,2 2 38,9 4-49,-1-2-147,0-5 51,-3-7-56,-2-6-101,-4-7-218,-4-5-409,-5-5-666,-7-2-841,-2-4 2235,-4-2 0,1 1 0,-1-1 0</inkml:trace>
  <inkml:trace contextRef="#ctx0" brushRef="#br0" timeOffset="73577">23401 7787 15715,'0'-39'184,"0"0"1,1 2 0,5 0 67,12 1 0,5 1-90,3-5 1,2 0-418,7-8 0,1 3-920,-7 11 0,1 5 1175,-1 6 0,-2 6 0,-6 7 0,0 6 0</inkml:trace>
  <inkml:trace contextRef="#ctx0" brushRef="#br0" timeOffset="73996">23805 7001 17759,'36'42'422,"-1"0"0,-2-2 0,-4-1-119,2 17-96,-2 2 50,-3 3-3248,-3-1 3064,-4-1 28,-6 0 823,-5-1-835,-5-1-83,-5-1-71,-8-19 1,-3-1 35,-9 15-960,-3-14 0,-7-5 989,0-16 0,-1-4 0,-9 13 0,-2-19 0</inkml:trace>
  <inkml:trace contextRef="#ctx0" brushRef="#br0" timeOffset="74576">24305 7548 14740,'36'0'562,"1"-1"0,-2 1 0,-1 0-204,17-2-55,3 1-230,2-3 27,-3 1-72,-4 0-22,-6 2 50,-7 0-56,-7 1-140,-7 0-252,-6 0-2403,-7 0-325,-4-1 3120,-3-2 0,-3 1 0,1-1 0</inkml:trace>
  <inkml:trace contextRef="#ctx0" brushRef="#br0" timeOffset="74991">24448 7310 13323,'6'4'2633,"-1"-1"-2197,-5-3-172,0 0 553,-49 62-386,23-23-341,-6 9 0,3 3-46,14-2-44,14-5 34,29-4-28,1-17-12,16 8 6,-7-11-168,1 0-286,-1-1-733,0 4-2636,-4-3 3823,-4 3 0,-15-12 0,-5-2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4:50.5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6166 9549 15221,'24'18'213,"-4"-1"-174,-11-5 12,1 3-46,2 1 1,2 2 0,1 1-1,10 7-5,-6-6 6,17 9 6,-1-8-7,-2-2 1,-3-5 22,-12-7-28,-7-3-11,0 1 11,1-1 56,0 1-56,1 0-34,2 0 28,0 1 6,2 0 62,1 1-62,2 0 6,9 4 10,10 2 52,4-1-12,20 2-56,-25-7 11,19 2-11,-28-5 39,9 2-33,-10-2 50,12 1-56,-8-1 11,20 0-6,-22-1 1,20 1-40,-10-2 34,1 0 0,6-1 0,-20-1 0,9 1 6,-12-1-6,0 1 0,1 0 0,1 1 0,0-1 0,2-1 0,-1 0 6,15 0-6,-10 0 0,22-1 5,-2-2-5,2-1 0,-5 0 6,-13 1-6,-8 0 5,0-1 1,17-2 0,-10 0 50,11-1-56,-14 0 0,1 1 33,13-2-33,4 2-28,-9 3 0,0 0 28,15 0-22,11 1 22,-30 1 5,20-2 1,-14 1-6,14 0 0,-17 0 0,1 2 0,0-2 0,1 2 11,15 0-5,-14 0-4,-8 0 1,0 0 3,5 0 28,26 0-1,-26 0-27,12 0 38,-18-1 1,0 1-39,10-1 0,22 0-12,-32 0 0,-1 0-5,-1 1 11,0 0 0,-1 0 0,0 2 0,-1 0 0,13 3 0,-9-2 6,24 2-1,-11-3-5,1 2 45,8 0-45,-25-1-5,10 1 5,-14 0 0,-1-1 0,10 3 0,-9-2 0,7 3 39,-10-3-28,-1 1-17,13 3 34,2 1 45,24 6-67,-21-3 27,7 2-33,-24-5 45,8 8-34,-7-3-5,12 13-6,-16-9 0,4 7 0,-9-7 0,-2 0 11,-1 0-11,-2-2 39,-1 2-22,-3-3-17,-2-1 17,-3 0-11,-2-7 33,0 5-39,0-8-6,0 2 1,0-5-147,0 0 158,2-6-6,0-2 11,4-11 34,7-8-11,2-2-29,2 1 1,-2 9-6,-5 4 5,8-6-5,-8 9 6,5-5-6,-10 12 6,3 0-1,-1 1 18,8-1-7,9-3-10,-1 1 28,5-3-34,-9 3 28,11-1-28,-5 2-40,8 0 40,-8 2 0,-1-1 6,3 0-12,-2-1 12,1 1-6,10-3 6,0-1-6,0 1 5,5-1 1,-7 2 27,21-2-33,-17 2-5,6 2 5,-20 2 0,0 2 0,10 0 56,-7 0-79,8 0 29,-9 0-6,1 0 45,1 0-45,0 0-39,16 1 36,-11 1 0,2 0 6,3-1 0,0 0-3,0 1 0,-1-1 0,22-1 0,-15 2-3,-2-2 0,1 1 3,12 1 3,-12-2 0,-2 1-3,1 0 11,-5 1 0,2-1 39,28 2-47,-7-1 0,-1 0-3,-23 0 0,-2-1-3,8 0 0,-2 0-58,4 1 61,1-1 0,1 1 0,0 0-6,1 0 12,-1 1-6,2-1 0,0 1 5,1 0-10,0 0 5,-14 0 0,2-1-3,-1 1 0,0-1 3,1 0 0,0 0 17,6-1 0,-1-1-20,-7 0 0,0 0 25,21 0 1,1 0-23,-19 0 0,-1 0 0,8 1 0,-3 0-67,4 1 69,-5 0 1,2 1-3,11 1-3,-12-1 1,0-1 2,2 0 0,21 0-6,-16-1 6,-8 0 0,2 1 3,-1-1 0,-2 1-3,-6 0 0,0-1 0,3 0 0,-1 0 0,16-1 0,-10 0 36,-7 0 1,1 0-77,7-1 40,14-1 0,-18 0 45,1 1-112,20 0 67,-14 0-3,-6 0 0,3 0 6,3-1 0,1 0-3,-8 0 0,0 0 0,8 0 0,-3 0-6,5 0 6,-1 0 0,-2 0-22,16-3-1018,-16-1 1040,13-1 0,-18 0 0,0 0 0,0 0-603,0 0 603,-1 1 33,17 1-38,2 0-29,0 0 17,-23 2 1,0-1 10,3 1 0,-2 0 6,27-2 0,-27 3 0,-3 0 0,3 1-5,-1-1 5,2-1 0,0 1 966,1-2-971,1 1 5,-1-2-12,18-5-4,-14 0 376,-6-1 1,1-3-358,-6 0 0,0 0-1,-1-1 1,1-1 87,7-5 0,-3 1-988,6-5 904,10-6 56,-19 12-158,18-11 52,-22 11-52,11-7 18,-28 12-1608,-4-10-4319,-4 5 6005,-2-8 0,-2 16 0,0 2 0</inkml:trace>
  <inkml:trace contextRef="#ctx0" brushRef="#br0" timeOffset="6707">18211 6596 13799,'8'-18'1646,"-3"2"-923,-11 3-476,0 2 5,-10-12-129,6 8-84,-5-7 45,5 6 39,-11-12-39,2 5-33,-4-4-40,-3 3 67,0 7 146,-20-8-134,12 9-56,-7 0-29,18 9 107,1 0-22,-8-3-90,7 4 73,-6-3-40,10 3 34,1 1-67,1 0 0,1 0 17,-5-1 17,-11-1-12,-5 1 6,-1 1-28,7 3 0,9 2-5,-20 0 5,14 2 0,-13 1 0,19 3-6,1 0-28,-7 4 34,-1 1-28,-14 9 28,15-7 6,-3 3-6,16-9 0,-5 5 0,4-4 0,-4 5 0,6-4-6,-8 9-44,6-4 33,-6 7 12,1 0-1,-1 2 12,1-1-6,-2 3 0,6-5 0,0-1 5,4 1-5,3-6-5,1 2 5,-1 0 0,0 2 0,-9 19 0,7-12-6,-6 14 6,9-15 0,-3 13 0,3-6-6,-6 23 1,3 3 5,2-8 0,2 3-11,7-12 11,0-9 0,1 10 5,0-12-5,3 2 6,0 0-1,4 2-5,0-2 34,1 1 16,6 11-78,4 1 70,-3-12 0,0 0-42,8 11 90,5 3-84,-11-22 61,11 10-28,-6-8-33,7 8-6,-7-11 5,0-1 1,1 1-1,11 8 1,5 1-6,11 4 17,-10-9-17,10-3 5,-8-7 35,0-1-40,-2-4 0,-12-5 5,1-2 1,1-1-6,0-1 11,27-1-5,-21-2-6,18 1 50,-28-2-33,9-6-12,-8 0 40,15-10-45,-19 5 6,8-4-6,-11 3 45,10-8-34,-7 4-11,8-7 67,-9 5-67,11-10-6,-8 6 6,8-7-5,-11 9 5,-2 0 0,6-9 5,-8 7 35,8-15-35,-9-2 1,-4 6-6,-3-6 0,-6 15 5,0 0 1,0-1-6,1 0 0,0 0 0,1 0 0,0 0 0,0 0 0,0-1 6,0 2-6,0-10 16,-2 1-10,-1-8-6,-2 2 6,-1 10-6,0 0 16,-2 2 18,0 7-34,-2-7 0,-1 11 0,0-1 28,-2 0-28,1-1-28,-2 1 28,-7-10 0,-2-2 0,-1-2-34,-5-9-22,3 4-28,-1-2-156,-5-11-18,10 19-56,-5-7-212,6 13-404,-1 4-929,-7 3-1569,-2 4 3428,-7 6 0,15 4 0,3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5:30.8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3690 14025 14538,'-3'-37'1250,"5"1"-898,12 11-21,3-5-18,3-8 1,1-5-197,-2 5 1,0-2-62,4-7 0,0-2 56,0-3 0,-3 5-73,-2 5-39,6-12 68,-19 43 66,-2 6 56,-2 2-44,-1 3 61,0 6-162,0 30-39,0 17-1,0 14 12,0-32 0,0-1-17,0 19 5,0 3-315,0 0 310,0-3 0,0-4-45,1-8-162,0-8-62,1-8-857,1-6-3007,-2-5 4133,1-3 0,-2-5 0,0-4 0</inkml:trace>
  <inkml:trace contextRef="#ctx0" brushRef="#br0" timeOffset="683">3404 14430 17182,'52'7'767,"1"-1"-593,-5-6-135,14 0 20,-23-1 0,1 0-637,4 0 1,3-2 607,18-1 1,2-2 11,-9 0 0,-1 1-14,-2-1 0,-1 1 0,-8 0 0,-2 1 356,20 1-384,-5 0-90,-1 2-151,-36 1-72,-3 0-38,-15 0-1649,-6 1 2000,-4 2 0,3-1 0,-3 1 0</inkml:trace>
  <inkml:trace contextRef="#ctx0" brushRef="#br0" timeOffset="1268">3595 14859 17557,'31'-18'952,"5"6"-845,8 17-46,4 1-61,2 0 51,0-1-91,12-1-4,-10-3-63,-4 1-794,-17-2 313,-22 0-4498,-2 0 5086,-17 0 0,7 0 0,-8 1 0</inkml:trace>
  <inkml:trace contextRef="#ctx0" brushRef="#br0" timeOffset="1521">3857 14835 13497,'-2'-5'2055,"0"2"-1276,2 3-236,0 48-864,1-13 509,0 6 0,0 3 258,1 22-312,0-29 1,0 0-57,-1 0 1,0 2-9,0 6 0,0-2 63,0 21-175,0-19 0,0-1-2932,5 10-202,-2-8 3176,2-20 0,-4-23 0,-1-1 0</inkml:trace>
  <inkml:trace contextRef="#ctx0" brushRef="#br0" timeOffset="1855">4119 15359 14365,'37'24'-308,"0"1"0,-2-4 0,-2-3 308,17-2 0,-23-8 0,-7-5 0</inkml:trace>
  <inkml:trace contextRef="#ctx0" brushRef="#br0" timeOffset="2122">4309 15335 12668,'11'5'3159,"-2"-1"-1563,-9-4-902,0 0-156,0 32-145,0-8-97,-2 31-111,-4-14-67,-3 5-68,1-10 1,-2 1-107,-5 19-124,4-12 1,-1-1-348,0-1-1769,-2 8 2296,9-29 0,2-6 0,2-9 0</inkml:trace>
  <inkml:trace contextRef="#ctx0" brushRef="#br0" timeOffset="25441">4547 14502 16656,'0'43'677,"0"-2"-554,1-10 6,2 20-22,-1 7-91,-1-17 1,0-1-11,0 13 27,-3-4-21,-4-28-7,-1-9-5,-3 0 11,1-10-11,-2 0-28,1-2 23,0-5-1,0-3-61,2-7 67,2-16 0,4-5 0,12-10-39,1 13 39,11 9 11,-4 17-5,2 3 27,2 9-33,0 5 6,2 7 22,-2 4-28,0 2-34,-2-3 29,-3-2-337,0-5-392,-1-6 734,2-12 0,-8 3 0,0-5 0</inkml:trace>
  <inkml:trace contextRef="#ctx0" brushRef="#br0" timeOffset="29805">18806 13264 17932,'13'46'762,"1"2"-464,-8-9-108,2 9-5,2 12-96,-1 4-36,-5-14 1,-1 0-52,-1-15 1,-1 0 17,-1 24 0,-3-2-20,-3-2 0,1-20 0,-1-2-6,-3-4-78,1-11-95,1-9-40,-1-13 130,0-10 27,-2-13-44,1-10 100,2-8-39,3-3 11,2-2 34,12-9-73,11 19 73,5 6-11,6 31 5,-6 16 6,1 13-5,1 5 10,-2 2 57,0-1-62,-2-4-67,-2-6-34,-1-6-420,-1-6-800,-1-6-8369,8-16 9690,-8-2 0,-1-2 0,-12 6 0</inkml:trace>
  <inkml:trace contextRef="#ctx0" brushRef="#br0" timeOffset="30054">19354 13526 18610,'31'14'42,"1"0"0,23 8-316,-30-18-230,-2-3-521,-2 0-4716,-3-1 5741,-9 1 0,-2-1 0,-7 2 0</inkml:trace>
  <inkml:trace contextRef="#ctx0" brushRef="#br0" timeOffset="30228">19378 13692 15339,'-7'-7'1557,"1"1"-1288,6 6-90,34 18-78,-7-10-101,32 13-201,-16-16-1284,9-2-2554,-3-4 4039,3-3 0,-26 2 0,-7-2 0</inkml:trace>
  <inkml:trace contextRef="#ctx0" brushRef="#br0" timeOffset="30904">19996 13478 17126,'-23'50'930,"5"0"-712,15-7-28,3 3-66,5 1-124,5-2 61,8-3-61,6-6 0,3-8 0,4-9-28,0-9 28,15-15 45,-13-10-39,7-14-6,-19-8 16,-11 5 1,-2-2-1377,0-18 1360,-3 18 0,-5-1 45,-21-20-45,0 17-604,-19-3 514,7 24-139,-10 6 44,14 6-997,-3 13-3225,24 22-2483,8 1 6890,11 15 0,-3-27 0,-2-4 0</inkml:trace>
  <inkml:trace contextRef="#ctx0" brushRef="#br0" timeOffset="31112">20473 13883 18420,'18'-29'-6783,"-3"4"6783,-9 6 0,-3 9 0,-1 2 0</inkml:trace>
  <inkml:trace contextRef="#ctx0" brushRef="#br0" timeOffset="31643">20615 13454 18089,'38'-16'734,"0"3"-515,15 10-45,2 3-68,-2 4 118,-2 7-140,-30 1 90,1 7-40,-15 0-89,-4 6 50,-1 6-61,-6 8-23,-1 3 45,-5 4-56,0 0-6,0-3-95,2-4-223,2-8-1044,2-5-1875,1-14 561,-1-8 2682,-4-25 0,3 10 0,-2-8 0</inkml:trace>
  <inkml:trace contextRef="#ctx0" brushRef="#br0" timeOffset="31823">20758 13621 15025,'1'3'2655,"0"0"-1809,63-4-628,-30 0-179,15 0 1,1-1-656,-1-2-655,-3 1 1271,-11 1 0,-23 2 0,-1 0 0</inkml:trace>
  <inkml:trace contextRef="#ctx0" brushRef="#br0" timeOffset="33218">18806 13383 12197,'2'-23'1288,"-1"4"-1002,-1 12 72,1-3-190,1-2-22,3-8-112,0 7 139,3-6-10,-3 10-1,2-3-156,0 4 61,1 0-67,1 1 5,0 3-486,11 3-85,-7 5-559,7 2 1125,4 17 0,-14-14 0,8 8 0</inkml:trace>
  <inkml:trace contextRef="#ctx0" brushRef="#br0" timeOffset="49615">22568 12359 17680,'1'57'605,"0"0"-526,-1-13 21,0 5-49,0 3-40,0 3 51,0 0-60,0-18 1,-2 3 70,-5 4 0,-1-1-45,3-6 0,-2-3-26,-2 1 1,-4-5-3,-8-4 0,5-12-78,-10-3 28,11-18 10,-2-8-27,8-11 67,4-4-5,2-5 5,5 0 0,6 3-62,18 1 124,13 20-57,3 12-5,3 23 0,-14 9 28,-1 5-22,6 18-854,-13-15 674,2 7-626,-14-24-438,-1-6-1031,-1-7-1730,-1-6 3999,0-4 0,-4-1 0,-2 0 0</inkml:trace>
  <inkml:trace contextRef="#ctx0" brushRef="#br0" timeOffset="49914">22925 12716 17305,'61'4'431,"5"-1"-431,-38-3-336,5 0-453,-15 0-724,-6 0-682,-6 2-3406,-2 2 5601,-4 1 0,0-2 0,0 0 0</inkml:trace>
  <inkml:trace contextRef="#ctx0" brushRef="#br0" timeOffset="50100">22996 12835 14169,'-1'-8'2235,"1"2"-1866,0 6 337,33 18-505,-9-11-156,30 12-106,-4-17-544,-13-1-403,7-1-6319,-11-6 7327,-13 1 0,0-2 0,-15 4 0</inkml:trace>
  <inkml:trace contextRef="#ctx0" brushRef="#br0" timeOffset="50468">23448 12811 16079,'26'-46'950,"-1"-1"0,-5 15 1,-4 1-677,4-31-72,-13 35-62,-1 7 17,-2 6 128,-2 6-122,-1 5 397,0 1-415,-1 22-150,0 27-12,0 1 0,0 4 8,0-7 1,0 1-306,0 18 1,0-4-544,0 0 857,6-13 0,1-4 0,-4-17 0,10 15 0</inkml:trace>
  <inkml:trace contextRef="#ctx0" brushRef="#br0" timeOffset="51448">22782 14240 16975,'17'56'980,"-3"1"-717,-9-10-56,-3-9 0,-1 6-137,-4 17 0,-1 3-56,0-13 0,-1 1-11,-5 9 0,-1-4-3,-8-3 6,-10 3-57,8-22-139,-4-5 27,11-23 163,3-18-11,2-28 11,4-3-51,3 2 1,4-1-45,11-10 50,0 4 96,18 32 16,-8 25-67,10 11 39,-4 10-33,14 14-1028,-10-12 1022,7 6-410,-16-23 46,-1-7-695,-3-5-6513,9-25 7572,-12 4 0,1-8 0,-13 13 0</inkml:trace>
  <inkml:trace contextRef="#ctx0" brushRef="#br0" timeOffset="51699">23210 14621 16751,'61'22'-644,"-9"-4"-628,-37-11-794,-3 2 2066,-2 7 0,-5-8 0,-2 2 0</inkml:trace>
  <inkml:trace contextRef="#ctx0" brushRef="#br0" timeOffset="51887">23210 14811 14897,'-4'-12'1518,"1"1"-1518,48 21 0,-19-6-179,38 6-830,-29-10-1041,3-3-3153,-3-3 5203,-1-5 0,-16 5 0,-6 0 0</inkml:trace>
  <inkml:trace contextRef="#ctx0" brushRef="#br0" timeOffset="52402">23686 14573 18134,'-17'51'328,"0"-1"1,4-4 0,4-2-295,2-7 0,6 0-26,7-2 0,5-3-30,19 8-43,-3-19 1,3-5 31,11 0-102,4-20 135,-28-15 11,-2-35 62,-5 6-73,-6 13 0,-1-2 62,-2-21-40,-8-1-22,-7-1 0,-10 5-89,-6 7-63,-19 7-470,0 22-162,2 13-2224,4 42 3008,24 12 0,4-8 0,10-8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6:56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2928 12525 15793,'15'60'635,"-5"-5"1,-1 2-560,-4-13 0,0 3-39,1 11 0,1 7 1,-1-4-38,0-3 0,0 1-654,-2-10 1,0 4 0,0 0-1,-1-5 654,-1 13 0,0-2 13,0-6 0,-1 3 1,1-4-12,-2 8 1,0-3 16,0 2 1,0 0 14,-2 2 0,1 0-9,0-2 0,0 4-9,-1-4 1,-1 3 0,1-2 178,1-14 1,0-2 0,0 2-180,0 13 1,0 2 0,0-4 19,0 3 1,1-3-326,0 0 0,0 2 332,0-7 0,0 4 0,1 1-4,0 1 0,1 0 0,0 4-14,0 1 0,0 4 1,1 1-1,0-4-10,1 3 0,0-4 0,0-1-13,0-3 0,0-2 0,0-5 14,1-1 1,-1-7-11,2 0-6,1 11-349,-1-21 355,-2-5 1632,0-9-1638,-1-6 0,-1-4 34,0-2 714,-1-2-748,0 0 515,0 6-515,-1 11 136,0 2-136,0 22 73,0-15-73,0 11 0,0-12 5,0-1 23,0 8-33,0-11 5,0 1 0,0-15-6,0-6-28,0-4 96,0-2-56,3-2-6,-1 1 22,4-2-16,1 2-6,2 0 11,2 0-11,2 0 0,3 2 0,3 1 28,14 7-28,8 4 0,14 5 5,-18-9 1,1 1-3,-5-3 0,2 1-3,7 1 0,0-1 0,17 2 5,1 1-5,-26-6 0,-1-1 0,20 4 3,-17-4 0,-1 1 2,17 0-5,0 0 25,-15-2 1,4 0-57,5-2 0,2 1 31,-2-1 0,2 0-648,16 0 1,0-2 647,-26-2 0,1 0 3,13 0 0,5-2 17,-1-3 1,5-2 0,-5 1-193,-1 1 0,2-1 172,-6 1 0,6-1 0,0 0 0,-7 1-17,0-1 0,-4 2 0,17-4 1,-2 0-1044,-14 3 0,-3 0 1060,3-1 0,0 0 0,-1 0 0,1 1-18,-2-1 1,3 1 33,17-1 1,0 1 450,-15 2 0,2 1-449,5 1 1,4 1 0,-5 0-19,-2 1 0,-2 1-19,-6 0 1,2 0 0,-3 0 18,5 0 0,0 0 299,-2 0 0,3 0 0,-3 0-299,8 0 0,0 0 1,-8 0 1,1 0 0,-2 0-2,2 0 0,-2 0 28,0 0 0,0 0 1,0-1 1,0 0-8,1 0 0,-1-1-22,0-1 0,2-1-139,-4 0 1,3-2 0,1 0 123,1-2 0,2 0 0,-1-1-122,-1 1 0,1-1 0,0 0 139,8-2 0,0-2 0,1 1 20,-1 1 1,0 0-1,0 1-11,3-1 0,-1 1 1,0 0-12,-2 0 0,0 2 0,-3 0 0,9 0 0,-5 2-3,-16 1 0,0 1-23,7 0 0,6 0 0,-5 1 28,-1 0 1,-1 0 4,0 1 1,3 0 0,-5 0 8,-10 2 1,-2 0 628,-3 2 0,2 0-628,6 1 0,2 1-20,-1 1 0,4 1 3,12-1 0,7 0 0,-3-1-1344,0 0 0,-1 0 1344,-2-1 0,2-1 0,-7 0 0,-13-2 0,-5 0 116,5 0 0,-2 0-116,19-1 25,-2-2 0,3-1-22,-16 0 0,-1 0-844,19-4 1,0 1 834,-18 1 1,-1 1 5,-1-1 0,-2 0-412,-2 1 0,-1 1 409,2-1 0,2 0 6,22-1 0,1 1-1,-17 1 1,2 0 469,4 0 1,5 0 0,-5 1-470,-7 0 0,-2 0-3,12 0 0,4-1 31,-7 0 1,2-1 0,-4 0-32,1 1 0,0-1 28,2 0 0,4-1 0,-6 1-28,-6 1 0,-2 1-3,22-3 0,1 2 20,-17 0 1,1 0 1,15 0 1,-1-1-18,-20 1 1,-2 0 0,-2 0 0,2 0-870,17-2 1,0 0 885,-14 2 1,1-1-20,2 1 0,5-1 0,0 0 595,2 0 0,2 0 1,-1-1-604,4 0 1,1-1 0,-2 0 7,0 0 0,-2 1 0,-2-1 450,10-3 0,-6 1-450,-17 3 0,-2 1-387,0-1 0,0 1 390,-1 1 0,1 1-3,-1-1 0,1 2 0,-1 0 0,1 0 2,18 0 1,0 2-3,-14-1 0,2 0-21,4 1 1,6 0 0,-2 0 814,-8 0 0,-2 0 1,4 0-783,3-1 1,4 1 0,0 0-1,0 1-10,9 0 0,-1 1 0,0 0-478,-4-1 1,0 0 0,0 1 475,1 1 0,0 2 0,-5-1-3,-2 0 1,1 1 24,6 0 1,6 1 0,-5-1 414,-4 1 1,-2-1-436,-7 0 0,3 0 0,-4 0-774,4-1 1,-3 1 774,3 0 0,-1-1 30,0 1 1,1 0 519,0 0 0,4 0-552,-4 0 1,4 0 0,-1 0 117,7 0 0,4 0-111,-13-2 1,6 1-1,0-1 1,-6-1-9,15 0 0,-2 0-3,-8-1 1,2 0-1,-3-1 51,2-1 0,1-1 194,-6-2 0,4 0 0,-2-1-242,7-1 0,1-1 0,-10 0 0,2 1 0,-4-1-3,2 0 0,-2 0 131,10-2 0,-1 1-109,-20 2 1,-2 0-20,5 0 0,-3 1-17,14 0 17,-7 3-84,-3 1 560,-15 10-1323,-22 2 1296,-28 2 1,16-3 0,-18-8-1</inkml:trace>
  <inkml:trace contextRef="#ctx0" brushRef="#br0" timeOffset="3346">2833 12573 17428,'35'7'437,"9"3"-431,-18-3-1,15 2 35,-3-5-35,-5-2 1,3-1-2645,22 1 2639,-17-2 0,1 0 28,21 0-23,0-2-5,2-2 0,0-1 0,-32 2 0,4 0 0,22-1 0,6 0 98,-18 2 1,2-1-1,3 1-93,5-1 1,4 0 0,2 1 0,-3-1-6,-5 0 0,-1 0 0,-1 1 0,0-1 0,13 0 0,-1 0 0,2-1 0,-7 0 0,3-2 0,-1 1 0,-6 0-53,9-1 0,-1-1 60,-15 2 0,4 0 0,0-1 0,-1 1-7,7-1 0,-2 0 0,-2 1-1290,12-1 1,-1 0 1291,-8 1 0,3-1 0,-5 2-2,5 0 0,-3 1 418,-1-1 0,3 1-418,-5 1 0,3 0 0,-2 0-232,8 0 1,3 1 231,-12-1 0,6 1 0,1 0 0,-7 0 2,-5 0 0,-5 0 0,2 1-2,15-1 0,3-1 0,-4 1 0,4-1 0,0 0 1,-3 0 1,3-1 0,-2 0-504,-13 0 0,-3 0 1,3 0 501,13 0 0,4-1 0,-4 0-2,-14 0 0,-4 1 0,1-1 2,0 1 0,0-1 0,3 1-436,16-3 1,4 1 0,-3-1 435,-16 2 0,-2 0 0,4 0 19,6-1 1,5 0 0,2 0 0,-3 0-20,6 1 0,-1 1 0,-1-1 248,0 1 0,0 0 1,2 0-244,-10 2 1,2 0 0,1 1-1,-2 0-7,0 2 1,0 2 0,-1-1 0,-2 0 19,9 0 1,-1-1 0,0 2-19,-12-1 0,2 1 0,-2 1 0,-5-1-20,9 0 1,-4 0 19,1 1 0,1 0 0,-2-1 0,2 1 0,-7 1 0,4-1 0,-4 1 0,7 0 0,-1-1 1,-9 1 1,2 0 0,-1-1 26,18 2 0,-3 0-14,-13-1 0,1 0-12,2 0 0,5 0 0,-1 0 535,-9-1 1,-1-1 0,3 1-537,4 0 1,5 1-1,1-1 1,-5 0-2,-1 0 0,-3-1 0,1 0 839,8 1 1,2 1 0,-7-2-837,-10 0 0,1 0-2,8-1 1,6 1 0,-4 0 193,-1-1 1,1-1-196,1 1 0,3 0 0,-4-1 17,-7 0 0,-2-2-17,1 2 0,2-1 0,-3-1 0,3 1 0,0-1 475,-1 0 0,2 1 1,3-1-483,3 1 0,4-1 0,1 0 0,-1 0 7,8 0 0,-1 1 0,-1-1-972,0 0 0,0 0 0,-3 0 975,-12 0 1,-2 0 0,-3 0-4,7 0 0,1 0 0,-4-1 0,4-1 0,-3 0 14,7 0 0,1-1-14,3 0 0,6 0 0,-7 0-710,-5 0 1,-2 1 714,16 0 1,-2 0-6,-18 1 0,-2 1-12,-1-1 1,3 0 11,-4 1 0,3 0 0,0 0-562,2-1 1,0 1-1,0 0 562,-1 0 0,0-1 0,1 1 3,7 0 1,0 0 0,-5 0 549,-5 0 0,-1 0-559,4-1 0,4 1 1,-5-1 13,-4 1 1,-1-1 10,15 0 1,-1 0-20,-16 0 0,-2 1-17,2-1 0,0 1 17,0-1 0,4 1-496,8-1 0,6 0 1,-4 0 497,-2 0 1,1 0-63,-6 0 0,7 0 0,-1 0 1,-7-1 61,1 1 1,-2-1 370,5 0 1,5 0 0,-2-1-352,14 0 1,-2 0-26,0 1 0,2-1 167,-13 1 0,1-1 0,-1 1-170,12-2 1,-1 0 5,1 1 0,0-1 364,-7-1 1,-3 1-368,-16 0 0,-3 0 6,-2 0 0,0 1 2492,29-4-2489,-13 3 27,-7 1-33,-3 2-11,0 1 473,6 0-468,0 2 6,1 2 3,-11 1 0,3 0 3,20 2-6,-25-2 0,-1-2-6,5-1 6,-18-2-6,0 0 2245,-9 2-2244,1 0 5,-7 1 0,-1 1 0,3 1 0,-2-2-6,6 0 0,-2-1 6,1-2-5,3 1-6,-3-1 11,-3 0 0,-2 0 0,-5 0 5,-2 0 1,2 3 27,-1 3-33,1 5 0,-1 8 12,0 23 136,-1-1 0,0 7-92,1 3 1,-2 6-1,1-1-1153,0-8 0,0 0 0,0 0 1098,0 10 1,1 1 0,-2-5-50,1-3 0,0-2 118,-1 16 0,-1-1-48,1-14 1,0-2-258,-1 13 1,0-1 250,1-17 1,0-3 11,0 1 0,1 0-25,-1 0 0,0 0 25,1 0 0,-1-1 5,0 0 1,0 3-9,-1 15 1,0 3 4,-1 0 1,0 3 67,1-16 1,0 1 0,0-3-94,0 7 1,-1-4 19,2-9 0,0-3 106,-1 9-137,1 4 6,0 6 0,1 4 0,-1 1 568,1-4-562,0-3-6,0-4 11,0-4-17,0-1 6,0-2 0,0 1 0,0-1 0,0 23 12,-2-14 30,1-9 0,-1 2 1456,1-11 1,0 0-1499,-1 32-6,2-28 1,-1-2-793,1 6 798,0 12-28,0-17 28,2 23-39,-1-23 39,3 26 0,-1-31-6,-1-1 1,0-3 77,-1-13 726,1-2-837,-2-6-6,0-7-1150,0 1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07:08.8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8380 10763 15305,'48'10'1009,"18"1"-751,-2-9-172,-31 0 1,1 0-40,11-1 1,-2-1-14,6-2-34,-13 2 0,-3 0-6,-1-2-66,0 2-175,-18 0-262,-5 0-2337,-2 6 2846,-4 4 0,-2-1 0,-1-1 0</inkml:trace>
  <inkml:trace contextRef="#ctx0" brushRef="#br0" timeOffset="289">8761 10811 16762,'-10'55'1176,"0"9"-1115,6-27 1,1 2-802,-1 5 1,0 1 758,-1 1 1,1 0 236,0-4 1,1-2-212,-2 21-45,3-16 203,1-14-533,1-5-376,2-4 706,25-29 0,-19 10 0,18-22 0</inkml:trace>
  <inkml:trace contextRef="#ctx0" brushRef="#br0" timeOffset="583">9022 11311 16768,'30'29'28,"0"-1"0,-1-1 0,-5-4-28,-3-4-112,-1-2-432,-2-3-705,-2-4-885,-4-4 2134,-2-3 0,-5-2 0,-3-1 0</inkml:trace>
  <inkml:trace contextRef="#ctx0" brushRef="#br0" timeOffset="833">9213 11311 14701,'1'7'3075,"0"47"-2711,-1-22-121,-2 16 1,-1 2-110,-3 4-1370,2-18 0,-2-1 1270,-3 10 163,0-6-533,3-10-31,3-10-1257,2-9-1367,1-6-3143,4-9 6448,0-3 1,0 0 0,-1 2 0</inkml:trace>
  <inkml:trace contextRef="#ctx0" brushRef="#br0" timeOffset="1157">9546 11120 17692,'35'17'103,"0"0"1,25 11-183,-35-24-514,-1-2-516,-2-1-1787,-4-1 2896,-3 0 0,-8 0 0,-3 0 0</inkml:trace>
  <inkml:trace contextRef="#ctx0" brushRef="#br0" timeOffset="1369">9617 11311 14813,'-2'-7'1820,"0"2"-1092,2 5-308,0 0-285,40 11-57,-5-5-140,24 7-2621,-3-9 2683,-15-2 0,-7-1 0,-13 1 0</inkml:trace>
  <inkml:trace contextRef="#ctx0" brushRef="#br0" timeOffset="1970">10379 11168 15709,'19'-33'534,"-1"0"0,0 2 0,-1 1 345,11-28-381,0 4-99,2-3-276,-14 26-11,-7 17 17,-9 17 16,0 16-89,0 3-22,0 17 0,0-1-29,2 6 3,-2-10 1,1 1-9,0 20-109,-1-12 0,1 0-1331,-1 9 1440,4 2 0,-3-29 0,3-11 0</inkml:trace>
  <inkml:trace contextRef="#ctx0" brushRef="#br0" timeOffset="2204">10832 11359 17608,'7'36'226,"0"1"1,4 29-227,-16-29 0,0-2-381,2-4-1383,1-5-3070,2-7 4834,0-8 0,0-6 0,1-3 0</inkml:trace>
  <inkml:trace contextRef="#ctx0" brushRef="#br0" timeOffset="2773">10998 11049 15922,'22'-26'848,"-1"0"1,18-18-502,-20 29 555,14 17-734,-14 11-112,7 16 51,-18 5 21,-6 1 1,-1 3-50,-4 9-79,0-10 0,-1-1 61,-7-3 7,-1-5 44,2-5-28,1-6-73,3-6 17,2-6-90,2-1 62,3-3 34,11-1-23,11 0-61,3 0-1138,13-2-28,-16 2-1444,8-2-1686,-10 2 4346,-2 0 0,-8 0 0,-4 0 0</inkml:trace>
  <inkml:trace contextRef="#ctx0" brushRef="#br0" timeOffset="2980">11474 11287 18140,'6'39'306,"0"-1"0,-1-1 1,-2-5-257,-6 1-50,0-2-684,1-6-7947,0-5 8631,1-10 0,1-4 0,0-6 0</inkml:trace>
  <inkml:trace contextRef="#ctx0" brushRef="#br0" timeOffset="3687">11712 10859 17496,'35'-21'448,"-1"1"0,-2 2 0,-3 5-16,-2 10-91,-2 8-122,-3 6-102,-5 8-5,-4 5-17,-6 15-44,-3-9-51,-13 20 5,-5-18-346,-7-2-158,5-15 326,6-14 66,12-7 107,4 2 0,6-1 45,3 8 45,3 7-6,1 7 17,0 8-40,-1 3-16,-3 2 28,-3-1 246,-5 8-173,-3-10 33,-14 10-118,-10-19-55,-7-3-62,-16-12-207,16-11-331,-5-5-101,17-6-515,5 0-1949,6 1-4682,7 3 7841,4 5 0,-1 6 0,-1 2 0</inkml:trace>
  <inkml:trace contextRef="#ctx0" brushRef="#br0" timeOffset="3968">12284 11240 19367,'-1'35'207,"0"1"0,-3 29-156,-3-31-343,-2 13-470,4-15-1153,1 5 1915,3-20 0,1-9 0,0-2 0</inkml:trace>
  <inkml:trace contextRef="#ctx0" brushRef="#br0" timeOffset="4397">12879 11311 18442,'36'2'-2369,"-4"-1"2369,-17 6 0,-6-6 0,0 5 0</inkml:trace>
  <inkml:trace contextRef="#ctx0" brushRef="#br0" timeOffset="4566">13188 11359 16112,'11'10'1742,"-3"-1"-1692,-8-9-50,0 0-851,42 0-1221,-24 1-2751,31 2 4823,-37 3 0,-6-2 0,-1-1 0</inkml:trace>
  <inkml:trace contextRef="#ctx0" brushRef="#br0" timeOffset="4747">13522 11311 18364,'47'-8'-7998,"-8"4"7998,-33 10 0,-3-1 0,-2 1 0</inkml:trace>
  <inkml:trace contextRef="#ctx0" brushRef="#br0" timeOffset="5173">14402 11335 19664,'0'47'84,"0"1"0,1-9 0,-1-3-628,-6 23-616,5-17-3667,0-8 4827,1-3 0,0-15 0,0-6 0</inkml:trace>
  <inkml:trace contextRef="#ctx0" brushRef="#br0" timeOffset="5964">14902 10882 16504,'51'-32'1199,"-5"7"-863,-21 25 22,6 16-307,-12-1 128,-1 30-118,-20 1-21,-8 2 49,-19 7-83,7-28-1,-6 0-5,14-18-145,4-6-152,5-7 219,3-2 72,8-4 12,5 3-6,8 3 39,3 2-34,1 9 113,9 16 140,-5 26-118,-5-7 45,-10 8-50,-16-26-74,-5-3-16,-7-3-45,-5-5-84,-3-4-241,-2-5-140,0-3-213,1-7-520,4-4 1198,13-37 0,2 30 0,9-22 0</inkml:trace>
  <inkml:trace contextRef="#ctx0" brushRef="#br0" timeOffset="6365">15474 10977 17720,'-19'57'840,"6"-2"-515,16-16 0,4 0-291,5 8-32,-2-11 1,4-4 3,7-11-1,2-8-5,10-14 23,-9-12-18,5-13 46,-14-11 16,-1-7 6,-5-5 78,-4-1 8,-4 14 1,-6 0-124,-15-3 1,-4 2-71,-7-20-95,1 30 1,-1 11-533,-2 23-449,-3 28-1881,4 15 2991,14-14 0,3-1 0,-3 3 0,6-7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1:38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11808 3239 16980,'9'35'136,"1"1"1,0 22-1,-2 5-58,-4 0 1,-2 0-51,1 0 0,0-1-28,-2-7 0,0-6 56,-1-2 11,0 6-67,1-15-39,1 8-381,0-23-426,2-9-437,-1-8-341,4-5-359,0-8 1983,1-4 0,-3 2 0,-2 1 0</inkml:trace>
  <inkml:trace contextRef="#ctx0" brushRef="#br0" timeOffset="668">12212 3667 15389,'-13'33'395,"-1"0"1,-9 28-290,11-28-11,3 0-44,3-2-102,3-2 29,2-6-191,3-5 168,3-5-140,3-5-111,6-5 245,0-9 102,-1-4-18,1-21 18,-7-10-35,0-1 46,-2-14 0,-3 25 27,-1-4 253,0 19 11,-1 7-23,0 5-168,0 3-122,0 6 60,0 5-60,2 9 49,4 21-89,2-7-442,9 20-3160,7-20 315,-4-9 3287,2-10 0,-15-14 0,-3 0 0</inkml:trace>
  <inkml:trace contextRef="#ctx0" brushRef="#br0" timeOffset="1103">12450 3715 15687,'14'57'644,"-2"6"-566,-7-26-106,0 0-117,-2-16 139,0-12 6,-1-9 118,0-6-118,0-5 72,2-8-60,4-17-7,0 8-5,5-10-5,-1 14-415,9 3-270,-4 8 690,27 6 0,-30 6 0,14 4 0</inkml:trace>
  <inkml:trace contextRef="#ctx0" brushRef="#br0" timeOffset="1666">12807 3691 16308,'-6'44'155,"-1"1"0,1-5 0,1-6-160,4-12-113,0-4-162,2-4 84,2-5-213,2-4 196,8-4 241,0-15 17,-1 0 78,0-26-16,-8 1 55,-1 2 163,-2-2-118,-3 23-11,1 1 51,-2 11-247,1 2 44,0 2-27,2 7-17,0 4 179,2 13-128,5 9 162,13 31-141,0-8 57,-3-7 0,-1 5 134,-4 1 0,-3-1-246,0-10 0,-1 0-17,-2 3 0,-5-5-6,-6-8 6,-4-8 0,-6-9-117,-5-8-46,-2-4-201,-3-9-72,0-8-74,2-8-548,5-11-4863,6-32 5921,6 19 0,5-4 0,1 32 0</inkml:trace>
  <inkml:trace contextRef="#ctx0" brushRef="#br0" timeOffset="2255">13117 3929 14169,'58'1'806,"-9"-4"-599,-32-7 79,-3-2-174,-3-4 73,-1-1 11,-4-2 79,-1-6 285,-3 2-224,-6 2-17,-8 8 62,-18 12-314,6 7-67,-4 8 50,19 7 17,4 5-33,4 5 22,10 3-56,15 12-202,0-13-240,11 2-185,-9-20-903,5-9 1530,11-19 0,-19 9 0,3-11 0</inkml:trace>
  <inkml:trace contextRef="#ctx0" brushRef="#br0" timeOffset="3204">14117 3334 15037,'9'39'409,"1"-1"0,-1 0 0,-2-2-85,2 13-75,-4-13 1,1 2-66,0 6 1,0-1-182,-2-8 0,1-2-3,2 27-62,-6-48-10,0-8 72,-1-13 100,0-10-94,0-15 67,-4-13-73,0-6 0,-4-11 22,4 6 1,4-3 13,5 14 0,2 1 14,-3-9 1,5 4 39,29-1 184,-6 49-134,0 13-56,-4 38 28,-17-7-78,-2 17-29,-8-15 51,-6-2-39,-3-2-28,-5-6 11,-1-7-269,2-8-11,2-9-330,3-7 492,4-7-123,6-10 118,14 2 123,1 0 146,16 22-17,-15 7-62,5 15 56,-12-1 34,-4 2 179,-3 12-185,-3-12-45,-5 7 85,-5-15-124,-20 7-67,0-10-56,-31 9-2453,1-34 2509,14-21 0,9 4 0,32-10 0</inkml:trace>
  <inkml:trace contextRef="#ctx0" brushRef="#br0" timeOffset="3520">14831 3453 16118,'0'0'0</inkml:trace>
  <inkml:trace contextRef="#ctx0" brushRef="#br0" timeOffset="3686">14807 3667 17473,'13'9'1586,"-3"-2"-1799,6-13-706,-4 4 919,18-4 0,-18 6 0,-1 0 0</inkml:trace>
  <inkml:trace contextRef="#ctx0" brushRef="#br0" timeOffset="4797">14736 3429 13295,'41'-10'-432,"-16"4"1,-11 4 0</inkml:trace>
  <inkml:trace contextRef="#ctx0" brushRef="#br0" timeOffset="5884">15569 2977 15507,'9'40'414,"1"1"1,-1-1 0,-1-2-230,3 20-31,-3 0 0,-1 4-93,-2-14 1,-1 0-71,2 15 1,-1-5-188,-2-3-90,-2-32 286,0-20 180,-1-20-57,0-3-118,0-17-5,0 2 17,0 0-17,5-6-229,7 14 105,3 4 52,17 29 268,-11 9-135,8 15 68,-13 0 50,0 17 28,-9-11-50,-2 9-73,-8-17-45,-12 4-106,-1-11-56,-10 0-107,-5-16-1007,6-17-97,3-10 1334,21-27 0,3 24 0,8-4 0</inkml:trace>
  <inkml:trace contextRef="#ctx0" brushRef="#br0" timeOffset="6319">16069 3548 14510,'34'4'470,"0"0"1,24 2-78,-37-6-270,-4-5-28,-2-2 151,-3-5-156,-3-2 274,-2-7-179,-4 5 235,-14-7-191,-12 10-229,-5 2 191,-19 7-191,20 10 134,-5 6-106,18 8 62,5 19-85,8-6-10,10 14-79,7-15-67,7-3-264,5-5-134,2-7-173,2-9-3810,22-17 4532,-16-5 0,2-2 0,-26 5 0</inkml:trace>
  <inkml:trace contextRef="#ctx0" brushRef="#br0" timeOffset="6670">16497 3096 17311,'12'37'235,"-1"1"0,0-1 0,-2-2-173,-1 15 151,0 4-202,0 4 34,-1 1-45,-1-3-661,1 10-1120,-2-19 28,-1-8 1753,-7-37 0,1-5 0,-4-10 0</inkml:trace>
  <inkml:trace contextRef="#ctx0" brushRef="#br0" timeOffset="6833">16378 3381 14824,'41'-8'368,"0"0"0,5 0 0,-1 3-2127,-5 4 0,-2 1-4100,24 0 5859,0 2 0,-47-1 0,-7 1 0</inkml:trace>
  <inkml:trace contextRef="#ctx0" brushRef="#br0" timeOffset="7068">16854 3143 15832,'5'46'334,"-1"0"0,0-1 1,-1-2-156,-2 16-4530,-1 2 4351,0-1 327,0-7-741,0-9 102,0-11-1150,0-13-1255,0-9 2717,-6-23 0,4 9 0,-4-12 0</inkml:trace>
  <inkml:trace contextRef="#ctx0" brushRef="#br0" timeOffset="7473">16759 3381 9957,'11'6'2694,"-2"-1"-2140,27-2-78,-14 2-100,31 3-197,-22 2 67,0 0-139,0-2-102,-1-3 96,7-3-157,-6-6 6,-4-3 50,-12-13 0,-12 5 291,-4-9 62,-3 12 644,-9-1-627,2 10-152,-6 3-212,4 6 122,-6 18-60,6 0 139,0 27-140,32 8-73,-4-12-50,21 1-44,-14-36 66,-1-6-168,-3-7-363,-3-10-1054,-2-12-3455,-5-6 5074,-2-4 0,-4 14 0,-1 7 0</inkml:trace>
  <inkml:trace contextRef="#ctx0" brushRef="#br0" timeOffset="8034">17354 3381 16196,'14'66'1165,"-2"-8"-969,-8-27-95,-1-3 56,-2-3-124,0-4-33,-1-6 0,1-5 0,-1-6-5,1-2 5,1-13 67,3-3-67,2-13-6,11-18 46,19-10-371,-4 13-184,14 6-1008,-11 38 1523,14 23 0,-23-13 0,3 12 0</inkml:trace>
  <inkml:trace contextRef="#ctx0" brushRef="#br0" timeOffset="8650">18116 3453 14740,'0'59'1087,"1"-6"-869,6-21 62,-2-4-280,-1-6 67,-1-8-55,-1-6-7,1-5-5,-1-3 135,2-7 44,5-20-73,10-32-408,3 3-146,1 0-1742,5 34-1205,-10 24 3395,8 7 0,-15 0 0,-3-1 0</inkml:trace>
  <inkml:trace contextRef="#ctx0" brushRef="#br0" timeOffset="8988">18426 3548 12981,'44'2'689,"0"0"0,-4-1 0,-6-2-95,-15-8-135,-4-3-72,-3-1-1,-5-2-184,-3 1 128,-2-1-50,-2 2 67,-15-2-341,2 6 319,-27 0-337,1 25-66,8-1 67,6 22-12,23-6 23,9 5 0,5-1-336,11 0-268,4-6-516,5-6-1759,5-12-3501,-1-4 6380,0-8 0,-18 1 0,-5-1 0</inkml:trace>
  <inkml:trace contextRef="#ctx0" brushRef="#br0" timeOffset="9355">18854 3405 17389,'-21'60'90,"4"-11"-90,14-32 0,4-4 28,11 8-28,-1-8 17,6 7 50,-5-6-22,-2 3 44,-3-1-33,-2 1 174,-3 0-230,-1-1 5,-2 0-313,-10 1-128,0-7-1514,-16-3 1950,1-34 0,8 19 0,2-20 0</inkml:trace>
  <inkml:trace contextRef="#ctx0" brushRef="#br0" timeOffset="9734">19068 3453 14141,'7'5'2459,"-2"0"-1300,-6 61-918,1-34-239,0 9 1,0 0 36,0-12-173,5-4 128,2-12-122,5-3 100,-1-13 22,1-6 28,5-18-22,-4 0 0,6-20 0,-7 21-5,1 2 78,-2 17 27,-5 16-94,2 6-6,-2 10-157,0 4-285,-1 1-488,1 4 930,1 4 0,-3-18 0,0 0 0</inkml:trace>
  <inkml:trace contextRef="#ctx0" brushRef="#br0" timeOffset="10272">19306 3096 16028,'8'39'409,"-1"1"0,2 12 0,-1-1-152,-1 11-240,0-7 0,0 1-266,-2-15 0,0-2-188,0-1 0,1-2-5724,6 14 6161,-5-37 0,0-7 0,-4-6 0</inkml:trace>
  <inkml:trace contextRef="#ctx0" brushRef="#br0" timeOffset="10668">19711 3096 15311,'-1'36'483,"1"1"1,-1 0 0,2-2-131,3 17-157,2 6-23,3 3-105,1 0-68,0-4-499,3 9-2391,-4-26-555,0-5 3445,-6-30 0,-2-6 0,-1-2 0</inkml:trace>
  <inkml:trace contextRef="#ctx0" brushRef="#br0" timeOffset="10835">19568 3358 11043,'12'8'2627,"30"-1"-2352,-15-7-169,31 0-106,-11-1-437,-11-3 0,1 0 437,30-6 0,-12 0 0,-23 3 0</inkml:trace>
  <inkml:trace contextRef="#ctx0" brushRef="#br0" timeOffset="15116">20306 3715 15883,'14'54'1243,"-3"-4"-901,-10-21 10,0 16-156,-1-10-184,-3 11-12,-2-15-521,-8 6-151,3-13-835,-6 2-1506,4-16 3013,0-6 0,5-2 0,3-2 0</inkml:trace>
  <inkml:trace contextRef="#ctx0" brushRef="#br0" timeOffset="15734">20806 3310 16292,'-30'18'305,"0"0"0,-15 9-260,27 1-45,12-10-45,4-3 39,12 2 6,2-5 0,11 3 62,0-6-62,10 8 0,-10-2 62,6 12 598,-18 5-441,-6-7-180,-10 4-5,-7-17-34,-4-1-124,-4-3-167,-2-3-230,-2-2-442,1-2-314,2-8-2011,5-2 3288,5-7 0,6 6 0,3 2 0</inkml:trace>
  <inkml:trace contextRef="#ctx0" brushRef="#br0" timeOffset="16071">21068 3048 16353,'0'50'448,"0"1"0,0-9 0,0-3-213,0 27-195,0-18-35,0 0-10,0-4-415,0-4-2135,0 1 2555,5-11 0,-3-8 0,3-12 0</inkml:trace>
  <inkml:trace contextRef="#ctx0" brushRef="#br0" timeOffset="16422">21306 3429 15373,'-8'38'259,"0"-1"1,1-2 0,2-1-14,3 14-246,5-14-62,3 4 62,6-23-67,3-6 17,0-6 11,0-4 201,4-18-162,-7-1 246,2-28-117,-10 17 101,-6-19-863,-15 14-768,-2 2-3947,-20-2 5348,17 19 0,-1 1 0,16 12 0</inkml:trace>
  <inkml:trace contextRef="#ctx0" brushRef="#br0" timeOffset="17088">21592 3310 14325,'9'39'511,"0"0"1,0-2 0,-1-5-299,0-1 106,1-2-386,2-2 28,3-16 151,4-24 34,-2-10-102,-1-34-21,-8 24 38,1-8-38,-5 25 94,-1 7-111,1 5 196,-1 6-40,6 18-89,-2 0 11,8 28-84,-5-20-34,6 12-100,-4-24 128,-1-3 17,1-26-11,-3-5-22,4-17 16,-2 2-296,0-1-252,1 4-505,-1 5-733,2 11-1401,-3 6 3193,1 7 0,-5 1 0,-2 1 0</inkml:trace>
  <inkml:trace contextRef="#ctx0" brushRef="#br0" timeOffset="17455">22092 3477 14527,'57'-20'2073,"-9"-4"-1569,-33-15-68,-8 7-385,-9 3 190,-13 13-152,-1 12 102,-7 1-186,5 10-5,3 4 0,2 10 23,5 4-29,3 18 6,8-10-134,12 16-236,1-26-1047,14-1 1417,0-24 0,-11 3 0,0-9 0</inkml:trace>
  <inkml:trace contextRef="#ctx0" brushRef="#br0" timeOffset="17782">22306 3381 12253,'22'56'4537,"-7"-8"-3966,-2 16-218,-10-23-213,-2-20-140,-1-8-34,1-6-44,0-4 67,1-8 22,1-5 95,2-10-100,1-8 39,1-5-23,3-2-22,1 1 0,4 3-67,24-8-577,-5 20-90,8-4-1422,-18 28-4431,-13 3 6587,-5 7 0,-4-7 0,-1-2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2:05.2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12117 5048 15933,'-48'41'913,"8"-4"-655,27-7-247,5 0 45,2 0-252,4-1 185,7-15-169,2 3 124,6-8 0,23 10 56,-12-6 0,18 7-33,-21-5 66,-1 1-33,-1 10 191,-5 0 61,-4 16-135,-17-7-16,-31 4-151,3-21-365,2-10 1,-1-6-992,1-16-2061,-4-5 3467,23-9 0,7 13 0,4 4 0</inkml:trace>
  <inkml:trace contextRef="#ctx0" brushRef="#br0" timeOffset="783">12403 5215 16124,'7'61'464,"0"-5"-273,4-13-186,-4-12 1,3 12-56,-6-26-152,0-1-128,-2-13 201,-1-2 123,1-1 12,-1-6 55,1-4-55,2-20 56,6-26-40,4-3 6,0 0-22,6 26 218,-9 23-79,6 11-38,-6 11-46,0 9-16,0 7-11,-3 2 22,1 14 16,-5-15-111,-1 10 0,-2-26-73,-1-6 157,1-28-40,3-25-5,5 2 0,1 0 6,3 28 44,-3 13 118,3 10-168,0 5 62,0 9-62,-1 4-532,1 14-526,-3-9 1058,3 12 0,-8-28 0,0 1 0</inkml:trace>
  <inkml:trace contextRef="#ctx0" brushRef="#br0" timeOffset="1269">12926 5263 17658,'-7'34'151,"-1"1"0,-3 26-151,9-34 0,4-1 0,4-3-201,5-4 27,4-4-5,3-6 5,-1-4 113,5-9 61,-3-17 50,1-29-44,-11 9-17,-3-12 72,-5 28-55,-1 5 117,-2 5-39,-2 6 106,-1 5-190,-1 2 40,1 7-40,2 15 0,1 3-140,16 28-1658,25-2 1798,-7-35 0,1-4 0,13 15 0,-4-37 0</inkml:trace>
  <inkml:trace contextRef="#ctx0" brushRef="#br0" timeOffset="1584">13188 4977 17837,'20'51'366,"1"0"0,-4-2 1,-3 1-505,-4 14 0,-4-1-103,-1-20 1,-1-2-880,1 1 0,2-6 1120,7-7 0,-6-4 0,3-21 0</inkml:trace>
  <inkml:trace contextRef="#ctx0" brushRef="#br0" timeOffset="1816">13450 4953 16359,'6'55'301,"-1"0"0,1 0 0,-1 0 0,1-2-313,0 17 1,0-6-442,1-9-427,1-8-1047,6-12-3869,2-6 5796,3-8 0,-9-10 0,-3-6 0</inkml:trace>
  <inkml:trace contextRef="#ctx0" brushRef="#br0" timeOffset="2751">14355 4882 14471,'12'45'364,"0"1"0,-1-3 1,-1-4 122,1 4-1719,-2 0 1551,-1-5 61,-2-5-268,-2-7 356,-2-8-463,0-7 46,-2-11-1,-5-24-50,0-7 31,-3-6 0,0-2-754,-4-17 723,3 16 0,2 1 0,0-20 0,3 4-734,12-10 779,2 26 67,19 0 118,1 43-96,1 9-11,-2 34-31,-22-13 1,-3 2-93,2 22 664,-7-23 0,-3-3-669,-8-1-320,-8 0 95,7-14 620,-3-3-530,12-16-68,2-4 102,7-4 44,4 3 292,15 4 156,5 20 169,10 28-398,-14-4-51,-7 13 62,-15-27 28,-17 13-146,2-18-38,-13 7-12,3-22-180,-2-4-94,0-5-286,-1-9-2532,-2-25 3092,11-7 0,3 5 0,10 12 0</inkml:trace>
  <inkml:trace contextRef="#ctx0" brushRef="#br0" timeOffset="2982">14950 4810 15305,'31'55'-1875,"-7"-20"1,-22-19 0</inkml:trace>
  <inkml:trace contextRef="#ctx0" brushRef="#br0" timeOffset="3166">14998 5144 17624,'4'7'1440,"0"-2"-1300,-4-5-347,0 0-337,18-32-587,-7 23-2700,14-24 3831,-11 32 0,-7 0 0,-2 1 0</inkml:trace>
  <inkml:trace contextRef="#ctx0" brushRef="#br0" timeOffset="10257">15735 4977 16129,'34'49'605,"-15"-20"0,0-1-566,11 17 11,1 3-16,-9-16-28,-2-3-6,-3-5 5,-3-5-10,-2-6-29,-1-6 34,-3-15 56,-1-6-11,-3-30 22,-3-9-61,1 1 27,1-4-33,0 33 0,2 1 0,-2 17 28,2 5 34,2 9 5,1 5-45,3 9 51,6 18-67,3 0-51,-1-1-11,3-10 56,-11-21 56,5-13-6,-5-27 1,0-4-152,2-30-319,-4 27-392,2-8-465,1 20-1697,1 7 2974,2 3 0,-6 8 0,-3 3 0</inkml:trace>
  <inkml:trace contextRef="#ctx0" brushRef="#br0" timeOffset="10674">16402 5024 17227,'-9'34'214,"0"0"1,1 6 0,2-3-210,5 0 1,6 8-12,4-20-5,7-7 6,2-7-40,1-5-56,0-4 101,-1-9 0,-3-4 0,-2-10 45,-3-21 78,-4-5-123,-3-1 67,-16-2-1523,-22 17 0,3 10 1456,-14 7 0,31 16 0,2 0 0</inkml:trace>
  <inkml:trace contextRef="#ctx0" brushRef="#br0" timeOffset="11095">16616 4953 14286,'14'10'1787,"-3"-2"-1507,-11-8 471,14 51-264,2 4-375,-5-13 0,0-1-73,4 14 28,-8-25-67,-6-21 0,0-2 6,-1-7 27,0-7-33,0-8 0,0-9-5,0-8 22,0-5-23,0-1-78,11-13 73,-1 17-381,19-8-790,1 28-773,3 3 1955,6 13 0,-21-1 0,0 3 0</inkml:trace>
  <inkml:trace contextRef="#ctx0" brushRef="#br0" timeOffset="11478">17069 4929 17092,'-18'30'224,"0"0"0,-13 27-156,26-40-68,2 8-23,15-8 85,11 10-51,1-1 39,-2 0 79,-13 0-129,-7-11-5,-3 6-1,-5-8-308,-3 0-262,-5-2-656,-3-2-1821,-3-3 3053,-7-3 0,13-2 0,-1-1 0</inkml:trace>
  <inkml:trace contextRef="#ctx0" brushRef="#br0" timeOffset="11891">17235 5072 14281,'13'5'1815,"-2"-1"-1636,-11-4 526,46 15-469,-27-12-152,36 9 224,-36-24-180,-6 0 12,-1-8 17,-8 5-146,-3 0 185,-1 3-56,-11-1-5,1 5-130,-24 1 107,1 13 119,-7 33-80,19 13-117,16 12-51,18-27 0,6-5-1077,13 2 506,18 0-342,1-30-3035,1-13 3965,8-14 0,-28 8 0,-9 1 0</inkml:trace>
  <inkml:trace contextRef="#ctx0" brushRef="#br0" timeOffset="12707">18164 5024 14941,'23'45'1160,"4"13"-869,-11-9-11,1 5-280,-6-18-179,-5-18 179,-5-15 157,0-10-151,0-8 134,-1-11-101,2-8-39,0-4 89,3-2-89,2 1-196,3 4-470,9 3 21,-2 15-3634,21 6 4279,-15 14 0,2 0 0,-16 2 0</inkml:trace>
  <inkml:trace contextRef="#ctx0" brushRef="#br0" timeOffset="13061">18616 5048 12130,'34'1'1503,"0"0"1,22-7-853,-35-12 177,-8-7-368,-10 12-214,-3-1 0,-7 8-78,-3 1-162,-8 3 128,-2 1 298,-19 18-388,12 13-44,-4 10-33,25 25-1,27-12-22,2-3-1058,28-15-314,-16-26 1428,15-18 0,-31 4 0,0-9 0</inkml:trace>
  <inkml:trace contextRef="#ctx0" brushRef="#br0" timeOffset="13460">18997 4953 17014,'-26'55'90,"6"-5"-96,35-30 0,4 1 40,7-4 5,0 6-39,-15-8 179,1 6-72,-9-6 27,-2-1 6,-1 0-134,-3 0-79,-11 3-241,-2-6-727,-16 0-377,11-14 1418,-9-16 0,19 9 0,0-8 0</inkml:trace>
  <inkml:trace contextRef="#ctx0" brushRef="#br0" timeOffset="13909">19211 4929 14353,'5'9'2723,"-1"-1"-2477,-4 27 280,1 16-458,2 8-35,2-3-66,3-34-124,5-5 67,-2-8-67,8-16 258,-2-30-95,-1-3 22,-3-5-28,-6 21 0,-3 14 347,0 13-313,0 7-1,2 11-66,-2 6-595,2 11-273,-1-11-5003,9 5 5904,-3-22 0,1-3 0,-6-7 0</inkml:trace>
  <inkml:trace contextRef="#ctx0" brushRef="#br0" timeOffset="14309">19544 4596 16247,'3'61'498,"-1"0"1,1-5-1,0-3-358,0-12 0,0-3-140,3 21-412,-1-7 1,1-3-771,-1-8-2167,4 11-2835,-5-42 6184,-1-6 0,-1-3 0,-1-1 0</inkml:trace>
  <inkml:trace contextRef="#ctx0" brushRef="#br0" timeOffset="14641">19806 4691 14583,'-1'46'1347,"-1"1"0,3 4-1244,-2 0 1,2 0-42,5-7 33,5 16-1594,-3-20 1286,3 6-603,-6-26-298,-1-10-4041,-3-13 5155,-5-6 0,3-1 0,-4 1 0</inkml:trace>
  <inkml:trace contextRef="#ctx0" brushRef="#br0" timeOffset="14809">19735 4929 15031,'43'3'-641,"1"-1"1,1-1 0,-2-3 640,-3-2 0,-4-2 0,9-2 0,-13 2 0</inkml:trace>
  <inkml:trace contextRef="#ctx0" brushRef="#br0" timeOffset="15177">20377 5167 17244,'-1'37'98,"0"-1"1,0 10 0,0-2-295,-2 5-173,-1 16-1077,0-25 1446,-1-3 0,3-19 0,-1-3 0</inkml:trace>
  <inkml:trace contextRef="#ctx0" brushRef="#br0" timeOffset="28984">21044 4596 15546,'-22'20'1345,"3"0"-841,4 0-314,-1 10-117,-5 21 11,5-4-81,8-10 0,2 4 5,3 8 0,3 1-8,0-8 0,2-1-6,1 10 1,3-4 5,6 1-39,2-3-79,-2-4 113,-2-6-270,3 2 102,-5-15-219,0-1-6,-3-14-257,-1-5-1412,1 0 2067,-2-22 0,-1 15 0,-2-15 0</inkml:trace>
  <inkml:trace contextRef="#ctx0" brushRef="#br0" timeOffset="29217">20806 5048 14605,'54'-7'527,"-2"1"-533,-13 6-503,1-1-684,1-1-673,3-1-3701,-3-1 5567,0 1 0,-19 1 0,-7 1 0</inkml:trace>
  <inkml:trace contextRef="#ctx0" brushRef="#br0" timeOffset="29704">21377 4929 16247,'-3'39'227,"-1"0"1,0-4 0,1-3-144,-1 6-90,3-7-10,6-3-46,10-14-33,2-12 95,5-8-163,-6-6 119,-2-7 38,-2-4-5,-3-2-34,0-1 56,-3-9 269,-1 2 213,-3 6-286,-1 10-168,-3 16 45,0 4-11,-3 10-73,2 2 0,1 9-5,2-2-1,5 2 6,2 0-140,7 1-174,1-3-1943,10 2 2257,-1-9 0,-4-2 0,-8-10 0</inkml:trace>
  <inkml:trace contextRef="#ctx0" brushRef="#br0" timeOffset="30152">21830 4953 17059,'-31'43'369,"6"-5"-369,19-24 0,3-1 0,1-1 0,2-2 6,6 1 22,1-1 17,21 14 39,-10-1-17,6 5 207,-17-2-268,-5-12 5,-4 2-11,-3-7-285,-4-2-102,-5-4-285,-2-1-728,-2-4-6313,-8-13 7713,9 3 0,1-5 0,12 11 0</inkml:trace>
  <inkml:trace contextRef="#ctx0" brushRef="#br0" timeOffset="30588">22139 4643 16448,'-3'36'377,"-1"-1"0,1 8 1,0-2-48,2 4-212,0 18-29,1-17-72,0 15-1244,0-17 919,0 7-231,0-26-150,0-8-499,0-8-582,0-5 34,0-7 1736,-5-12 0,3 8 0,-3-7 0</inkml:trace>
  <inkml:trace contextRef="#ctx0" brushRef="#br0" timeOffset="30766">21949 4882 12556,'6'7'1982,"0"-1"-1595,25-7-29,-7 1-235,28-1-123,-18 0-213,-2-1-2195,7-2-627,-14 0 3035,1-1 0,-18 3 0,-4 1 0</inkml:trace>
  <inkml:trace contextRef="#ctx0" brushRef="#br0" timeOffset="31122">22282 4953 10909,'23'5'2128,"-5"-2"-1696,-18-3 480,37-2 360,-19-7-930,22 1 89,-31-4-73,-9 5-145,0 1 56,-1 0-151,-10-1-79,1 4 22,-8 0 51,6 4 12,-2 6-124,3 6 50,0 8-16,3 5-34,3 20 72,7 5-72,4-3-896,16-8 308,-3-27-4302,23-32 4890,-18-2 0,1-9 0,-17 16 0</inkml:trace>
  <inkml:trace contextRef="#ctx0" brushRef="#br0" timeOffset="31601">22520 4929 15664,'19'42'631,"-1"0"0,-2-8 0,-2-2-440,-2 11 83,-5-16-179,0 0-95,-4-12-117,0-3 16,-3-11 101,2-32-28,3-7-17,4 1 0,3-1-498,16-11 123,5 11-1233,11 31 399,-15 13-863,15 5-2174,-12 1 4291,1-1 0,-16-5 0,-6-3 0</inkml:trace>
  <inkml:trace contextRef="#ctx0" brushRef="#br0" timeOffset="33072">21353 4882 12724,'34'-4'1400,"-8"1"-930,-14 3-274,-4 0 17,3 0-34,-2 2-179,2 5-129,-1 0-1489,3 11-1272,-6-6 2890,0 4 0,-4-10 0,-2-2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4:08.0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4119 6405 15317,'8'-36'762,"6"-1"-633,10 9 11,4-4-28,2-3-28,1-1-28,-1 3-56,5-3 0,-7 14 5,-3 4 141,-10 15 151,-10 26-219,-1 4-25,-3 6 0,-2 4-11,-3 0 0,-1 0-36,2 1 0,-1 0 27,-3 6 1,0-3-34,1 1 0,0 6-6,4-26-50,1-7-666,1-3-185,3-5-4303,10-3 5210,-3-2 0,4-2 0,-9 0 0</inkml:trace>
  <inkml:trace contextRef="#ctx0" brushRef="#br0" timeOffset="437">4619 6191 15328,'-6'45'351,"0"-1"0,3-8 0,0-1-211,-1 29-39,4-18-95,12 14 16,-1-18-16,9 5-6,-3-25 0,0-9 0,5-6 39,-6-9 134,8-23-109,-14-6 1,-3-5-6,-1-2 0,0 0-26,-1-4 1,-1 2 50,-5-15 0,-5 24-73,-5 5 40,-7 6-51,-3 4-124,-3 6-32,0 5-136,1 2-335,2 3-678,6 10 1305,4 10 0,5-7 0,4 5 0</inkml:trace>
  <inkml:trace contextRef="#ctx0" brushRef="#br0" timeOffset="734">5023 6596 16661,'2'38'214,"1"0"1,-1-2 0,-2-3-181,-7 12-12,0-2-22,2-4-521,0-6-5416,3-12 5937,1-9 0,1-8 0,0-4 0</inkml:trace>
  <inkml:trace contextRef="#ctx0" brushRef="#br0" timeOffset="1267">5309 6429 16751,'24'-39'225,"0"0"1,-5 8 0,-1 1-119,10-16-51,-11 19-56,-4 5 0,-2 8-11,-4 7 302,0 17-95,-2 23-191,-1 6 15,-2-4 0,-2 3-20,0 26-314,2-21 0,0-1-251,2 10-533,5-9-1618,1-34-2253,1-4 4969,1-4 0,-6-1 0,-1 0 0</inkml:trace>
  <inkml:trace contextRef="#ctx0" brushRef="#br0" timeOffset="1638">5690 6263 15866,'2'35'269,"0"0"0,2 29-202,-5-32-67,3-1-6,8 4-184,10-7 151,-3-7-79,2-9 118,-9-16 106,1-15-38,-2-2-12,0-15-12,-3 3 46,-3-1-56,0-2 38,-2 0-16,-1 3 0,-3 3-56,-4 6-593,-16 1-528,2 13 1121,-15 8 0,21 4 0,-1 5 0</inkml:trace>
  <inkml:trace contextRef="#ctx0" brushRef="#br0" timeOffset="2087">6071 6096 16068,'-8'42'282,"1"0"1,-4 23-283,9-16-5,7-18-130,9 0 79,2-12-101,13-1 174,-4-22 39,-1-7 28,-1-25-67,-12 6-11,0-13 100,-8 12 34,-3-11-78,-7 13-62,-5-5-34,-8 18-285,-6 5-168,-3 5-68,-1 3-229,3 8-4229,1 20 5013,11-4 0,2 7 0,11-18 0</inkml:trace>
  <inkml:trace contextRef="#ctx0" brushRef="#br0" timeOffset="2351">6642 6429 16460,'-6'38'352,"0"0"1,0-1 0,-1-3-163,-4 14-190,0-1 0,2-6-526,1-8-1143,2-9-4100,3-7 5769,-3-8 0,4-4 0,0-3 0</inkml:trace>
  <inkml:trace contextRef="#ctx0" brushRef="#br0" timeOffset="6062">7142 6405 15384,'15'-60'1104,"5"-3"-987,2 18-111,0 3 67,-9 19-73,-2 4 0,-1 7 151,-2 9-11,-1 9 73,1 25-169,-4 1-10,-1 2 0,0 1-34,-1 11 50,0 14-39,-2-22-11,0-5-123,1 0-840,1-12-63,1-4 1026,9-19 0,-8 0 0,5-6 0</inkml:trace>
  <inkml:trace contextRef="#ctx0" brushRef="#br0" timeOffset="6447">7475 6215 15586,'-5'51'706,"1"-2"-421,2 3-285,4-12 34,5 11-34,5-20-73,4-6 67,0-6-50,1-6 62,8-6 168,-6-22-90,2-2-12,-10-35 1,-7 1-62,-1 0 79,-16 1-90,1 29-263,-12 1-286,4 15-5220,-11 18 5769,15-3 0,-4 7 0,18-11 0</inkml:trace>
  <inkml:trace contextRef="#ctx0" brushRef="#br0" timeOffset="6847">7808 6191 13306,'5'9'1887,"-1"-2"-1567,-18 42 106,12 8-426,-4-20 0,3-1-34,10 24 34,6-35 6,7-4-12,-6-10 6,5-3 84,-8-13-17,-1-6-27,-1-10 44,-2-7-79,-1-5 124,-2-18-51,-5 4-22,-6 3-246,-18 14-314,2 21-331,-12 3-599,4 13 1434,-9 11 0,18-7 0,-2 6 0</inkml:trace>
  <inkml:trace contextRef="#ctx0" brushRef="#br0" timeOffset="7232">8070 6144 13771,'-1'35'465,"0"-1"0,0 31-85,-2-27-189,2 0-118,4-2 55,11 5-156,9-14 359,18-17-84,-14-20-51,1-24 123,-17-26-162,-6 12-51,-2 8 1,-2 1-51,-8-1-56,-4-3-40,-8 27-329,-4 8-51,-3 5-191,1 11-459,1 11 1070,2 23 0,11-18 0,1 6 0</inkml:trace>
  <inkml:trace contextRef="#ctx0" brushRef="#br0" timeOffset="7480">8642 6453 16919,'-8'55'143,"0"-1"1,2-9 0,-1-2-144,-3-1 0,-1-3-392,-4 16-1037,2-10 1429,0-9 0,6-18 0,1-6 0</inkml:trace>
  <inkml:trace contextRef="#ctx0" brushRef="#br0" timeOffset="10910">9498 6215 15289,'24'-58'672,"-4"14"-666,8 27 72,-7 11 146,10 3-95,-10 8 11,11 14 22,-19 29-94,-7 5-57,-10 3 62,-16-13-68,4-25 1,-3-1-6,7-13-112,0-3 45,5-1-73,2-2 50,3-4 40,11 2 22,-2-1 56,13 9 5,-7 9 169,0 12-129,-7-4-12,-7 2 6,-5-12-50,-20 3-17,7-7 0,-14 2-106,15-9-622,-3-5-180,9-4-1752,1-17 2660,21-2 0,-6 5 0,9 7 0</inkml:trace>
  <inkml:trace contextRef="#ctx0" brushRef="#br0" timeOffset="11377">9951 6120 16213,'-7'35'106,"1"0"1,-1 4-1,4-2-94,14 7-12,5 8-45,5-16 11,6-11 34,-12-18 17,8-9 123,-11-8-140,2-9 0,-7-5 84,-2-2-84,-3-3 62,0 2-1,-4 1-61,-4 2 51,-4 4-119,-16-1-77,3 9-611,-17 2-1373,17 13 90,3 5 2039,15 10 0,6-9 0,2 2 0</inkml:trace>
  <inkml:trace contextRef="#ctx0" brushRef="#br0" timeOffset="11774">10237 6167 12287,'8'12'2766,"-1"-3"-2390,-24 28-118,11-15-157,-11 32-51,15-26-50,5-1 6,5-3-6,4-5 0,12-2 89,4-14 29,-2-17-45,-5-7-68,-13-25 29,-6 17 22,-2-9-56,-6 17-493,-12 0-493,-1 9-336,-10 3-381,9 7-425,4 6 2128,4 2 0,6-1 0,4 0 0</inkml:trace>
  <inkml:trace contextRef="#ctx0" brushRef="#br0" timeOffset="12141">10451 6167 14012,'9'43'367,"-1"0"1,1-8 0,-1-4-362,5 7 44,1-17-50,1-4 6,0-7-6,-1-5 56,-1-3 33,-3-4 90,0-5-4,-3-6-52,-2-8 112,-1-5 112,-2-17-22,-8-3-258,-15-5-330,-2 18-975,-22 15-5,17 27 1243,-9 26 0,25-13 0,1 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5:36.32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18092 4620 17154,'-27'20'386,"0"0"1,-1 4-1,1 3-229,5 2 0,1 6-1915,-4 11 0,-3 7 1,3 0 1758,5-10 1,3-1 0,-1 3 18,-6 16 1,0 3 0,5-3 479,5 4 0,5-4-475,2-3 0,3 0-22,5-6 0,3-2 455,0-5 1,2-1-555,5 2 1,5-2-773,9-1 0,3-3 257,-5-7 1,1-2-502,11-2 0,0-5-3845,10-4 4957,4-6 0,-24-7 0,-8-4 0</inkml:trace>
  <inkml:trace contextRef="#ctx0" brushRef="#br0" timeOffset="795">18449 5167 15799,'24'48'935,"4"-1"-649,8-11-124,7 2-33,-12-12 0,1-1-129,15 10 19,-12-11 1,-1-1-166,-2-4-464,3 1-645,-18-12 1255,2-5 0,-10-1 0,1-3 0</inkml:trace>
  <inkml:trace contextRef="#ctx0" brushRef="#br0" timeOffset="1066">18949 5167 16342,'0'46'569,"-1"-1"1,-1 4-1,-3 0-396,-6-5 1,-2 1-2625,-2 8 1,0 2 2607,-2 5 0,-1 0-124,1-1 1,1-2 67,1-7 0,0-2-99,2-8 1,1-3 1358,-7 25-2303,8-22 536,4-13-3901,18-38 4307,-1-9 0,4-6 0,-8 11 0</inkml:trace>
  <inkml:trace contextRef="#ctx0" brushRef="#br0" timeOffset="1611">19116 4810 14611,'49'6'676,"0"0"0,-9-1 0,-2-2-525,24-1 28,-2-11-179,-17 3-17,7-6-335,-27 5-528,-7 3-761,-8 1-1815,-5 1 3456,-4 2 0,-1-1 0</inkml:trace>
  <inkml:trace contextRef="#ctx0" brushRef="#br0" timeOffset="1844">19354 4620 13093,'9'10'2078,"-1"-2"-1383,-8-8 235,9 61-460,-5-8-383,1-10 0,0 2-87,-3-5 0,-2-3-885,-5 12-432,-1-4-1578,-5-19 2895,0-18 0,5-5 0,1-1 0</inkml:trace>
  <inkml:trace contextRef="#ctx0" brushRef="#br0" timeOffset="2044">19187 4977 11872,'21'1'1711,"17"-20"0,1-6-1296,-5-3-247,7-4 0,0-2-45,-4-2-123,-7 5-33,-8 6-679,-8 7-996,-7 9-3781,-8 5 5489,-6 3 0,2 1 0,-1 0 0</inkml:trace>
  <inkml:trace contextRef="#ctx0" brushRef="#br0" timeOffset="2245">19235 4739 15333,'52'33'1815,"-3"1"-1551,-13-2-264,1 0-532,16 2-1138,-9-16 1670,19-1 0,-37-16 0,1-1 0</inkml:trace>
  <inkml:trace contextRef="#ctx0" brushRef="#br0" timeOffset="2846">19949 4477 16616,'-12'59'722,"13"-19"1,4 1-432,7-2 1,5 2-65,6 17 0,1 4-126,-3-7 0,-2 1-2449,0 6 1,-4 1 2380,-8-9 1,-2-1 14,-2 4 0,-2 1-20,-5 1 0,-3 0 5,-2-4 1,-2 0 341,-3-3 0,-4 0-372,-6 6 0,-2-2-3,7-17 0,-1-2-28,-4 4 0,0-5-258,-8-2-1937,-21-9-1177,14-11 3400,-13-5 0,34-10 0,5 1 0</inkml:trace>
  <inkml:trace contextRef="#ctx0" brushRef="#br0" timeOffset="3775">20068 6977 14751,'-27'44'509,"0"0"1,-3 7 0,0 3-348,2 2 1,2 3-1981,6-14 1,0 2-1,1 1 1905,1 2 1,1 1 0,2 0 419,1-1 0,3-1 0,1 1-489,2-2 1,2-1 0,3 3 20,6 10 0,4 3 1,2-3-523,-1-14 0,0-3 1,3 2 482,4 7 0,2 2 0,1-6-143,3-3 0,1-6-50,-4-6 0,1-2-1107,9 2 1,2-1 1299,2-3 0,0-2 0,16 13 0,-8-11 0</inkml:trace>
  <inkml:trace contextRef="#ctx0" brushRef="#br0" timeOffset="4386">20306 7763 16404,'32'21'285,"0"0"1,-1-1-1,-1-1-145,17 9-128,0-3-12,-16-11 0,1-1-308,12 2-1081,19-2 111,-36-10 1278,5-13 0,-22 7 0,-3-7 0</inkml:trace>
  <inkml:trace contextRef="#ctx0" brushRef="#br0" timeOffset="4654">20806 7620 16728,'-17'34'522,"1"0"1,-2 3 0,0 4-319,2 3 0,0 5 0,0-2-2942,-3 12 0,1 1 2756,1-5 1,0 5 0,2-6 14,3-1 1,1-4 695,1 3 1,1-3-791,1 10-976,0 5-10,7-44 478,2-10-2562,4-22 3131,-1-16 0,1 10 0,-3 1 0</inkml:trace>
  <inkml:trace contextRef="#ctx0" brushRef="#br0" timeOffset="5622">20259 7358 13805,'32'-34'694,"1"-1"1,-6 8-1,-4 2-397,4-11-151,-12 17 22,-1 6-118,-4 6 101,1 6-145,-3 8 145,2 5-151,2 7 6,2 4 50,1 2-11,11 13-85,1-1-178,0-1-1849,3-12-1518,-15-16 3585,3-4 0,-12-4 0,-2 0 0</inkml:trace>
  <inkml:trace contextRef="#ctx0" brushRef="#br0" timeOffset="6155">21139 6858 14863,'43'45'747,"1"0"0,-1 1 0,-4-1-529,-12-11 0,-2 2-1927,5 8 1,-1 3 1960,3 3 0,-2 6-28,-5-4 1,-1 5-1,-3 3 78,-7-6 1,-3 3 0,-2 1-1,-2 1-300,-2 1 1,-1 1 0,-3 0 0,-2-1-3,-1-3 0,-1-1 0,-3-1 0,-4-1-217,-7 0 1,-4-1 0,-3-2-1,2-5 217,-7 9 0,-1-4-54,4-8 0,-2 1 0,2-6-106,1-7 1,2-5-363,-17 16-110,6-14-281,1-5 101,3-4 812,1-5 0,14-6 0,5-4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6:04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18521 1857 16689,'18'47'543,"-2"3"-425,-12-5-118,0 9 106,-1 5-103,-2-17 0,-1 2 42,1-5 0,-1-1-115,0 4 0,0-4-283,0 3 353,0-28 101,0-25-96,-1-11 118,-1-11-89,-2-9-28,-1-7 83,1-5-89,1-5 0,2-1 17,6 1-17,3 2 0,7 9-286,12 5 404,13 31 33,-8 11-100,4 30 105,-23 6-44,-4 4-50,-5 2 78,-8 1-78,-5-2-12,-7-4-39,-7-4-11,-3-6-50,-2-7-40,0-6-11,2-6 62,3-4 34,4-4-1,9-1-100,7-5 16,15 2 90,10 0 28,10 4-22,25 2 16,-12 4-22,13 1-280,-23 5-1899,9 9-1042,-13-5 3221,6 6 0,-24-13 0,-5-1 0</inkml:trace>
  <inkml:trace contextRef="#ctx0" brushRef="#br0" timeOffset="599">19116 1857 15093,'3'37'478,"1"0"0,-2-2 0,-2-1-159,-3 11-89,-2 0 61,0-3-179,0-5-112,2-8-17,0-10-134,2-7 39,1-6-258,0-4 370,0-8 101,0-5 5,1-9 68,3-26-84,2-10-90,1 0-6,3-3-151,-4 34 107,4 3 83,-2 21 264,3 13-151,2 9 22,3 11-45,2 7-117,2 5 106,1 3-112,0 1-56,-2-4-56,4 2-23,-8-20 130,1-4 5,-7-21 644,4-30-521,-6-10 0,0-6-123,-1 9 0,0-2-39,0-17 0,-1 3-348,1-4-218,0 8-2397,8 10-605,-3 18 3607,4 9 0,-8 12 0,-4 1 0</inkml:trace>
  <inkml:trace contextRef="#ctx0" brushRef="#br0" timeOffset="1132">19687 1953 17014,'-4'56'308,"-1"1"0,3-12 0,-2-3-255,-3-7 0,0-3-47,-1 8-230,3-7 28,5-19 196,5-13 106,5-22-61,6-14 11,2-10-365,2-7 376,0-2-67,0 2 0,4-5-84,-7 22-5,6 4 554,-6 50-303,-2 15 0,-2 6-159,-3-7 0,-1 2 2,3 15 1,-1-2 61,0 1-61,-1-8 28,2-10-1,-2-15 265,3-18-41,1-24-173,2-23-67,-7 14 0,0-2 137,0-3 1,-1-2-581,0-9 0,-2 2-3918,-1 13 1,-2 2 4343,-3-20 0,-1 36 0,-3 18 0</inkml:trace>
  <inkml:trace contextRef="#ctx0" brushRef="#br0" timeOffset="2234">18759 2834 14034,'6'48'524,"0"0"1,0-2 0,-2-2-93,0 18-24,-3 2-260,-1-20 1,1-1-48,-2 15-62,0 7-39,-1-39-33,1-14-231,-1-6 180,2-10 252,-3-24 45,-1-30-166,1 26 1,1-3-31,-1-21 0,2-1-17,2 21 0,2 0-355,5-22 0,4 2 360,8-1-5,-5 24 0,2 4 6,6 8 352,7 19-156,-11 18-113,4 16 68,-15 11-151,-3 7 78,-8-12 0,-1 2-79,-6 18-5,-1-15 0,-3-2-392,-5-4 436,1-6-469,10-31 240,8-10 140,5-8 34,3 3 61,17 4 23,-5 4 118,10 11 5,-10 8-112,-1 8 78,-4 7 40,-4 2 78,-5 3 184,-8 14-167,-15 1-286,-2-3-5,-25-6-96,15-25-22,-9-2-403,12-13-213,4-8-594,3-8-1696,9-13-1833,3-1 4851,7-4 0,0 17 0,0 6 0</inkml:trace>
  <inkml:trace contextRef="#ctx0" brushRef="#br0" timeOffset="2704">19306 3262 15361,'34'5'14,"0"-1"0,19 0 20,-25-7-28,-13-4 453,2-8-229,-10 5-84,1-6 111,-9 7-89,-4 0 34,-4 1-40,-8 2 208,-16 3 33,-7 10-196,1 5-156,2 22-51,25-5 33,1 11-44,11-10 11,6 0-90,5-3-279,7-4-432,4-5-728,8-8-1770,1-4 3299,4-5 0,-16-1 0,-6 0 0</inkml:trace>
  <inkml:trace contextRef="#ctx0" brushRef="#br0" timeOffset="3134">19687 3286 14292,'-5'-1'2257,"-14"33"-2066,10-10 257,-9 40-510,14-24-72,9-3 27,15-16-106,-1-15-50,8-11 162,-8-5 96,-2-9 5,0-5-62,-3-1 62,-1-2 45,-3 1-39,-5 3 50,-1 4 89,-4 4 6,-1 5 281,-6 4-147,-1 12-279,0 6 61,5 25-157,8-6 79,4 11-728,7-14-2599,10 2-2140,-6-10 5478,4 0 0,-16-13 0,-3-2 0</inkml:trace>
  <inkml:trace contextRef="#ctx0" brushRef="#br0" timeOffset="3621">19949 3239 16012,'14'32'652,"0"0"0,9 26-456,-18-27-89,-3-4-107,1-3-6,0-6-341,3-7 218,3-15 180,-1-7 27,7-26-67,-5 8-11,3-10-5,-1 15-51,6 2 140,-6 10 134,4 4-151,-10 17 140,-1 5-201,-3 8 33,0 10-179,-1-8-257,4-4 397,10-35-6,-3 1 12,8-16-12,-8 17 135,5 8 44,-5 11-173,3 10-134,-6 11-605,-2 12-1933,-3 1 2672,-2 3 0,-1-21 0,-1-6 0</inkml:trace>
  <inkml:trace contextRef="#ctx0" brushRef="#br0" timeOffset="7254">21187 2810 17232,'-45'4'1092,"5"3"-1047,20 9 90,2 2-135,2 3 0,4 1 0,4-1 0,4 1-68,4 8 35,11 1 33,-1 1 22,10-3-55,-2-9 33,9 11 0,-6-8 22,16 29 12,-21-25-6,5 17-28,-17-22 72,-3 0 1,-2-1-39,-4 1 11,-14 7-73,-12-3-90,-1-4-632,-11-10-118,20-16-2471,-8-16-1596,19 0 4935,2-8 0,8 17 0,2 4 0</inkml:trace>
  <inkml:trace contextRef="#ctx0" brushRef="#br0" timeOffset="7704">21473 3239 14073,'34'-4'919,"0"0"0,24-8-247,-49-5-319,-3 2-1,-4 2 74,-17 0-303,3 6 135,-24 0-169,13 13-89,-7 6 51,11 8-51,4 4 0,4 3 0,5 0-17,5 14 11,9-12-324,15 13-118,2-25-1445,29-7-1451,-20-19 3344,12-9 0,-29 6 0,-5 2 0</inkml:trace>
  <inkml:trace contextRef="#ctx0" brushRef="#br0" timeOffset="8193">21830 3167 14376,'1'4'2084,"0"0"-1956,-1-4 164,-22 34-208,12-16-84,-16 39-107,21-26 18,7-1-315,12-7 141,1-16 112,6-2 101,-6-10 38,6-13 12,-7-2 0,2-11 62,-9 5-17,-2-1-45,-3 3 50,0 0 34,-2 4-61,-2 3 16,0 4 106,-1 4 29,1 5 22,1 12-185,1 4 45,9 25-257,-1-9-303,7 8-684,-1-14-1030,1-6-1838,0-5 4056,0-5 0,-7-4 0,-3-2 0</inkml:trace>
  <inkml:trace contextRef="#ctx0" brushRef="#br0" timeOffset="8496">22068 3239 13788,'13'59'1702,"-1"-9"-1399,-10-34-140,0-5 89,-1-6-331,-1-2 85,3-19 16,5-26-22,-1 4-106,5-13-701,11 13 112,-5 17-7308,20-3 8003,-19 23 0,0 2 0,-13 1 0</inkml:trace>
  <inkml:trace contextRef="#ctx0" brushRef="#br0" timeOffset="8855">22472 3096 18487,'-37'43'319,"5"-4"-319,23-20 0,4 0-56,3 1 62,2 1-12,4 0-78,3 0-202,6-4-134,3-2-515,1-6-2890,12-6 3825,0-15 0,-6 6 0,-6-7 0</inkml:trace>
  <inkml:trace contextRef="#ctx0" brushRef="#br0" timeOffset="9354">22710 2762 15367,'-5'64'1636,"5"-1"-1295,5-10-21,3 2-52,1-1-128,-2-3 107,1 4-348,-1-16-39,-1-8-22,0-19 10,-2-17 152,2-3 0,1-7 0,2-4 56,1-2-44,3 0-12,-1 2 0,3 3 5,-1 7 12,-1 4 358,4 19-28,-4 19-456,-6 0 0,-4 1-557,-3 17 666,-9 5 0,2-44 0,-1-3 0</inkml:trace>
  <inkml:trace contextRef="#ctx0" brushRef="#br0" timeOffset="10536">17330 3310 16740,'36'4'334,"-1"-1"0,0 0 0,1 0-107,25-5 0,0 0-227,-21 0 0,1 0 42,27 0 0,-1-1 47,-1 0-55,0 1-1,-8-1-33,-2-1 0,-9 2 51,-10-1 33,-11 1-67,-10 0 195,-7 1 13,-5 0 290,-4 1-403,-5-2-84,-19-6-117,3 1 55,-14-6-67,11 2-16,-11-11-18,11 4 130,-7-6-57,17 9-55,4 1 111,3 4-95,5 1 16,0 3-55,7 2 90,4 2 156,22 11-72,-2 4 101,-1 5 0,0 5 173,11 28-202,-3 3 67,-23-18 1,-5 0-823,-2 8 711,-10 13-62,-8-19-291,-11-2-1166,-21 2-268,1-19 1725,8-12 0,2-3 0,3-6 0,-2-5 0</inkml:trace>
  <inkml:trace contextRef="#ctx0" brushRef="#br0" timeOffset="11816">17235 2310 13676,'39'-3'347,"1"0"0,-2-1 0,-2 1-173,16-1 30,-13 0 1,1-1-2506,19-3 2396,-21 4 1,-2-1 181,6 3-193,-8 0 509,-7 2-581,-6 0 116,-3 3-116,-7-2 1251,-2 2-1218,-6-3 505,-2 0-583,0 0 108,2 0-35,0-2-68,1 0 33,-2 0 23,6-2-78,-2 2 100,3 0-44,-1 1-6,0 1 17,2 0-17,1 0 5,5 0 29,-2 0-23,0 0 0,-5 0 191,-6 0 459,-1 0-482,-6-3-134,-1-1-12,-11-9 1,2 2-34,-7-6 0,4 3 0,1-2 89,-6-6 1,3 3-6,2 1-50,8 9-214,7 6 186,13 11 33,0 1 17,13 9-50,-2 0 78,0 1-6,9 10 73,-10-7 40,5 11-29,-16-15 269,-2 14-385,-18-1-265,-25 19-240,4-16-611,-19 7-2543,24-24 3613,-2 3 0,14-11 0,4-1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3:19.3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10475 6596 11071,'40'29'487,"0"-1"1,-2-1-1,-5-3-151,-2-1-151,-1-2 28,-2-1-45,-1-3-62,-3-3 23,-3-1-6,4 2-50,-3-1 6,0 0-79,-8-4 0,-5-4 28,-5-1-73,-1-1 6,0 0-717,1 0-6593,-1-2 7349,-1 0 0,0-2 0,-2 0 0</inkml:trace>
  <inkml:trace contextRef="#ctx0" brushRef="#br0" timeOffset="403">10546 7025 14930,'16'-33'605,"0"-1"-504,-1 3-95,1-1 39,1 2-34,0 4-11,-1 4-11,0 5-152,-2 5-196,-2 2-251,0 3-488,-1 1-5298,4-4 6396,-5 3 0,0 0 0,-6 4 0</inkml:trace>
  <inkml:trace contextRef="#ctx0" brushRef="#br0" timeOffset="1750">10689 6787 11435,'15'-17'499,"3"-2"-247,-6 5-202,0 0 119,0-1 77,-3 5 208,6-10-449,-6 10 34,5-7-39,-8 10 17,0 0 17,-1 1-34,1 0 5,-3 1 1,0 2-12,0 0 1,-2 1-152,2 1 129,-2 0 28,2 0-6,1 0-33,-1-2-11,2 1-320,-1 0-403,-1 1-521,0 1 1294,0 0 0,-2 0 0,1 0 0</inkml:trace>
  <inkml:trace contextRef="#ctx0" brushRef="#br0" timeOffset="2431">10713 6167 14101,'-33'37'852,"-4"5"-740,12-14-107,-5 8-5,9-9-33,4 0 33,11-15-34,-1 0 34,5-8-73,1-2-39,1 0 45,2 0 67,3 1 39,22 8-33,-6-2 27,24 12-33,-22-8-341,14 10-600,-14-5-213,-2-1-3361,-5-4 4515,-11-10 0,-1 0 0,-3-3 0</inkml:trace>
  <inkml:trace contextRef="#ctx0" brushRef="#br0" timeOffset="7585">10784 6334 13351,'2'-27'302,"4"2"-358,1 18 56,4 1 107,-2 5-12,6 5-95,-5 2 151,5 6-44,-6 10-107,-4-4-40,0 6 1,-5-7 28,0-1 17,0 0-6,-2 1 0,1-7-286,-4-1 292,1-7-1,-1-1-55,2-5-12,1 2-61,2-3-95,1 3 257,19 1-185,-6 1-773,24 6-1354,-10 1-1402,-1 1 3675,-5-1 0,-14-6 0,-3 1 0</inkml:trace>
  <inkml:trace contextRef="#ctx0" brushRef="#br0" timeOffset="8087">10951 6215 13592,'31'18'380,"0"-1"1,23 16-263,-28-10-96,-9-7 18,-2-1 21,-7-7-50,-1 0-11,-2-2 79,-1 0 66,-2-1 180,-1 4-235,-1-3 67,-2 7-113,-6 3-38,-1 1 50,-9 9-50,6-9-6,-3 4-230,8-10-380,1-2-628,1-5-1652,2-2 2890,0-2 0,2 0 0,0 0 0</inkml:trace>
  <inkml:trace contextRef="#ctx0" brushRef="#br0" timeOffset="8672">11236 6644 14079,'44'10'190,"-6"-1"-1242,-6-3-444,-14-3 1496,6 3 0,-20-5 0,-1 2 0</inkml:trace>
  <inkml:trace contextRef="#ctx0" brushRef="#br0" timeOffset="8902">11213 6810 12466,'10'5'1703,"-2"-2"-1211,-8-3-161,40 0-191,-18 0-73,32 0-67,-28 0-364,-2-2-1137,-1 1-3238,-3-1 4739,-3 1 0,-8 0 0,-4 1 0</inkml:trace>
  <inkml:trace contextRef="#ctx0" brushRef="#br0" timeOffset="9784">11689 6596 13838,'28'21'316,"-1"0"1,24 17-177,-13-11-140,-8-8-34,7 3 34,-13-12-184,-4-1-472,-1-4-699,-4-2 1355,0-2 0,-7-1 0,-2 0 0</inkml:trace>
  <inkml:trace contextRef="#ctx0" brushRef="#br0" timeOffset="10115">12070 6596 15709,'6'62'591,"-5"-25"0,-2 1-390,-13 26-165,7-30 1,-1 1-9,0 2 0,-1-1 6,-4 20 22,-1-2-56,2-4-118,2-8-27,2-8-219,3-11-174,3-8-1938,1-7 1555,1-5 1,0-4 0</inkml:trace>
  <inkml:trace contextRef="#ctx0" brushRef="#br0" timeOffset="11308">11712 6406 14891,'30'-20'291,"-3"2"-173,-16 5-68,4-4-61,-3 7 11,6-1 0,-9 9 0,2 0 84,-4 2-84,1 5 39,1 1-33,0 8 90,5 11-46,-3-4-123,9 15-51,-9-17-105,3 5-113,-6-11-1310,5-1 112,-4-6-1888,3 0 3428,-5-6 0,-2 0 0,-3 0 0</inkml:trace>
  <inkml:trace contextRef="#ctx0" brushRef="#br0" timeOffset="11882">12141 6072 15249,'-32'17'588,"1"0"1,-25 14-348,34-14 218,-13 12-459,15-11 0,-7 6-6,21-17-55,1-2 27,3-2-55,1-1 16,1 0 67,2 0 6,5 2 6,5 2-1,5 2 29,4 1-28,13 8-6,-7-4-252,14 12-784,-13-6 139,-4-1 897,-3 2 0,-14-14 0,0 4 0</inkml:trace>
  <inkml:trace contextRef="#ctx0" brushRef="#br0" timeOffset="12243">12189 6287 10265,'6'8'4559,"12"-35"-4268,-13 14-45,9-25-89,-10 32-157,-2 1-11,1 3-101,-1 1 421,3 6-169,-1 3-140,2 6 5,-1 3 74,4 11-85,-1-5-196,2 5-1081,0-6-89,-2-8-650,1-2-2615,-3-9 4637,-2-3 0,-1 0 0,-2 0 0</inkml:trace>
  <inkml:trace contextRef="#ctx0" brushRef="#br0" timeOffset="12583">12355 6072 15048,'42'31'840,"-6"-3"-716,-23-12-29,1 0 6,-1 0 27,-1 0-83,-2-1 84,2 8-11,-5-6-85,0 5 74,-5-5-107,-2 0 50,0 1-44,-4-1-6,-3 1-34,-4-1-722,-8 4-3053,-4 2 3809,1-2 0,7-6 0,9-10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7:05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23329 1834 16868,'7'38'326,"-1"0"1,0 3 0,-1 7-210,-3 4 1,-2 9 0,0 3 0,0-6-1992,0-5 0,0-4 1,0 4 1888,0 11 0,-1 6 1,0-1-1,0-8-12,-2 4 0,0-6 589,-1-7 0,0-1-576,0 3 1,0-3-11,-1 12-12,1 0-123,3-36-184,1 2 16,0-12 253,2-2-2297,7-35 2341,2-15 0,0 5 0,-4 1 0</inkml:trace>
  <inkml:trace contextRef="#ctx0" brushRef="#br0" timeOffset="1084">23377 1738 15608,'40'-4'396,"1"0"0,-2 0 0,4 2-120,6 5 0,5 2 0,-3-1-679,1 0 1,0-1 480,5 0 1,5 0-1,-8 0 220,-11-2 0,-5 1-262,-2-1 1,-2 0 42,19 2 231,-7-1-186,17 4-9,-13 0 0,0 0-115,-8-2 0,-1 1 31,11 2 0,-3 0-31,1 0 5,-2 2 526,-5 1-506,-7-3 1,-1 1 13,7 2-39,19 3 0,-34-9 6,-2 0-34,-2-1 28,-1-1-62,0 0-11,-7-2 73,-1 0 90,-8 0-85,-4 0-150,-2 0 111,2 5 34,0 3 101,7 24-95,-2 2 78,5 25-45,-8-11 0,-2 8 0,-1-3-20,2 0 1,-1 1-216,-1 7 0,-1 5 0,-1-7 196,0-7 0,-1-5-6,-1 0 1,1-1-18,-2-1 1,1-2 25,1-2 0,-1-2-3,1-3 0,0-1-25,0 1 0,-1 1-23,1 9 0,-1-1-19,-2 20-149,3-27 0,0-4-220,1-10-152,1-9-818,-1-7-728,0-5 2134,-5-7 0,4 3 0,-3-3 0</inkml:trace>
  <inkml:trace contextRef="#ctx0" brushRef="#br0" timeOffset="1762">23425 3239 13603,'58'-29'1131,"-26"16"1,0 4-650,30 3-174,-19 5 0,4 0-149,8 0 1,3 1-2255,6 0 1,2 0 2262,-1 0 0,2 0 39,-11 1 0,1 1 1,-2 0-85,6 0 0,0 0 13,-4 2 1,5 1 0,-8-1 249,-10 0 1,-3 0-312,14 3 1,-1 0 769,8 1-845,-8 1 5,-10-1-49,-19-5-1,-6 0-325,-6-2-258,-5-1 1890,-3 0-7339,-7-10 6223,-6 3 1,2-4 0,-1 5-1</inkml:trace>
  <inkml:trace contextRef="#ctx0" brushRef="#br0" timeOffset="2865">23686 2310 16667,'10'59'515,"-2"-1"-403,-4-14-106,-2 5 66,-1 3-60,-1-1 38,0-3-44,-2-6-6,-1-8-34,-2-5-67,2-14-44,1-3 128,0-15 17,2-6 0,0-9 56,0-12-14,0-8 0,0-4-964,0 8 1,0-1 921,1-17 0,1-1 0,0 17 0,0 3-11,7-23-737,2 8 748,2 11 0,2 6-112,8 8 375,3 18-117,2 14 22,3 32-95,-13 14 22,-3 4-50,-15-19 0,-5-1 843,-6 6-888,-9 11 444,0-26-444,1-7-241,2-9-56,3-6 34,2-5-129,1-6 854,5-7-585,5 1 421,19-3-298,1 8 173,23 17-139,-15 1 145,6 14-106,-14-2 184,-4-2 35,-7 2-68,-3-2 56,-4-1-174,-6 1-56,-6-1 124,-7 0-101,-5-1-23,-3-4-246,-15-3-28,-4-9-3724,-7-46-2225,22 7 6088,18-2 0,6 2 0,6 8 0,1 7 1</inkml:trace>
  <inkml:trace contextRef="#ctx0" brushRef="#br0" timeOffset="3346">24472 2238 15462,'5'43'756,"1"0"0,-1 12 1,-2 0-615,-2-8 1,-2 1-110,0-1 1,0 3 0,0-3-43,-1 2 1,0-2-140,-1 3 0,0-5-110,-1-14-543,1-8-599,-1-11-2079,2-6 3479,-3-6 0,4 0 0,-2 0 0</inkml:trace>
  <inkml:trace contextRef="#ctx0" brushRef="#br0" timeOffset="3752">24329 2477 12909,'6'10'3349,"15"-39"-2599,2-17-473,-5 10 1,1-2 366,12-21-426,-11 24 185,-9 17-351,-8 13-52,0 4-28,-1 2 28,4 5 173,2 7-94,6 8-74,3 6 118,4 6-78,3 1-11,12 10-275,-10-15-1294,15 6 1535,-18-21 0,-5-4 0,-8-6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7:34.1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6428 8906 17563,'23'30'733,"0"6"-626,-6 11-57,-6-16 1,0 3-5,1 7 1,2 6 0,-1 0-1861,0 0 1,-1 0 0,0 0 1824,0 0 0,0 0 1,-1-2 41,2 14 0,-3-7 906,-3-1-1446,-2-18-280,-4-11 523,-1-23-843,0-10-979,-6-18-3132,-3-8 5141,-8-14 1,8 24 0,1 6 0</inkml:trace>
  <inkml:trace contextRef="#ctx0" brushRef="#br0" timeOffset="450">6475 8954 12073,'34'-20'498,"-1"0"1,26-9-123,-32 26 1489,6 14-1518,-7 14-184,-3 7 356,-12 28-486,-8-19 1,-8 15 22,-3-17-45,-17 9-16,4-16 218,-9 3-325,9-21 101,2-5 701,4-6-690,5-1 0,5-2 51,16-3 178,26 1-55,6-1-116,-2 8 1,1 2 3,10 5-37,-11 5 0,-1 1-25,2 3-100,13 13-393,-31-18-599,0 3-1810,-16-7-4446,-3-1 7348,-4 2 0,-1-7 0,0-1 0</inkml:trace>
  <inkml:trace contextRef="#ctx0" brushRef="#br0" timeOffset="1134">7094 9025 16644,'8'36'308,"-1"0"0,0 0 0,-1-2-173,0 12 44,0 5-112,-1 1-11,0-2 11,-1 11-167,-1-16-124,0-9-62,-3-20 286,0-23 157,0-6-157,0-11 0,0-8 0,0-8 5,-2-4 1,1-4-6,-1-2 0,2 2 84,1-11-190,2 22 106,3 2 33,2 26 169,12 29-191,-2 2 25,1 10 1,1 3-26,7 15-11,-8-14 0,-1-1 0,7 14 22,-1-5-22,-3-6-22,-4-11-73,1-11 95,-8-12 285,1-15-111,-8-13-28,-1-12-127,-2 3 1,-2-2-20,-1-21-406,0 11 0,0 0-4008,-1-4-868,1 8 5282,7 26 0,-3 15 0,2 0 0</inkml:trace>
  <inkml:trace contextRef="#ctx0" brushRef="#br0" timeOffset="1688">7737 9001 17580,'1'48'173,"-1"1"1,1-3-1,0-3-21,1 10-57,0 1 6,0-1-34,-1-6-67,1-8-34,0-8-128,-1-15 207,3-26-40,-3-13 6,1-22 6,-2-2-11,0-4-6,0-1 0,1 1 5,0 3-10,3 9-146,1 10 151,4 12 84,3 10-79,3 17 107,5 8-78,3 17-29,2 7 6,-6-8 1,1 3 4,0-1 1,0 1-14,-1-2 0,1-1 25,18 20-22,-21-38 229,2-11-38,-10-20 27,-4-13-129,-2-5 0,-2-3 6,0-25-101,-1 18 0,0 0-174,0-18-313,0 7-494,1 11-548,5 15 1529,6 14 0,-4 11 0,2 3 0</inkml:trace>
  <inkml:trace contextRef="#ctx0" brushRef="#br0" timeOffset="2288">9189 8906 17641,'-31'38'489,"0"0"1,4 1-1,4-1-388,4 20-107,15 8 1,16-32-46,8 3-66,9-20-164,6-6-240,3-6-280,2-7-1002,5-10 1803,10-12 0,-25 8 0,1-1 0</inkml:trace>
  <inkml:trace contextRef="#ctx0" brushRef="#br0" timeOffset="2692">9475 9096 15193,'-5'-5'2325,"1"2"-2039,-10 39 223,4 2-369,1 1 0,1 1-129,5 3-55,9-2-52,7-33-16,4-4 6,1-7-40,0-8 102,-2-7 10,-2-9 28,-2-6 1,-4-1 5,-2-2 0,-4 2 61,0-9 130,-6 10 167,-3 10-268,2 24-90,-1 23 5,13 14-61,3-5 0,2 0-1761,13 18 1282,-5-18 0,2-2-4679,12 1 5214,3-9 0,-18-11 0,-6-7 0</inkml:trace>
  <inkml:trace contextRef="#ctx0" brushRef="#br0" timeOffset="3499">9713 9096 16381,'13'43'429,"0"0"1,-1-1-1,1-2-154,6 25-642,-8-27 1,1 0 402,-1 3 0,1 0 141,0 0 1,0 0-173,-2-5 1,-2-2 34,7 17-168,-3-2-62,-6-31 190,-1-8 123,-5-31 416,-5-45-466,-3 1-57,3 19 1,-2-8 0,1 3-233,1 0 1,0 1 215,0 4 0,1-2 0,1 4-578,2 5 1,1 4 516,6-16-18,14 15 191,13 24-112,2 12 84,13 35-84,-23 2 0,4 16 73,-18-15 0,-6-3 33,-5 6-106,-7-17 319,-6-1-442,-22-21-101,2-12-230,-15-7-223,11-10-550,2-2-4284,10-15 5511,11 16 0,7 0 0,7 21 0</inkml:trace>
  <inkml:trace contextRef="#ctx0" brushRef="#br0" timeOffset="3868">10284 8715 17832,'-1'47'375,"-1"0"0,3 6 1,2-1-320,0-6 0,1 0-90,2 12 1,0-1-195,-2-18 1,-1-3 48,0 0 0,-1-3-1669,1 8-157,-2-31 2005,-8-11 0,5-1 0,-5-5 0</inkml:trace>
  <inkml:trace contextRef="#ctx0" brushRef="#br0" timeOffset="4035">10117 9049 16152,'43'-11'268,"0"0"1,-8 1 0,-1 3-605,29 6 336,-19 1 0,-2 0 0,-7-1 0,25 1 0</inkml:trace>
  <inkml:trace contextRef="#ctx0" brushRef="#br0" timeOffset="4418">10617 9049 16908,'10'47'272,"-1"1"1,2-12-1,0-3-294,5 15-286,9-31 218,-10-22 90,2-8 6,-7-12 16,0-19-11,-2 8 17,-1-12-28,-1 20 0,-2 5 0,1 8 17,-1 7 218,1 6-72,1 12-158,2 8 63,6 29-326,-4-7-779,0-5 1,1 0 1036,5 12 0,-3-10 0,-4-15 0</inkml:trace>
  <inkml:trace contextRef="#ctx0" brushRef="#br0" timeOffset="5219">11189 9025 18218,'-12'27'202,"7"1"-152,17-2 45,2 3-95,4 29 11,-6-15-11,0 8-134,-10-31-146,-2-15 252,0-22 34,-2 1 27,0-18-33,-2 6 6,2-2-6,1 0 0,1 0 0,12-10-79,9 7 35,6 4 44,13 14-28,-17 15-863,14 12-1349,-18 2-4482,3 6 6722,-11-5 0,-5-7 0,-3-2 0</inkml:trace>
  <inkml:trace contextRef="#ctx0" brushRef="#br0" timeOffset="5643">11570 9049 16420,'66'11'1199,"-10"-2"-1003,-39-9-56,-2-5 33,-3-2-49,0-10-40,-6 3-51,-1-2 18,-4 7-1,-2 2-11,-4 2 12,-4 1-51,-8 2-6,-15 1 135,-16 17-68,11-2 58,1 17-119,30-3 5,5 4 74,9 5-79,6 0 50,10 1-50,3-4-56,2-6-62,0-7-297,-1-10-268,-2-6-991,-3-15-3619,-4-5 5293,-4-9 0,-8 10 0,-3 3 0</inkml:trace>
  <inkml:trace contextRef="#ctx0" brushRef="#br0" timeOffset="6063">12046 8954 18476,'-12'34'64,"0"0"0,-7 18-108,33-28 44,0-11 44,11 4-38,-4-4-12,-2 0-38,5 7 94,-6 2 17,-2 0 56,-10 3-123,-6-12 0,-5 5-156,-3-8-802,-16 3-621,-5-3-3692,-8-1 5271,4-3 0,15-3 0,5-1 0</inkml:trace>
  <inkml:trace contextRef="#ctx0" brushRef="#br0" timeOffset="9545">13331 8787 17171,'17'62'296,"-8"-28"1,0 0-235,9 31-40,-7-24 1,0 1-7,0 2 1,-1 1 3,0-1 0,-1-2-1073,-2-6 0,0-4 1042,2 15 367,-3-15-412,-1-12 303,-2-4-773,-1-7-331,0-5 45,-2-12 594,-3-7-3568,-16-40 3786,3 13 0,-3-7 0,11 30 0</inkml:trace>
  <inkml:trace contextRef="#ctx0" brushRef="#br0" timeOffset="9847">13307 8858 11245,'10'1'2767,"-3"0"-2302,-7-1-17,42-20 499,-4 11-471,23-12 179,-8 22-386,-20 16 436,1 26-475,-17-5-225,-12 11-5,-13-22-5,-7-2-107,-8-3 106,-5-4-44,-4-5-230,-2-7-202,0-4-403,2-9-218,6-8-997,7-6 2100,9-2 0,5 11 0,4 3 0</inkml:trace>
  <inkml:trace contextRef="#ctx0" brushRef="#br0" timeOffset="10348">13974 8525 17160,'-24'29'309,"1"1"1,2 0 0,4 0-125,8 19-185,4 6 146,2 3-146,5 2-374,7 1 363,6-2 15,8-2-273,-2-22 0,1-2-218,12 12-488,-3-15 1,1-5-3109,2-5 4083,8-2 0,-27-13 0,-6-4 0</inkml:trace>
  <inkml:trace contextRef="#ctx0" brushRef="#br0" timeOffset="10779">14164 8739 14252,'40'23'375,"-1"0"0,-1-1 1,-4-3-264,9 4-50,-2-2 684,-2-4-1244,7-1-2006,-8-7-767,-3-3 3271,-14-5 0,-15-1 0,-3-1 0</inkml:trace>
  <inkml:trace contextRef="#ctx0" brushRef="#br0" timeOffset="11049">14593 8715 18756,'-2'40'386,"1"0"1,-4 19 0,-3 0-385,2-23 1,-1-1 22,-3 18 1,0 0-18,3-16 0,1-3-1887,-3 24 1823,1-5-507,4-11-37,2-5-1253,4-10 1853,11-21 0,-6-1 0,5-13 0</inkml:trace>
  <inkml:trace contextRef="#ctx0" brushRef="#br0" timeOffset="11514">14807 8406 15670,'11'42'563,"0"1"1,1 0 0,-2 0-416,-4-9 1,0 0-9,0 7 0,1 1-37,0 3 1,-1 0-6,0-1 0,-1-1-84,0-6 0,-1-2 25,1 22-78,-1-11-319,1 12-2011,-2-14-2818,1-3 5187,-1-23 0,-3-16 0,1-2 0</inkml:trace>
  <inkml:trace contextRef="#ctx0" brushRef="#br0" timeOffset="11930">15140 8858 14740,'39'46'498,"0"0"1,-8-8 0,-1-4-368,-1-5 1,-1-4-2139,11 11 2007,-2-6-41,-6-4-508,-6-7 168,-5-7-1204,-8-3-1871,-4-6 3456,-5-1 0,-2-2 0,-1 0 0</inkml:trace>
  <inkml:trace contextRef="#ctx0" brushRef="#br0" timeOffset="12145">15212 9239 15698,'23'-41'629,"0"0"0,1-2 0,2 0-1254,8-1 1,-1 3-942,-10 13 1,-2 2 1565,21-18 0,-33 39 0,-3 4 0</inkml:trace>
  <inkml:trace contextRef="#ctx0" brushRef="#br0" timeOffset="12584">15569 8525 15782,'42'40'604,"-1"1"1,-1-3 0,-6-2-190,-2 7-46,0 4-167,-5 1-6,-3 3 90,-6 2-705,-6 2 626,-6 3 111,-4 2-318,-9 3 0,-5 1-110,-6-19 1,-3-1-40,4-12 1,0-1-746,-8 9 1,0-4-31,-9 3 899,-9 10 0,23-28 0,-3 8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8:14.2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4452 6120 15283,'32'9'252,"-3"-1"-241,-18-8 51,2 0-50,1 0 4,1 1-10,0-1-6,9 0 73,11 0-68,-6-1 29,6 0-28,-20-1 27,1 1 6,-3 1 90,13 0-78,-10 0 21,11 0-72,-11 0 56,1 0-50,1-1-6,1 0 67,10-3-22,14-1-90,4-1 45,0 1 11,-1 3-5,-17 1 28,8 0-29,-9 0-5,0-1 0,0 0-33,15-2 44,-9 1-6,11-2 46,3 1-51,-13 1 0,26-2 56,-16 2-65,-10 1 1,0 0 58,10-1-50,7-1-5,-25 2 5,1-1-62,-1 0 96,13-1-34,-8 0 0,8 0 22,-11 2-22,-1 1 0,-1 1-50,14 0 83,17 1-38,-10 1 5,7 1-28,-26-1 28,-2 0 0,1-1 50,11 0-61,-9-1 11,9 1 0,-10 0-34,-1 0 6,2 1 28,1 1 40,0 0-29,16 2 0,17 1 11,-9-2 12,6 1 16,-29-4-50,15 3 0,-10-2 6,11 2 0,-13-2-6,17 0 33,-12-1-27,12-1-6,0 1-17,1 3-39,1 1 90,11 5-29,-10-3 20,-11-2 1,2-1-26,17 2 2,-16-3 1,-2 0 48,0 0-35,12 1-16,-19 0 0,-2-1 40,17 2-40,4 0 67,3 0-70,-23-2 0,1 0 3,5-1 0,0 1 0,-7 0 0,0-1 0,7 0 0,-2 0 34,2-1-79,2-1 28,-1 0 17,0 0 11,0 0-11,-1 0 0,2 0 0,-2 0 6,2 0 0,-1 0-6,2 0 0,-3-1 89,19 0-94,1 0 49,0 1-44,-24 0 0,-1 0 6,8 0-6,15 0 0,-17 0 0,1 0 0,1 0 6,1 0-6,1 0 0,2-1-40,2 0-276,1 1 277,2-1 39,1 1 22,-15 0 0,2 0-5,1 0 0,0 0-14,-1 0 0,1 0 41,6 0 1,1 0-20,0 0 1,-1 0-26,-8 0 0,1-1 5,18 0 1,-3-1 39,0-2-45,-22 1 0,1 0 0,13-3 0,-1-2-40,-2 1 40,0 0 34,-3 1-34,0 1 361,-2 1-361,21 0 0,2 0 0,0 0 39,-27 2 1,-3 0-652,5-1 612,9-2-16,-17 3 66,25-2-50,-21 2 0,19 1-6,-29 1 12,9 0 0,-9 0 27,14 0-33,-10 2-11,-1-1 45,3 2-34,-14-2 673,4 1-679,-9-1 6,-5-1 0,-1 1 78,-3-1 29,-2 0-180,-1 0-8508,-7 0 8581,1 0 0,-2 0 0,3 0 0</inkml:trace>
  <inkml:trace contextRef="#ctx0" brushRef="#br0" timeOffset="1421">13807 12121 8388,'0'0'0</inkml:trace>
  <inkml:trace contextRef="#ctx0" brushRef="#br0" timeOffset="1780">13807 12121 16370,'17'46'127,"0"1"0,-2-3 0,-3-2-4,-5 9-89,-1 2 89,-2-1-11,-2-4-62,-2-4 141,0-5-63,0 3-128,-6-7-33,-6 1-146,-5-17-45,-1-7-269,2-9-448,3-6-3803,-11-38 4744,9 12 0,-3-15 0,13 28 0</inkml:trace>
  <inkml:trace contextRef="#ctx0" brushRef="#br0" timeOffset="2055">13760 11811 10959,'0'0'0</inkml:trace>
  <inkml:trace contextRef="#ctx0" brushRef="#br0" timeOffset="5518">14069 12240 16768,'-12'45'414,"2"-3"-414,5-20 73,2 1-73,2 0-34,1-2 29,4-1-79,3-3 72,3-4-139,3-3-90,0-4 101,0-2-184,-1-3 94,-1-2 196,1-13 57,-1-11-18,-3-31 12,-4 4-17,-4 1 381,-4 20-291,1 19 16,-1 4 23,2 7 11,1 1-112,0 2-23,1 4 29,3 5-34,6 12 28,7 5-218,1 0-1138,7-1-296,-9-18-1294,2 0 2918,-4-8 0,-7-1 0,-2 0 0</inkml:trace>
  <inkml:trace contextRef="#ctx0" brushRef="#br0" timeOffset="5957">14355 12216 14572,'12'33'263,"0"1"0,6 17-123,-12-19-101,-4-15-83,3-3-7,-2-8 102,4-11 111,-1-6-112,3-23 18,-3 9-68,2-10 0,-1 11-6,1 3-89,1 4 95,1 4 0,0 7 180,1 3 32,1 10-212,-1 7 90,4 23-314,-2 7-135,-1 0-2083,-3-7 2442,-3-25 0,-3-4 0,-1-8 0</inkml:trace>
  <inkml:trace contextRef="#ctx0" brushRef="#br0" timeOffset="6319">14688 12240 11301,'4'5'2324,"0"0"-1747,-4-5 392,34 3-565,-23-5-85,26 0 34,-32-8-68,-2-1 18,-1-1-85,-1-1 6,-1 2 101,-2 0-202,-2 3 258,-10-1-325,0 5 45,-11 6 11,11 32-107,1-7 35,15 24-35,7-19-10,10-3-23,2-2-303,4-8-195,2-8-460,9-11-3993,-1-11 4979,5-7 0,-20 6 0,-5 1 0</inkml:trace>
  <inkml:trace contextRef="#ctx0" brushRef="#br0" timeOffset="7296">16188 12216 16275,'21'29'358,"0"0"1,11 16-309,3-3-44,-11-13-6,6 1-79,-5-9-72,-1-5 336,-6-18-112,-8-25 16,-1-2-218,-4-5 1,0 0-455,0 0-375,3-16-996,-1 35-2236,0 3 4190,1 6 0,-3 3 0,-2 2 0</inkml:trace>
  <inkml:trace contextRef="#ctx0" brushRef="#br0" timeOffset="7519">16616 12216 15636,'20'62'428,"-9"-28"1,-1-3-429,-3-5-1641,4 6 1641,-7-26 0,0 1 0,-4-10 0</inkml:trace>
  <inkml:trace contextRef="#ctx0" brushRef="#br0" timeOffset="7683">16569 12025 12332,'3'12'733,"0"-2"-733,34-25 0,-27 11 0,27-11 0</inkml:trace>
  <inkml:trace contextRef="#ctx0" brushRef="#br0" timeOffset="8070">16854 12144 13340,'10'11'3316,"-3"-2"-3036,-7-9-202,-24 37 12,17-20-90,-17 28-12,22-28 12,14 0 6,-2 0 28,18 2-29,-3-1 1,-2-2 5,-3 5 62,-14-10-68,0 5 40,-6-6-45,-3 0-213,-3 2 6,-6-2-398,-3 0-1422,-10-1-2247,2-10 4274,2-4 0,9-2 0,9 0 0</inkml:trace>
  <inkml:trace contextRef="#ctx0" brushRef="#br0" timeOffset="8295">17045 12240 16163,'11'44'131,"1"0"1,4 16-1079,-5-26-901,-7-27-958,-1-3-784,-2-9 3590,0-2 0,-1 0 0,0 1 0</inkml:trace>
  <inkml:trace contextRef="#ctx0" brushRef="#br0" timeOffset="8435">17021 12144 11077,'5'-1'1092,"-1"-1"-1680,-4-32 588,1 16 0,-1-18 0,2 27 0</inkml:trace>
  <inkml:trace contextRef="#ctx0" brushRef="#br0" timeOffset="8779">17188 11906 16891,'12'40'192,"1"-1"0,-2-2 1,0-2-132,7 25-2210,-4-13 2155,4 13-182,-7-23 125,-2-5 229,-1-7-2357,-3-7-862,-3-9 1743,0-5 1,-3-6-1</inkml:trace>
  <inkml:trace contextRef="#ctx0" brushRef="#br0" timeOffset="8968">17188 12192 11917,'5'7'2599,"-1"-1"-2067,-4-6-56,34-13-240,-14 6-180,29-11-23,-23 9-33,-1-1-2033,8-2 2033,-5 3 0,-6 1 0,-10 5 0</inkml:trace>
  <inkml:trace contextRef="#ctx0" brushRef="#br0" timeOffset="9347">17568 12097 16768,'-23'63'912,"3"-10"-912,14-37-39,2-3 34,3-4-57,8 0-16,0-3 33,8 1 39,-2-1-39,0 0 45,-1 2 40,1 5 49,-5 1 1,-1 11-90,-8-8-34,-6 3-246,-6-8-3327,-19 2-2694,5-6 6301,-14 1 0,25-7 0,3-1 0</inkml:trace>
  <inkml:trace contextRef="#ctx0" brushRef="#br0" timeOffset="10454">18735 12192 15564,'-22'26'145,"0"1"1,1 5-1,7 0-61,14 15-72,6-1-24,6-10-27,4-21-56,4-7 95,-1-5-84,0-8 84,-3-6 34,-2-7-1,-4-6 90,-3-4-83,-3-15 4,-3-2 68,-7-9 230,0 21-208,-2 12-38,2 19-96,5 7 100,0 5-94,2 4 33,9 10-39,0-5-50,9 5-230,-4-8-504,0-4-3854,6-3 4638,-7-3 0,1-3 0,-10-3 0</inkml:trace>
  <inkml:trace contextRef="#ctx0" brushRef="#br0" timeOffset="10816">19092 11882 16952,'-9'67'919,"0"-3"-858,2-21 113,2 4-168,2 3 66,3 2-72,5-1 0,4-1-67,6-2-106,2-7-225,1-6-134,-2-11-2112,5-9 1603,-12-15-489,3-14-682,-16-10 2212,-3-6 0,1 15 0,0 3 0</inkml:trace>
  <inkml:trace contextRef="#ctx0" brushRef="#br0" timeOffset="10969">18997 12216 9458,'-7'-9'4464,"1"2"-3853,6 7-203,41-16-536,4 4-220,-13 1 1,2 1-1412,2 2 1,-2 3 1671,-1-1 0,1 1 1,-24 4-1</inkml:trace>
  <inkml:trace contextRef="#ctx0" brushRef="#br0" timeOffset="11299">19378 12073 12006,'6'13'2549,"-1"-3"-1927,8 22-213,-7-15 33,10 26 107,-12-26-263,-2-4-101,-1-6-185,-1-4-45,0-4 39,0-17 6,0 0-67,0-30-247,10-4 169,0 9-404,10 4-146,-2 28-1875,8 6-550,-8 2 3120,3 6 0,-14-3 0,-3 3 0</inkml:trace>
  <inkml:trace contextRef="#ctx0" brushRef="#br0" timeOffset="11682">19687 12049 16538,'10'45'694,"-2"-4"-660,-5-14-23,0-1-11,0-3-11,-1-4-454,0-7-3047,0-8 3512,0-20 0,-1 9 0,-1-11 0</inkml:trace>
  <inkml:trace contextRef="#ctx0" brushRef="#br0" timeOffset="11835">19663 11835 12673,'0'0'0</inkml:trace>
  <inkml:trace contextRef="#ctx0" brushRef="#br0" timeOffset="12232">19997 12002 13709,'2'10'1675,"0"-1"-1187,-2-9 508,0 0-609,0 19-51,-4-8-79,-6 23-83,-4-10-129,0 14-112,5-14 67,5 3-40,5-17-10,4-1-236,2-3 85,4-1-191,0-2-459,1-2-623,0 0-1371,3-1-729,0-1 3574,1-2 0,-7 2 0,-3-1 0</inkml:trace>
  <inkml:trace contextRef="#ctx0" brushRef="#br0" timeOffset="12955">20235 12049 17552,'-24'47'498,"4"-6"-498,12-26 6,2 1-40,3-1 34,1 1-11,4 5-196,16-2 72,-4-5 135,11-4-123,-11-11-56,0-11 179,-5 0 5,0-11-5,-7 4 0,-1 0 45,-1 1-39,-1 1 22,-2 3-11,-3 2 33,-2 2-50,-2 4 62,5 6-57,0 7 1,12 22 55,7 4 1,3 1-107,9 19 42,-6-17 1,0-4-598,1-8-1293,-7-12-2313,-3-15 4206,-7-9 0,-1 2 0,-3 0 0</inkml:trace>
  <inkml:trace contextRef="#ctx0" brushRef="#br0" timeOffset="22258">20996 12263 17479,'29'-6'-790,"-6"0"101,-20 3-3573,5-1 369,0 2 3893,5 0 0,-7 2 0,-2 0 0</inkml:trace>
  <inkml:trace contextRef="#ctx0" brushRef="#br0" timeOffset="22527">21330 12240 13883,'7'7'1686,"-1"-1"-1137,-6-6 560,0 0-868,15-3-247,-8 1-39,12-1-296,-12 1-203,0 0-593,2 0-1086,3-3 2223,4 0 0,-6 1 0,0 1 0</inkml:trace>
  <inkml:trace contextRef="#ctx0" brushRef="#br0" timeOffset="22739">21615 12216 16745,'58'17'-394,"-12"-10"1,-43-12-1,-1-3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18:58.6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14426 8501 16370,'23'-9'162,"-1"1"-50,-7 6-106,1 1 89,2-1-95,-1 2-5,6-2-7,-6 2 12,4 0-89,-11 0-113,-1 0-229,-5 0-6055,1-1 6486,-3 0 0,1 0 0,-3 1 0</inkml:trace>
  <inkml:trace contextRef="#ctx0" brushRef="#br0" timeOffset="277">14474 8287 10864,'7'12'4352,"-1"-2"-3612,-7 44-539,2-25-86,1 17 0,0 3-362,3 7-397,0-1-2952,0-9 325,-4-29 3271,0-4 0,-1-11 0,0-1 0</inkml:trace>
  <inkml:trace contextRef="#ctx0" brushRef="#br0" timeOffset="489">14426 8620 15249,'26'-33'381,"0"-1"0,2-2 0,-2 4-381,-4 7-240,1-3-422,-13 15-766,-5 7-812,-3 2 2240,-3 4 0,1 0 0</inkml:trace>
  <inkml:trace contextRef="#ctx0" brushRef="#br0" timeOffset="658">14426 8406 11256,'-2'-13'2873,"0"2"-2156,35 43-330,-11-9-320,2 2 0,2 2-67,4 8-857,6 3-1943,-3-5 2800,3-1 0,-18-16 0,-5-5 0</inkml:trace>
  <inkml:trace contextRef="#ctx0" brushRef="#br0" timeOffset="1939">17830 8763 15227,'9'47'420,"0"1"0,-1-9 1,-2-1-349,-3 2 1,-1-2 106,1 20-145,0-22 0,-1 1-51,2 20-375,0-5 308,-1-28 224,-3-24 56,-3-41-39,-1 6-132,0 1 0,-1-1 25,-2-17-33,1 11 0,2-2-17,-1-23 0,1 25 0,3-1-39,9-22-45,10 26 313,4 5 23,17 51-168,-6 24 0,-1 10 6,-20-15 0,-2-2-437,-4 4 352,-5 9-156,-9-22 151,-5-6-208,-8-6 108,-4-6-270,-3-5-263,-2-10-521,-1-5-2627,-7-31 3781,14 12 0,2-6 0,17 24 0</inkml:trace>
  <inkml:trace contextRef="#ctx0" brushRef="#br0" timeOffset="2348">18425 8644 17736,'-32'26'375,"1"1"1,-4 10 0,6 5-267,13 14 0,7 4-109,-2 1 0,3 1-887,3 0 0,6-2 438,9-11 1,6-6 360,11-1-741,-1-16 0,2-5-1860,11-7-1209,8-2 3898,-13-12 0,-16 0 0,-6 0 0</inkml:trace>
  <inkml:trace contextRef="#ctx0" brushRef="#br0" timeOffset="2672">18640 8930 17126,'32'16'148,"0"0"1,26 16-149,-25-5-51,0-5-139,-2-2-471,-2-6-274,-3-6-1227,-2-4-1608,-3-5 3770,-2-5 0,-9 3 0,-4-3 0</inkml:trace>
  <inkml:trace contextRef="#ctx0" brushRef="#br0" timeOffset="2899">18997 8858 15933,'-2'52'888,"0"-1"1,-3 12 0,0 1-777,0-15 0,-1 0-78,-2 16 0,0-4-68,-1 1-121,4-27 1,0-3-406,0 0-1148,1-13-2560,2-9 4268,1-13 0,0 2 0,0-2 0</inkml:trace>
  <inkml:trace contextRef="#ctx0" brushRef="#br0" timeOffset="3317">18616 8692 16684,'31'-53'1472,"0"5"-1197,-8 21 16,0 3-207,-1 3 96,4 6-146,-9 8 94,4 7-128,-10 9 0,1 5-179,3 15-292,-5-7-2200,7 21-1710,-8-17 4381,4 10 0,-9-22 0,0-3 0</inkml:trace>
  <inkml:trace contextRef="#ctx0" brushRef="#br0" timeOffset="3882">19282 8549 16168,'11'66'478,"-1"-1"0,-2-7 0,-1 0-386,1 8 1,-1 0-91,-3-11 1,-1-2 45,-1-3 0,1-3-48,-3-6 0,1-2-314,0 28-330,-1-29-6912,2 2 7556,-1-28 0,0-1 0,-1-11 0</inkml:trace>
  <inkml:trace contextRef="#ctx0" brushRef="#br0" timeOffset="4282">19473 8858 14236,'-10'-12'1608,"2"2"-1048,8 10-79,25 40-167,-5-12-152,0 2 1,3 2-15,0-4 0,2-1-106,-1-3 0,0 0-126,23 21-828,-6-14-292,-25-22-1754,-2-2-2604,-11-6 5562,-4-1 0,1 0 0</inkml:trace>
  <inkml:trace contextRef="#ctx0" brushRef="#br0" timeOffset="4499">19449 9263 15732,'27'-40'341,"1"-1"1,-2 2-1,0 3-307,15-12 56,-1-1-90,-1 3-443,-6 4-913,-6 9-917,-5 10 2273,-5 9 0,-9 7 0,-1 4 0</inkml:trace>
  <inkml:trace contextRef="#ctx0" brushRef="#br0" timeOffset="4837">19806 8596 16499,'30'32'524,"-1"-1"1,-1-1-1,-4 0-53,-1 11-197,-3 3 24,-3 2-91,-5 2-78,-7-12 0,-1 0-68,0 19-28,-6-7 1,-5 2-418,-7-9 1,-5-1-57,0 2 0,-6 0-1072,-6-6 0,-6 0 0,1-4-698,-1-1 1,-1-2 2041,-14 9 1,4-5-1,8-8 1,15-10-1</inkml:trace>
  <inkml:trace contextRef="#ctx0" brushRef="#br0" timeOffset="5662">16331 8573 15804,'35'-6'437,"1"1"0,0-1 0,-2-1-157,19-5-3034,5-6 3062,3-2-681,2-5 426,-33 13 0,2-2 50,7-4 1,0 0-70,16-7 354,-21 10 0,-3 1-427,-8 4-824,-5 3-850,-25 9 2053,-15 11 1,7-6-1,-5 5 1</inkml:trace>
  <inkml:trace contextRef="#ctx0" brushRef="#br0" timeOffset="5928">16450 8596 13788,'-5'-10'1646,"2"2"-755,3 8 520,0 0-912,34 12-79,-11-3-128,31 14-135,-17-4 61,4 3-156,4 3-57,2-2-10,2-1-763,-6-8 0,2 0 768,-12-4 0,-1 0 0,4-1 0,-4 0 0,-5-1 0</inkml:trace>
  <inkml:trace contextRef="#ctx0" brushRef="#br0" timeOffset="7194">16521 9215 17272,'38'2'425,"0"-1"1,25 1-356,-24 8 0,0 1-31,19 5-33,-2-3 72,-5 0-67,-5 0 23,3 2 39,-13-1-73,-5-1 117,-18-6-72,-10-4 33,-2-2-61,-1 1 50,-8 0-67,1 0 0,-7 2 0,2 0 80,-12 8-24,2-1-23,-11 8 174,-17 13-143,18-11 1,-1 1-62,-1-1 0,-2 1 64,-10 6 0,-2 0-11,9-9 0,2 0-146,4-2 1,2-2-297,-15 6-954,37-13-407,8-3-2684,1 1 4431,1-3 0,-1-1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1:21.1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20687 2786 12651,'4'46'457,"0"-1"1,-1-2-1,1-1-37,1-2 0,0-1 34,2 25-314,-3-20 0,0 0 0,0 18-51,-2-19 1,0 0-17,-1 19-56,0-24 0,0-2-12,-1 2 175,0-4-85,0-16 442,0-4-413,-11-35-113,-6-32 14,6 18 0,0-3-25,0-13 0,2-3 0,3 4 0,3-3-23,6-4 1,4-5 0,-1 6-104,0 6 1,2 2 91,5-20 1,5 9-580,4 30 507,2 10-18,20 6 393,8 32-121,-15 9 1,-3 8 36,-9 3 0,-5 4-79,1 2 0,-8 0-36,-15-1 0,-8-4 138,-8 4 195,-19 6-341,-2-29-62,-3-11-395,17-39 1,1-19-1,2 8 1,-10 10 0,8-30-1,1 0 1</inkml:trace>
  <inkml:trace contextRef="#ctx0" brushRef="#br0" timeOffset="516">21663 2453 17372,'-35'24'382,"-1"0"1,5 8-1,-1 5 1,5 0-967,1 8 0,3 2 647,2-1 1,-1 3 0,5 0-1266,3 8 1,5-2 1218,2-1 0,4-2-17,6-5 0,2-2 408,1-6 0,3-2-786,6 1 0,7-4-972,18-2 1,5-6-234,-13-5 1,2-4 1478,15-2 1,-3-7 0,-16-8 0,-9 0 0</inkml:trace>
  <inkml:trace contextRef="#ctx0" brushRef="#br0" timeOffset="953">21806 2881 15922,'33'36'323,"-1"0"0,-1-3 0,-1-2-262,6 3-1933,0-3 1783,-2-5-813,9-4 902,1-13 0,-14 0 0,-6-12 0</inkml:trace>
  <inkml:trace contextRef="#ctx0" brushRef="#br0" timeOffset="1182">22258 2881 18196,'-22'60'383,"-1"1"1,1-1 0,2-6-1,-1 4 1,0-2 0,3-5-384,1-4 0,2-3 0,0-1-56,-3 7 0,1 0 0,4-11-437,5-10-453,3-8-326,3-3-627,1-9-1338,4-9 3237,1-9 0,0 2 0,-1-1 0</inkml:trace>
  <inkml:trace contextRef="#ctx0" brushRef="#br0" timeOffset="1703">22020 2572 16084,'61'-12'566,"-5"3"-516,-25 9-16,-1 0-404,3 0-352,-11 0-2645,0 0 3367,-16-2 0,-2 2 0,-4-2 0</inkml:trace>
  <inkml:trace contextRef="#ctx0" brushRef="#br0" timeOffset="2136">22210 2476 11329,'-11'0'2621,"2"-1"-2150,9 1 33,-16 44-40,8-19-110,-12 36-158,13-31 157,-1 5-437,4-17-185,0 1 224,4-20 45,9-17 22,5-12-27,4-4-1,2-2-33,-8 15 39,-2 3-11,-1-1 11,-5 7 67,0-2 73,-22 6-134,-4 3 66,-15 2 35,10 2-62,7 1-124,14-1-50,3 1 129,8 6 56,3 5-22,9 9-28,18 18-1889,16 5 1883,-19-17 0,-1-2 0,10 6 0,-12-12 0</inkml:trace>
  <inkml:trace contextRef="#ctx0" brushRef="#br0" timeOffset="2533">22663 2477 15838,'4'54'399,"-1"1"1,1 4-1,-3 0-197,-3-5 0,-1 0-2270,0 5 1,0 0 2165,0-1 0,-1-1-90,1-9 1,1-2 596,-1-7 1,1-2-936,0 13-532,0-15-2008,2-12 2870,0-6 0,0-9 0,0-3 0</inkml:trace>
  <inkml:trace contextRef="#ctx0" brushRef="#br0" timeOffset="2964">22853 2834 14622,'38'37'836,"-1"1"1,9 7 0,-3-2-574,3 1-213,-9-10 1,-1-1-51,2-2-297,3 0-202,-21-18-492,-6-6-633,-7-4 1624,-5-1 0,-3-2 0,0 0 0</inkml:trace>
  <inkml:trace contextRef="#ctx0" brushRef="#br0" timeOffset="3166">22877 3215 16096,'44'-33'1321,"3"-4"-1030,-1 0-151,3-8-1133,-1-1 903,-7 3-290,-7 8-1031,-7 13-2353,-9 11 3805,-5 8 0,-7 3 0,-3 0 0</inkml:trace>
  <inkml:trace contextRef="#ctx0" brushRef="#br0" timeOffset="3492">23472 2357 16633,'29'39'768,"-1"0"1,1 0 0,7 12 0,-4 0-511,-5 3 0,-3 0-2254,-6-7 0,-2 0 2150,0 0 0,-2 1-20,-2 5 1,-3-2-48,-2-16 0,-3-1-87,0 5 0,-3-3-45,-8 11-403,-8 7-481,-14 4-197,-8-8 0,-7 2 305,7-9 1,-4 1-1016,5-6 1,-3 2 0,2-2 1835,-8 7 0,5-4 0,-5 5 0,14-14 0</inkml:trace>
  <inkml:trace contextRef="#ctx0" brushRef="#br0" timeOffset="4766">21639 5310 14561,'5'44'483,"1"-1"1,0 4 0,0 0-241,-2-3 1,-1 1-121,1 6 0,1 1-8,-2 2 0,0 0-615,0-4 0,-2-3 573,0-6 0,0-3 366,-1 19-433,0-20 33,0-10 95,0-6 55,0-6-155,-2-6 11,-3-9-6,-8-38 51,-4-11-61,7 4 1,0-10 0,1 3 12,1-8 0,1-1-87,1 4 0,-1-4 0,4 4 45,6 0 0,4 3-20,9-6 1,5 6-71,9-3 90,-6 26 0,2 8 56,6 17 129,2 16-84,2 9-29,-4 15-22,-14-3 1,-3 4 72,-5 3 1,-3 0-40,1 0 0,-6 0 28,-10 5 0,-10-5-208,-10-16 1,-5-5-95,-20 9-286,-14-31-303,37-25-514,7-13-1659,7-1 2952,9-1 0,4 20 0,3 9 0</inkml:trace>
  <inkml:trace contextRef="#ctx0" brushRef="#br0" timeOffset="5178">22544 4834 17680,'-31'36'512,"-1"1"0,5-2 0,1 2-297,-5 13 1,1 2-2303,6-2 1,4 2 2234,1 1 1,4 4 194,7-8 0,2 2 0,5-1-315,6 16 0,8-2-532,1-15 0,5 1 0,4-5-516,14 5 1,6-8 1168,15-7 1,-1-8-1,2 0 1,-1-14-1</inkml:trace>
  <inkml:trace contextRef="#ctx0" brushRef="#br0" timeOffset="5577">22782 5286 15378,'35'34'407,"1"-1"0,-1-1 1,-3-2-268,14 8-51,0-1-193,-16-15 1,1-2-603,12 5-4984,17-3 5576,-35-17 1,-1-5 0,-19 0-1</inkml:trace>
  <inkml:trace contextRef="#ctx0" brushRef="#br0" timeOffset="5821">23234 5286 16672,'-2'46'474,"-1"-1"0,-2 3 1,-3-1-296,-4-3 0,-4-1-2338,-1 8 1,-3 2 2211,0 4 1,-1-1-1,1-3 0,1-3-50,3-8 0,1-3 1243,-5 18-1409,8-23-486,6-11 106,4-9-8850,0-12 9393,2-9 0,-1 0 0,1-3 0</inkml:trace>
  <inkml:trace contextRef="#ctx0" brushRef="#br0" timeOffset="6277">22758 5072 15670,'27'-25'599,"0"1"0,-1-1 1,0 0-248,2-6 1,0-1-115,3 2 0,-1 2-70,-4 3 1,-2 3 100,17-4-112,-29 36-23,1 8-128,1 8 38,1 4-44,2 1-5,0 0-286,1-3-1637,8 6-279,-3-8 2207,11 9 0,-18-21 0,-1 1 0</inkml:trace>
  <inkml:trace contextRef="#ctx0" brushRef="#br0" timeOffset="6640">23663 4834 16196,'0'53'376,"0"-1"1,1 1-1,-1 9 1,0 3-1,1 1-302,-1-14 0,0 1 1,0 1-1,0-1-184,0 1 1,0 1 0,0-2 0,0-5-479,0 17 0,0-8 588,0-10 0,0-12 0,0-25 0,0-2 0</inkml:trace>
  <inkml:trace contextRef="#ctx0" brushRef="#br0" timeOffset="6925">23925 5191 15238,'40'45'500,"1"0"1,-4-4 0,-1-3-445,6 1-236,-12-16 1,0-3-1641,6 3-297,2-1 2117,-32-18 0,-7-4 0,-2 0 0</inkml:trace>
  <inkml:trace contextRef="#ctx0" brushRef="#br0" timeOffset="7137">23924 5643 15552,'23'-56'498,"0"0"1,-5 9 0,2 3-362,7 5 0,1 2-84,-7 10 0,1 0-238,8-7 1,0 3-1194,13-7-2101,6 1 3479,-25 31 0,-13 4 0,-5 2 0</inkml:trace>
  <inkml:trace contextRef="#ctx0" brushRef="#br0" timeOffset="7491">24377 4596 15748,'26'38'520,"1"0"1,-1 0 0,0 0 0,0 1 0,-3 0-514,2 10 1,-2 0 342,1 4 0,-1 1-25,-2 0 0,-2 0-112,-4-4 0,-2 3-55,-6-8 1,-1 3 0,-3-2-1498,-2 5 1,-4 1 1391,-2 15 0,-5-2-383,-4-19 1,-5-4 329,-2 1 0,-5-1-710,-4-4 1,-4 2 0,1-4 398,-9 6 0,-1-2 48,5-5 0,-4 1 0,2-2-123,-5 0 0,1-1-363,7-4 0,0 0 1,1 0-672,-6 5 0,0 1 1523,6-3 0,-2 1 1,7-4-1,-9 8 1,1 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1:53.6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3762 7739 14969,'11'34'502,"0"-1"1,0 1-1,0 4-342,-2 11 1,0 8 0,0-4-2816,0 0 1,0 2 2670,1 4 1,0 5 0,-1-7 681,-2-16 0,-2-4-673,0 4 0,0-3-31,0 4 6,0 7-134,-4-34 950,0-6-777,-1-5 12,-5-31 16,-8-26-62,6 17 1,-1-4 783,-1-9 0,0-7 0,1 4-786,2-5 0,0 0 10,1 4 0,1-2 0,1 4-13,4 2 0,2 3 0,3-2 0,2 3 0,7-8-34,9 1-475,-5 34 420,5 6 89,2 7 89,2 13 1,1 9-17,-3 14-23,-3 7 96,-5 22-6,-8-14 25,-7-9 0,-8 0 48,-33 13-163,5-12 694,-22-13-878,21-30-57,0-7-66,3-9-572,6-5-261,9-1-2584,7 3 3674,9 5 0,0 10 0,1 4 0</inkml:trace>
  <inkml:trace contextRef="#ctx0" brushRef="#br0" timeOffset="467">4595 7572 19087,'-38'40'519,"0"0"-1,1 3 1,4 3-477,9 4 0,4 1-28,4-9 0,3 3-849,3 12 0,6 0 807,11 10-37,0-24 1,4-1-277,16 9-225,6-7-83,2-9-24,1-6-128,-1-8-834,3-6-2045,-5-5 3788,-1-3 1,-16-4 0,-5-1 0</inkml:trace>
  <inkml:trace contextRef="#ctx0" brushRef="#br0" timeOffset="775">4785 7858 15827,'1'5'1355,"0"-1"-201,-1-4-880,36 44-100,-9-18-104,2 6 0,1-1-70,11 3-33,-1-3-354,0-4-353,-4-4-4087,9-2 4827,-16-8 0,-2-3 0,-19-9 0</inkml:trace>
  <inkml:trace contextRef="#ctx0" brushRef="#br0" timeOffset="1052">5166 7882 17322,'14'64'885,"-12"-19"0,-3 6 0,-1-2-636,-6 8 1,-2 1-228,4-10 0,-1 1 1,0-3-7,-3 2 1,0-6-17,1-4-179,1-9-325,2-2-241,1-7-342,2-8-733,2-6-2398,1-10 4218,2-2 0,-2-1 0,2 2 0</inkml:trace>
  <inkml:trace contextRef="#ctx0" brushRef="#br0" timeOffset="2263">4999 7596 17596,'30'-7'454,"2"2"-443,-2 11-11,1-2-140,8-1-1249,-7-2-381,-5-2 1770,-12-6 0,-13 3 0,-2-3 0</inkml:trace>
  <inkml:trace contextRef="#ctx0" brushRef="#br0" timeOffset="2577">5118 7477 13933,'-5'-4'2583,"-9"45"-1771,8-7-656,-6 24-66,7-26-90,4-22-6,9-2 6,0-10-5,9-5 5,-1-2-34,2-4-179,8-2-89,1 1 117,-2 2-106,-5 4-359,-13 3-341,-4 2-617,-8 0-459,-7 0-2497,-4-1 4564,-3-2 0,9 3 0,3 1 0</inkml:trace>
  <inkml:trace contextRef="#ctx0" brushRef="#br0" timeOffset="2777">5118 7477 17311,'23'49'61,"0"0"1,-6-10 0,1-4-1082,27 12-2105,-16-24 3125,-2-3 0,-13-11 0,-5-3 0</inkml:trace>
  <inkml:trace contextRef="#ctx0" brushRef="#br0" timeOffset="3311">5666 7477 16656,'-4'41'399,"-1"0"1,1 6-1,1 0-226,3 2 1,0 1-54,0 5 1,0 1-43,1-1 1,1 0-43,0 4 1,0 0-301,3-9 1,0-3-115,-1-8 0,0-4-966,7 12 1344,-2-42 0,-5 1 0,1-10 0</inkml:trace>
  <inkml:trace contextRef="#ctx0" brushRef="#br0" timeOffset="3676">5856 7834 17165,'27'37'521,"-1"0"0,9 11 0,0-4-421,7 7-100,-13-18 0,0-1 0,11 3-324,-5-7-981,4-4-112,-16-10-695,-3-3-3310,-15-8 5422,-8-2 0,-1-1 0</inkml:trace>
  <inkml:trace contextRef="#ctx0" brushRef="#br0" timeOffset="3878">5928 8239 18537,'17'-39'205,"0"-1"1,1 2 0,1 2-206,21-13-45,0-1-712,-15 20 1,0 2-1501,8-9 2257,2 4 0,-24 25 0,-6 6 0</inkml:trace>
  <inkml:trace contextRef="#ctx0" brushRef="#br0" timeOffset="4242">6356 7382 17266,'38'11'485,"-1"0"1,-1 2-1,-4 4 53,6 22-45,1 16-454,-19-22 0,-2 3 157,0 6 0,-1 2-1489,0 4 1,-3 2 1359,-3 0 1,-1 0-273,-3 0 0,-3-1 252,0-5 1,-3 0 42,-5 5 0,-4 1-51,-7-3 0,-3-2-64,3-5 0,-4-4-139,-3-2 1,-7-7 163,-9-21 0,0-4 0,6 7 0,-25-17 0</inkml:trace>
  <inkml:trace contextRef="#ctx0" brushRef="#br0" timeOffset="4962">7213 7715 18280,'60'29'409,"0"0"0,-11-7 0,-2-1-367,-3-3 0,-3-2-694,21 4 692,-3-3 208,-3-1-186,5 3-6,-6 1-23,-15-5 155,-14-3-59,-23-9-28,-3-1-23,-6 2 328,-4 0-362,-9 3-44,-7 3 0,-8 2 12,-13 4-12,-6 2 2,22-6 1,-2 0 5,-10 7 1,-1 1 10,1 1 1,1-1-20,3 0 0,3-1-1355,-18 12 1355,50-22 0,-2-3 0,16-6 0</inkml:trace>
  <inkml:trace contextRef="#ctx0" brushRef="#br0" timeOffset="6091">8427 7596 16672,'16'39'468,"0"-1"1,0 3 0,0 1-352,-5-2 1,0 0-31,1 6 0,-1 0-352,-1 1 0,0 0 296,-1 5 0,-1-2 95,-2-10 1,-1 0-119,-1 1 1,-1-3 42,0 4 190,-3-13-224,-12-41-12,1-7 46,-11-24-51,4-8 2,8 19 1,1-3 31,1-8 0,1-3-201,1-3 1,3-4 140,5-14 1,4 2 191,-2 22 0,3 3-144,8-11 1,4 8 5,9 19 56,26 6 17,-7 39 128,-18 4 1,-4 6-65,-8 2 0,-5 3-134,-4-1 0,-7 0-96,-17-1 1,-7-6-378,-8-7-230,-23 5-264,18-36-1775,3-5 2711,0-11 0,15 11 0,7 3 0</inkml:trace>
  <inkml:trace contextRef="#ctx0" brushRef="#br0" timeOffset="6613">9427 7430 18448,'-22'38'416,"-1"1"1,0 3-1,1 0-262,3-4 0,2 1-363,-2 7 1,1 2 368,2 2 0,2 2-1287,4-2 1,2 1 1157,1-5 0,5 0-3,7 8 0,7-2-583,6-5 0,4-3 177,-2-5 0,3-3-79,5-7 0,2-7-1200,17-8 1657,14-5 0,-27-7 0,3-2 0</inkml:trace>
  <inkml:trace contextRef="#ctx0" brushRef="#br0" timeOffset="6976">9641 7787 17428,'45'30'203,"0"0"1,-2-3 0,-5-1-204,5 1-34,-1-4-375,-3-4-576,-5-7-785,-4-5-1966,-7-4 3736,-6-5 0,-8 2 0,-5-2 0</inkml:trace>
  <inkml:trace contextRef="#ctx0" brushRef="#br0" timeOffset="7226">10046 7763 18756,'6'51'595,"1"0"1,-3 2 0,-3-2-445,-5-8 0,-2-1-14,-1 4 0,-1 2-42,-3 11 1,-1-2-96,5-20 0,0-1-353,-1 9 0,0-5-2464,4-11 616,1-5 2201,2-32 0,1 2 0,0-11 0</inkml:trace>
  <inkml:trace contextRef="#ctx0" brushRef="#br0" timeOffset="7677">9689 7596 18554,'22'-48'592,"-1"0"0,-3 9 0,0 3-469,3 8 0,0 2 79,9-6-85,-4 4 7,1 9 111,-6 12-112,1 22-89,-9 7-214,3 34-1404,-1 1 990,-6-24 0,1 0 594,4 8 0,-1-4 0,0-4 0,3 3 0</inkml:trace>
  <inkml:trace contextRef="#ctx0" brushRef="#br0" timeOffset="8110">10475 7715 17742,'28'30'427,"0"1"1,0-2 0,-1-1-265,17 14-74,3-1-44,-15-14 0,2-2-390,-4-4 0,0-1-310,25 15-2168,-18-16-1355,-27-14 4178,-7-3 0,-4-2 0,-2 0 0</inkml:trace>
  <inkml:trace contextRef="#ctx0" brushRef="#br0" timeOffset="8328">10546 8144 17927,'20'-36'328,"-1"0"1,1 1 0,-1 2-228,12-16-62,1-4-39,-1-3-207,-3 3-382,-3 6-553,-4 8-2060,-3 11 3202,-6 11 0,-5 10 0,-4 4 0</inkml:trace>
  <inkml:trace contextRef="#ctx0" brushRef="#br0" timeOffset="8958">10379 7310 16566,'-2'63'651,"0"1"1,0-9-1,2 2-560,3-5 1,3 3 0,-1-2 28,0 12 1,0-2-1017,-1-2 1,0-1 920,0-5 0,0-2 260,-1-8 1,1-1-589,1 0 0,1-3-576,2 8-5092,11 0 5971,-8-36 0,2-2 0,-9-9 0</inkml:trace>
  <inkml:trace contextRef="#ctx0" brushRef="#br0" timeOffset="9427">10951 7001 16605,'41'50'827,"0"0"1,-6 0 0,1 5 0,-5-2-470,-2 2 0,-3 0-612,-2-4 0,1 4 1,-4-5 362,-4 1 0,-3-2 145,-1-1 0,-3 0-229,-3-3 1,-3 1-7,0 0 1,-2 0-200,-3-1 1,-2 1 181,-2-2 1,-3 1 0,-3-2 0,-4 0-1,-14 16 1,-4-1-56,7-16 0,-2-2-337,-1-1 0,-4 1 0,0-4-725,-7 0 1,-2-5 1114,-7 6 0,1-5 0,-9 3 0,14-12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21:22:33.6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16854 6929 17417,'-30'31'952,"4"1"-845,10-5 27,2 5-44,0 3-40,5 3-11,3-1-39,3-1-50,2-4-320,15 1-78,5-10 163,7-6 100,7-19 185,-14-10 11,2-11-5,-9-6 55,-3-4-50,-3-5 23,-3-3 89,-2 0 118,0-12 78,-5 12-128,2 4 10,-4 20-111,4 18-6,10 37-44,1-7-40,7 30-169,-2-21-145,0-1-290,-1-7-421,1-8-919,2-9-1501,-1-8 3445,1-5 0,-8-2 0,-3 0 0</inkml:trace>
  <inkml:trace contextRef="#ctx0" brushRef="#br0" timeOffset="353">17116 6977 14370,'10'33'933,"0"0"0,8 27 198,-7 5-907,-4-27-34,0 16-111,-6-39-12,0-8-151,-1-5 84,0-9 61,0-8-61,0-9 12,0-7-7,3-3 1,2-2-1,12-13-385,9 8-253,2 5-2425,16 17 3058,-10 19 0,-6 0 0,-10 4 0</inkml:trace>
  <inkml:trace contextRef="#ctx0" brushRef="#br0" timeOffset="935">17497 6953 17966,'-12'36'252,"0"0"0,-6 28-258,16-12-27,7-23-90,4 11-68,7-31 29,1-4-73,9-11 235,-3-19 28,4-36 28,-14 9-17,-5-14 6,-8 34 184,-8 0-55,2 12-1,-5 3-55,7 13-73,2 6-45,4 7 0,5 8 33,5 11-27,8 9 39,3 7 2,-6-8 1,-1 3 3,7 22 8,-7-7 0,-3 3 19,-7-11 1,-3-1-21,3 0 1,-4 0-174,-6 2 0,-3-4 222,-4-2-68,-12 1-39,3-28-190,-18-23 117,16-11-146,-7-28-168,24-13-1924,10 11 1,4-3 1506,-2 10 1,3-1 803,7-17 0,2 6 0,-2 11 0,1 4 0</inkml:trace>
  <inkml:trace contextRef="#ctx0" brushRef="#br0" timeOffset="1601">17949 6929 16600,'5'52'444,"0"0"0,-1-3 0,0-3-343,2 17-168,-1-26 67,-1-15 6,0-26-1,2-7 40,-1-7-45,3-8 0,-2-4 0,3 1 0,-1 0-6,5 0-5,-3 11 6,8 4 33,-5 30-28,0 1 5,-1 27-5,-8-17 6,-1 6-1,-3-16-5,1-6-112,-1-6-22,1-2 128,-1-11 6,3-5 0,1-10 0,6-19-5,-1 11-46,12-11 51,5 37 0,-4 7-117,3 24-197,-15 3-436,0 2-718,-3 0-1562,0-5 3030,-2-3 0,-2-11 0,-1-5 0</inkml:trace>
  <inkml:trace contextRef="#ctx0" brushRef="#br0" timeOffset="2051">18473 6906 18050,'-4'44'244,"-1"0"1,2-2 0,0-4-245,1 5-129,9-6-269,3-26 348,3-2 5,4-25-95,-5-13 106,-2-5-27,-3-25 22,-6 30 39,0-12 0,-2 26 128,-1 4-32,1 6-40,-1 12-56,11 26 0,0-6-196,8 15-297,-1-23-577,2-4 73,8-8-1792,0-3 2789,5-4 0,-15 0 0,-4 0 0</inkml:trace>
  <inkml:trace contextRef="#ctx0" brushRef="#br0" timeOffset="2284">18783 6882 13704,'5'1'2509,"21"32"-1770,-12-12-358,19 26-218,-14-23-163,-1-3-510,2-2-319,-8-9-2106,0 2-1328,-9-7 4263,-5 1 0,2-4 0,-3 0 0</inkml:trace>
  <inkml:trace contextRef="#ctx0" brushRef="#br0" timeOffset="2456">18806 7120 16947,'15'-35'220,"0"-1"0,0 2 1,1 3-109,14-9-272,-9 14 0,2 0 160,2 1 0,-1 1 0,9-11 0,-4 12 0</inkml:trace>
  <inkml:trace contextRef="#ctx0" brushRef="#br0" timeOffset="5845">19497 6596 12309,'7'37'476,"1"-1"0,-1 0 0,0-1 51,1 16-174,-1 5-85,0 6 15,-4-18 0,0 2 11,-1-4 1,-1 0-178,1-1 1,-1-2 156,-1 21-151,0-39-44,0-6-34,0-12 123,-5-15-124,-1-5 35,-5-14-79,0-6 11,0-6 17,4 8 0,1-1-22,1-22-4,3 11 1,5-1-20,5 13 1,3 3-80,11-29 63,20 23 89,-14 33 5,7 12-10,-12 12 5,-3 7 213,-2 16-34,-10-8-78,-3 10 44,-14-13-72,-5-1-84,-22 1-196,-6-14-2000,-17-26 2151,30-41 0,3 13 0,29-9 0</inkml:trace>
  <inkml:trace contextRef="#ctx0" brushRef="#br0" timeOffset="6249">20139 6572 18235,'-19'38'323,"-1"1"0,2-3 0,1 2-127,-1 8 0,2 2-531,4-6 1,2 1 364,-6 17 1,3 0-1042,8-16 0,2-2 1005,0-6 1,1-1-40,6 18 402,5-11-761,6-8-173,8-1-45,5-7-2083,25-7 2705,-1-13 0,-8-3 0,-15-5 0</inkml:trace>
  <inkml:trace contextRef="#ctx0" brushRef="#br0" timeOffset="6529">20306 6929 16068,'33'29'328,"1"-1"1,-3-1-1,-2-3-266,5 0-12,0-2-50,-3-5-285,-2-5-343,-4-4-800,-2-5-1502,-6-3 2930,-3-5 0,-7 2 0,-3-1 0</inkml:trace>
  <inkml:trace contextRef="#ctx0" brushRef="#br0" timeOffset="6746">20639 6953 13278,'-2'-3'3142,"-1"0"-2593,3 3-151,-18 47 11,5-13-127,-6 18 1,-2 3-42,-2 8-191,4-10 1,0 0-1191,6-17 1,6-4 1139,17 7 0,-9-14 0,28-39 0</inkml:trace>
  <inkml:trace contextRef="#ctx0" brushRef="#br0" timeOffset="7064">20854 6596 17860,'7'55'369,"1"1"1,0 1 0,-1 0-278,-4-10 1,-1 2-177,0-2 1,0 3 0,-1-2 86,0 11 0,0-1-964,3 10 0,2-6-1873,2-7 2878,10-25 1,-10-28 0,1-2 0</inkml:trace>
  <inkml:trace contextRef="#ctx0" brushRef="#br0" timeOffset="7315">21092 6977 17120,'31'31'347,"1"1"1,-3-4-1,-2-4-325,0-9-318,8-4-52,-12-5-374,2-3-2437,-16-1 3159,-5-1 0,-2 0 0,-2 0 0</inkml:trace>
  <inkml:trace contextRef="#ctx0" brushRef="#br0" timeOffset="7528">21115 7263 15406,'-21'-4'1574,"4"1"-1159,17 3 470,27-38-415,11-17-416,-9 15 1,3-6-1,-1 2-276,0 0 1,0 0-275,8-10 1,-3 5-1561,-8 11-2606,-7 11 4662,-9 10 0,-6 9 0,-4 5 0</inkml:trace>
  <inkml:trace contextRef="#ctx0" brushRef="#br0" timeOffset="7812">21449 6477 17977,'37'45'803,"-1"0"0,-2 1 0,-7 0-507,-16-6 1,-6 0-109,1 6 0,-2 2-130,-1 4 1,-1 1 36,-3-2 1,-3 1-46,-5 6 0,-2-3-50,3-17 0,-4-1-255,-10 13 1,-4-4-659,-10 2-978,-8-3 1,-4-1 305,17-17 0,-1-2 1585,-16 12 0,3-4 0,8-9 0,10-6 0</inkml:trace>
  <inkml:trace contextRef="#ctx0" brushRef="#br0" timeOffset="10349">18068 7620 14325,'42'14'229,"-1"-1"1,-2 0 0,-3-1-174,1 3-1977,22 4 1921,-19-11 0,2 2 0,-29-10 0</inkml:trace>
  <inkml:trace contextRef="#ctx0" brushRef="#br0" timeOffset="10597">18402 7525 14555,'6'9'2162,"-1"-2"-1490,-5 25-84,0-7-78,0 32-180,-3-11-155,-3 7-24,-6 5-151,-4 3-34,-3 1-387,-1-3-301,-1-6-4436,-6 5 5158,9-23 0,1-4 0,12-23 0</inkml:trace>
  <inkml:trace contextRef="#ctx0" brushRef="#br0" timeOffset="64206">3976 11335 15249,'10'43'330,"0"1"1,4 16 0,0 6-274,-5-18 1,-1 4-1,0 1 1,0-3-4,2 6 0,-1-3 0,-1-1-30,1 3 1,-1-1-1,-1-4-7,-1-2 0,-1-9-17,-2-7-208,3 13 208,-5-38 0,0-5 180,-1-4-7,0-8-16,-5-28-129,-1-1 0,-3-8 0,1-2-28,0-3 0,0-2 0,0-1-1053,-2-4 0,0-2 0,1 4 1044,0-14 1,3 10 8,4 0 6,3 5-12,5 21-100,4-2 33,5 22-84,3 6 269,14 22-101,-6 3 113,18 34-35,-18 1 12,-2 1 3170,-13 7-3181,-13-28 44,-16 15-134,-1-26 0,-12 0-6,4-15-201,-14-12-84,9-5-1047,-13-26-326,29 0 1664,10-23 0,8 34 0,8-2 0</inkml:trace>
  <inkml:trace contextRef="#ctx0" brushRef="#br0" timeOffset="64689">4928 11120 17647,'-31'59'453,"0"0"1,9-12 0,2 2-404,4 0 1,0 3 0,4-2-378,3 7 1,5-1 328,-1-2 1,4 1-13,8-10 1,4 1 0,0-4 6,-2-3 1,2-2-214,19 18 0,5-8-238,6-16-206,-3-11 0,5-5 660,9-16 0,-1-5 0,10 8 0,-26-11 0,0 0 0</inkml:trace>
  <inkml:trace contextRef="#ctx0" brushRef="#br0" timeOffset="66084">5285 11454 16308,'38'33'114,"-1"0"0,-1-3 0,-2-2-131,-4-8 0,-2-2 17,16 8-140,5 2-408,-22-17-231,-5-4-3965,1-4 4744,-10-6 0,-1 2 0,-9-3 0</inkml:trace>
  <inkml:trace contextRef="#ctx0" brushRef="#br0" timeOffset="66351">5714 11406 16163,'0'39'623,"1"0"1,-1 4-1,-2 0-394,-1-3 1,-3 3-51,0 5 1,-1 6 0,0-3-60,-1 7 1,0-1-737,0-3 1,0 2 0,1-7 615,-2 15-51,2-6 2,5-35-932,1-6-1636,3-7-760,2-10 3377,3-7 0,-1 0 0,-2 0 0</inkml:trace>
  <inkml:trace contextRef="#ctx0" brushRef="#br0" timeOffset="66867">5404 11216 17053,'52'-7'538,"-2"2"-488,3 8-55,-14-1-421,15-1-1585,-26-2-285,-4-3 2296,-13-4 0,-9 3 0,-2-1 0</inkml:trace>
  <inkml:trace contextRef="#ctx0" brushRef="#br0" timeOffset="67369">5571 11097 13553,'-5'-6'1422,"2"2"-481,3 37-543,0-13-112,0 26-23,0-23-174,0-3-49,1-6-40,-1-4-230,2-5 163,0-3 67,0-1 129,4-3-124,-1-2 102,7-11-68,2-11 6,10-25 83,-5 1-111,0 0 118,-9 12-23,-7 23-6,-1 2-28,-2 11-78,-2 1 0,-4 2 62,-5 3-51,-2 3 28,-9 12-89,3 2-73,2 0 162,8 3 84,20 0-123,2 2-67,26 11-420,-9-14-1891,0-1 1,0 0 2377,5 4 0,1 0 0,-24-16 0</inkml:trace>
  <inkml:trace contextRef="#ctx0" brushRef="#br0" timeOffset="67798">6237 11120 16818,'-3'39'337,"1"0"1,0 4-1,0 3 1,1 4-258,1 14 0,0 3 0,1-1-701,1-10 0,0-1 0,0 0 348,-1 2 1,0 0-1,4-11-4768,17 7 5165,-8-36 1,2-2 0,-10-11-1</inkml:trace>
  <inkml:trace contextRef="#ctx0" brushRef="#br0" timeOffset="68107">6475 11335 17524,'30'39'330,"0"1"0,-3-3 1,3-1-191,10 7 0,2-1-247,-10-10 1,1-1-57,9 8 1,-3-2-521,6-1-90,-24-21-745,-6-6-7130,-8-5 8648,-5-2 0,-3-2 0,-1 0 0</inkml:trace>
  <inkml:trace contextRef="#ctx0" brushRef="#br0" timeOffset="68287">6642 11787 16661,'14'-42'117,"1"0"1,0 2 0,0 3-118,11-12-151,2 1-661,-1 1-6868,13-4 7680,-15 19 0,2 5 0,-19 20 0</inkml:trace>
  <inkml:trace contextRef="#ctx0" brushRef="#br0" timeOffset="68618">6951 11025 17910,'32'31'538,"0"-1"0,6 13 0,-3 6-272,-8 8 0,-4 3-185,1 0 0,-1 3-390,-8-16 1,-1 1 0,-3-2 311,-1 6 0,-4-3-1098,-1 0 1,-2-2 1094,-1-4 0,-2-1 0,-2-5 0,-2-2 642,-4 25-1040,-8-13-268,-3-6-282,-6-5-3616,-22-1 4564,15-16 0,-4-5 0,25-14 0</inkml:trace>
  <inkml:trace contextRef="#ctx0" brushRef="#br0" timeOffset="69283">7570 11597 16756,'56'-18'788,"0"1"0,4-4 0,1-4-725,-11 2 1,1-3 0,-2 1-62,10-5 1,-3 2-393,-5 0 0,-6 4-854,-2 6 302,-33 22 942,-19 19 0,4-10 0,-10 8 0</inkml:trace>
  <inkml:trace contextRef="#ctx0" brushRef="#br0" timeOffset="69565">7737 11597 13737,'-14'-8'2655,"2"3"-2223,12 5 744,0 0-885,46 16-17,-12-7-143,3 2 1,3 0-86,15-3 27,2-2-76,-18-4 0,1-2-681,2 1 1,-1 0-493,27-1 1176,-13 4 0,-43-3 0,-5 4 0</inkml:trace>
  <inkml:trace contextRef="#ctx0" brushRef="#br0" timeOffset="69834">7832 11906 17955,'39'8'211,"1"-1"0,5 0 0,0-2-513,-6-1 0,1-1-507,17-2 0,-1 0 809,-12-1 0,-3 0 0,-6 0 0,-3 0 0,13 0 0</inkml:trace>
  <inkml:trace contextRef="#ctx0" brushRef="#br0" timeOffset="70620">8999 11501 15345,'4'66'722,"4"-6"1,1 0-701,-2-27 1,-1 1 10,5 22 1,-1-2 33,-2 1 40,-1-8-186,-2-9 79,-3-19 0,0-6 79,-2-17 234,0-28-173,-2-4-121,-2-13 1,-3-8-14,-1-7 0,-1-3 16,3 14 0,0-2 1,1 2-899,-3-7 0,3 5 867,4 11 1,5 10 8,6 21 488,45 45-382,-19 16 6,-6-5 0,-3 4-28,-15-14 0,-5 1-101,-3 4 0,-8-4-733,-30 3 290,-16-25-2554,-9-20 3014,4-29 0,35 18 0,5 4 0</inkml:trace>
  <inkml:trace contextRef="#ctx0" brushRef="#br0" timeOffset="71054">9879 11144 17512,'-30'19'500,"0"0"1,1 1 0,4 1-64,-2 18-191,-2 15-2836,8 2 1,2 6 2606,6-10 0,1 1 24,2-4 0,1 3 0,3-3 663,1 3 1,5-2-705,6 3 0,3-4-90,7 13 212,5-24 0,8-5-1307,11-12 0,3-6 404,-7 1 0,1-4 781,19-6 0,-5-5 0,-17-3 0,2-7 0</inkml:trace>
  <inkml:trace contextRef="#ctx0" brushRef="#br0" timeOffset="71535">10094 11454 17630,'29'26'199,"1"1"1,6 2 0,0-5-637,18-2-55,-2-3-421,-11-11-813,-18-8-2653,-5-3 4379,-4-2 0,-7 1 0,-3-1 0</inkml:trace>
  <inkml:trace contextRef="#ctx0" brushRef="#br0" timeOffset="71785">10427 11406 17188,'-10'36'573,"1"-1"0,-2 5 1,1 2-395,1 1 0,1 3-762,-2 6 1,-1 4 660,2-9 1,0 4-1,0-5 136,1 0 0,0-2-584,-1 9 0,3-7-2540,3-22-1089,2-7 3999,1-20 0,0-7 0</inkml:trace>
  <inkml:trace contextRef="#ctx0" brushRef="#br0" timeOffset="72168">10070 11097 16577,'19'-35'450,"1"0"0,-2 3 0,-1 3-148,-2 2 461,5 7-360,-6 9 213,8 21-437,-5 23-179,0 5-207,4 19-532,-10-28-438,5 3-750,-3-20-4301,-2-4 6228,-1-2 0,-5-4 0,-2 1 0</inkml:trace>
  <inkml:trace contextRef="#ctx0" brushRef="#br0" timeOffset="72548">10736 10906 16516,'9'50'619,"-1"0"0,1 0 0,2 14 0,-1 0-2321,-4-9 0,-1 2 0,0-2 1937,2 10 0,-1 0-136,-1-13 0,0 2 0,0-3 529,1 2 1,-1-2-982,2 11 0,0-6-2968,4-9-2717,-2-13 6038,-2-20 0,-4-11 0,-2-3 0</inkml:trace>
  <inkml:trace contextRef="#ctx0" brushRef="#br0" timeOffset="72855">10998 11240 17692,'38'34'481,"-1"0"1,0-1 0,-3-1-286,13 14-190,1-2-6,-1-6-95,-4-8-1065,6-5-3635,-18-7 4795,-4-4 0,-20-7 0,-7-5 0</inkml:trace>
  <inkml:trace contextRef="#ctx0" brushRef="#br0" timeOffset="73049">11141 11692 17305,'20'-50'354,"0"0"1,8-12 0,1 2-355,-8 24 0,1 1-1145,10-17 0,0 3-356,2 0-2947,0 2 4448,-15 30 0,-11 9 0,-3 6 0</inkml:trace>
  <inkml:trace contextRef="#ctx0" brushRef="#br0" timeOffset="73358">11546 10835 17596,'26'51'722,"1"0"1,0 1 0,-1 0-390,-4-6 1,0-1-1370,0 6 1,1 4 1262,-6-4 1,1 3 0,-3 0-130,-4-6 0,-2 0 0,-1 0-78,2-2 1,-1-1 0,-3-1-21,-9 13 0,-5-7-280,-8-1-689,-16 5-341,-5-16 422,12-15 0,-2-1-1619,0-1 1,-1 0 2506,-4 3 0,2-1 0,-3 0 0,9-4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4:39.486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15283 9239 13183,'24'-26'269,"-4"4"-191,-8 7 12,-2 2-40,7-10 29,5-5-35,13-18-38,-9 14 11,0-4-17,-14 20 33,2-5-27,-4 5 0,3-3-1,-3 6 1,-1 0-6,2 0 5,-1 2 1,0 0-6,3-1 0,1 1-6,1 3 12,4 0 0,-5 4 5,5-1-6,-3 2 1,7-2-6,-4 1 6,4-1-6,-7 0 11,-1 1-6,1 0 1,-1 0 28,0 1-29,5-1 34,8 2 1,-5 0-35,3 1-5,-11 1 45,7 0-11,-4 0-34,6 0 39,-7 0-39,0 0 0,0 1-39,0 1 83,8 4-44,-6-1 6,6 2-6,-8-3 11,0 0-5,10-2-6,2 0 0,2-1 5,11-1 1,-16 0-6,9 0 0,-12 0 6,1 0-1,-3 0 1,1 2 5,-3 0 17,2 2-28,-1 0 0,7 4 0,-5-3-6,13 5 6,0-2 0,-4 0 0,2 0 0,-15-3-5,2 1-34,11 3 5,-5-2-11,9 1 0,-9-6 6,1 0 34,-2-2 5,0-1 0,7-4 39,-4 2-39,3-2 11,-11 3-5,-1 2-1,-8 0-5,12 1 0,2-1 0,2 1 0,11-2-11,-15 0 11,10-2 0,-11 0-6,2 0 6,1-1 0,0 0 40,2-1-35,13-7 23,6-6-28,1 0 0,11-5 0,-25 11 6,7-3-6,-14 6 11,4-5 34,-8 3 11,5-5-23,-10 4-33,0-1 17,6-4-11,-5 5 5,10-8-5,-4 5 279,13-15-190,-11 7-27,4-6-29,-13 10-39,-2 0 0,1 0 0,1 0 0,-2-1 0,1 2 0,-1-2 11,-1 1-5,-3-1 61,0 0-22,-1-9-6,-1 1-39,-2 1 56,-2 5 33,-3 14-21,-2 2 16,1 5 67,0 1-151,-1 4 0,0 0 45,0 4-12,1 0-33,0 2 0,1 1 6,0 1-6,1 4 0,1 11 12,0-4 27,3 20-39,-1-17-107,6 14 51,-4-19 11,4 4 11,-1-9-10,2-2-29,2 0 39,1-2 23,3-2 11,0-2 0,-1-1 6,2-3 27,-2 1-33,1-2 6,6 2 5,1 0 34,19 3-45,-15-2 0,7 0 0,-18-3 0,9 0-6,-6-1 6,7-1 0,-7 1 6,2-2-6,1 2 5,2-1-5,1 0-5,13 0-46,3-1 51,1-1-5,8-3 5,-22 1-6,10-3 1,-12 4-1,14 0 17,-9 2-16,10-1 5,-13 1-6,0-1 6,0-2-73,0 0 73,1 0 0,1-1 11,-1 2-55,17 0-7,-11 1 28,-4 1 1,0 0-22,8 0-1,-5 0 0,0 0-1033,8 0 1011,15 0 0,-17 0-23,0 0-649,-1-2 728,-2 2-135,0-1 51,-2 1 84,0 0-10,0 1-141,15 6 134,5 2 33,-22-4 1,1 0-6,6-1 0,-2-2-50,15 0 979,4-2-929,-29 0 39,13-1-28,-11 1 23,11-2-1,-15 1-21,-2-1-12,1 2 33,-2 0 18,0 3 755,12 5-750,3 1-50,1 0 157,10-1-118,-22-6 33,10 2 12,-15-4-34,5 2-45,-9-1-5,4 1 39,-11 2-45,0 0 5,-1 2-5,-1 1 6,1 1 33,5 8 23,7 2-57,1 1 141,16 5-29,11 0-117,-9-4 6,8 0 39,-25-8-23,1-2-11,0 2 12,0 1-23,-2 1 0,-2 1 0,-2 2 5,3 12 1,-2 10 28,-1 3-34,-11-10 0,0 2 16,0 5 1,-1 1-14,-1-7 0,-1 0-3,2 5 0,-1-3 5,-1 1-5,0-5 0,0 0 0,-2-4 0,1-1-5,-1-2-23,0-3-79,0-3-173,-1-5-369,-2-4-5165,-1-5 5814,-2-2 0,-2-3 0</inkml:trace>
  <inkml:trace contextRef="#ctx0" brushRef="#br0" timeOffset="34918">8189 6358 13334,'35'43'1098,"1"1"-1056,-14-17 0,1 1-40,1 2 1,2 2 19,5 7 1,-1-1-23,-7-10 0,-2-1 6,18 20-12,-21-25 1,-4-6 5,-8-9-84,-6-7-219,0 0 303,-9-4 0,0-1 6,-16-13-6,7 2-11,-14-18 5,8 2-11,0 0 12,5 2 5,11 19-168,2 2-56,5 11 179,5 8 90,6 11 55,8 13-21,7 9 5,5 7-6,3 4-78,-9-16 0,1 0 17,12 17-20,-11-16 0,0-2-428,4-4 431,-7-6 252,-13-29-67,-12-17-112,-8-20 61,-7-18-103,4 18 0,-1-3-389,-3-5 1,1-2 391,-1-1 0,1 1-32,1 3 1,2 3-3,-7-21 0,9 20-5,6 17-1,2 9 96,12 22 156,25 44-210,-14-17 1,3 4-50,7 12 0,5 7 0,-3-4-122,-1-1 1,-1-2-40,-1-2 0,2 3 1,-4-7-903,7 14 1026,-2-7 318,-16-27-498,-4-10 230,-3-5 146,-5-19 117,-10-46-213,0 27 1,-2-3-1003,-4-11 1,-2-7 0,-1 5 968,-1 3 0,-2 1-12,-7-17 1,0 4 756,-2 3-762,6 14 43,16 24 102,17 27-78,16 25-61,7 11 0,3 7-44,-11-15 1,1 1 0,-1 0-144,1 1 0,0-1 0,-2-1 105,7 11 1,-5-7 3295,-1-4-3433,2-1 50,-9-19 253,0-14 137,-19-36 0,-9-13-171,-4-18-180,-2 5 0,-3 0 141,4 21 0,-2 2 235,0-2 1,-1-1-239,-4-5 0,0 1-14,-6-14-28,-1 0-202,20 39 230,5 14 84,17 26-78,12 22-1372,-4-9 0,3 3 1366,3 6 0,3 4-36,-5-8 1,2 3 0,-1-3-713,5 9 0,-2-4 748,0 1 0,-1-6-370,9 5 342,-21-32 79,1-26 72,-21-27-84,-3 3 0,-3-3-36,-4-6 0,-3 0 975,-2-6 1,-3 1-943,-1-1 1,0 1 104,0 5 1,1 1-165,1 6 1,2 2 17,-9-17-1,11 17-190,11 14 303,41 57-51,-15-10 0,3 6-286,2 6 1,5 7 0,1 2 0,-3-3 219,-2-2 1,-1-2 0,1 2-10,0 2 1,3 3 0,0-1 0,-5-8 18,0-1 0,-3-5 102,2 0 1,0-4-506,1-10 134,1-7 253,-6-15-528,-8-28 544,-11-2 0,-3-2 0,-1-8 0,-3-11 0</inkml:trace>
  <inkml:trace contextRef="#ctx0" brushRef="#br0" timeOffset="36860">10284 6572 11166,'37'41'356,"-1"0"1,-3-2 0,1 0 186,2 8 1,-2-2-401,-10-14 0,-1 0-59,8 12 0,-1-2-213,8 7-101,-14-21 79,-2-6 185,-19-48 61,-18-18 0,-5-8-78,6 6 0,-1-3-149,-3 3 1,-2-3-1,2 3 154,0 1 1,3 3-23,1 2 0,2 4 6,-1-6-6,6 14 95,10 24 247,7 14-242,8 10 35,12 17-365,8 12 294,-5-7 1,3 4-43,3 3 1,0 1-91,-1-1 1,1 2 106,4 3 0,-4-4-313,5 1 67,-6-8 207,-21-44 44,-19-21 46,-11-27-45,-13-10-45,7 20 0,-1-1-186,-3-3 1,-1 0 190,0 0 1,1 1 306,3 7 0,2 3-312,-4-14-84,10 19-134,15 17 459,16 26-76,12 19 0,7 11-370,-8-7 1,1 3 0,1 1 215,-1-2 0,0 1 0,0-1 228,0 2 1,-1 0 0,-4-7-240,10 11 0,-3-4-157,-10-21-252,-5-10 409,-4-7 353,-7-44-3410,-11-7 3104,-2 3 1,-3-4-45,-2 1 0,-2 0-554,-4-4 1,0 0 553,1 1 0,0 0-3,-1-6 0,2 2-322,7 18 0,2 3 322,2-19 207,22 58-61,16 37-118,-9-8 0,0 3 765,5 7 1,2 3-753,-4-7 0,1 2 0,-1-2 970,6 8 0,-1-3-978,0 1 1,-2-6-34,5 2-207,-14-23-208,-4-9 376,-5-7 112,-7-45-42,-14-3 0,-3-4-12,2-1 1,-1-3-52,-3 5 0,-2-3 1,0 6 31,5 10 0,0 3-376,-11-32 1792,19 52-1360,13 24 59,10 27 0,4 9-62,-3-6 0,3 3 110,2 6 1,2 5 0,-2-6-164,-5-9 0,-1-4 3,2 6 0,0-6-177,7-4-84,-9-17-22,9-12 364,-19-62-62,-9 23 1,-4-4-14,-3-14 1,-5-7-1,1 4-1382,-3 1 1,0 1 1372,-3-15 0,1 4-34,4 6-285,15 19 554,11 36-100,18 29-35,-11 5 1,1 7-587,3 6 1,3 6 526,-3-4 0,2 4 0,-2-3-44,7 9 1,0-1-84,-7-14 0,0 0 0,-2-6-367,11 10 2770,-12-37-2283,-19-45 24,-8 3 1,-3-5-1285,-1-10 0,-2-4 1257,-4-8 0,-3-2-29,1 1 1,-2 0-213,3 7 1,0 2 240,2 8 0,2 4-552,-1-11 493,5 25 28,10 19 230,8 30-90,15 27-94,-7-6 1,4 9 0,0 1-180,-1-2 1,1 0 0,0 0-301,1 4 0,2-1 0,-2-2 433,9 11 0,-4-12 0,-9-20 0,0-6 0</inkml:trace>
  <inkml:trace contextRef="#ctx0" brushRef="#br0" timeOffset="61633">7642 2334 14426,'1'45'140,"0"-2"-179,2 2 39,-1-6 95,2 15-89,-1 7-2269,0-13 2302,0 14-378,0-19 345,0-3 620,-1 0-626,0-1 6,-1-2 0,-1 19-18,0 6-4,-1 2 13,0-24 0,-1 3-106,1 1 0,-1 0 106,1-6 0,-1-1 509,1 6 0,1-2-506,0 3 0,0 1 930,0 2-950,-1-3 0,0 0 15,-1 14-18,1-14 1,-1 0 112,-3 23-88,1-33 1,1 2 36,-1 10 1,-1 0-40,2-11 0,-1 0-3,1 9 0,-1-1-945,1 7 953,-1 16 23,0-21-28,1 0 0,0 1 6,0 0 58,1-12 1,0 0-60,-1 19-2,1-18 0,0-1-3,-1 13-34,0-1 102,0 17-66,1-23 1,1 0-3,-1 27 0,1-30 0,1-3 6,-1 2-1,-1 1-5,-1 16 6,1-10-6,-1 13 1004,0-16-1004,1 1-5,0 0-1,0 0 0,0 14-5,1 2 11,0-1 6,0-5-1,1-15-38,-2 18-23,0-11 56,0 13-6,-1-16 6,1-1 6,-2 17-1,1-15-10,0 11 10,2-21-5,0-3 73,0-4-73,1-3-5,0-3-46,0-3-16,0-3 61,0-4 6,0-1 0,0-2 34,0 3-28,0 0 5,1 4-6,-1 0 1,1 0-6,-1 1 0,1 1 34,-1 0-34,0 1 0,0 1 0,1 6 5,-1-7-150,1 5-393,0-15 269,1 0 320,1-8 83,2-3-78,0-1-11,1 0-40,0-1-5,-1 3 40,2 0-35,0 1-5,0 1 0,2 1-50,6 1 100,5 0 12,12 1-62,-4 0-11,11 2 5,-15 0 12,8 1-12,-9 2 96,23 3-79,-16-3-11,19 2 50,-23-3-50,2 0 6,2 1-6,-1 0 5,17 0 12,7-2 22,-1 1-5,15-4-34,-27 0-14,-5 0 0,0 0 87,6 0-73,14 0 0,-15 0-6,1 0 6,1 0-5,2-1 10,0 0-10,1-2 5,0 0 0,-2-1 0,18-1 0,4-3 11,-24 3 0,2-1-6,10-1 1,-1 1 11,-16 1 0,-1 0-17,7 0 0,-2 0 0,2 2 5,0-1 1,-1 2 5,1 0-5,-1 1-6,1 1-79,0 0 79,20 0 12,-13 0-880,15 0 868,-18 1 44,22 0-44,-16-1-28,-9-1 0,0-1 23,6-2 5,15-3 0,-21 0 25,-3 2 0,2 0-19,12-1-4,-13 2 1,0 1-3,4 0 0,-1 2 40,21-2-35,-14 1-5,15 0 0,-31 0 0,0 1-22,20-2 38,-6 1 1,0 0-17,12 1-721,-21 0 0,0 1 687,16 0-321,-1 0 355,-1 0 34,0 0-34,-1 0-363,2 0 357,-16-1 1,0-1 0,22 0 5,-22 0 0,1 0-17,-1-1 0,0 1 17,21-2-57,-9 1 0,3 1 71,-11 1 0,2-1-11,0 1 1,4 0 0,-3 0-4,2 0 0,-1-1 645,9 1 1,-5 0-646,3-1 0,-1 0 990,0-1-940,0 1 399,0 0-449,1 1-33,-1 0 61,-14 1 0,0 0-28,21 0-518,-20 0 1,-1 0 517,17 0-3,-15 0 0,2 0 3,23 0-14,-22 0 0,-1 0 14,18 0-107,-18 0 0,0 0 113,21 0-1,-10 0 1,-1 0-6,9 0-14,-21 0 0,-1 0 8,16-1-44,0 0 58,-16-1 1,1-1-4,20 1-5,-20-1 0,-1 1-56,16 0 87,-15 1 0,2 0-31,21 1 0,-20 0 0,-2 0 206,18 0-206,-1 0 0,-1 0-254,-2 0 254,-1 0 1103,-1 0-1103,0 0 39,0 0-39,-1 0-11,0 0 3,-1 1 8,0 1 22,0 2-22,-1 1-33,0 0 332,0-1-283,-16-1 1,2-1-23,0 0 1,4-1-20,18 1 0,0 0 25,-19-1 0,-1-1 185,6 2 1,-4-1-186,0 2 6,-2 1-6,-2 1 16,26 4-16,-25-3 0,19 3 17,-20-3-11,-1-1-6,6 2 11,-11-1-5,0 0-1,-13-3-5,2 0 0,-7 0-39,3 0 39,-4 0 0,2-1-50,-5 1 16,0-1 17,0 1 6,1-1-17,0 2 73,8 0-96,5 1 51,0-1-5,3 0 5,-6-2 61,2-1-61,0 1 0,0 0-5,2 0 5,-2 1 5,0-1 12,-2 0-17,-1 0-56,-2-1 51,-2 0-1,-2-1 6,-4 1-11,2 0-68,-4 1 158,1 1-46,-1 0-139,-1-1 56,-1-1 50,1 0 0,-3-3 11,1-3-11,1-4 78,1-22-67,-2 7 29,0-19-29,-4 11-6,0-6 1,0-25 5,-2 26 0,-1-1-8,1 0 0,-1-1-465,-5-12 1,0 1 534,-3-11-51,4 19 1,-1 1-18,-4-20 34,1 8 1,1-3-1266,3 10 0,-1-2 1254,-2-18 0,1 0-28,3 16 0,1 4-12,2 3 0,-1 2 7,-1-21 5,1 13 764,-1 11-568,-5-22-90,4 26 1,-1 0-88,1-2 1,0 1-471,-1-1 1,0 3 456,-1-19 1113,2 11 0,1-1-1094,1 8 1,1-1-49,-2-26 1,0-1-731,3 24 1,0 1 752,0-12 0,0 1-942,2-14 942,-1 2 72,1 5-32,0 4-40,-1 3 275,1 2-224,-2 0-32,1 12 1,-1-1-14,0-20 2,0 18 1,1-1-4,0-19 34,0 2 1,1-3-40,-1 21 0,1 0 50,-1-20 1,0 2-56,-2-2 5,0 4 1399,0 2-1360,1 6 1,1-1-35,0-12 48,1 5 1,-1 0-9,1 5 577,2 8 1,1-2-579,0 7 1,0 1-40,1 0 1,1-2 42,0-9 0,1 0-15,2-8-33,-3 18 0,-1 0 0,3-11 0,-1 2 56,-1-9-11,-1 17 5,-2-6-38,-2 20 1017,0-7-1029,0 9 17,-1-11-17,1 8 0,-2 1 73,2-4-67,0 11 5,0-5-11,0 8 5,1 1 29,0 2-34,1 3-118,-1 3-1237,0 2-2387,-5 6 3742,-2 1 0,1 1 0,-1-1 0</inkml:trace>
  <inkml:trace contextRef="#ctx0" brushRef="#br0" timeOffset="64100">7666 2215 9526,'34'5'540,"0"0"0,25 4-198,-40-9 224,6 0-275,-6 2-45,5 1-10,-10 0-34,0 1-51,0 0 6,2-1 44,13 0-16,9-1-112,1 0-6,5-1-17,-10-1-44,1 0 33,2-1-39,1-1 45,19-2-39,-12-1 44,16-2-44,3 0-57,-14 2 51,-16 2 0,0 1 45,15-2-45,-13 3 0,2-1 17,2 1 0,1-1-15,-2 0 1,2 0 5,9-1 1,-2-1 2,10-3-400,-7 0 1,0 0 388,12-3-3,-21 3 0,1 0 3,17-2 6,-16 2 0,1 1-6,-8 1 0,0 0-483,14-2 1,1 0 482,-7 1 0,-2 1-6,3-1 1,-1 0-15,0 0 1,-2 1 38,-6 0 1,-1 0-18,3 1 1,-2 1 3,20-3-82,-7 2 0,0 0 81,17-1-2,-7 0 0,1-1-488,-25 4 1,0-1 484,9-2 0,3 0 3,-1 1 0,-1-1-3,-9 1 0,-1 1 0,10-2 0,3 1 0,0-1 0,-2 1 0,-10 1 0,-1 0 0,12-1 0,-1 0-263,15 0 263,-3 0 3,-19 2 0,2 1 66,-1 0 1,3 0-70,20 0 0,3-1 3,-10 1 0,-2 1-1,0-2 1,-4 1 200,-11 1 0,-3-1-203,16 0 0,2 1 0,2 0-6,1 0 6,0 0-405,1 0 407,-19 1 1,2-1 524,1 0 0,2 0-527,11 0 0,1 1-3,-12-1 0,-1 0 20,11 0 0,1 0-20,-9 0 0,-1 1-3,0 0 1,3 1 5,18 1 0,0 1 3,-21-2 0,-1 1-3,18 1 0,-1-1-187,-17-1 1,-3-1 186,-6 0 0,0-1-1152,4 1 0,0-1 1147,21 0-468,-22 0 1,1 0 472,26 0 17,-17 0 0,1 0-17,-12 0 0,1 1-63,25 1 0,0 0 63,-26 1 0,-1 0 0,27 3 0,-1 0-74,-25-1 0,-2 0 74,13 1 0,-1 1 2157,18 1-2157,-20-3 0,0 0 0,-12-2 0,1-1 502,9 1 1,0 0-491,15-3 198,-2 1-210,0-1 33,-20 0 1,2 0-34,-1 1 0,1 1 1018,6 0 0,3 1-1013,3 2 1,-1 1-6,-15-1 0,-2-1 0,4 2 0,-3 0 6,3 0-6,14 3 0,-11-2 497,10 2-497,-2-3 0,-12-2 0,9 0 0,-16-2 5,12 2-5,4 0 0,-2 1-5,11 1 5,-22-1 0,9 1 5,-13-2-10,-1-1-18,0 2 23,0 0 12,11 4 21,-8-3 12,8 3-45,-11-3 0,1-2 11,9 2-5,1-4-6,-2 1 11,-1-2-45,-19 0 85,1-1-51,-9 0 5,0 1 1,-3 0 5,3-1 0,-3 1-5,2-1-6,0 1 0,0-1 6,1 0-6,0 0-280,3 0-2090,-3 0 2370,0 0 0,-5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16:31.9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11260 10073 15361,'-21'-7'527,"2"2"-443,10 5 45,-2 0 11,-1 0 17,-1 0 22,-1 2-39,-1-1 56,-12 2-78,4-2 50,-20 1-79,14-2 18,-19 0 61,9 0-39,-19 0-68,20 0-55,-4 0 27,22 0-27,-1 0 67,2-1-68,-1-1 35,0 0 16,-8-2-34,-3 2 12,0 0-18,-9 2 52,6 0-63,-1 0 46,-9 0-46,8 0-5,-1-1 23,-16-1 10,25 0 6,-16-1-5,20 2-28,0 1 5,-2-1-11,1 1 22,-12 0 12,-15 4-23,8-1-11,-6 4 6,22-4 27,0-1 6,-11 0-39,9-2 6,-8 0 0,11 0-1,0 0 40,-1 0-34,0 0-5,-15 0-1,-5 0-5,-15 2 0,12 2 6,-9 7 0,24-3 33,-11 6-39,13-5 0,-2 0 0,-1-1 0,0 0 11,-20 2-5,13-1-6,-15 3-45,19-3 11,-2 2 40,-21 8-1,13-4 12,7-3 0,-2 0 0,9-4 0,1-1-17,0 0 0,-1 0-3,-3-2 0,3-1 3,-4 1 0,-9-2 0,18 0 0,-21 3 0,19-1 11,-16 2-11,27-2 0,1-1 6,2 0-6,1 0 0,-8-1 11,-10 1-11,6-1 6,-3 0-6,16 0-6,0-1 0,-10 3 6,5-1-44,-8 2 38,7-1-22,-1 1 28,-2 1-6,-2 1 1,-2 2-40,-3 1 34,-2 0-101,-2 3 56,-20 7 56,13-3 22,8-3 1,-1 0-18,-3 4-5,-11 4 11,20-8-5,1-2 0,4-1-6,3-1 5,2-2 1,4-1-6,1 0-62,-7 3 62,6-1-101,-14 6 62,13-5-45,-13 8-39,6-1 106,-1 0-100,-3 7 111,12-9-5,-5 5-34,8-6 11,1 1 29,-1 1-6,2-1-57,-1 3 29,0-1 39,1 2 0,0 0-22,-4 8 22,4-6 5,-3 6 1,-4 7-6,8-11-22,-8 13 22,10-14 5,-1 1 23,0 0-28,0 2 0,1-1 6,0 0-6,1-1 11,1-2-5,1 0-6,0 0 0,0 1 0,1 1 39,-6 14 11,-2 4-50,1 1 39,-3 4-33,9-22-6,-4 13 6,7-18-6,-2 8 0,1-8-12,1 3 12,0 1 6,0 4 0,0 1-12,1 1-61,1 2 72,0 15 63,1 4-74,0 0 6,0 10-34,0 2 34,0-12-5,0 9-1,2-29 12,2 15-6,-1-9-6,3 11 6,-3-16 6,1-1-12,1 10 6,1-10-50,4 19-17,4 1 95,-5-18 0,1 0-17,7 22-11,-1-6-39,-4-9 39,-2-8 33,4 8-33,-4-13 0,2 0 6,0-1-6,2 0-6,0 0 6,10 9 56,2 1-56,1 0 34,7 6-34,-14-18-34,8 6 34,-9-12 0,0 0 0,1-2 11,0 0-5,1-1 72,-1 1-78,1 0 0,1 0 0,-1 1 0,1 0 0,10 7 0,3 2 0,2 0 6,9 4-62,-17-13 56,10 5 0,-9-8 0,0-1 6,3-2 5,1-1-6,1 1 1,16 1-12,4 2 1,-1-1-6,-5-1-23,-15-3-22,-1-1 17,15 4 0,4 1-12,0-1-16,12 3-893,-27-6 954,12 2-625,-14-3 620,-1 0-29,2 1 40,-1 0 0,1 0-5,1-1-1,2 0-55,0-1 55,2-1-33,2-1-23,20-2 39,-29-1 1,0-1 22,33 1 443,-28-1 0,-2 0-449,3 0-39,11 0 40,-18-1-1,0 0 684,-1 0-678,1 0 0,-2 0 12,2 0 21,-2 0-66,0 0 33,0 0 0,-1 0-6,15 0 6,5 2 0,1-2 0,15 1 0,-25-1 3,-6 0 0,2 0-957,6 0 948,15-2 6,-18 0-6,20-6 6,-14 3 0,14-4-5,-22 5 5,0 0 0,-3 2 5,14 0 1,-12 1-6,12 1 1016,-1 0-1011,-11 0-10,25 0-1,-26 0 6,10 0-28,1 1 28,-11 0 0,13 1 0,-14 1 0,1 0 0,1 1 0,-1 1 0,2-1 6,0-1-18,21-2 15,-25 0 0,0-1-3,0 0 0,1 0 0,9 0 0,-2 0 0,9 0 0,12 0 0,-22 0 39,17 3-44,-14 0 5,14 1 0,-1 0 0,-13-2 0,13 0 39,-19-1-67,19 1 22,3 1 1,2 2 5,-23 0 0,-2 0 0,8 3-6,14 5-5,-17-4 0,19 5 5,-13-3-3,-7-3 1,0 0-25,6-1-231,15 0 264,-21-4-11,2-2 0,19-1 5,6 0 6,-1 0 22,-27 0 1,-1 0-23,7 0-20,-8 0 1,0 0-860,6 0 873,12 0 0,-16 0 1,1 0-1,0 0 6,0 0 0,1-1-11,0 1 5,1 0 6,-1 0 0,0 0 0,0 0 236,15 1-230,2 1-9,-22-1 0,0 0 3,18 1 0,-4-2 0,-16-1 0,-2-1 6,0-2-6,-1-2 50,2-2-38,0-1-12,2 0-56,0-2 56,0 1-6,0 0 6,-1 0-6,15-3 1,4-4 5,-1 1 834,11-6-840,-17 3 6,-1 1-6,3-3 6,-23 10-5,6-2 10,-4 1-5,-3-3-5,-1 0 5,-5 0 0,-7 3 0,3-5 0,-5 3 33,5-7-33,-8 9-5,1-3-1,-2 4 1,0-2 5,2-1-6,0-3 6,2 0 6,0-2-6,0 1 0,0 0 0,-1-1 0,0 0 5,0 0 1,0-2-6,1 0 0,3-11-6,2-2 12,2-13-1,-5 10 51,0-14-44,-3 19-1,1-12-11,-1 12 5,0-1 1,1 1 0,0 0-1,0 0-5,0 2 0,-1-1 0,1 1 0,2-11 0,1-2 0,0 2 6,-3 5-6,-4 11 39,2-13-33,-3 8 22,4-22-28,-3 20 0,3-20 0,-3 22 5,1-10 46,-2 12-51,0-2 0,3-18 0,-1-6 0,1-1 16,-4 20 1,0 2-11,1-9-9,-2 9 0,1-1 3,-1-6-5,2-10 5,-4 15 0,1 0 0,-1 0-6,0-14 6,0 13 11,0-10-11,-1 16 0,1 1 0,-1 1 0,0-15 0,-3-3 8,-1 8 1,0-1-3,-4-13-6,-4-10 5,5 30-5,-5-14 6,3 12-6,-3-11 5,3 13-5,0 0 6,-2 0-6,1 0 0,-2 0 11,-7-12 40,-2 3-29,4 11 0,-1 2-16,-7-8 56,-3 0-51,12 19 34,-8-8 5,5 5-16,-7-9-29,7 8-5,-1-2 17,1 1 22,-1-1-33,0 2 27,0-1-27,-1 2 5,-9-9-5,4 8 33,-20-16 17,16 17-6,-9-7-44,11 10 50,-10-6-6,-1-2-44,1 3 112,-8-3-118,18 12 84,-9-3-34,10 7-50,-3 0 45,-17-5 16,9 3-61,5 1 0,-3-1 17,-5 0 0,0 0-12,8 2 1,-1 0 27,-7-1 1,3 2-28,-5 0 0,3 1 33,-1 2-34,3 0 40,0 1-45,1 0 11,1 1 23,0-2-28,-15-2 10,-3-3-10,20 3 0,-2-1 16,-7-2 0,1-1-16,-16-4-3,24 7 0,2 0-3,-5 1 16,-15-2-16,11 3 3,7 2 0,0 0-3,-6 2-45,-10-1 45,14 2 6,0 1-6,1 0 0,0 0 11,-15 3-11,13-1 50,-26 5-50,26-3 6,-10 0-6,14-3-6,-19 0 1,-8-1 10,0-2-5,22 0 0,2 0 23,-5-1-23,-8 0-51,9 2-10,4 1 61,2 0 17,-1 2-17,1 3-6,6-1-44,-6 2-18,12-1-21,-1 0 83,-2 1 6,-1 1-45,-11 3 45,9-3 51,-8 2-46,12-5-5,0 1-67,-6-1 101,1-2-40,-9 0 1,15-2 5,1 0 0,12 0-364,-7 0 44,3 0-839,-18 5 190,1 0-2117,-11 3 3086,2-4 0,19-1 0,5-2 0</inkml:trace>
  <inkml:trace contextRef="#ctx0" brushRef="#br0" timeOffset="2726">6832 4119 13446,'-35'-6'683,"1"0"1,-30-3-231,15 12-296,8 1-56,-17 4-11,15-1-84,1 2 38,1 0-10,4 1 11,4-1-6,5 1 34,-6 4-107,10-3 34,-11 8-5,15-7-1,-5 5 6,8-4 6,-2 3-1,0 1 29,-3 3-23,0 1-11,-1 2 0,-1 0 6,0 1-6,0 0 0,0 0 22,-16 21-16,9-8-1,10-11 1,0 2-1,-10 23-5,13-16 0,-2 6 0,12-18 0,-1 1 40,0 1-40,1 0 0,-1 1 0,1 1 5,0 1-5,1 1-33,-3 14 38,1 1-5,2 12 0,2-14 11,4 8-5,0-19-6,1 8 0,0-11 6,0 9 33,0-10-34,0 6-5,1-12-56,1-3 56,3 0-5,1-3-29,2 1 85,4 3 55,4 2-22,0 0 22,7 4-50,-8-9 6,12 11-62,-10-11-28,6 5 28,-7-8 50,1 0 6,1-3 0,0 1-22,1-2 16,0 0-16,1 0 5,11 2 12,-6-3 33,17 4-68,-4-5 40,21 1-56,-18-5 12,6-2-7,-22-1 46,1 0-12,-1 0-28,12-1-5,-9-1-6,9-2 5,-1-4 6,-7 1 23,18-5-34,-9 0 6,-1 1 33,-4-1-39,-13 4-11,1 1 11,-2 0-12,0 1 12,7-1 0,-6 0 12,5 0-24,-7 1-10,1 0 22,-1-1 0,2 0-6,-2-1 6,1 1-5,-2 1-6,5-3 11,-6 3-12,8-5 7,-12 6 5,4-2 0,-6 2-6,-1-2 6,0 1 0,1-2 0,-1 0 0,1-1 0,0 0 0,1-2 0,1-1 0,1-1 0,0 0-5,2-2 5,6-6-6,-5 4 0,10-12-27,-1-1 22,-3 4 11,0-2 0,-10 15 0,-2 0 0,0-1 0,0 2-6,0-2 6,0-1 0,0 1 0,0-3 6,0 0-6,0-2 0,0 0 0,-1-1-12,3-10 12,-4 7 6,4-16-6,-7 17 0,1-7 0,-3 10 17,1-9-17,-1 6 0,0-7 0,0 9 0,-2-1 5,2-1 1,-2 1 0,2 0-1,-1 1 1,0 2 5,-1-5-11,0 6 6,-1-10-6,0 11 5,0-5 1,0 5-6,-2-2 33,-2 1-33,-3-1 0,0 1 0,-1 0 0,-1 0 40,0 1-40,-2 1 0,1 0 11,-2 1-6,0 0 1,-7-5 0,5 3-6,-10-10 5,12 10 1,-11-9-1,9 10-5,-4-3 6,0 1-6,4 6 6,-16-14-6,13 12 5,-11-7-10,0 2-197,-11 2-604,-22 0 806,16 15 0,-6 5 0,6-1 0,-17-1 0,9 6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6.12.22.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22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538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084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531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292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9228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055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96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20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8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981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93.png"/><Relationship Id="rId18" Type="http://schemas.openxmlformats.org/officeDocument/2006/relationships/customXml" Target="../ink/ink63.xml"/><Relationship Id="rId3" Type="http://schemas.openxmlformats.org/officeDocument/2006/relationships/image" Target="../media/image440.png"/><Relationship Id="rId21" Type="http://schemas.openxmlformats.org/officeDocument/2006/relationships/image" Target="../media/image97.png"/><Relationship Id="rId7" Type="http://schemas.openxmlformats.org/officeDocument/2006/relationships/image" Target="../media/image90.png"/><Relationship Id="rId12" Type="http://schemas.openxmlformats.org/officeDocument/2006/relationships/customXml" Target="../ink/ink60.xml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92.png"/><Relationship Id="rId5" Type="http://schemas.openxmlformats.org/officeDocument/2006/relationships/image" Target="../media/image460.png"/><Relationship Id="rId15" Type="http://schemas.openxmlformats.org/officeDocument/2006/relationships/image" Target="../media/image94.png"/><Relationship Id="rId10" Type="http://schemas.openxmlformats.org/officeDocument/2006/relationships/customXml" Target="../ink/ink59.xml"/><Relationship Id="rId19" Type="http://schemas.openxmlformats.org/officeDocument/2006/relationships/image" Target="../media/image96.png"/><Relationship Id="rId4" Type="http://schemas.openxmlformats.org/officeDocument/2006/relationships/image" Target="../media/image450.png"/><Relationship Id="rId9" Type="http://schemas.openxmlformats.org/officeDocument/2006/relationships/image" Target="../media/image91.png"/><Relationship Id="rId14" Type="http://schemas.openxmlformats.org/officeDocument/2006/relationships/customXml" Target="../ink/ink6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47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98.png"/><Relationship Id="rId4" Type="http://schemas.openxmlformats.org/officeDocument/2006/relationships/customXml" Target="../ink/ink65.xml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customXml" Target="../ink/ink71.xml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10" Type="http://schemas.openxmlformats.org/officeDocument/2006/relationships/customXml" Target="../ink/ink70.xml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customXml" Target="../ink/ink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3" Type="http://schemas.openxmlformats.org/officeDocument/2006/relationships/image" Target="../media/image51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112.png"/><Relationship Id="rId5" Type="http://schemas.openxmlformats.org/officeDocument/2006/relationships/image" Target="../media/image530.png"/><Relationship Id="rId10" Type="http://schemas.openxmlformats.org/officeDocument/2006/relationships/customXml" Target="../ink/ink76.xml"/><Relationship Id="rId4" Type="http://schemas.openxmlformats.org/officeDocument/2006/relationships/image" Target="../media/image520.png"/><Relationship Id="rId9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0.png"/><Relationship Id="rId5" Type="http://schemas.openxmlformats.org/officeDocument/2006/relationships/image" Target="../media/image680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4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00.png"/><Relationship Id="rId4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0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0.png"/><Relationship Id="rId5" Type="http://schemas.openxmlformats.org/officeDocument/2006/relationships/image" Target="../media/image780.png"/><Relationship Id="rId15" Type="http://schemas.openxmlformats.org/officeDocument/2006/relationships/image" Target="../media/image8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Relationship Id="rId14" Type="http://schemas.openxmlformats.org/officeDocument/2006/relationships/image" Target="../media/image8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ustomXml" Target="../ink/ink3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image" Target="../media/image11.png"/><Relationship Id="rId21" Type="http://schemas.openxmlformats.org/officeDocument/2006/relationships/customXml" Target="../ink/ink10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3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2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180.png"/><Relationship Id="rId21" Type="http://schemas.openxmlformats.org/officeDocument/2006/relationships/image" Target="../media/image36.png"/><Relationship Id="rId7" Type="http://schemas.openxmlformats.org/officeDocument/2006/relationships/image" Target="../media/image220.png"/><Relationship Id="rId12" Type="http://schemas.openxmlformats.org/officeDocument/2006/relationships/customXml" Target="../ink/ink17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1.png"/><Relationship Id="rId24" Type="http://schemas.openxmlformats.org/officeDocument/2006/relationships/customXml" Target="../ink/ink23.xml"/><Relationship Id="rId5" Type="http://schemas.openxmlformats.org/officeDocument/2006/relationships/image" Target="../media/image200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25.xml"/><Relationship Id="rId10" Type="http://schemas.openxmlformats.org/officeDocument/2006/relationships/customXml" Target="../ink/ink16.xml"/><Relationship Id="rId19" Type="http://schemas.openxmlformats.org/officeDocument/2006/relationships/image" Target="../media/image35.png"/><Relationship Id="rId4" Type="http://schemas.openxmlformats.org/officeDocument/2006/relationships/image" Target="../media/image190.png"/><Relationship Id="rId9" Type="http://schemas.openxmlformats.org/officeDocument/2006/relationships/image" Target="../media/image3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28.xml"/><Relationship Id="rId3" Type="http://schemas.openxmlformats.org/officeDocument/2006/relationships/image" Target="../media/image230.png"/><Relationship Id="rId7" Type="http://schemas.openxmlformats.org/officeDocument/2006/relationships/image" Target="../media/image44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27.xml"/><Relationship Id="rId5" Type="http://schemas.openxmlformats.org/officeDocument/2006/relationships/image" Target="../media/image42.png"/><Relationship Id="rId15" Type="http://schemas.openxmlformats.org/officeDocument/2006/relationships/customXml" Target="../ink/ink29.xml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customXml" Target="../ink/ink26.xml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68.png"/><Relationship Id="rId42" Type="http://schemas.openxmlformats.org/officeDocument/2006/relationships/image" Target="../media/image72.png"/><Relationship Id="rId47" Type="http://schemas.openxmlformats.org/officeDocument/2006/relationships/customXml" Target="../ink/ink47.xml"/><Relationship Id="rId50" Type="http://schemas.openxmlformats.org/officeDocument/2006/relationships/image" Target="../media/image7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9.png"/><Relationship Id="rId29" Type="http://schemas.openxmlformats.org/officeDocument/2006/relationships/customXml" Target="../ink/ink38.xml"/><Relationship Id="rId11" Type="http://schemas.openxmlformats.org/officeDocument/2006/relationships/image" Target="../media/image55.png"/><Relationship Id="rId24" Type="http://schemas.openxmlformats.org/officeDocument/2006/relationships/image" Target="../media/image63.png"/><Relationship Id="rId32" Type="http://schemas.openxmlformats.org/officeDocument/2006/relationships/image" Target="../media/image67.png"/><Relationship Id="rId37" Type="http://schemas.openxmlformats.org/officeDocument/2006/relationships/customXml" Target="../ink/ink42.xml"/><Relationship Id="rId40" Type="http://schemas.openxmlformats.org/officeDocument/2006/relationships/image" Target="../media/image71.png"/><Relationship Id="rId45" Type="http://schemas.openxmlformats.org/officeDocument/2006/relationships/customXml" Target="../ink/ink46.xml"/><Relationship Id="rId5" Type="http://schemas.openxmlformats.org/officeDocument/2006/relationships/image" Target="../media/image50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65.png"/><Relationship Id="rId36" Type="http://schemas.openxmlformats.org/officeDocument/2006/relationships/image" Target="../media/image69.png"/><Relationship Id="rId49" Type="http://schemas.openxmlformats.org/officeDocument/2006/relationships/customXml" Target="../ink/ink48.xml"/><Relationship Id="rId10" Type="http://schemas.openxmlformats.org/officeDocument/2006/relationships/customXml" Target="../ink/ink30.xml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7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customXml" Target="../ink/ink37.xml"/><Relationship Id="rId30" Type="http://schemas.openxmlformats.org/officeDocument/2006/relationships/image" Target="../media/image6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75.png"/><Relationship Id="rId8" Type="http://schemas.openxmlformats.org/officeDocument/2006/relationships/image" Target="../media/image53.png"/><Relationship Id="rId3" Type="http://schemas.openxmlformats.org/officeDocument/2006/relationships/image" Target="../media/image230.png"/><Relationship Id="rId12" Type="http://schemas.openxmlformats.org/officeDocument/2006/relationships/image" Target="../media/image56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70.png"/><Relationship Id="rId46" Type="http://schemas.openxmlformats.org/officeDocument/2006/relationships/image" Target="../media/image74.png"/><Relationship Id="rId20" Type="http://schemas.openxmlformats.org/officeDocument/2006/relationships/image" Target="../media/image61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customXml" Target="../ink/ink51.xml"/><Relationship Id="rId18" Type="http://schemas.openxmlformats.org/officeDocument/2006/relationships/image" Target="../media/image86.png"/><Relationship Id="rId3" Type="http://schemas.openxmlformats.org/officeDocument/2006/relationships/image" Target="../media/image77.png"/><Relationship Id="rId21" Type="http://schemas.openxmlformats.org/officeDocument/2006/relationships/customXml" Target="../ink/ink55.xml"/><Relationship Id="rId7" Type="http://schemas.openxmlformats.org/officeDocument/2006/relationships/image" Target="../media/image81.png"/><Relationship Id="rId12" Type="http://schemas.openxmlformats.org/officeDocument/2006/relationships/image" Target="../media/image83.png"/><Relationship Id="rId17" Type="http://schemas.openxmlformats.org/officeDocument/2006/relationships/customXml" Target="../ink/ink5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0.xml"/><Relationship Id="rId24" Type="http://schemas.openxmlformats.org/officeDocument/2006/relationships/image" Target="../media/image89.png"/><Relationship Id="rId5" Type="http://schemas.openxmlformats.org/officeDocument/2006/relationships/image" Target="../media/image79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10" Type="http://schemas.openxmlformats.org/officeDocument/2006/relationships/image" Target="../media/image82.png"/><Relationship Id="rId19" Type="http://schemas.openxmlformats.org/officeDocument/2006/relationships/customXml" Target="../ink/ink54.xml"/><Relationship Id="rId4" Type="http://schemas.openxmlformats.org/officeDocument/2006/relationships/image" Target="../media/image78.png"/><Relationship Id="rId9" Type="http://schemas.openxmlformats.org/officeDocument/2006/relationships/customXml" Target="../ink/ink49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Sequence to sequence models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84702-C481-8D6E-174C-057B5467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10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/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…,</m:t>
                                  </m:r>
                                  <m:sSup>
                                    <m:sSupPr>
                                      <m:ctrlPr>
                                        <a:rPr lang="en-HR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D3B2C-8179-52D4-FE8F-745EAECDA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" y="980728"/>
                <a:ext cx="6408712" cy="1169807"/>
              </a:xfrm>
              <a:prstGeom prst="rect">
                <a:avLst/>
              </a:prstGeom>
              <a:blipFill>
                <a:blip r:embed="rId3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/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hr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40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|"/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p>
                                        <m:sSupPr>
                                          <m:ctrlPr>
                                            <a:rPr lang="en-HR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r-HR" sz="2400" i="1" dirty="0">
                                              <a:latin typeface="Cambria Math" panose="02040503050406030204" pitchFamily="18" charset="0"/>
                                            </a:rPr>
                                            <m:t>−1&gt;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7A34E2-307D-739E-E403-2EC8E37B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47225"/>
                <a:ext cx="6408712" cy="1169807"/>
              </a:xfrm>
              <a:prstGeom prst="rect">
                <a:avLst/>
              </a:prstGeom>
              <a:blipFill>
                <a:blip r:embed="rId4"/>
                <a:stretch>
                  <a:fillRect t="-95699" b="-15268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/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6A7F50-284A-29A7-7B3A-9ABFBE6A8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72874"/>
                <a:ext cx="6408712" cy="1160382"/>
              </a:xfrm>
              <a:prstGeom prst="rect">
                <a:avLst/>
              </a:prstGeom>
              <a:blipFill>
                <a:blip r:embed="rId5"/>
                <a:stretch>
                  <a:fillRect l="-2767" t="-96739" b="-15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08F9B2-3D78-C828-9ADD-0CD9EF54A3AE}"/>
                  </a:ext>
                </a:extLst>
              </p14:cNvPr>
              <p14:cNvContentPartPr/>
              <p14:nvPr/>
            </p14:nvContentPartPr>
            <p14:xfrm>
              <a:off x="2253960" y="600120"/>
              <a:ext cx="3583800" cy="82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08F9B2-3D78-C828-9ADD-0CD9EF54A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4600" y="590760"/>
                <a:ext cx="3602520" cy="8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D8AB8F-65EB-A7B9-3EF8-58722020BE22}"/>
                  </a:ext>
                </a:extLst>
              </p14:cNvPr>
              <p14:cNvContentPartPr/>
              <p14:nvPr/>
            </p14:nvContentPartPr>
            <p14:xfrm>
              <a:off x="5047920" y="642960"/>
              <a:ext cx="3973320" cy="94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D8AB8F-65EB-A7B9-3EF8-58722020BE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38560" y="633600"/>
                <a:ext cx="399204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BEB015-E07D-1557-F108-FA0C17F87788}"/>
                  </a:ext>
                </a:extLst>
              </p14:cNvPr>
              <p14:cNvContentPartPr/>
              <p14:nvPr/>
            </p14:nvContentPartPr>
            <p14:xfrm>
              <a:off x="1234080" y="1817280"/>
              <a:ext cx="449640" cy="86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BEB015-E07D-1557-F108-FA0C17F877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4720" y="1807920"/>
                <a:ext cx="4683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64E306-BCD5-BB13-FD4A-87D00BC8771F}"/>
                  </a:ext>
                </a:extLst>
              </p14:cNvPr>
              <p14:cNvContentPartPr/>
              <p14:nvPr/>
            </p14:nvContentPartPr>
            <p14:xfrm>
              <a:off x="2365560" y="1807920"/>
              <a:ext cx="6588720" cy="110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64E306-BCD5-BB13-FD4A-87D00BC877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6200" y="1798560"/>
                <a:ext cx="6607440" cy="11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191EB-4960-FC95-4E12-1199F592AE55}"/>
                  </a:ext>
                </a:extLst>
              </p14:cNvPr>
              <p14:cNvContentPartPr/>
              <p14:nvPr/>
            </p14:nvContentPartPr>
            <p14:xfrm>
              <a:off x="2219760" y="2232000"/>
              <a:ext cx="4373640" cy="146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191EB-4960-FC95-4E12-1199F592AE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0400" y="2222640"/>
                <a:ext cx="4392360" cy="14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5B3A13-4656-99A0-F7E6-11DD87D3FA2C}"/>
                  </a:ext>
                </a:extLst>
              </p14:cNvPr>
              <p14:cNvContentPartPr/>
              <p14:nvPr/>
            </p14:nvContentPartPr>
            <p14:xfrm>
              <a:off x="1225440" y="4449240"/>
              <a:ext cx="7365240" cy="127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5B3A13-4656-99A0-F7E6-11DD87D3FA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16080" y="4439880"/>
                <a:ext cx="738396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761108-71D9-63C5-5F13-0C3201B98CB4}"/>
                  </a:ext>
                </a:extLst>
              </p14:cNvPr>
              <p14:cNvContentPartPr/>
              <p14:nvPr/>
            </p14:nvContentPartPr>
            <p14:xfrm>
              <a:off x="1019880" y="4426200"/>
              <a:ext cx="5413320" cy="1554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761108-71D9-63C5-5F13-0C3201B98C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0520" y="4416840"/>
                <a:ext cx="5432040" cy="15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3E0592-2E6D-D36C-0423-663770814512}"/>
                  </a:ext>
                </a:extLst>
              </p14:cNvPr>
              <p14:cNvContentPartPr/>
              <p14:nvPr/>
            </p14:nvContentPartPr>
            <p14:xfrm>
              <a:off x="3016800" y="3874680"/>
              <a:ext cx="2621880" cy="36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3E0592-2E6D-D36C-0423-6637708145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440" y="3865320"/>
                <a:ext cx="264060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discussion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effectLst/>
                    <a:latin typeface="CenturySchoolbook"/>
                  </a:rPr>
                  <a:t>Unlike exact search algorithms like BFS (Breadth First Search) or DFS (Depth First Search), Beam Search runs faster but is not guaranteed to find exact maximum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r-HR" sz="2400" b="0" i="0" dirty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hr-HR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hr-HR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24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5152075"/>
                <a:ext cx="8527468" cy="1420197"/>
              </a:xfrm>
              <a:prstGeom prst="rect">
                <a:avLst/>
              </a:prstGeom>
              <a:blipFill>
                <a:blip r:embed="rId3"/>
                <a:stretch>
                  <a:fillRect l="-1190" t="-3540" b="-177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11</a:t>
            </a:fld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50458-203D-C266-C0F7-827677C205F6}"/>
              </a:ext>
            </a:extLst>
          </p:cNvPr>
          <p:cNvSpPr txBox="1"/>
          <p:nvPr/>
        </p:nvSpPr>
        <p:spPr>
          <a:xfrm>
            <a:off x="467544" y="1484784"/>
            <a:ext cx="2463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CenturySchoolbook"/>
              </a:rPr>
              <a:t>Beam width B?</a:t>
            </a:r>
            <a:endParaRPr lang="en-H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DEC206-9CCA-F0E3-DF30-7C6F4CAAD6BC}"/>
                  </a:ext>
                </a:extLst>
              </p14:cNvPr>
              <p14:cNvContentPartPr/>
              <p14:nvPr/>
            </p14:nvContentPartPr>
            <p14:xfrm>
              <a:off x="4250880" y="1071720"/>
              <a:ext cx="3878280" cy="50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DEC206-9CCA-F0E3-DF30-7C6F4CAAD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1520" y="1062360"/>
                <a:ext cx="38970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9F4975-5F2F-CBC3-7B33-00EFEB40CE85}"/>
                  </a:ext>
                </a:extLst>
              </p14:cNvPr>
              <p14:cNvContentPartPr/>
              <p14:nvPr/>
            </p14:nvContentPartPr>
            <p14:xfrm>
              <a:off x="4309200" y="1654560"/>
              <a:ext cx="3941640" cy="34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9F4975-5F2F-CBC3-7B33-00EFEB40C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9840" y="1645200"/>
                <a:ext cx="39603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B7BB1D-2B8D-F377-5D2C-00F2B240BD44}"/>
                  </a:ext>
                </a:extLst>
              </p14:cNvPr>
              <p14:cNvContentPartPr/>
              <p14:nvPr/>
            </p14:nvContentPartPr>
            <p14:xfrm>
              <a:off x="1482840" y="2191320"/>
              <a:ext cx="2336040" cy="30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B7BB1D-2B8D-F377-5D2C-00F2B240BD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3480" y="2181960"/>
                <a:ext cx="235476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308266" y="836712"/>
            <a:ext cx="8527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effectLst/>
                <a:latin typeface="CenturySchoolbook"/>
              </a:rPr>
              <a:t>Jane visite </a:t>
            </a:r>
            <a:r>
              <a:rPr lang="hr-HR" sz="2800" dirty="0" err="1">
                <a:effectLst/>
                <a:latin typeface="CenturySchoolbook"/>
              </a:rPr>
              <a:t>l'Afrique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en</a:t>
            </a:r>
            <a:r>
              <a:rPr lang="hr-HR" sz="2800" dirty="0">
                <a:effectLst/>
                <a:latin typeface="CenturySchoolbook"/>
              </a:rPr>
              <a:t> septembre.</a:t>
            </a:r>
          </a:p>
          <a:p>
            <a:endParaRPr lang="hr-HR" sz="2800" dirty="0">
              <a:latin typeface="CenturySchoolbook"/>
            </a:endParaRPr>
          </a:p>
          <a:p>
            <a:r>
              <a:rPr lang="hr-HR" sz="2800" dirty="0">
                <a:effectLst/>
                <a:latin typeface="CenturySchoolbook"/>
              </a:rPr>
              <a:t>Human: Jane </a:t>
            </a:r>
            <a:r>
              <a:rPr lang="hr-HR" sz="2800" dirty="0" err="1">
                <a:effectLst/>
                <a:latin typeface="CenturySchoolbook"/>
              </a:rPr>
              <a:t>visits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Africa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in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September</a:t>
            </a:r>
            <a:r>
              <a:rPr lang="hr-HR" sz="2800" dirty="0">
                <a:effectLst/>
                <a:latin typeface="CenturySchoolbook"/>
              </a:rPr>
              <a:t>.</a:t>
            </a:r>
          </a:p>
          <a:p>
            <a:endParaRPr lang="hr-HR" sz="2800" dirty="0">
              <a:effectLst/>
              <a:latin typeface="CenturySchoolbook"/>
            </a:endParaRPr>
          </a:p>
          <a:p>
            <a:r>
              <a:rPr lang="hr-HR" sz="2800" dirty="0" err="1">
                <a:latin typeface="CenturySchoolbook"/>
              </a:rPr>
              <a:t>Algorithm</a:t>
            </a:r>
            <a:r>
              <a:rPr lang="hr-HR" sz="2800" dirty="0">
                <a:latin typeface="CenturySchoolbook"/>
              </a:rPr>
              <a:t>: Jane </a:t>
            </a:r>
            <a:r>
              <a:rPr lang="hr-HR" sz="2800" dirty="0" err="1">
                <a:latin typeface="CenturySchoolbook"/>
              </a:rPr>
              <a:t>visited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Aftica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last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September</a:t>
            </a:r>
            <a:r>
              <a:rPr lang="hr-HR" sz="2800" dirty="0">
                <a:latin typeface="CenturySchoolbook"/>
              </a:rPr>
              <a:t>.</a:t>
            </a:r>
            <a:endParaRPr lang="en-GB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12</a:t>
            </a:fld>
            <a:endParaRPr lang="hr-H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9280A7-0427-5673-9269-48D0E440438F}"/>
              </a:ext>
            </a:extLst>
          </p:cNvPr>
          <p:cNvGrpSpPr/>
          <p:nvPr/>
        </p:nvGrpSpPr>
        <p:grpSpPr>
          <a:xfrm>
            <a:off x="1691680" y="4617496"/>
            <a:ext cx="5381698" cy="1403792"/>
            <a:chOff x="1691680" y="4617496"/>
            <a:chExt cx="5381698" cy="140379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0D4F2E-B0EF-80AD-7822-2340E6896EA3}"/>
                </a:ext>
              </a:extLst>
            </p:cNvPr>
            <p:cNvSpPr/>
            <p:nvPr/>
          </p:nvSpPr>
          <p:spPr>
            <a:xfrm>
              <a:off x="2610377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022116-985E-6F71-63BB-E24B87A4F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038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/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0A390A-DDC3-B30B-012F-54EE95D2D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409" y="5635871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64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BF9A37-8656-A515-BC8D-9D80730DFB4B}"/>
                </a:ext>
              </a:extLst>
            </p:cNvPr>
            <p:cNvCxnSpPr>
              <a:cxnSpLocks/>
            </p:cNvCxnSpPr>
            <p:nvPr/>
          </p:nvCxnSpPr>
          <p:spPr>
            <a:xfrm>
              <a:off x="3116280" y="517890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DA50C-22F0-1B2A-C56A-DE3C087FB0F0}"/>
                </a:ext>
              </a:extLst>
            </p:cNvPr>
            <p:cNvSpPr txBox="1"/>
            <p:nvPr/>
          </p:nvSpPr>
          <p:spPr>
            <a:xfrm>
              <a:off x="3283478" y="490109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15217D-D38E-F238-03AC-1FDD04472740}"/>
                </a:ext>
              </a:extLst>
            </p:cNvPr>
            <p:cNvSpPr/>
            <p:nvPr/>
          </p:nvSpPr>
          <p:spPr>
            <a:xfrm>
              <a:off x="3941664" y="496885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/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892A8C-1227-E57D-F3E2-324B40DB6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542" y="565195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1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E84B58-DD19-8FB7-E4ED-D8826AB20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3325" y="543437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1E82DD0-4081-2524-2D49-210A801C94E6}"/>
                </a:ext>
              </a:extLst>
            </p:cNvPr>
            <p:cNvCxnSpPr>
              <a:cxnSpLocks/>
            </p:cNvCxnSpPr>
            <p:nvPr/>
          </p:nvCxnSpPr>
          <p:spPr>
            <a:xfrm>
              <a:off x="3653291" y="517806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/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A643A0-458A-4BDE-79FE-772962FC4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5003724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E5981D-A0C1-8F8E-311C-3EF01A3E71E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506" y="518839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7537B4-5903-28D7-C548-29AE87492F07}"/>
                </a:ext>
              </a:extLst>
            </p:cNvPr>
            <p:cNvSpPr/>
            <p:nvPr/>
          </p:nvSpPr>
          <p:spPr>
            <a:xfrm>
              <a:off x="4919549" y="497019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ECAF2E-8217-7089-5042-3E42232F8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4381" y="465447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919C4-C509-B933-B88B-454E93EE5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474" y="543570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1E5C9A7-8431-1CB0-C057-631DC6084995}"/>
                </a:ext>
              </a:extLst>
            </p:cNvPr>
            <p:cNvSpPr/>
            <p:nvPr/>
          </p:nvSpPr>
          <p:spPr>
            <a:xfrm>
              <a:off x="5218322" y="464287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598040-E636-5B57-41BB-12439E5CDA48}"/>
                </a:ext>
              </a:extLst>
            </p:cNvPr>
            <p:cNvSpPr/>
            <p:nvPr/>
          </p:nvSpPr>
          <p:spPr>
            <a:xfrm>
              <a:off x="6611711" y="4944818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F61165-56C6-9031-E84E-984E1F3E24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72" y="541033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E7A4D5-2A2F-A746-13D5-7746EB525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543" y="46290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5920AB-3ABD-568E-A345-E4731894EDD0}"/>
                </a:ext>
              </a:extLst>
            </p:cNvPr>
            <p:cNvSpPr/>
            <p:nvPr/>
          </p:nvSpPr>
          <p:spPr>
            <a:xfrm>
              <a:off x="6082418" y="4617496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003558-535A-D14D-AEB6-A520941856AE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4403331" y="5178900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3E98E1-97CB-E24E-D6CA-2CEE273015C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621" y="5183766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371303-9CB4-3E41-2A69-967ADE9E9436}"/>
                </a:ext>
              </a:extLst>
            </p:cNvPr>
            <p:cNvCxnSpPr>
              <a:cxnSpLocks/>
            </p:cNvCxnSpPr>
            <p:nvPr/>
          </p:nvCxnSpPr>
          <p:spPr>
            <a:xfrm>
              <a:off x="6262933" y="5178061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CA9302-AEFB-5A51-7A32-AE012A79127A}"/>
                </a:ext>
              </a:extLst>
            </p:cNvPr>
            <p:cNvSpPr/>
            <p:nvPr/>
          </p:nvSpPr>
          <p:spPr>
            <a:xfrm>
              <a:off x="5760812" y="495056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5A7BF0-2201-79CB-7C5F-3FD57A2BC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644" y="463484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B837A2-2C0E-00A2-B57C-C2BD1AEE12D7}"/>
                  </a:ext>
                </a:extLst>
              </p14:cNvPr>
              <p14:cNvContentPartPr/>
              <p14:nvPr/>
            </p14:nvContentPartPr>
            <p14:xfrm>
              <a:off x="6374160" y="1611720"/>
              <a:ext cx="1402920" cy="155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B837A2-2C0E-00A2-B57C-C2BD1AEE12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4800" y="1602360"/>
                <a:ext cx="1421640" cy="15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D923C2-A0FC-A59D-B678-D39D8CDA7FCF}"/>
                  </a:ext>
                </a:extLst>
              </p14:cNvPr>
              <p14:cNvContentPartPr/>
              <p14:nvPr/>
            </p14:nvContentPartPr>
            <p14:xfrm>
              <a:off x="6204600" y="664200"/>
              <a:ext cx="2041200" cy="63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D923C2-A0FC-A59D-B678-D39D8CDA7F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95240" y="654840"/>
                <a:ext cx="205992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F2B85D1-8B12-7E1C-D568-044E7FABB64E}"/>
                  </a:ext>
                </a:extLst>
              </p14:cNvPr>
              <p14:cNvContentPartPr/>
              <p14:nvPr/>
            </p14:nvContentPartPr>
            <p14:xfrm>
              <a:off x="8395200" y="620640"/>
              <a:ext cx="635400" cy="55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F2B85D1-8B12-7E1C-D568-044E7FABB6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5840" y="611280"/>
                <a:ext cx="65412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7EC65D1-F22E-B5E9-232A-5B292E875E92}"/>
                  </a:ext>
                </a:extLst>
              </p14:cNvPr>
              <p14:cNvContentPartPr/>
              <p14:nvPr/>
            </p14:nvContentPartPr>
            <p14:xfrm>
              <a:off x="2314080" y="3026160"/>
              <a:ext cx="3402720" cy="490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7EC65D1-F22E-B5E9-232A-5B292E875E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4720" y="3016800"/>
                <a:ext cx="34214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DDB40B-4810-2CC2-6A65-7146A30878E6}"/>
                  </a:ext>
                </a:extLst>
              </p14:cNvPr>
              <p14:cNvContentPartPr/>
              <p14:nvPr/>
            </p14:nvContentPartPr>
            <p14:xfrm>
              <a:off x="1602720" y="2174760"/>
              <a:ext cx="6218280" cy="2409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DDB40B-4810-2CC2-6A65-7146A30878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3360" y="2165400"/>
                <a:ext cx="6237000" cy="24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23465A-7AF1-23E5-64E4-256AE39A9052}"/>
                  </a:ext>
                </a:extLst>
              </p14:cNvPr>
              <p14:cNvContentPartPr/>
              <p14:nvPr/>
            </p14:nvContentPartPr>
            <p14:xfrm>
              <a:off x="5191920" y="2983320"/>
              <a:ext cx="2009160" cy="507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23465A-7AF1-23E5-64E4-256AE39A90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560" y="2973960"/>
                <a:ext cx="202788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2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on 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800" dirty="0">
                    <a:effectLst/>
                    <a:latin typeface="CenturySchoolbook"/>
                  </a:rPr>
                  <a:t>Human: Jane </a:t>
                </a:r>
                <a:r>
                  <a:rPr lang="hr-HR" sz="2800" dirty="0" err="1">
                    <a:effectLst/>
                    <a:latin typeface="CenturySchoolbook"/>
                  </a:rPr>
                  <a:t>visits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Africa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in</a:t>
                </a:r>
                <a:r>
                  <a:rPr lang="hr-HR" sz="2800" dirty="0">
                    <a:effectLst/>
                    <a:latin typeface="CenturySchoolbook"/>
                  </a:rPr>
                  <a:t> </a:t>
                </a:r>
                <a:r>
                  <a:rPr lang="hr-HR" sz="2800" dirty="0" err="1">
                    <a:effectLst/>
                    <a:latin typeface="CenturySchoolbook"/>
                  </a:rPr>
                  <a:t>September</a:t>
                </a:r>
                <a:r>
                  <a:rPr lang="hr-HR" sz="2800" dirty="0">
                    <a:effectLst/>
                    <a:latin typeface="CenturySchoolbook"/>
                  </a:rPr>
                  <a:t>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)</a:t>
                </a:r>
              </a:p>
              <a:p>
                <a:endParaRPr lang="hr-HR" sz="2800" dirty="0">
                  <a:effectLst/>
                  <a:latin typeface="CenturySchoolbook"/>
                </a:endParaRPr>
              </a:p>
              <a:p>
                <a:r>
                  <a:rPr lang="hr-HR" sz="2800" dirty="0" err="1">
                    <a:latin typeface="CenturySchoolbook"/>
                  </a:rPr>
                  <a:t>Algorithm</a:t>
                </a:r>
                <a:r>
                  <a:rPr lang="hr-HR" sz="2800" dirty="0">
                    <a:latin typeface="CenturySchoolbook"/>
                  </a:rPr>
                  <a:t>: Jane </a:t>
                </a:r>
                <a:r>
                  <a:rPr lang="hr-HR" sz="2800" dirty="0" err="1">
                    <a:latin typeface="CenturySchoolbook"/>
                  </a:rPr>
                  <a:t>visited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Aftica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last</a:t>
                </a:r>
                <a:r>
                  <a:rPr lang="hr-HR" sz="2800" dirty="0">
                    <a:latin typeface="CenturySchoolbook"/>
                  </a:rPr>
                  <a:t> </a:t>
                </a:r>
                <a:r>
                  <a:rPr lang="hr-HR" sz="2800" dirty="0" err="1">
                    <a:latin typeface="CenturySchoolbook"/>
                  </a:rPr>
                  <a:t>September</a:t>
                </a:r>
                <a:r>
                  <a:rPr lang="hr-HR" sz="2800" dirty="0">
                    <a:latin typeface="CenturySchoolbook"/>
                  </a:rPr>
                  <a:t>. </a:t>
                </a:r>
                <a:r>
                  <a:rPr lang="hr-HR" sz="2800" dirty="0">
                    <a:effectLst/>
                    <a:latin typeface="CenturySchoolbook"/>
                  </a:rPr>
                  <a:t>(</a:t>
                </a:r>
                <a14:m>
                  <m:oMath xmlns:m="http://schemas.openxmlformats.org/officeDocument/2006/math">
                    <m:r>
                      <a:rPr lang="hr-HR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hr-HR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800" dirty="0">
                    <a:effectLst/>
                    <a:latin typeface="CenturySchoolbook"/>
                  </a:rPr>
                  <a:t> )</a:t>
                </a:r>
                <a:endParaRPr lang="en-GB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1436547"/>
              </a:xfrm>
              <a:prstGeom prst="rect">
                <a:avLst/>
              </a:prstGeom>
              <a:blipFill>
                <a:blip r:embed="rId3"/>
                <a:stretch>
                  <a:fillRect l="-1488" t="-4348" b="-608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13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/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1: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:r>
                  <a:rPr lang="hr-HR" sz="2400" dirty="0" err="1">
                    <a:latin typeface="CenturySchoolbook"/>
                  </a:rPr>
                  <a:t>Beam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search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chose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attains higher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Beam search is at fault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1251-8908-98F1-8A31-22E5ACD3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40147"/>
                <a:ext cx="6881692" cy="1200329"/>
              </a:xfrm>
              <a:prstGeom prst="rect">
                <a:avLst/>
              </a:prstGeom>
              <a:blipFill>
                <a:blip r:embed="rId4"/>
                <a:stretch>
                  <a:fillRect l="-1473" t="-4167" r="-184" b="-1041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/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400" dirty="0">
                    <a:effectLst/>
                    <a:latin typeface="CenturySchoolbook"/>
                  </a:rPr>
                  <a:t>Case 2:</a:t>
                </a:r>
              </a:p>
              <a:p>
                <a:r>
                  <a:rPr lang="hr-HR" sz="2400" dirty="0">
                    <a:latin typeface="CenturySchoolbook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is</a:t>
                </a:r>
                <a:r>
                  <a:rPr lang="hr-HR" sz="2400" dirty="0">
                    <a:latin typeface="CenturySchoolbook"/>
                  </a:rPr>
                  <a:t> a </a:t>
                </a:r>
                <a:r>
                  <a:rPr lang="hr-HR" sz="2400" dirty="0" err="1">
                    <a:latin typeface="CenturySchoolbook"/>
                  </a:rPr>
                  <a:t>better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translation</a:t>
                </a:r>
                <a:r>
                  <a:rPr lang="hr-HR" sz="2400" dirty="0">
                    <a:latin typeface="CenturySchoolbook"/>
                  </a:rPr>
                  <a:t> </a:t>
                </a:r>
                <a:r>
                  <a:rPr lang="hr-HR" sz="2400" dirty="0" err="1">
                    <a:latin typeface="CenturySchoolbook"/>
                  </a:rPr>
                  <a:t>than</a:t>
                </a:r>
                <a:r>
                  <a:rPr lang="hr-HR" sz="2400" dirty="0">
                    <a:latin typeface="CenturySchoolbook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r-HR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sz="24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hr-HR" sz="2400" dirty="0">
                    <a:latin typeface="CenturySchoolbook"/>
                  </a:rPr>
                  <a:t>.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HR" sz="2400" dirty="0"/>
                  <a:t> predicted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400" dirty="0"/>
                  <a:t>.</a:t>
                </a:r>
              </a:p>
              <a:p>
                <a:r>
                  <a:rPr lang="en-HR" sz="2400" dirty="0"/>
                  <a:t>    Conslusion: RNN model is at fault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272166-161C-7DA8-2CE0-5C837B25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4" y="4172887"/>
                <a:ext cx="9136540" cy="1200329"/>
              </a:xfrm>
              <a:prstGeom prst="rect">
                <a:avLst/>
              </a:prstGeom>
              <a:blipFill>
                <a:blip r:embed="rId5"/>
                <a:stretch>
                  <a:fillRect l="-1111" t="-4211" b="-105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218A7C-0516-4AB5-C386-494C3E544B51}"/>
                  </a:ext>
                </a:extLst>
              </p14:cNvPr>
              <p14:cNvContentPartPr/>
              <p14:nvPr/>
            </p14:nvContentPartPr>
            <p14:xfrm>
              <a:off x="7437240" y="848520"/>
              <a:ext cx="1459080" cy="148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218A7C-0516-4AB5-C386-494C3E544B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7880" y="839160"/>
                <a:ext cx="1477800" cy="15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69476F-112D-041F-C057-869F9ECF01F7}"/>
                  </a:ext>
                </a:extLst>
              </p14:cNvPr>
              <p14:cNvContentPartPr/>
              <p14:nvPr/>
            </p14:nvContentPartPr>
            <p14:xfrm>
              <a:off x="1354320" y="2520360"/>
              <a:ext cx="2725200" cy="60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69476F-112D-041F-C057-869F9ECF01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960" y="2511000"/>
                <a:ext cx="27439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ABB859-73D3-7C09-405B-CC7F921E1437}"/>
                  </a:ext>
                </a:extLst>
              </p14:cNvPr>
              <p14:cNvContentPartPr/>
              <p14:nvPr/>
            </p14:nvContentPartPr>
            <p14:xfrm>
              <a:off x="1431360" y="2331720"/>
              <a:ext cx="6350040" cy="207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ABB859-73D3-7C09-405B-CC7F921E14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2000" y="2322360"/>
                <a:ext cx="6368760" cy="20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08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E531-9624-4EDF-161E-6E773A3EA3A6}"/>
              </a:ext>
            </a:extLst>
          </p:cNvPr>
          <p:cNvSpPr txBox="1"/>
          <p:nvPr/>
        </p:nvSpPr>
        <p:spPr>
          <a:xfrm>
            <a:off x="187920" y="5618165"/>
            <a:ext cx="852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effectLst/>
                <a:latin typeface="CenturySchoolbook"/>
              </a:rPr>
              <a:t>Figures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out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what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faction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of</a:t>
            </a:r>
            <a:r>
              <a:rPr lang="hr-HR" sz="2800" dirty="0">
                <a:effectLst/>
                <a:latin typeface="CenturySchoolbook"/>
              </a:rPr>
              <a:t> </a:t>
            </a:r>
            <a:r>
              <a:rPr lang="hr-HR" sz="2800" dirty="0" err="1">
                <a:effectLst/>
                <a:latin typeface="CenturySchoolbook"/>
              </a:rPr>
              <a:t>error</a:t>
            </a:r>
            <a:r>
              <a:rPr lang="hr-HR" sz="2800" dirty="0" err="1">
                <a:latin typeface="CenturySchoolbook"/>
              </a:rPr>
              <a:t>s</a:t>
            </a:r>
            <a:r>
              <a:rPr lang="hr-HR" sz="2800" dirty="0">
                <a:latin typeface="CenturySchoolbook"/>
              </a:rPr>
              <a:t> are "</a:t>
            </a:r>
            <a:r>
              <a:rPr lang="hr-HR" sz="2800" dirty="0" err="1">
                <a:latin typeface="CenturySchoolbook"/>
              </a:rPr>
              <a:t>due</a:t>
            </a:r>
            <a:r>
              <a:rPr lang="hr-HR" sz="2800" dirty="0">
                <a:latin typeface="CenturySchoolbook"/>
              </a:rPr>
              <a:t> to" </a:t>
            </a:r>
            <a:r>
              <a:rPr lang="hr-HR" sz="2800" dirty="0" err="1">
                <a:latin typeface="CenturySchoolbook"/>
              </a:rPr>
              <a:t>beam</a:t>
            </a:r>
            <a:r>
              <a:rPr lang="hr-HR" sz="2800" dirty="0">
                <a:latin typeface="CenturySchoolbook"/>
              </a:rPr>
              <a:t> </a:t>
            </a:r>
            <a:r>
              <a:rPr lang="hr-HR" sz="2800" dirty="0" err="1">
                <a:latin typeface="CenturySchoolbook"/>
              </a:rPr>
              <a:t>search</a:t>
            </a:r>
            <a:r>
              <a:rPr lang="hr-HR" sz="2800" dirty="0">
                <a:latin typeface="CenturySchoolbook"/>
              </a:rPr>
              <a:t> vs. RNN model</a:t>
            </a:r>
            <a:endParaRPr lang="en-GB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/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R" sz="2800" dirty="0"/>
                  <a:t>     Human          Algorithm      </a:t>
                </a:r>
                <a14:m>
                  <m:oMath xmlns:m="http://schemas.openxmlformats.org/officeDocument/2006/math"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 </a:t>
                </a:r>
                <a14:m>
                  <m:oMath xmlns:m="http://schemas.openxmlformats.org/officeDocument/2006/math">
                    <m:r>
                      <a:rPr lang="hr-HR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hr-H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HR" sz="2800" dirty="0"/>
                  <a:t>    At fault?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6DE87A-B7F8-58D6-BF00-CB45F8C1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0" y="658690"/>
                <a:ext cx="8635377" cy="523220"/>
              </a:xfrm>
              <a:prstGeom prst="rect">
                <a:avLst/>
              </a:prstGeom>
              <a:blipFill>
                <a:blip r:embed="rId3"/>
                <a:stretch>
                  <a:fillRect l="-1468" t="-11628" r="-587" b="-2790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A9299-E6D5-7C6D-12E2-0F7FAC7B0979}"/>
              </a:ext>
            </a:extLst>
          </p:cNvPr>
          <p:cNvCxnSpPr/>
          <p:nvPr/>
        </p:nvCxnSpPr>
        <p:spPr>
          <a:xfrm>
            <a:off x="187920" y="1181910"/>
            <a:ext cx="86353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0D0C-A773-E9BE-AA3E-3E560B908883}"/>
              </a:ext>
            </a:extLst>
          </p:cNvPr>
          <p:cNvCxnSpPr>
            <a:cxnSpLocks/>
          </p:cNvCxnSpPr>
          <p:nvPr/>
        </p:nvCxnSpPr>
        <p:spPr>
          <a:xfrm>
            <a:off x="212372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1E62D-E3C1-9AE3-9AD0-9FCE36E4AFC0}"/>
              </a:ext>
            </a:extLst>
          </p:cNvPr>
          <p:cNvCxnSpPr>
            <a:cxnSpLocks/>
          </p:cNvCxnSpPr>
          <p:nvPr/>
        </p:nvCxnSpPr>
        <p:spPr>
          <a:xfrm>
            <a:off x="4283968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8BD7E-C0E2-7DB9-2949-6E0F7262B517}"/>
              </a:ext>
            </a:extLst>
          </p:cNvPr>
          <p:cNvCxnSpPr>
            <a:cxnSpLocks/>
          </p:cNvCxnSpPr>
          <p:nvPr/>
        </p:nvCxnSpPr>
        <p:spPr>
          <a:xfrm>
            <a:off x="586814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FCEC6-FF1C-40FA-1E81-3EC4A18F6C60}"/>
              </a:ext>
            </a:extLst>
          </p:cNvPr>
          <p:cNvCxnSpPr>
            <a:cxnSpLocks/>
          </p:cNvCxnSpPr>
          <p:nvPr/>
        </p:nvCxnSpPr>
        <p:spPr>
          <a:xfrm>
            <a:off x="7308304" y="658690"/>
            <a:ext cx="0" cy="399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84785E-5AE3-6041-A697-FF28B0FF9F85}"/>
              </a:ext>
            </a:extLst>
          </p:cNvPr>
          <p:cNvSpPr txBox="1"/>
          <p:nvPr/>
        </p:nvSpPr>
        <p:spPr>
          <a:xfrm>
            <a:off x="185924" y="1280406"/>
            <a:ext cx="179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effectLst/>
                <a:latin typeface="CenturySchoolbook"/>
              </a:rPr>
              <a:t>Jane </a:t>
            </a:r>
            <a:r>
              <a:rPr lang="hr-HR" sz="1800" dirty="0" err="1">
                <a:effectLst/>
                <a:latin typeface="CenturySchoolbook"/>
              </a:rPr>
              <a:t>visits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Africa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in</a:t>
            </a:r>
            <a:r>
              <a:rPr lang="hr-HR" sz="1800" dirty="0">
                <a:effectLst/>
                <a:latin typeface="CenturySchoolbook"/>
              </a:rPr>
              <a:t> </a:t>
            </a:r>
            <a:r>
              <a:rPr lang="hr-HR" sz="1800" dirty="0" err="1">
                <a:effectLst/>
                <a:latin typeface="CenturySchoolbook"/>
              </a:rPr>
              <a:t>September</a:t>
            </a:r>
            <a:r>
              <a:rPr lang="hr-HR" sz="1800" dirty="0">
                <a:effectLst/>
                <a:latin typeface="CenturySchoolbook"/>
              </a:rPr>
              <a:t>.</a:t>
            </a:r>
            <a:endParaRPr lang="en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78881-59A0-EB1A-F757-C22523D58BD1}"/>
              </a:ext>
            </a:extLst>
          </p:cNvPr>
          <p:cNvSpPr txBox="1"/>
          <p:nvPr/>
        </p:nvSpPr>
        <p:spPr>
          <a:xfrm>
            <a:off x="2257896" y="1280406"/>
            <a:ext cx="2026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dirty="0">
                <a:latin typeface="CenturySchoolbook"/>
              </a:rPr>
              <a:t>Jane </a:t>
            </a:r>
            <a:r>
              <a:rPr lang="hr-HR" sz="1800" dirty="0" err="1">
                <a:latin typeface="CenturySchoolbook"/>
              </a:rPr>
              <a:t>visited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Aftica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last</a:t>
            </a:r>
            <a:r>
              <a:rPr lang="hr-HR" sz="1800" dirty="0">
                <a:latin typeface="CenturySchoolbook"/>
              </a:rPr>
              <a:t> </a:t>
            </a:r>
            <a:r>
              <a:rPr lang="hr-HR" sz="1800" dirty="0" err="1">
                <a:latin typeface="CenturySchoolbook"/>
              </a:rPr>
              <a:t>September</a:t>
            </a:r>
            <a:r>
              <a:rPr lang="hr-HR" sz="1800" dirty="0">
                <a:latin typeface="CenturySchoolbook"/>
              </a:rPr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98016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machine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08266" y="836712"/>
                <a:ext cx="8527468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enturySchoolbook"/>
                  </a:rPr>
                  <a:t>French: Le chat set sur le tapis.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enturySchoolbook"/>
                  </a:rPr>
                  <a:t>)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1: The cat is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Reference 2: There is a cat on the mat.</a:t>
                </a:r>
              </a:p>
              <a:p>
                <a:endParaRPr lang="en-US" sz="2800" dirty="0">
                  <a:effectLst/>
                  <a:latin typeface="CenturySchoolbook"/>
                </a:endParaRPr>
              </a:p>
              <a:p>
                <a:r>
                  <a:rPr lang="en-US" sz="2800" dirty="0">
                    <a:latin typeface="CenturySchoolbook"/>
                  </a:rPr>
                  <a:t>MT output: the the the the the the the.</a:t>
                </a:r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6" y="836712"/>
                <a:ext cx="8527468" cy="3108543"/>
              </a:xfrm>
              <a:prstGeom prst="rect">
                <a:avLst/>
              </a:prstGeom>
              <a:blipFill>
                <a:blip r:embed="rId3"/>
                <a:stretch>
                  <a:fillRect l="-1488" t="-2033" b="-447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15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313529" y="4281924"/>
            <a:ext cx="160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Precision: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139952" y="4298003"/>
            <a:ext cx="3010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Modified precision: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E3CC0-E7B3-B06F-C893-7E76E0E1B25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974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the the the the the the.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16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D8C2E-8318-C7BD-8A78-3DE93EA98563}"/>
              </a:ext>
            </a:extLst>
          </p:cNvPr>
          <p:cNvSpPr txBox="1"/>
          <p:nvPr/>
        </p:nvSpPr>
        <p:spPr>
          <a:xfrm>
            <a:off x="425253" y="3501008"/>
            <a:ext cx="116442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Schoolbook"/>
              </a:rPr>
              <a:t>the cat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cat on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on the</a:t>
            </a:r>
          </a:p>
          <a:p>
            <a:endParaRPr lang="en-US" sz="1600" dirty="0">
              <a:latin typeface="CenturySchoolbook"/>
            </a:endParaRPr>
          </a:p>
          <a:p>
            <a:r>
              <a:rPr lang="en-US" sz="2400" dirty="0">
                <a:latin typeface="CenturySchoolbook"/>
              </a:rPr>
              <a:t>the mat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BF61-1763-8179-437F-E851198DFD67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751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on unigrams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2411760" y="836712"/>
            <a:ext cx="6135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Schoolbook"/>
              </a:rPr>
              <a:t>Reference 1: The cat is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Reference 2: There is a cat on the mat.</a:t>
            </a:r>
          </a:p>
          <a:p>
            <a:endParaRPr lang="en-US" sz="2800" dirty="0">
              <a:effectLst/>
              <a:latin typeface="CenturySchoolbook"/>
            </a:endParaRPr>
          </a:p>
          <a:p>
            <a:r>
              <a:rPr lang="en-US" sz="2800" dirty="0">
                <a:latin typeface="CenturySchoolbook"/>
              </a:rPr>
              <a:t>MT output: the the the the the the the.</a:t>
            </a:r>
            <a:endParaRPr lang="en-US" sz="28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17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2A383-E5AF-6637-9154-7F755FE3E03F}"/>
              </a:ext>
            </a:extLst>
          </p:cNvPr>
          <p:cNvSpPr txBox="1"/>
          <p:nvPr/>
        </p:nvSpPr>
        <p:spPr>
          <a:xfrm>
            <a:off x="251520" y="836712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Schoolbook"/>
              </a:rPr>
              <a:t>Example: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unigram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79"/>
                <a:ext cx="4371581" cy="912109"/>
              </a:xfrm>
              <a:prstGeom prst="rect">
                <a:avLst/>
              </a:prstGeom>
              <a:blipFill>
                <a:blip r:embed="rId3"/>
                <a:stretch>
                  <a:fillRect t="-53425" b="-6849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/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  <m:brk m:alnAt="7"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</m:t>
                              </m:r>
                              <m:sSub>
                                <m:sSub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𝑐𝑙𝑖𝑝</m:t>
                                  </m:r>
                                </m:sub>
                              </m:s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m:rPr>
                                  <m:brk m:alnAt="7"/>
                                </m:rPr>
                                <a:rPr lang="hr-H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count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hr-HR" sz="2000" i="0">
                                  <a:latin typeface="Cambria Math" panose="02040503050406030204" pitchFamily="18" charset="0"/>
                                </a:rPr>
                                <m:t>gram</m:t>
                              </m:r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CD1B94-6ECB-52EB-2FB3-730D349F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53" y="4149079"/>
                <a:ext cx="4138441" cy="857864"/>
              </a:xfrm>
              <a:prstGeom prst="rect">
                <a:avLst/>
              </a:prstGeom>
              <a:blipFill>
                <a:blip r:embed="rId4"/>
                <a:stretch>
                  <a:fillRect t="-55072" b="-7391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8DD06A-6278-B87F-9346-91DE2B07B839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</a:t>
            </a:r>
            <a:r>
              <a:rPr lang="en-GB" sz="1600">
                <a:effectLst/>
                <a:latin typeface="CenturySchoolbook"/>
              </a:rPr>
              <a:t>machine translation</a:t>
            </a:r>
            <a:r>
              <a:rPr lang="en-US" sz="160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283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enturySchoolbook"/>
                  </a:rPr>
                  <a:t> = Bleu score on n-grams only</a:t>
                </a:r>
              </a:p>
              <a:p>
                <a:endParaRPr lang="en-US" sz="2800" dirty="0">
                  <a:latin typeface="CenturySchoolbook"/>
                </a:endParaRPr>
              </a:p>
              <a:p>
                <a:r>
                  <a:rPr lang="en-US" sz="2800" dirty="0">
                    <a:effectLst/>
                    <a:latin typeface="CenturySchoolbook"/>
                  </a:rPr>
                  <a:t>Combined Bleu score:</a:t>
                </a:r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70B4C6-31E4-CE04-C318-78A68EE3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152166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90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5F3-8493-4DE8-975F-2E7AD61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18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/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BP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MT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lengthT</m:t>
                              </m:r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reference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output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hr-HR" sz="2000">
                                  <a:latin typeface="Cambria Math" panose="02040503050406030204" pitchFamily="18" charset="0"/>
                                </a:rPr>
                                <m:t>length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MT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lengh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reference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output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nor/>
                                    </m:rPr>
                                    <a:rPr lang="hr-HR" sz="2000" b="0" i="0" smtClean="0">
                                      <a:latin typeface="Cambria Math" panose="02040503050406030204" pitchFamily="18" charset="0"/>
                                    </a:rPr>
                                    <m:t>length</m:t>
                                  </m:r>
                                </m:e>
                              </m:func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)  </m:t>
                              </m:r>
                              <m:r>
                                <m:rPr>
                                  <m:nor/>
                                </m:rPr>
                                <a:rPr lang="hr-HR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7F5683-C30C-1A93-1D41-E1A31605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9" y="3618121"/>
                <a:ext cx="8010719" cy="778868"/>
              </a:xfrm>
              <a:prstGeom prst="rect">
                <a:avLst/>
              </a:prstGeom>
              <a:blipFill>
                <a:blip r:embed="rId4"/>
                <a:stretch>
                  <a:fillRect l="-5864" t="-195161" b="-28225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A45EBB-31CD-0C2E-50BC-9CFD77762DCC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Papineni</a:t>
            </a:r>
            <a:r>
              <a:rPr lang="en-GB" sz="1600" dirty="0">
                <a:effectLst/>
                <a:latin typeface="CenturySchoolbook"/>
              </a:rPr>
              <a:t> et. al., 2002. Bleu: A method for automatic evaluation of machine translation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6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long sequences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C1ED98-4B99-1867-19B3-49EF7F4F206B}"/>
              </a:ext>
            </a:extLst>
          </p:cNvPr>
          <p:cNvCxnSpPr>
            <a:cxnSpLocks/>
          </p:cNvCxnSpPr>
          <p:nvPr/>
        </p:nvCxnSpPr>
        <p:spPr>
          <a:xfrm flipV="1">
            <a:off x="1259632" y="4696747"/>
            <a:ext cx="0" cy="1684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DE7BA0-B737-DCAB-032B-507E269B7B65}"/>
              </a:ext>
            </a:extLst>
          </p:cNvPr>
          <p:cNvCxnSpPr>
            <a:cxnSpLocks/>
          </p:cNvCxnSpPr>
          <p:nvPr/>
        </p:nvCxnSpPr>
        <p:spPr>
          <a:xfrm>
            <a:off x="1259632" y="6381328"/>
            <a:ext cx="27223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04121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1584245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306443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374202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05730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1839716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158340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40906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1593735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375540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646065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059819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1841054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04821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350163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620688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1815677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034442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022841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284781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1584245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1589111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1583406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19</a:t>
            </a:fld>
            <a:endParaRPr lang="hr-H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934BFB-1445-C201-C263-077A6D2ECBE2}"/>
              </a:ext>
            </a:extLst>
          </p:cNvPr>
          <p:cNvSpPr txBox="1"/>
          <p:nvPr/>
        </p:nvSpPr>
        <p:spPr>
          <a:xfrm>
            <a:off x="267086" y="2477795"/>
            <a:ext cx="8426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enturySchoolbook"/>
              </a:rPr>
              <a:t>Jane </a:t>
            </a:r>
            <a:r>
              <a:rPr lang="en-GB" sz="1800" dirty="0" err="1">
                <a:effectLst/>
                <a:latin typeface="CenturySchoolbook"/>
              </a:rPr>
              <a:t>s'est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rendue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Afrique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septembre</a:t>
            </a:r>
            <a:r>
              <a:rPr lang="en-GB" sz="1800" dirty="0">
                <a:effectLst/>
                <a:latin typeface="CenturySchoolbook"/>
              </a:rPr>
              <a:t> dernier, a </a:t>
            </a:r>
            <a:r>
              <a:rPr lang="en-GB" sz="1800" dirty="0" err="1">
                <a:effectLst/>
                <a:latin typeface="CenturySchoolbook"/>
              </a:rPr>
              <a:t>apprécie</a:t>
            </a:r>
            <a:r>
              <a:rPr lang="en-GB" sz="1800" dirty="0">
                <a:effectLst/>
                <a:latin typeface="CenturySchoolbook"/>
              </a:rPr>
              <a:t>́ la culture et a rencontré beaucoup de gens merveilleux;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est</a:t>
            </a:r>
            <a:r>
              <a:rPr lang="en-GB" sz="1800" dirty="0">
                <a:effectLst/>
                <a:latin typeface="CenturySchoolbook"/>
              </a:rPr>
              <a:t> revenue </a:t>
            </a:r>
            <a:r>
              <a:rPr lang="en-GB" sz="1800" dirty="0" err="1">
                <a:effectLst/>
                <a:latin typeface="CenturySchoolbook"/>
              </a:rPr>
              <a:t>en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parlant</a:t>
            </a:r>
            <a:r>
              <a:rPr lang="en-GB" sz="1800" dirty="0">
                <a:effectLst/>
                <a:latin typeface="CenturySchoolbook"/>
              </a:rPr>
              <a:t> comment son voyage </a:t>
            </a:r>
            <a:r>
              <a:rPr lang="en-GB" sz="1800" dirty="0" err="1">
                <a:effectLst/>
                <a:latin typeface="CenturySchoolbook"/>
              </a:rPr>
              <a:t>était</a:t>
            </a:r>
            <a:r>
              <a:rPr lang="en-GB" sz="1800" dirty="0">
                <a:effectLst/>
                <a:latin typeface="CenturySchoolbook"/>
              </a:rPr>
              <a:t> merveilleux, et </a:t>
            </a:r>
            <a:r>
              <a:rPr lang="en-GB" sz="1800" dirty="0" err="1">
                <a:effectLst/>
                <a:latin typeface="CenturySchoolbook"/>
              </a:rPr>
              <a:t>elle</a:t>
            </a:r>
            <a:r>
              <a:rPr lang="en-GB" sz="1800" dirty="0">
                <a:effectLst/>
                <a:latin typeface="CenturySchoolbook"/>
              </a:rPr>
              <a:t> me </a:t>
            </a:r>
            <a:r>
              <a:rPr lang="en-GB" sz="1800" dirty="0" err="1">
                <a:effectLst/>
                <a:latin typeface="CenturySchoolbook"/>
              </a:rPr>
              <a:t>tente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d'y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aller</a:t>
            </a:r>
            <a:r>
              <a:rPr lang="en-GB" sz="1800" dirty="0">
                <a:effectLst/>
                <a:latin typeface="CenturySchoolbook"/>
              </a:rPr>
              <a:t> </a:t>
            </a:r>
            <a:r>
              <a:rPr lang="en-GB" sz="1800" dirty="0" err="1">
                <a:effectLst/>
                <a:latin typeface="CenturySchoolbook"/>
              </a:rPr>
              <a:t>aussi</a:t>
            </a:r>
            <a:r>
              <a:rPr lang="en-GB" sz="1800" dirty="0">
                <a:effectLst/>
                <a:latin typeface="CenturySchoolbook"/>
              </a:rPr>
              <a:t>. </a:t>
            </a:r>
          </a:p>
          <a:p>
            <a:endParaRPr lang="en-GB" dirty="0">
              <a:effectLst/>
            </a:endParaRPr>
          </a:p>
          <a:p>
            <a:r>
              <a:rPr lang="en-GB" sz="1800" dirty="0">
                <a:effectLst/>
                <a:latin typeface="CenturySchoolbook"/>
              </a:rPr>
              <a:t>Jane went to Africa last September, and enjoyed the culture and met many wonderful people; she came back raving about how wonderful her trip was, and is tempting me to go too. </a:t>
            </a:r>
            <a:endParaRPr lang="en-GB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A1DDAD-4713-56B2-8EEE-7D2B37BC0D9E}"/>
              </a:ext>
            </a:extLst>
          </p:cNvPr>
          <p:cNvSpPr txBox="1"/>
          <p:nvPr/>
        </p:nvSpPr>
        <p:spPr>
          <a:xfrm>
            <a:off x="526703" y="512205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Bleu</a:t>
            </a:r>
          </a:p>
          <a:p>
            <a:r>
              <a:rPr lang="en-HR" dirty="0"/>
              <a:t>score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ACEF8-3247-D34B-A767-E16B8ED1B280}"/>
              </a:ext>
            </a:extLst>
          </p:cNvPr>
          <p:cNvSpPr txBox="1"/>
          <p:nvPr/>
        </p:nvSpPr>
        <p:spPr>
          <a:xfrm>
            <a:off x="4113918" y="61258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Sentence</a:t>
            </a:r>
          </a:p>
          <a:p>
            <a:r>
              <a:rPr lang="en-HR" dirty="0"/>
              <a:t>length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D52F38-CB44-0EB5-DB36-2E30078B6AF1}"/>
              </a:ext>
            </a:extLst>
          </p:cNvPr>
          <p:cNvCxnSpPr>
            <a:cxnSpLocks/>
          </p:cNvCxnSpPr>
          <p:nvPr/>
        </p:nvCxnSpPr>
        <p:spPr>
          <a:xfrm flipV="1">
            <a:off x="1691680" y="630932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9659B08-4D5F-B000-7198-9592C4018EC0}"/>
              </a:ext>
            </a:extLst>
          </p:cNvPr>
          <p:cNvSpPr txBox="1"/>
          <p:nvPr/>
        </p:nvSpPr>
        <p:spPr>
          <a:xfrm>
            <a:off x="1510748" y="6464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10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EF659F-E234-3396-54FF-89A9B18BF1CB}"/>
              </a:ext>
            </a:extLst>
          </p:cNvPr>
          <p:cNvCxnSpPr>
            <a:cxnSpLocks/>
          </p:cNvCxnSpPr>
          <p:nvPr/>
        </p:nvCxnSpPr>
        <p:spPr>
          <a:xfrm flipV="1">
            <a:off x="2122906" y="630932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054AF29-E8CC-2280-6E5C-1B636BDB9CD5}"/>
              </a:ext>
            </a:extLst>
          </p:cNvPr>
          <p:cNvSpPr txBox="1"/>
          <p:nvPr/>
        </p:nvSpPr>
        <p:spPr>
          <a:xfrm>
            <a:off x="1941974" y="6464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20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0CF62B-0EB8-C4E1-244B-99393C8CEACC}"/>
              </a:ext>
            </a:extLst>
          </p:cNvPr>
          <p:cNvCxnSpPr>
            <a:cxnSpLocks/>
          </p:cNvCxnSpPr>
          <p:nvPr/>
        </p:nvCxnSpPr>
        <p:spPr>
          <a:xfrm flipV="1">
            <a:off x="2554132" y="630932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D8F5B5-9A28-8BA1-BE26-2B0815759F53}"/>
              </a:ext>
            </a:extLst>
          </p:cNvPr>
          <p:cNvSpPr txBox="1"/>
          <p:nvPr/>
        </p:nvSpPr>
        <p:spPr>
          <a:xfrm>
            <a:off x="2373200" y="6464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30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B5043D-F4D2-2349-63B9-07B7E8C9A2AD}"/>
              </a:ext>
            </a:extLst>
          </p:cNvPr>
          <p:cNvCxnSpPr>
            <a:cxnSpLocks/>
          </p:cNvCxnSpPr>
          <p:nvPr/>
        </p:nvCxnSpPr>
        <p:spPr>
          <a:xfrm flipV="1">
            <a:off x="2985358" y="630932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654588-D759-E694-651B-AC6392ABD193}"/>
              </a:ext>
            </a:extLst>
          </p:cNvPr>
          <p:cNvSpPr txBox="1"/>
          <p:nvPr/>
        </p:nvSpPr>
        <p:spPr>
          <a:xfrm>
            <a:off x="2804426" y="6464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40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5C4CDA-3726-7DF3-DA68-520C3FCC5400}"/>
              </a:ext>
            </a:extLst>
          </p:cNvPr>
          <p:cNvCxnSpPr>
            <a:cxnSpLocks/>
          </p:cNvCxnSpPr>
          <p:nvPr/>
        </p:nvCxnSpPr>
        <p:spPr>
          <a:xfrm flipV="1">
            <a:off x="3416584" y="6309320"/>
            <a:ext cx="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CBFFD3-0B9D-FD0D-FE6D-2F0619570A3B}"/>
              </a:ext>
            </a:extLst>
          </p:cNvPr>
          <p:cNvSpPr txBox="1"/>
          <p:nvPr/>
        </p:nvSpPr>
        <p:spPr>
          <a:xfrm>
            <a:off x="3235652" y="646441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2626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to sequence model</a:t>
            </a:r>
          </a:p>
          <a:p>
            <a:r>
              <a:rPr lang="en-US" dirty="0"/>
              <a:t>Picking the most likely sentence</a:t>
            </a:r>
          </a:p>
          <a:p>
            <a:r>
              <a:rPr lang="en-US" dirty="0"/>
              <a:t>Beam search</a:t>
            </a:r>
          </a:p>
          <a:p>
            <a:r>
              <a:rPr lang="en-US" dirty="0"/>
              <a:t>Refinements to beam search</a:t>
            </a:r>
          </a:p>
          <a:p>
            <a:r>
              <a:rPr lang="en-US" dirty="0"/>
              <a:t>Error analysis on beam search</a:t>
            </a:r>
          </a:p>
          <a:p>
            <a:r>
              <a:rPr lang="en-US" dirty="0"/>
              <a:t>Bleu score</a:t>
            </a:r>
          </a:p>
          <a:p>
            <a:r>
              <a:rPr lang="en-US" dirty="0"/>
              <a:t>Attention model intuition</a:t>
            </a:r>
          </a:p>
          <a:p>
            <a:r>
              <a:rPr lang="en-US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/>
              <a:t>Attention model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20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blipFill>
                <a:blip r:embed="rId2"/>
                <a:stretch>
                  <a:fillRect l="-588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879459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30662" y="4408153"/>
            <a:ext cx="451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1682346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2267744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192414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29372B-0C99-2B28-05A0-7C0DBEB1ADB2}"/>
                  </a:ext>
                </a:extLst>
              </p:cNvPr>
              <p:cNvSpPr txBox="1"/>
              <p:nvPr/>
            </p:nvSpPr>
            <p:spPr>
              <a:xfrm>
                <a:off x="1850680" y="32494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29372B-0C99-2B28-05A0-7C0DBEB1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80" y="324942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879459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  <a:endCxn id="30" idx="2"/>
          </p:cNvCxnSpPr>
          <p:nvPr/>
        </p:nvCxnSpPr>
        <p:spPr>
          <a:xfrm flipH="1" flipV="1">
            <a:off x="2163635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3391627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3194514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3779912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3704582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65B61-9828-9CBC-672E-C73B755830A6}"/>
                  </a:ext>
                </a:extLst>
              </p:cNvPr>
              <p:cNvSpPr txBox="1"/>
              <p:nvPr/>
            </p:nvSpPr>
            <p:spPr>
              <a:xfrm>
                <a:off x="3362848" y="32494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65B61-9828-9CBC-672E-C73B7558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48" y="3249420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6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V="1">
            <a:off x="3391627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  <a:endCxn id="51" idx="2"/>
          </p:cNvCxnSpPr>
          <p:nvPr/>
        </p:nvCxnSpPr>
        <p:spPr>
          <a:xfrm flipH="1" flipV="1">
            <a:off x="3675803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/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0A317E-2DF2-2CBD-025C-A7A0849F3541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H="1" flipV="1">
            <a:off x="4903795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5A404EB-03AF-2B93-4E9A-1DD15122EEE6}"/>
              </a:ext>
            </a:extLst>
          </p:cNvPr>
          <p:cNvSpPr/>
          <p:nvPr/>
        </p:nvSpPr>
        <p:spPr>
          <a:xfrm>
            <a:off x="4706682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E8637F-576D-80F2-264B-39A55539DA69}"/>
              </a:ext>
            </a:extLst>
          </p:cNvPr>
          <p:cNvSpPr/>
          <p:nvPr/>
        </p:nvSpPr>
        <p:spPr>
          <a:xfrm>
            <a:off x="5292080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CE2672-666E-1908-DD9C-0B2176B45A90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5216750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E2AFFE-A076-4CC5-A8D9-03B652130062}"/>
                  </a:ext>
                </a:extLst>
              </p:cNvPr>
              <p:cNvSpPr txBox="1"/>
              <p:nvPr/>
            </p:nvSpPr>
            <p:spPr>
              <a:xfrm>
                <a:off x="4875016" y="32494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E2AFFE-A076-4CC5-A8D9-03B65213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16" y="3249420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8163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B81B6-CBFB-2C89-6C0B-DAE5E3028589}"/>
              </a:ext>
            </a:extLst>
          </p:cNvPr>
          <p:cNvCxnSpPr>
            <a:cxnSpLocks/>
            <a:stCxn id="57" idx="0"/>
            <a:endCxn id="60" idx="2"/>
          </p:cNvCxnSpPr>
          <p:nvPr/>
        </p:nvCxnSpPr>
        <p:spPr>
          <a:xfrm flipV="1">
            <a:off x="4903795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35B735-49E4-E4A8-B4CA-26B7F8C1B6F0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H="1" flipV="1">
            <a:off x="5187971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415963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218850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804248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728918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35E2A-3081-C37D-B1B5-7A92C7272DCC}"/>
                  </a:ext>
                </a:extLst>
              </p:cNvPr>
              <p:cNvSpPr txBox="1"/>
              <p:nvPr/>
            </p:nvSpPr>
            <p:spPr>
              <a:xfrm>
                <a:off x="6387184" y="32494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5235E2A-3081-C37D-B1B5-7A92C7272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184" y="3249420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8163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 flipV="1">
            <a:off x="6415963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6700139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928131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731018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316416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41086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656F225-2C69-ABFE-061F-60545BFC0A39}"/>
                  </a:ext>
                </a:extLst>
              </p:cNvPr>
              <p:cNvSpPr txBox="1"/>
              <p:nvPr/>
            </p:nvSpPr>
            <p:spPr>
              <a:xfrm>
                <a:off x="7899352" y="32494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656F225-2C69-ABFE-061F-60545BFC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52" y="3249420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  <a:endCxn id="78" idx="2"/>
          </p:cNvCxnSpPr>
          <p:nvPr/>
        </p:nvCxnSpPr>
        <p:spPr>
          <a:xfrm flipV="1">
            <a:off x="7928131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>
          <a:xfrm flipH="1" flipV="1">
            <a:off x="8212307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stCxn id="9" idx="2"/>
            <a:endCxn id="48" idx="2"/>
          </p:cNvCxnSpPr>
          <p:nvPr/>
        </p:nvCxnSpPr>
        <p:spPr>
          <a:xfrm rot="16200000" flipH="1">
            <a:off x="2635543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3">
            <a:extLst>
              <a:ext uri="{FF2B5EF4-FFF2-40B4-BE49-F238E27FC236}">
                <a16:creationId xmlns:a16="http://schemas.microsoft.com/office/drawing/2014/main" id="{30448230-D835-5527-B038-D1A72E80B195}"/>
              </a:ext>
            </a:extLst>
          </p:cNvPr>
          <p:cNvCxnSpPr>
            <a:cxnSpLocks/>
            <a:stCxn id="48" idx="2"/>
            <a:endCxn id="57" idx="2"/>
          </p:cNvCxnSpPr>
          <p:nvPr/>
        </p:nvCxnSpPr>
        <p:spPr>
          <a:xfrm rot="16200000" flipH="1">
            <a:off x="4147711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3">
            <a:extLst>
              <a:ext uri="{FF2B5EF4-FFF2-40B4-BE49-F238E27FC236}">
                <a16:creationId xmlns:a16="http://schemas.microsoft.com/office/drawing/2014/main" id="{15129A11-1A37-2BF7-A430-330050C7C117}"/>
              </a:ext>
            </a:extLst>
          </p:cNvPr>
          <p:cNvCxnSpPr>
            <a:cxnSpLocks/>
            <a:stCxn id="57" idx="2"/>
            <a:endCxn id="66" idx="2"/>
          </p:cNvCxnSpPr>
          <p:nvPr/>
        </p:nvCxnSpPr>
        <p:spPr>
          <a:xfrm rot="16200000" flipH="1">
            <a:off x="5659879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172047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3220941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83">
            <a:extLst>
              <a:ext uri="{FF2B5EF4-FFF2-40B4-BE49-F238E27FC236}">
                <a16:creationId xmlns:a16="http://schemas.microsoft.com/office/drawing/2014/main" id="{A11B8F3F-708C-33A2-9008-AC5698D5DED4}"/>
              </a:ext>
            </a:extLst>
          </p:cNvPr>
          <p:cNvCxnSpPr>
            <a:cxnSpLocks/>
            <a:stCxn id="58" idx="2"/>
            <a:endCxn id="49" idx="2"/>
          </p:cNvCxnSpPr>
          <p:nvPr/>
        </p:nvCxnSpPr>
        <p:spPr>
          <a:xfrm rot="5400000">
            <a:off x="4733109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83">
            <a:extLst>
              <a:ext uri="{FF2B5EF4-FFF2-40B4-BE49-F238E27FC236}">
                <a16:creationId xmlns:a16="http://schemas.microsoft.com/office/drawing/2014/main" id="{8B9FE9C2-CBB7-DDD9-D427-3FCD7FD70F61}"/>
              </a:ext>
            </a:extLst>
          </p:cNvPr>
          <p:cNvCxnSpPr>
            <a:cxnSpLocks/>
            <a:stCxn id="67" idx="2"/>
            <a:endCxn id="58" idx="2"/>
          </p:cNvCxnSpPr>
          <p:nvPr/>
        </p:nvCxnSpPr>
        <p:spPr>
          <a:xfrm rot="5400000">
            <a:off x="6245277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757445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C5608C4-5CD8-E8D2-2609-FBC0FF9A144D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665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15AB-3ACC-AB9C-4F91-F65E5FDE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21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59" y="5188293"/>
                <a:ext cx="625910" cy="369332"/>
              </a:xfrm>
              <a:prstGeom prst="rect">
                <a:avLst/>
              </a:prstGeom>
              <a:blipFill>
                <a:blip r:embed="rId2"/>
                <a:stretch>
                  <a:fillRect l="-588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1879459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" y="4217588"/>
                <a:ext cx="782511" cy="38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30662" y="4408153"/>
            <a:ext cx="4516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1682346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2267744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192414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79459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63635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A77313-04C8-96D6-8C85-B4C5071EC3B0}"/>
              </a:ext>
            </a:extLst>
          </p:cNvPr>
          <p:cNvSpPr txBox="1"/>
          <p:nvPr/>
        </p:nvSpPr>
        <p:spPr>
          <a:xfrm>
            <a:off x="1896748" y="5651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jane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27" y="5188293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3391627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3194514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3779912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3704582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391627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675803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57B5A0-AABE-D74A-2C98-18DE3CE0F648}"/>
              </a:ext>
            </a:extLst>
          </p:cNvPr>
          <p:cNvSpPr txBox="1"/>
          <p:nvPr/>
        </p:nvSpPr>
        <p:spPr>
          <a:xfrm>
            <a:off x="3393656" y="5651878"/>
            <a:ext cx="67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visite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/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8E9778-FB09-2355-A3E7-A7237952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95" y="5188293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0A317E-2DF2-2CBD-025C-A7A0849F3541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H="1" flipV="1">
            <a:off x="4903795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5A404EB-03AF-2B93-4E9A-1DD15122EEE6}"/>
              </a:ext>
            </a:extLst>
          </p:cNvPr>
          <p:cNvSpPr/>
          <p:nvPr/>
        </p:nvSpPr>
        <p:spPr>
          <a:xfrm>
            <a:off x="4706682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E8637F-576D-80F2-264B-39A55539DA69}"/>
              </a:ext>
            </a:extLst>
          </p:cNvPr>
          <p:cNvSpPr/>
          <p:nvPr/>
        </p:nvSpPr>
        <p:spPr>
          <a:xfrm>
            <a:off x="5292080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CE2672-666E-1908-DD9C-0B2176B45A90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5216750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3B81B6-CBFB-2C89-6C0B-DAE5E302858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4903795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35B735-49E4-E4A8-B4CA-26B7F8C1B6F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5187971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B93D6A-620E-FD7B-B577-DDB537100D75}"/>
              </a:ext>
            </a:extLst>
          </p:cNvPr>
          <p:cNvSpPr txBox="1"/>
          <p:nvPr/>
        </p:nvSpPr>
        <p:spPr>
          <a:xfrm>
            <a:off x="4722313" y="5651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l'Afrique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963" y="5188293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3922" r="-7843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415963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218850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804248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728918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415963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700139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A9BA8A-DFB2-5D99-1BA6-AFFDF54F2062}"/>
              </a:ext>
            </a:extLst>
          </p:cNvPr>
          <p:cNvSpPr txBox="1"/>
          <p:nvPr/>
        </p:nvSpPr>
        <p:spPr>
          <a:xfrm>
            <a:off x="6526353" y="5651878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131" y="5188293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928131" y="4662595"/>
            <a:ext cx="312955" cy="525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731018" y="415371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316416" y="4149080"/>
            <a:ext cx="39422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41086" y="4657965"/>
            <a:ext cx="272443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928131" y="3618752"/>
            <a:ext cx="284176" cy="534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212307" y="3618752"/>
            <a:ext cx="301222" cy="53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673830-B070-A3F2-4D11-1B8D8AF14544}"/>
              </a:ext>
            </a:extLst>
          </p:cNvPr>
          <p:cNvSpPr txBox="1"/>
          <p:nvPr/>
        </p:nvSpPr>
        <p:spPr>
          <a:xfrm>
            <a:off x="7668344" y="5651878"/>
            <a:ext cx="119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dirty="0"/>
              <a:t>septembre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stCxn id="9" idx="2"/>
            <a:endCxn id="48" idx="2"/>
          </p:cNvCxnSpPr>
          <p:nvPr/>
        </p:nvCxnSpPr>
        <p:spPr>
          <a:xfrm rot="16200000" flipH="1">
            <a:off x="2635543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3">
            <a:extLst>
              <a:ext uri="{FF2B5EF4-FFF2-40B4-BE49-F238E27FC236}">
                <a16:creationId xmlns:a16="http://schemas.microsoft.com/office/drawing/2014/main" id="{30448230-D835-5527-B038-D1A72E80B195}"/>
              </a:ext>
            </a:extLst>
          </p:cNvPr>
          <p:cNvCxnSpPr>
            <a:cxnSpLocks/>
            <a:stCxn id="48" idx="2"/>
            <a:endCxn id="57" idx="2"/>
          </p:cNvCxnSpPr>
          <p:nvPr/>
        </p:nvCxnSpPr>
        <p:spPr>
          <a:xfrm rot="16200000" flipH="1">
            <a:off x="4147711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3">
            <a:extLst>
              <a:ext uri="{FF2B5EF4-FFF2-40B4-BE49-F238E27FC236}">
                <a16:creationId xmlns:a16="http://schemas.microsoft.com/office/drawing/2014/main" id="{15129A11-1A37-2BF7-A430-330050C7C117}"/>
              </a:ext>
            </a:extLst>
          </p:cNvPr>
          <p:cNvCxnSpPr>
            <a:cxnSpLocks/>
            <a:stCxn id="57" idx="2"/>
            <a:endCxn id="66" idx="2"/>
          </p:cNvCxnSpPr>
          <p:nvPr/>
        </p:nvCxnSpPr>
        <p:spPr>
          <a:xfrm rot="16200000" flipH="1">
            <a:off x="5659879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172047" y="390651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3220941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83">
            <a:extLst>
              <a:ext uri="{FF2B5EF4-FFF2-40B4-BE49-F238E27FC236}">
                <a16:creationId xmlns:a16="http://schemas.microsoft.com/office/drawing/2014/main" id="{A11B8F3F-708C-33A2-9008-AC5698D5DED4}"/>
              </a:ext>
            </a:extLst>
          </p:cNvPr>
          <p:cNvCxnSpPr>
            <a:cxnSpLocks/>
            <a:stCxn id="58" idx="2"/>
            <a:endCxn id="49" idx="2"/>
          </p:cNvCxnSpPr>
          <p:nvPr/>
        </p:nvCxnSpPr>
        <p:spPr>
          <a:xfrm rot="5400000">
            <a:off x="4733109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83">
            <a:extLst>
              <a:ext uri="{FF2B5EF4-FFF2-40B4-BE49-F238E27FC236}">
                <a16:creationId xmlns:a16="http://schemas.microsoft.com/office/drawing/2014/main" id="{8B9FE9C2-CBB7-DDD9-D427-3FCD7FD70F61}"/>
              </a:ext>
            </a:extLst>
          </p:cNvPr>
          <p:cNvCxnSpPr>
            <a:cxnSpLocks/>
            <a:stCxn id="67" idx="2"/>
            <a:endCxn id="58" idx="2"/>
          </p:cNvCxnSpPr>
          <p:nvPr/>
        </p:nvCxnSpPr>
        <p:spPr>
          <a:xfrm rot="5400000">
            <a:off x="6245277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757445" y="3901881"/>
            <a:ext cx="12700" cy="151216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256215-2AE0-8B48-E5C2-C4D693E6A254}"/>
              </a:ext>
            </a:extLst>
          </p:cNvPr>
          <p:cNvSpPr txBox="1"/>
          <p:nvPr/>
        </p:nvSpPr>
        <p:spPr>
          <a:xfrm>
            <a:off x="12458" y="647482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715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R" dirty="0"/>
                  <a:t>Computing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2615AB-3ACC-AB9C-4F91-F65E5FDEA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3" t="-27500" b="-675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9FC6-255C-5C26-A79B-97005D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22</a:t>
            </a:fld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/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AF0B11-52FE-F6A2-CE5A-DBE62504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13" y="507589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7FF96-05B3-63D1-A3DE-D0B06A0C14F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3698813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/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39009A-829B-4C9B-49ED-27DDDF67A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5" y="4356310"/>
                <a:ext cx="782511" cy="381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CEA5E-F773-8E33-1A0E-D937468358A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0686" y="4544038"/>
            <a:ext cx="221014" cy="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13BFD-DCE8-2D81-E51B-3C725226AE88}"/>
              </a:ext>
            </a:extLst>
          </p:cNvPr>
          <p:cNvSpPr/>
          <p:nvPr/>
        </p:nvSpPr>
        <p:spPr>
          <a:xfrm>
            <a:off x="3501700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D7CD7F-35AB-7461-AFBA-FD4C1649177F}"/>
              </a:ext>
            </a:extLst>
          </p:cNvPr>
          <p:cNvSpPr/>
          <p:nvPr/>
        </p:nvSpPr>
        <p:spPr>
          <a:xfrm>
            <a:off x="4087098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E00DEB-D465-1A8C-91E0-361F826A3753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4011768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B73A1-925F-8801-ECBB-7367490073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698813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63F622-6ACE-4916-7BC4-A2DAB71812F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982989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/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E9800-8482-4729-6A98-C65398B8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91" y="5075892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2ED97E-DE7F-06F0-C81C-3DA036883FC2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H="1" flipV="1">
            <a:off x="5004291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550A0-0332-5F40-E759-BBA3F87C4C86}"/>
              </a:ext>
            </a:extLst>
          </p:cNvPr>
          <p:cNvSpPr/>
          <p:nvPr/>
        </p:nvSpPr>
        <p:spPr>
          <a:xfrm>
            <a:off x="4807178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AC867-CC26-B8A9-9DC9-852D59A7F21B}"/>
              </a:ext>
            </a:extLst>
          </p:cNvPr>
          <p:cNvSpPr/>
          <p:nvPr/>
        </p:nvSpPr>
        <p:spPr>
          <a:xfrm>
            <a:off x="5392576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0F47C-54B6-0D0D-D01D-2D84F1647110}"/>
              </a:ext>
            </a:extLst>
          </p:cNvPr>
          <p:cNvCxnSpPr>
            <a:cxnSpLocks/>
            <a:stCxn id="46" idx="0"/>
            <a:endCxn id="49" idx="2"/>
          </p:cNvCxnSpPr>
          <p:nvPr/>
        </p:nvCxnSpPr>
        <p:spPr>
          <a:xfrm flipV="1">
            <a:off x="5317246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6773F4-B563-6CEE-D273-0DE862AC1B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004291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DFDC9D-27B1-EF14-A2BF-7B409F8903E5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288467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/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1D064DD-13AF-58D0-56A8-E6C632EB1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67" y="507589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28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C84FB-E205-0DF9-4BAB-FD2B10A5CAD6}"/>
              </a:ext>
            </a:extLst>
          </p:cNvPr>
          <p:cNvCxnSpPr>
            <a:cxnSpLocks/>
            <a:stCxn id="64" idx="0"/>
            <a:endCxn id="66" idx="2"/>
          </p:cNvCxnSpPr>
          <p:nvPr/>
        </p:nvCxnSpPr>
        <p:spPr>
          <a:xfrm flipH="1" flipV="1">
            <a:off x="6588467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16DBFBA-7291-9F51-9288-2C9D24FCD506}"/>
              </a:ext>
            </a:extLst>
          </p:cNvPr>
          <p:cNvSpPr/>
          <p:nvPr/>
        </p:nvSpPr>
        <p:spPr>
          <a:xfrm>
            <a:off x="6391354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14A961-1EC7-749A-63F9-15A8E20B03B1}"/>
              </a:ext>
            </a:extLst>
          </p:cNvPr>
          <p:cNvSpPr/>
          <p:nvPr/>
        </p:nvSpPr>
        <p:spPr>
          <a:xfrm>
            <a:off x="6976752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F73FAB-B045-4811-B03D-5628C55DFDAB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6901422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86474C-79C2-311C-7FF1-086530972096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588467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606098-BE83-E43E-3F31-BF60F63FAB45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872643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/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F7F4A9-8414-FD86-3DB1-E419084E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945" y="507589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11765" r="-1176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891891-2B70-F5AD-C3E1-DCDC0CB02CB4}"/>
              </a:ext>
            </a:extLst>
          </p:cNvPr>
          <p:cNvCxnSpPr>
            <a:cxnSpLocks/>
            <a:stCxn id="73" idx="0"/>
            <a:endCxn id="75" idx="2"/>
          </p:cNvCxnSpPr>
          <p:nvPr/>
        </p:nvCxnSpPr>
        <p:spPr>
          <a:xfrm flipH="1" flipV="1">
            <a:off x="7893945" y="4734603"/>
            <a:ext cx="312955" cy="34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D193-258A-C53A-3F0B-E5AD6296397C}"/>
              </a:ext>
            </a:extLst>
          </p:cNvPr>
          <p:cNvSpPr/>
          <p:nvPr/>
        </p:nvSpPr>
        <p:spPr>
          <a:xfrm>
            <a:off x="7696832" y="435347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AE25FE-FF13-E2FE-9376-B42365D4FB18}"/>
              </a:ext>
            </a:extLst>
          </p:cNvPr>
          <p:cNvSpPr/>
          <p:nvPr/>
        </p:nvSpPr>
        <p:spPr>
          <a:xfrm>
            <a:off x="8282230" y="4348843"/>
            <a:ext cx="394226" cy="381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0D2A66-C541-636E-55DC-1B437858D4AF}"/>
              </a:ext>
            </a:extLst>
          </p:cNvPr>
          <p:cNvCxnSpPr>
            <a:cxnSpLocks/>
            <a:stCxn id="73" idx="0"/>
            <a:endCxn id="76" idx="2"/>
          </p:cNvCxnSpPr>
          <p:nvPr/>
        </p:nvCxnSpPr>
        <p:spPr>
          <a:xfrm flipV="1">
            <a:off x="8206900" y="4729973"/>
            <a:ext cx="272443" cy="345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3F3045-B433-9565-6B6E-592CCE9F754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7893945" y="4077072"/>
            <a:ext cx="284176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2EAFC4E-32D8-0F68-9239-F37A25B702A1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8178121" y="4077072"/>
            <a:ext cx="301222" cy="27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2287D2-1D61-1A81-49A6-DC37C1903207}"/>
              </a:ext>
            </a:extLst>
          </p:cNvPr>
          <p:cNvCxnSpPr>
            <a:cxnSpLocks/>
            <a:stCxn id="9" idx="2"/>
            <a:endCxn id="48" idx="2"/>
          </p:cNvCxnSpPr>
          <p:nvPr/>
        </p:nvCxnSpPr>
        <p:spPr>
          <a:xfrm rot="16200000" flipH="1">
            <a:off x="4351552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3">
            <a:extLst>
              <a:ext uri="{FF2B5EF4-FFF2-40B4-BE49-F238E27FC236}">
                <a16:creationId xmlns:a16="http://schemas.microsoft.com/office/drawing/2014/main" id="{39E1C37C-1D8C-2844-E37B-EF1FB992DBF3}"/>
              </a:ext>
            </a:extLst>
          </p:cNvPr>
          <p:cNvCxnSpPr>
            <a:cxnSpLocks/>
            <a:stCxn id="66" idx="2"/>
            <a:endCxn id="75" idx="2"/>
          </p:cNvCxnSpPr>
          <p:nvPr/>
        </p:nvCxnSpPr>
        <p:spPr>
          <a:xfrm rot="16200000" flipH="1">
            <a:off x="7241206" y="408186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83">
            <a:extLst>
              <a:ext uri="{FF2B5EF4-FFF2-40B4-BE49-F238E27FC236}">
                <a16:creationId xmlns:a16="http://schemas.microsoft.com/office/drawing/2014/main" id="{F091F698-4A44-BA06-F298-6AA5BA77CE08}"/>
              </a:ext>
            </a:extLst>
          </p:cNvPr>
          <p:cNvCxnSpPr>
            <a:cxnSpLocks/>
            <a:stCxn id="49" idx="2"/>
            <a:endCxn id="24" idx="2"/>
          </p:cNvCxnSpPr>
          <p:nvPr/>
        </p:nvCxnSpPr>
        <p:spPr>
          <a:xfrm rot="5400000">
            <a:off x="4936950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83">
            <a:extLst>
              <a:ext uri="{FF2B5EF4-FFF2-40B4-BE49-F238E27FC236}">
                <a16:creationId xmlns:a16="http://schemas.microsoft.com/office/drawing/2014/main" id="{B7A07396-D3FE-98E5-CC9A-57927648F7B2}"/>
              </a:ext>
            </a:extLst>
          </p:cNvPr>
          <p:cNvCxnSpPr>
            <a:cxnSpLocks/>
            <a:stCxn id="76" idx="2"/>
            <a:endCxn id="67" idx="2"/>
          </p:cNvCxnSpPr>
          <p:nvPr/>
        </p:nvCxnSpPr>
        <p:spPr>
          <a:xfrm rot="5400000">
            <a:off x="7826604" y="4077234"/>
            <a:ext cx="12700" cy="1305478"/>
          </a:xfrm>
          <a:prstGeom prst="curvedConnector3">
            <a:avLst>
              <a:gd name="adj1" fmla="val 1800000"/>
            </a:avLst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400" dirty="0"/>
                  <a:t> = amount of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, &gt;</m:t>
                        </m:r>
                      </m:sup>
                    </m:sSup>
                  </m:oMath>
                </a14:m>
                <a:r>
                  <a:rPr lang="en-HR" sz="2400" dirty="0"/>
                  <a:t> should pay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hr-H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4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612FC-85EE-D5E4-F1DE-FA6ADB48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512063"/>
              </a:xfrm>
              <a:prstGeom prst="rect">
                <a:avLst/>
              </a:prstGeom>
              <a:blipFill>
                <a:blip r:embed="rId9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/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58550-5EF2-7D49-DCDF-2CD9431C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0" y="1761786"/>
                <a:ext cx="3132609" cy="814390"/>
              </a:xfrm>
              <a:prstGeom prst="rect">
                <a:avLst/>
              </a:prstGeom>
              <a:blipFill>
                <a:blip r:embed="rId10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7F0F750F-145C-7C3F-10B1-0D80DCD156AC}"/>
              </a:ext>
            </a:extLst>
          </p:cNvPr>
          <p:cNvSpPr txBox="1"/>
          <p:nvPr/>
        </p:nvSpPr>
        <p:spPr>
          <a:xfrm>
            <a:off x="5947324" y="4348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…</a:t>
            </a:r>
          </a:p>
        </p:txBody>
      </p:sp>
      <p:sp>
        <p:nvSpPr>
          <p:cNvPr id="122" name="Or 121">
            <a:extLst>
              <a:ext uri="{FF2B5EF4-FFF2-40B4-BE49-F238E27FC236}">
                <a16:creationId xmlns:a16="http://schemas.microsoft.com/office/drawing/2014/main" id="{01576678-13F9-B477-0EC6-68658E81BE44}"/>
              </a:ext>
            </a:extLst>
          </p:cNvPr>
          <p:cNvSpPr/>
          <p:nvPr/>
        </p:nvSpPr>
        <p:spPr>
          <a:xfrm>
            <a:off x="5549151" y="3288583"/>
            <a:ext cx="246197" cy="246197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3C5DB02-1D52-18FE-0D4A-2B2DE30A5469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5288467" y="3498725"/>
            <a:ext cx="296739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24DF767-80C9-3ABF-9CC4-8EF9D6110D3A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3982989" y="3498725"/>
            <a:ext cx="1602217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C097B67-82A3-F658-C2C2-155D10A80A42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1113350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8F4CE35-9984-728F-3BCB-025538B16A57}"/>
              </a:ext>
            </a:extLst>
          </p:cNvPr>
          <p:cNvCxnSpPr>
            <a:cxnSpLocks/>
            <a:endCxn id="122" idx="5"/>
          </p:cNvCxnSpPr>
          <p:nvPr/>
        </p:nvCxnSpPr>
        <p:spPr>
          <a:xfrm flipH="1" flipV="1">
            <a:off x="5759293" y="3498725"/>
            <a:ext cx="2418828" cy="578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/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FF9E47-F5F1-0827-0377-40AC295BD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6" y="2645680"/>
                <a:ext cx="818396" cy="3811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/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02199D-C7A4-6EAC-B176-E2201ED7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45680"/>
                <a:ext cx="818396" cy="3811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844834-2207-BD14-17B3-E6E97BA17961}"/>
              </a:ext>
            </a:extLst>
          </p:cNvPr>
          <p:cNvCxnSpPr>
            <a:cxnSpLocks/>
            <a:stCxn id="122" idx="0"/>
            <a:endCxn id="141" idx="2"/>
          </p:cNvCxnSpPr>
          <p:nvPr/>
        </p:nvCxnSpPr>
        <p:spPr>
          <a:xfrm flipV="1">
            <a:off x="5672250" y="3026810"/>
            <a:ext cx="6474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/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8E980C-20EC-4FEE-4665-E1B7D030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69" y="199994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/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H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552A609-43D6-8D0F-79E0-6992A1E82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95" y="2011312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21569" r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42DB60C-B916-3304-EC9A-3191BB3EE260}"/>
              </a:ext>
            </a:extLst>
          </p:cNvPr>
          <p:cNvCxnSpPr>
            <a:cxnSpLocks/>
            <a:stCxn id="141" idx="0"/>
            <a:endCxn id="147" idx="2"/>
          </p:cNvCxnSpPr>
          <p:nvPr/>
        </p:nvCxnSpPr>
        <p:spPr>
          <a:xfrm flipV="1">
            <a:off x="5678724" y="2369279"/>
            <a:ext cx="0" cy="27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6A24E75-929E-2F00-84F0-37F077EBC833}"/>
              </a:ext>
            </a:extLst>
          </p:cNvPr>
          <p:cNvCxnSpPr>
            <a:cxnSpLocks/>
            <a:stCxn id="142" idx="0"/>
            <a:endCxn id="148" idx="2"/>
          </p:cNvCxnSpPr>
          <p:nvPr/>
        </p:nvCxnSpPr>
        <p:spPr>
          <a:xfrm flipV="1">
            <a:off x="4549150" y="2380644"/>
            <a:ext cx="0" cy="26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eform 155">
            <a:extLst>
              <a:ext uri="{FF2B5EF4-FFF2-40B4-BE49-F238E27FC236}">
                <a16:creationId xmlns:a16="http://schemas.microsoft.com/office/drawing/2014/main" id="{7810A1C3-CCD2-015E-EC14-008BD2E7E62C}"/>
              </a:ext>
            </a:extLst>
          </p:cNvPr>
          <p:cNvSpPr/>
          <p:nvPr/>
        </p:nvSpPr>
        <p:spPr>
          <a:xfrm>
            <a:off x="4591255" y="2340124"/>
            <a:ext cx="916849" cy="948459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6081702-F78C-C663-0390-6B9301469A63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5508104" y="3026810"/>
            <a:ext cx="0" cy="261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28DFEE-3A06-1A67-E0E4-B87E255224E4}"/>
              </a:ext>
            </a:extLst>
          </p:cNvPr>
          <p:cNvGrpSpPr/>
          <p:nvPr/>
        </p:nvGrpSpPr>
        <p:grpSpPr>
          <a:xfrm>
            <a:off x="1233071" y="3157696"/>
            <a:ext cx="375617" cy="1347490"/>
            <a:chOff x="2958205" y="1340768"/>
            <a:chExt cx="461667" cy="1656184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F600B5-929E-179D-D608-C4413696D91B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06ADCEF-07E5-8DE2-6637-4A43B0D4D5C7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9D3D3E5-CFDD-7A4D-564A-6BA04DDDB95C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2C7F976-6B10-8A43-86DF-B6E59F2297C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6F8DB34-9DF8-4D6C-8A6F-2AB2C26B5008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/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4CCBFF1-ED85-1AF3-E5D6-AEA9AA91C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" y="4030141"/>
                <a:ext cx="782511" cy="4069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/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16D1380-86E8-C08A-D545-8EE55FAA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347700"/>
                <a:ext cx="8368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/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hr-H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18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D6C14C7-0637-91F1-4AD2-13A1D329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30" y="3627955"/>
                <a:ext cx="706738" cy="406971"/>
              </a:xfrm>
              <a:prstGeom prst="rect">
                <a:avLst/>
              </a:prstGeom>
              <a:blipFill>
                <a:blip r:embed="rId17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D306E28-E882-8162-CE4F-8052982B0A88}"/>
              </a:ext>
            </a:extLst>
          </p:cNvPr>
          <p:cNvCxnSpPr>
            <a:cxnSpLocks/>
            <a:stCxn id="168" idx="3"/>
            <a:endCxn id="162" idx="1"/>
          </p:cNvCxnSpPr>
          <p:nvPr/>
        </p:nvCxnSpPr>
        <p:spPr>
          <a:xfrm>
            <a:off x="872299" y="3532366"/>
            <a:ext cx="360772" cy="29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745C3F-AD81-390B-4099-13405BA15915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873031" y="3831441"/>
            <a:ext cx="360040" cy="402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D6B00C-29A4-73FE-01DD-F93E5E4E8AB5}"/>
              </a:ext>
            </a:extLst>
          </p:cNvPr>
          <p:cNvCxnSpPr>
            <a:cxnSpLocks/>
            <a:stCxn id="162" idx="3"/>
            <a:endCxn id="169" idx="1"/>
          </p:cNvCxnSpPr>
          <p:nvPr/>
        </p:nvCxnSpPr>
        <p:spPr>
          <a:xfrm>
            <a:off x="1608688" y="3831441"/>
            <a:ext cx="376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824B014-20B2-674A-E6E2-ACAC11DF0729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[Xu et. al., 2015. Show, attend and tell: Neural image caption generation with visual attention] </a:t>
            </a:r>
            <a:endParaRPr lang="en-US" sz="1600" dirty="0">
              <a:effectLst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778AB8-DB33-B693-F093-6065795F937B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US" sz="1600" dirty="0" err="1">
                <a:effectLst/>
                <a:latin typeface="CenturySchoolbook"/>
              </a:rPr>
              <a:t>Bahdanau</a:t>
            </a:r>
            <a:r>
              <a:rPr lang="en-US" sz="1600" dirty="0">
                <a:effectLst/>
                <a:latin typeface="CenturySchoolbook"/>
              </a:rPr>
              <a:t> et. al., 2014. Neural machine translation by jointly learning to align and translate]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904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7CA-2DB2-4C1A-6BB6-94B2B715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Attention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4A80-02F5-C721-C861-3870437E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23</a:t>
            </a:fld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D955D-1A52-1BAB-3962-402FABAA2047}"/>
              </a:ext>
            </a:extLst>
          </p:cNvPr>
          <p:cNvSpPr txBox="1"/>
          <p:nvPr/>
        </p:nvSpPr>
        <p:spPr>
          <a:xfrm>
            <a:off x="323528" y="9087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July 20th 1969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D0F9-BFF2-707B-9005-CE3784615667}"/>
              </a:ext>
            </a:extLst>
          </p:cNvPr>
          <p:cNvSpPr txBox="1"/>
          <p:nvPr/>
        </p:nvSpPr>
        <p:spPr>
          <a:xfrm>
            <a:off x="2267744" y="90872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1969 – 07 – 20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75FBE1-7AC9-53B0-2EF6-C80625DF777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67540" y="1093386"/>
            <a:ext cx="4002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8015C-F788-C543-EBFA-D130AAB0149B}"/>
              </a:ext>
            </a:extLst>
          </p:cNvPr>
          <p:cNvSpPr txBox="1"/>
          <p:nvPr/>
        </p:nvSpPr>
        <p:spPr>
          <a:xfrm>
            <a:off x="323528" y="160542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23 April, 1564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E169C-FBEC-DC60-952C-713A14D3DC5D}"/>
              </a:ext>
            </a:extLst>
          </p:cNvPr>
          <p:cNvSpPr txBox="1"/>
          <p:nvPr/>
        </p:nvSpPr>
        <p:spPr>
          <a:xfrm>
            <a:off x="2267744" y="160542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1564 – 04 – 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ADCA0-ED6D-3E69-EDBC-2072EB8A222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814642" y="1790095"/>
            <a:ext cx="4531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/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sz="1800" b="0" dirty="0"/>
                  <a:t>isualization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71B07-A604-C6DF-3F47-A972A11D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6" y="4476269"/>
                <a:ext cx="2423160" cy="406971"/>
              </a:xfrm>
              <a:prstGeom prst="rect">
                <a:avLst/>
              </a:prstGeom>
              <a:blipFill>
                <a:blip r:embed="rId2"/>
                <a:stretch>
                  <a:fillRect l="-1563" b="-2424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F9900435-A5F9-762D-AD56-E188BB07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17233"/>
            <a:ext cx="4630305" cy="4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360040" y="1321604"/>
            <a:ext cx="658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effectLst/>
              </a:rPr>
              <a:t>Jane   </a:t>
            </a:r>
            <a:r>
              <a:rPr lang="en-US" sz="2800" dirty="0" err="1"/>
              <a:t>visite</a:t>
            </a:r>
            <a:r>
              <a:rPr lang="en-US" sz="2800" dirty="0"/>
              <a:t>  </a:t>
            </a:r>
            <a:r>
              <a:rPr lang="en-US" sz="2800" dirty="0" err="1"/>
              <a:t>l'Afrique</a:t>
            </a:r>
            <a:r>
              <a:rPr lang="en-US" sz="2800" dirty="0"/>
              <a:t>    </a:t>
            </a:r>
            <a:r>
              <a:rPr lang="en-US" sz="2800" dirty="0" err="1"/>
              <a:t>en</a:t>
            </a:r>
            <a:r>
              <a:rPr lang="en-US" sz="2800" dirty="0"/>
              <a:t>     </a:t>
            </a:r>
            <a:r>
              <a:rPr lang="en-US" sz="2800" dirty="0" err="1"/>
              <a:t>septembre</a:t>
            </a:r>
            <a:endParaRPr lang="en-US" sz="28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2E03A-E56A-E207-07AD-229EFBB2B02B}"/>
              </a:ext>
            </a:extLst>
          </p:cNvPr>
          <p:cNvSpPr txBox="1"/>
          <p:nvPr/>
        </p:nvSpPr>
        <p:spPr>
          <a:xfrm>
            <a:off x="1115616" y="1976779"/>
            <a:ext cx="6894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      </a:t>
            </a:r>
            <a:r>
              <a:rPr lang="en-US" sz="2800" dirty="0"/>
              <a:t>is     visiting  Africa   in      September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7AC45-1BAC-7AF4-2E01-23A822AFDE2F}"/>
              </a:ext>
            </a:extLst>
          </p:cNvPr>
          <p:cNvCxnSpPr>
            <a:cxnSpLocks/>
          </p:cNvCxnSpPr>
          <p:nvPr/>
        </p:nvCxnSpPr>
        <p:spPr>
          <a:xfrm>
            <a:off x="467544" y="227687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8D6383-C002-BA54-E2B4-E8BFC6B2E0BD}"/>
              </a:ext>
            </a:extLst>
          </p:cNvPr>
          <p:cNvGrpSpPr/>
          <p:nvPr/>
        </p:nvGrpSpPr>
        <p:grpSpPr>
          <a:xfrm>
            <a:off x="500933" y="3892986"/>
            <a:ext cx="2968783" cy="1120190"/>
            <a:chOff x="500933" y="3892986"/>
            <a:chExt cx="2968783" cy="11201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1419630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291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62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533" y="4170788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2092731" y="3892986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2750917" y="3960745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795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578" y="442625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2462544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3084C9-0F49-2EC8-ED93-81E28B14773C}"/>
                </a:ext>
              </a:extLst>
            </p:cNvPr>
            <p:cNvCxnSpPr>
              <a:cxnSpLocks/>
            </p:cNvCxnSpPr>
            <p:nvPr/>
          </p:nvCxnSpPr>
          <p:spPr>
            <a:xfrm>
              <a:off x="3249822" y="4169949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33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9759" y="4180278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ABF2CBD-1D50-B284-9CCC-B48F61DB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BEF9A-1586-7E05-AB38-3E4E116831D5}"/>
              </a:ext>
            </a:extLst>
          </p:cNvPr>
          <p:cNvSpPr txBox="1"/>
          <p:nvPr/>
        </p:nvSpPr>
        <p:spPr>
          <a:xfrm>
            <a:off x="12458" y="6440346"/>
            <a:ext cx="9131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enturySchoolbook"/>
              </a:rPr>
              <a:t>[Cho et al., 2014. Learning phrase representations using RNN encoder-decoder for statistical machine translation] </a:t>
            </a:r>
            <a:endParaRPr lang="en-US" sz="12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783F4-6077-D87F-BBAF-08266331FB89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</a:t>
            </a:r>
            <a:r>
              <a:rPr lang="en-GB" sz="1600" dirty="0" err="1">
                <a:effectLst/>
                <a:latin typeface="CenturySchoolbook"/>
              </a:rPr>
              <a:t>Sutskever</a:t>
            </a:r>
            <a:r>
              <a:rPr lang="en-GB" sz="1600" dirty="0">
                <a:effectLst/>
                <a:latin typeface="CenturySchoolbook"/>
              </a:rPr>
              <a:t> et al., 2014. Sequence to sequence learning with neural networks</a:t>
            </a:r>
            <a:r>
              <a:rPr lang="en-US" sz="1600" dirty="0">
                <a:effectLst/>
                <a:latin typeface="CenturySchoolbook"/>
              </a:rPr>
              <a:t>] </a:t>
            </a:r>
            <a:endParaRPr lang="en-US" sz="16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/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H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9F6DB3-1438-A971-F2AA-B7BBB167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930992"/>
                <a:ext cx="6588224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/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sz="2800" dirty="0">
                  <a:effectLst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8B681-BA33-B0CC-7E5C-C94D9570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68" y="2442222"/>
                <a:ext cx="6726892" cy="528093"/>
              </a:xfrm>
              <a:prstGeom prst="rect">
                <a:avLst/>
              </a:prstGeom>
              <a:blipFill>
                <a:blip r:embed="rId7"/>
                <a:stretch>
                  <a:fillRect l="-1883" t="-9524" b="-3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7F65A9-3FB8-BB21-245E-AEDF7A07F8E3}"/>
                  </a:ext>
                </a:extLst>
              </p14:cNvPr>
              <p14:cNvContentPartPr/>
              <p14:nvPr/>
            </p14:nvContentPartPr>
            <p14:xfrm>
              <a:off x="3339720" y="3257640"/>
              <a:ext cx="739440" cy="112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7F65A9-3FB8-BB21-245E-AEDF7A07F8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0360" y="3248280"/>
                <a:ext cx="75816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F569062-E7D3-218D-2A07-C3804DF4986C}"/>
                  </a:ext>
                </a:extLst>
              </p14:cNvPr>
              <p14:cNvContentPartPr/>
              <p14:nvPr/>
            </p14:nvContentPartPr>
            <p14:xfrm>
              <a:off x="4036680" y="3171960"/>
              <a:ext cx="3266640" cy="1295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F569062-E7D3-218D-2A07-C3804DF49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7320" y="3162600"/>
                <a:ext cx="328536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0033CC-DEA1-6C8A-A705-E9813A33AA02}"/>
                  </a:ext>
                </a:extLst>
              </p14:cNvPr>
              <p14:cNvContentPartPr/>
              <p14:nvPr/>
            </p14:nvContentPartPr>
            <p14:xfrm>
              <a:off x="3899520" y="3540600"/>
              <a:ext cx="3079800" cy="1193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0033CC-DEA1-6C8A-A705-E9813A33AA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0160" y="3531240"/>
                <a:ext cx="309852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FFF179-2641-51CF-F5F7-C6D7F62AA5F8}"/>
                  </a:ext>
                </a:extLst>
              </p14:cNvPr>
              <p14:cNvContentPartPr/>
              <p14:nvPr/>
            </p14:nvContentPartPr>
            <p14:xfrm>
              <a:off x="1345680" y="3066840"/>
              <a:ext cx="5804280" cy="200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FFF179-2641-51CF-F5F7-C6D7F62AA5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6320" y="3057480"/>
                <a:ext cx="5823000" cy="20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AED40B-0478-FF7F-5B92-F42DA552B2F9}"/>
                  </a:ext>
                </a:extLst>
              </p14:cNvPr>
              <p14:cNvContentPartPr/>
              <p14:nvPr/>
            </p14:nvContentPartPr>
            <p14:xfrm>
              <a:off x="509040" y="2847960"/>
              <a:ext cx="7009560" cy="231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AED40B-0478-FF7F-5B92-F42DA552B2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680" y="2838600"/>
                <a:ext cx="7028280" cy="23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translation as building a conditional language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1EA66-B916-C0AE-2853-F52F05D644C5}"/>
              </a:ext>
            </a:extLst>
          </p:cNvPr>
          <p:cNvGrpSpPr/>
          <p:nvPr/>
        </p:nvGrpSpPr>
        <p:grpSpPr>
          <a:xfrm>
            <a:off x="2386338" y="3207231"/>
            <a:ext cx="5426022" cy="1805945"/>
            <a:chOff x="2386338" y="3207231"/>
            <a:chExt cx="5426022" cy="180594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76244-1A44-5514-4281-E35383FFA640}"/>
                </a:ext>
              </a:extLst>
            </p:cNvPr>
            <p:cNvSpPr/>
            <p:nvPr/>
          </p:nvSpPr>
          <p:spPr>
            <a:xfrm>
              <a:off x="3305035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3934D5-4548-CDDA-1791-8D108BFC1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6696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/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159C32-8514-D9DC-C9F1-07C88BEE0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067" y="4627759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9B3A6-FC51-A181-9F75-F07C671A12A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938" y="417078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E29F7D-875D-2EC5-97EF-E8E464A66525}"/>
                </a:ext>
              </a:extLst>
            </p:cNvPr>
            <p:cNvSpPr txBox="1"/>
            <p:nvPr/>
          </p:nvSpPr>
          <p:spPr>
            <a:xfrm>
              <a:off x="3978136" y="3892986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D7BC9C-FB5B-C620-D734-E0FC5346A160}"/>
                </a:ext>
              </a:extLst>
            </p:cNvPr>
            <p:cNvSpPr/>
            <p:nvPr/>
          </p:nvSpPr>
          <p:spPr>
            <a:xfrm>
              <a:off x="4636322" y="3960745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/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D2EB68-05EB-ECC4-4154-55FDC6BBC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200" y="464384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90F7ED-88A7-CAF6-0E19-6D8E65BD7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83" y="4426259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1D97A4B-CE42-7C49-8B3A-C554CBA58DA9}"/>
                </a:ext>
              </a:extLst>
            </p:cNvPr>
            <p:cNvCxnSpPr>
              <a:cxnSpLocks/>
            </p:cNvCxnSpPr>
            <p:nvPr/>
          </p:nvCxnSpPr>
          <p:spPr>
            <a:xfrm>
              <a:off x="4347949" y="4169949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/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778E0-0FCB-9AA8-449A-98400F05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38" y="3995612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FD15C5-ECFF-538C-4CB8-8401C57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2965164" y="4180278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8C3D30-1571-0914-A64C-E55773DF54DD}"/>
                </a:ext>
              </a:extLst>
            </p:cNvPr>
            <p:cNvSpPr/>
            <p:nvPr/>
          </p:nvSpPr>
          <p:spPr>
            <a:xfrm>
              <a:off x="5614207" y="3962083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/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73B2E0-06F8-D6A2-D363-A49A70F93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134" y="3232608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72BB7F-9119-EA8B-A2E2-712A5139A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039" y="3646362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D56F2E-6107-297D-497A-AE558FFED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2927" y="4427597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C407049-1A1F-00B4-5437-CC44182033EA}"/>
                </a:ext>
              </a:extLst>
            </p:cNvPr>
            <p:cNvSpPr/>
            <p:nvPr/>
          </p:nvSpPr>
          <p:spPr>
            <a:xfrm>
              <a:off x="5870180" y="3634761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EABD6C-8F20-250F-AB9B-77B9BA0AE047}"/>
                </a:ext>
              </a:extLst>
            </p:cNvPr>
            <p:cNvSpPr/>
            <p:nvPr/>
          </p:nvSpPr>
          <p:spPr>
            <a:xfrm>
              <a:off x="7256523" y="393670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/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BB05116-1433-8601-C6B0-05321059C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50" y="3207231"/>
                  <a:ext cx="625910" cy="374590"/>
                </a:xfrm>
                <a:prstGeom prst="rect">
                  <a:avLst/>
                </a:prstGeom>
                <a:blipFill>
                  <a:blip r:embed="rId7"/>
                  <a:stretch>
                    <a:fillRect r="-11765" b="-3226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9D6318-99EF-CE0F-C1D6-CC1F61A90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184" y="440222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1AB4-9E63-7614-D322-623C1054C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1355" y="362098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2A5D645-CE6D-EE0C-69CC-E94B25059ADF}"/>
                </a:ext>
              </a:extLst>
            </p:cNvPr>
            <p:cNvSpPr/>
            <p:nvPr/>
          </p:nvSpPr>
          <p:spPr>
            <a:xfrm>
              <a:off x="6745437" y="360938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952CF1-10BA-A498-CB7E-A918D2E8DF7D}"/>
                </a:ext>
              </a:extLst>
            </p:cNvPr>
            <p:cNvSpPr txBox="1"/>
            <p:nvPr/>
          </p:nvSpPr>
          <p:spPr>
            <a:xfrm>
              <a:off x="6529413" y="387132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7030A0"/>
                  </a:solidFill>
                </a:rPr>
                <a:t> …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286D23-9632-81F1-0F55-6E78F77C2640}"/>
                </a:ext>
              </a:extLst>
            </p:cNvPr>
            <p:cNvCxnSpPr>
              <a:cxnSpLocks/>
              <a:stCxn id="19" idx="3"/>
              <a:endCxn id="38" idx="1"/>
            </p:cNvCxnSpPr>
            <p:nvPr/>
          </p:nvCxnSpPr>
          <p:spPr>
            <a:xfrm>
              <a:off x="5097989" y="4170788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EE3BA72-440D-459A-A8D4-7D527F5C19A8}"/>
                </a:ext>
              </a:extLst>
            </p:cNvPr>
            <p:cNvCxnSpPr>
              <a:cxnSpLocks/>
            </p:cNvCxnSpPr>
            <p:nvPr/>
          </p:nvCxnSpPr>
          <p:spPr>
            <a:xfrm>
              <a:off x="6105279" y="4175654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14E9E05-5BA3-ADE0-F046-DAF5C1D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9599" y="4169949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72B82-F5F4-5E3A-881C-54F2758E276F}"/>
              </a:ext>
            </a:extLst>
          </p:cNvPr>
          <p:cNvGrpSpPr/>
          <p:nvPr/>
        </p:nvGrpSpPr>
        <p:grpSpPr>
          <a:xfrm>
            <a:off x="2051720" y="811335"/>
            <a:ext cx="3651765" cy="1807283"/>
            <a:chOff x="2051720" y="811335"/>
            <a:chExt cx="3651765" cy="1807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DC8DE5-4690-5886-7CFB-37DA9BC00D95}"/>
                </a:ext>
              </a:extLst>
            </p:cNvPr>
            <p:cNvSpPr/>
            <p:nvPr/>
          </p:nvSpPr>
          <p:spPr>
            <a:xfrm>
              <a:off x="2967181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/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93B65-E124-EA6F-374F-ED8A0F43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059" y="224928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/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20A2F76-4A33-2850-D5CE-47FBFD8F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108" y="836712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01A020-EE1F-52DD-2B60-2C9A4A5F9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8842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0EBBC2-F97D-3107-2482-FA50ED17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013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8C6E3B-5981-A434-68DD-554440CF4292}"/>
                </a:ext>
              </a:extLst>
            </p:cNvPr>
            <p:cNvSpPr/>
            <p:nvPr/>
          </p:nvSpPr>
          <p:spPr>
            <a:xfrm>
              <a:off x="3734240" y="1566187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/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86741-1F04-36A8-783D-5B38899E9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167" y="836712"/>
                  <a:ext cx="6259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55A2F6-BBDD-2447-9333-6A05C92EE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901" y="2031701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A133F4-7D3C-725F-C51C-86D7B348B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072" y="1250466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B1B9948-A590-C53F-422F-F4B5597E0E03}"/>
                </a:ext>
              </a:extLst>
            </p:cNvPr>
            <p:cNvSpPr/>
            <p:nvPr/>
          </p:nvSpPr>
          <p:spPr>
            <a:xfrm>
              <a:off x="3223154" y="1238865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D213AA-AB51-618E-824B-A425BA45921A}"/>
                </a:ext>
              </a:extLst>
            </p:cNvPr>
            <p:cNvSpPr/>
            <p:nvPr/>
          </p:nvSpPr>
          <p:spPr>
            <a:xfrm>
              <a:off x="5147648" y="1540810"/>
              <a:ext cx="461667" cy="420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/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52DED4F-4E48-AB25-619F-704613566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575" y="811335"/>
                  <a:ext cx="625910" cy="374590"/>
                </a:xfrm>
                <a:prstGeom prst="rect">
                  <a:avLst/>
                </a:prstGeom>
                <a:blipFill>
                  <a:blip r:embed="rId11"/>
                  <a:stretch>
                    <a:fillRect r="-11765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6A8A23-E6CB-EDA4-4D46-D99FE7497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9309" y="2006324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30E3AD-1FCE-2D5B-5B76-1E8ADB8AA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2480" y="122508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12F3F3-3111-1D46-7DB6-AA9F8FDD76CD}"/>
                </a:ext>
              </a:extLst>
            </p:cNvPr>
            <p:cNvSpPr/>
            <p:nvPr/>
          </p:nvSpPr>
          <p:spPr>
            <a:xfrm>
              <a:off x="4636562" y="1213488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DAE1D37-A254-80AE-A56D-5F67F6A59137}"/>
                </a:ext>
              </a:extLst>
            </p:cNvPr>
            <p:cNvSpPr/>
            <p:nvPr/>
          </p:nvSpPr>
          <p:spPr>
            <a:xfrm>
              <a:off x="3956237" y="122482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40BDE5-595C-4F4E-21A2-39D602E6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9" y="2022409"/>
              <a:ext cx="0" cy="22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986B99-B91B-9D22-0692-B43356534979}"/>
                </a:ext>
              </a:extLst>
            </p:cNvPr>
            <p:cNvSpPr txBox="1"/>
            <p:nvPr/>
          </p:nvSpPr>
          <p:spPr>
            <a:xfrm>
              <a:off x="4448170" y="147542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000" dirty="0"/>
                <a:t>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/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3737AFC-807C-AA0E-0CFF-849B67416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1613683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23A98A6-B8F6-CA63-BBA3-F00CFAE388F2}"/>
                </a:ext>
              </a:extLst>
            </p:cNvPr>
            <p:cNvCxnSpPr>
              <a:cxnSpLocks/>
            </p:cNvCxnSpPr>
            <p:nvPr/>
          </p:nvCxnSpPr>
          <p:spPr>
            <a:xfrm>
              <a:off x="2630546" y="1772816"/>
              <a:ext cx="289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C8CEC15-8E3F-1DF4-1177-D74A306FA0EC}"/>
                </a:ext>
              </a:extLst>
            </p:cNvPr>
            <p:cNvCxnSpPr>
              <a:cxnSpLocks/>
            </p:cNvCxnSpPr>
            <p:nvPr/>
          </p:nvCxnSpPr>
          <p:spPr>
            <a:xfrm>
              <a:off x="347123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6CCBA1-A8C8-BE4C-76B2-F33A97704B61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76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EE755B-86A0-1C2B-D722-3F843F8CC3F1}"/>
                </a:ext>
              </a:extLst>
            </p:cNvPr>
            <p:cNvCxnSpPr>
              <a:cxnSpLocks/>
            </p:cNvCxnSpPr>
            <p:nvPr/>
          </p:nvCxnSpPr>
          <p:spPr>
            <a:xfrm>
              <a:off x="4911397" y="1772816"/>
              <a:ext cx="219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6D426A3-3CDB-C6B3-AF66-60C549F5AF96}"/>
              </a:ext>
            </a:extLst>
          </p:cNvPr>
          <p:cNvSpPr txBox="1"/>
          <p:nvPr/>
        </p:nvSpPr>
        <p:spPr>
          <a:xfrm>
            <a:off x="204427" y="1566186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Language model: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ACD2F7-DA9F-9E86-FB49-4AD731A190F3}"/>
              </a:ext>
            </a:extLst>
          </p:cNvPr>
          <p:cNvSpPr txBox="1"/>
          <p:nvPr/>
        </p:nvSpPr>
        <p:spPr>
          <a:xfrm>
            <a:off x="199267" y="4005064"/>
            <a:ext cx="21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Machine translation: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AED25E8-6612-4A0E-9450-00F3B7D6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F4B207-7192-046C-1A59-3E1DAC259B65}"/>
                  </a:ext>
                </a:extLst>
              </p14:cNvPr>
              <p14:cNvContentPartPr/>
              <p14:nvPr/>
            </p14:nvContentPartPr>
            <p14:xfrm>
              <a:off x="6521760" y="1405800"/>
              <a:ext cx="1926720" cy="595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F4B207-7192-046C-1A59-3E1DAC259B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12400" y="1396440"/>
                <a:ext cx="19454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D8A979-AD46-D1D9-9F23-2FCFD94F8575}"/>
                  </a:ext>
                </a:extLst>
              </p14:cNvPr>
              <p14:cNvContentPartPr/>
              <p14:nvPr/>
            </p14:nvContentPartPr>
            <p14:xfrm>
              <a:off x="3771000" y="2185920"/>
              <a:ext cx="737640" cy="415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D8A979-AD46-D1D9-9F23-2FCFD94F85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61640" y="2176560"/>
                <a:ext cx="756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BD431A-D9EA-BAA5-B53C-ACC69884F5DB}"/>
                  </a:ext>
                </a:extLst>
              </p14:cNvPr>
              <p14:cNvContentPartPr/>
              <p14:nvPr/>
            </p14:nvContentPartPr>
            <p14:xfrm>
              <a:off x="2709000" y="700920"/>
              <a:ext cx="5144040" cy="2749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BD431A-D9EA-BAA5-B53C-ACC69884F5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9640" y="691560"/>
                <a:ext cx="516276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A3B6F1-D40F-928F-C410-D8A81CA3B974}"/>
                  </a:ext>
                </a:extLst>
              </p14:cNvPr>
              <p14:cNvContentPartPr/>
              <p14:nvPr/>
            </p14:nvContentPartPr>
            <p14:xfrm>
              <a:off x="2048400" y="1475280"/>
              <a:ext cx="3330360" cy="355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A3B6F1-D40F-928F-C410-D8A81CA3B9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9040" y="1465920"/>
                <a:ext cx="3349080" cy="35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85D9100-A2D8-4ADF-EEEE-A6CC25E9B8BE}"/>
                  </a:ext>
                </a:extLst>
              </p14:cNvPr>
              <p14:cNvContentPartPr/>
              <p14:nvPr/>
            </p14:nvContentPartPr>
            <p14:xfrm>
              <a:off x="2401200" y="1792080"/>
              <a:ext cx="3069360" cy="2400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85D9100-A2D8-4ADF-EEEE-A6CC25E9B8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91840" y="1782720"/>
                <a:ext cx="3088080" cy="24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479FC0-88B4-E09B-3AA2-7BDF92DCF928}"/>
                  </a:ext>
                </a:extLst>
              </p14:cNvPr>
              <p14:cNvContentPartPr/>
              <p14:nvPr/>
            </p14:nvContentPartPr>
            <p14:xfrm>
              <a:off x="399183" y="5520146"/>
              <a:ext cx="3902400" cy="668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479FC0-88B4-E09B-3AA2-7BDF92DCF92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9823" y="5510786"/>
                <a:ext cx="392112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0138D0-3124-FD99-EF1D-D9872C0613D9}"/>
                  </a:ext>
                </a:extLst>
              </p14:cNvPr>
              <p14:cNvContentPartPr/>
              <p14:nvPr/>
            </p14:nvContentPartPr>
            <p14:xfrm>
              <a:off x="5147648" y="5537632"/>
              <a:ext cx="3089880" cy="529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0138D0-3124-FD99-EF1D-D9872C0613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38288" y="5528272"/>
                <a:ext cx="3108600" cy="5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1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most likely translation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F5C5C-2C79-9607-F0B6-25C0A8BE823D}"/>
              </a:ext>
            </a:extLst>
          </p:cNvPr>
          <p:cNvSpPr txBox="1"/>
          <p:nvPr/>
        </p:nvSpPr>
        <p:spPr>
          <a:xfrm>
            <a:off x="467544" y="836712"/>
            <a:ext cx="5472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Jane </a:t>
            </a:r>
            <a:r>
              <a:rPr lang="en-US" sz="2800" dirty="0" err="1"/>
              <a:t>visite</a:t>
            </a:r>
            <a:r>
              <a:rPr lang="en-US" sz="2800" dirty="0"/>
              <a:t> </a:t>
            </a:r>
            <a:r>
              <a:rPr lang="en-US" sz="2800" dirty="0" err="1"/>
              <a:t>l'Afrique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septembre</a:t>
            </a:r>
            <a:r>
              <a:rPr lang="en-US" sz="2800" dirty="0"/>
              <a:t>.</a:t>
            </a:r>
            <a:endParaRPr lang="en-US" sz="2800" dirty="0"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9735B-11B0-12EA-4A05-55E423A12D26}"/>
              </a:ext>
            </a:extLst>
          </p:cNvPr>
          <p:cNvGrpSpPr/>
          <p:nvPr/>
        </p:nvGrpSpPr>
        <p:grpSpPr>
          <a:xfrm>
            <a:off x="611560" y="1434991"/>
            <a:ext cx="8136904" cy="2318057"/>
            <a:chOff x="611560" y="1434991"/>
            <a:chExt cx="8136904" cy="231805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769CF2-F8F2-B6C0-DAC2-FE8B80B8315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170080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FEE7F7-8F26-414E-F9A8-AB13342D273C}"/>
                </a:ext>
              </a:extLst>
            </p:cNvPr>
            <p:cNvSpPr txBox="1"/>
            <p:nvPr/>
          </p:nvSpPr>
          <p:spPr>
            <a:xfrm>
              <a:off x="1187624" y="1434991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5DDFB70-13FF-FBB5-3371-070C5090DE3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299087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411125-8244-F363-598B-60185DED352C}"/>
                </a:ext>
              </a:extLst>
            </p:cNvPr>
            <p:cNvSpPr txBox="1"/>
            <p:nvPr/>
          </p:nvSpPr>
          <p:spPr>
            <a:xfrm>
              <a:off x="1187624" y="2033270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B6F7D08-2D36-F2D6-8470-3C996EDCF03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2897366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512FC3-00EE-09DC-4588-3A6AA7086AB8}"/>
                </a:ext>
              </a:extLst>
            </p:cNvPr>
            <p:cNvSpPr txBox="1"/>
            <p:nvPr/>
          </p:nvSpPr>
          <p:spPr>
            <a:xfrm>
              <a:off x="1187624" y="2631549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In September, Jane will visit Africa.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E4539C-93AF-DDF3-31F4-3AB4D4E4953F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95645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96839F-4827-523B-E432-CFCBF4CB496D}"/>
                </a:ext>
              </a:extLst>
            </p:cNvPr>
            <p:cNvSpPr txBox="1"/>
            <p:nvPr/>
          </p:nvSpPr>
          <p:spPr>
            <a:xfrm>
              <a:off x="1187624" y="3229828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Her African friend welcomed Jane in September.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/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, …,</m:t>
                      </m:r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AE6FCE-1CB7-AA3A-3637-6F21A0B0E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873298"/>
                <a:ext cx="2952328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/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r-HR" sz="24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p>
                                <m:sSupPr>
                                  <m:ctrlPr>
                                    <a:rPr lang="en-HR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hr-HR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begChr m:val="|"/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7FA211-6B06-5CE8-A5DB-C7DFEA73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643193"/>
                <a:ext cx="4668252" cy="713337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BD39AF66-B0EB-3646-18DC-B8216D3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8832B7-51AB-E116-A64B-97C552BA26F2}"/>
                  </a:ext>
                </a:extLst>
              </p14:cNvPr>
              <p14:cNvContentPartPr/>
              <p14:nvPr/>
            </p14:nvContentPartPr>
            <p14:xfrm>
              <a:off x="6418440" y="540000"/>
              <a:ext cx="2433240" cy="45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8832B7-51AB-E116-A64B-97C552BA26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9080" y="530640"/>
                <a:ext cx="24519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A44AB-7C54-D2EF-F97E-3869921A0198}"/>
                  </a:ext>
                </a:extLst>
              </p14:cNvPr>
              <p14:cNvContentPartPr/>
              <p14:nvPr/>
            </p14:nvContentPartPr>
            <p14:xfrm>
              <a:off x="4053600" y="1402200"/>
              <a:ext cx="4014720" cy="377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A44AB-7C54-D2EF-F97E-3869921A01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4240" y="1392840"/>
                <a:ext cx="4033440" cy="37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greedy search?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78493A-417C-5DEC-05EB-2A3202AAC337}"/>
              </a:ext>
            </a:extLst>
          </p:cNvPr>
          <p:cNvGrpSpPr/>
          <p:nvPr/>
        </p:nvGrpSpPr>
        <p:grpSpPr>
          <a:xfrm>
            <a:off x="467544" y="4414897"/>
            <a:ext cx="8136904" cy="1121499"/>
            <a:chOff x="467544" y="4414897"/>
            <a:chExt cx="8136904" cy="112149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5C1ED98-4B99-1867-19B3-49EF7F4F206B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4680714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AD513F-7B5F-1622-3343-DC4980DCC63C}"/>
                </a:ext>
              </a:extLst>
            </p:cNvPr>
            <p:cNvSpPr txBox="1"/>
            <p:nvPr/>
          </p:nvSpPr>
          <p:spPr>
            <a:xfrm>
              <a:off x="1043608" y="4414897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visiting Africa in September.</a:t>
              </a:r>
              <a:endParaRPr lang="en-US" sz="2800" dirty="0">
                <a:effectLst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1DE7BA0-B737-DCAB-032B-507E269B7B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5278993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6CA4B1-2589-F02E-E6EF-3E0108E7669C}"/>
                </a:ext>
              </a:extLst>
            </p:cNvPr>
            <p:cNvSpPr txBox="1"/>
            <p:nvPr/>
          </p:nvSpPr>
          <p:spPr>
            <a:xfrm>
              <a:off x="1043608" y="5013176"/>
              <a:ext cx="75608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800" dirty="0">
                  <a:effectLst/>
                </a:rPr>
                <a:t>Jane </a:t>
              </a:r>
              <a:r>
                <a:rPr lang="en-US" sz="2800" dirty="0"/>
                <a:t>is going to be visiting Africa in September.</a:t>
              </a:r>
              <a:endParaRPr lang="en-US" sz="2800" dirty="0">
                <a:effectLst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1EB58B8-AD79-1069-BB61-631B6134C4D4}"/>
              </a:ext>
            </a:extLst>
          </p:cNvPr>
          <p:cNvSpPr/>
          <p:nvPr/>
        </p:nvSpPr>
        <p:spPr>
          <a:xfrm>
            <a:off x="2419006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A3CE-BBEA-3216-C630-870BDC48A33C}"/>
              </a:ext>
            </a:extLst>
          </p:cNvPr>
          <p:cNvCxnSpPr>
            <a:cxnSpLocks/>
          </p:cNvCxnSpPr>
          <p:nvPr/>
        </p:nvCxnSpPr>
        <p:spPr>
          <a:xfrm flipV="1">
            <a:off x="2650667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/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655A73-DC1C-ED4A-D903-1360A1B7A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38" y="2589827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r="-20000"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86D3-D913-9D1F-B948-1FC26A79236D}"/>
              </a:ext>
            </a:extLst>
          </p:cNvPr>
          <p:cNvCxnSpPr>
            <a:cxnSpLocks/>
          </p:cNvCxnSpPr>
          <p:nvPr/>
        </p:nvCxnSpPr>
        <p:spPr>
          <a:xfrm>
            <a:off x="2924909" y="2132856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8E9981-F78C-5B9A-2CAD-B6BA3CEF7276}"/>
              </a:ext>
            </a:extLst>
          </p:cNvPr>
          <p:cNvSpPr txBox="1"/>
          <p:nvPr/>
        </p:nvSpPr>
        <p:spPr>
          <a:xfrm>
            <a:off x="3092107" y="1855054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00B050"/>
                </a:solidFill>
              </a:rPr>
              <a:t>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3CE16-9B71-566B-30F8-50D8B77FC71A}"/>
              </a:ext>
            </a:extLst>
          </p:cNvPr>
          <p:cNvSpPr/>
          <p:nvPr/>
        </p:nvSpPr>
        <p:spPr>
          <a:xfrm>
            <a:off x="3750293" y="1922813"/>
            <a:ext cx="461667" cy="4200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/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0FAE95-54EE-F2DE-B55B-2E3EE387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71" y="26059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r="-32000" b="-16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99C13E-98BE-5666-8070-B27858623402}"/>
              </a:ext>
            </a:extLst>
          </p:cNvPr>
          <p:cNvCxnSpPr>
            <a:cxnSpLocks/>
          </p:cNvCxnSpPr>
          <p:nvPr/>
        </p:nvCxnSpPr>
        <p:spPr>
          <a:xfrm flipV="1">
            <a:off x="3981954" y="2388327"/>
            <a:ext cx="0" cy="22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AA1D1-B198-7DDD-A26A-CE2616D9BCBC}"/>
              </a:ext>
            </a:extLst>
          </p:cNvPr>
          <p:cNvCxnSpPr>
            <a:cxnSpLocks/>
          </p:cNvCxnSpPr>
          <p:nvPr/>
        </p:nvCxnSpPr>
        <p:spPr>
          <a:xfrm>
            <a:off x="3461920" y="2132017"/>
            <a:ext cx="21989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/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BD90A4-0FB4-2708-630B-4F9CC5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9" y="1957680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9AFB9-FF55-E33F-6173-986714829146}"/>
              </a:ext>
            </a:extLst>
          </p:cNvPr>
          <p:cNvCxnSpPr>
            <a:cxnSpLocks/>
          </p:cNvCxnSpPr>
          <p:nvPr/>
        </p:nvCxnSpPr>
        <p:spPr>
          <a:xfrm>
            <a:off x="2079135" y="2142346"/>
            <a:ext cx="2899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5F03D-B53A-0564-0C83-15430A18F078}"/>
              </a:ext>
            </a:extLst>
          </p:cNvPr>
          <p:cNvSpPr/>
          <p:nvPr/>
        </p:nvSpPr>
        <p:spPr>
          <a:xfrm>
            <a:off x="4728178" y="1924151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/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6EAD6B-8A72-9B4B-8DD9-D6EC98F6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05" y="119467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F3F8F2-7A9B-589B-8F7D-4694F4401217}"/>
              </a:ext>
            </a:extLst>
          </p:cNvPr>
          <p:cNvCxnSpPr>
            <a:cxnSpLocks/>
          </p:cNvCxnSpPr>
          <p:nvPr/>
        </p:nvCxnSpPr>
        <p:spPr>
          <a:xfrm flipV="1">
            <a:off x="4963010" y="1608430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C6815-893C-C3DB-4BE7-1FC24F7AAC61}"/>
              </a:ext>
            </a:extLst>
          </p:cNvPr>
          <p:cNvCxnSpPr>
            <a:cxnSpLocks/>
          </p:cNvCxnSpPr>
          <p:nvPr/>
        </p:nvCxnSpPr>
        <p:spPr>
          <a:xfrm flipV="1">
            <a:off x="5726898" y="2389665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F1A1C042-D7B0-E40E-CC13-88950E0FB432}"/>
              </a:ext>
            </a:extLst>
          </p:cNvPr>
          <p:cNvSpPr/>
          <p:nvPr/>
        </p:nvSpPr>
        <p:spPr>
          <a:xfrm>
            <a:off x="4984151" y="1596829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FE906-7598-C406-336C-F0EB84FBE109}"/>
              </a:ext>
            </a:extLst>
          </p:cNvPr>
          <p:cNvSpPr/>
          <p:nvPr/>
        </p:nvSpPr>
        <p:spPr>
          <a:xfrm>
            <a:off x="6370494" y="1898774"/>
            <a:ext cx="461667" cy="4200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/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BCD0B4-2FC9-4068-3311-23A9A6D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21" y="1169299"/>
                <a:ext cx="625910" cy="374590"/>
              </a:xfrm>
              <a:prstGeom prst="rect">
                <a:avLst/>
              </a:prstGeom>
              <a:blipFill>
                <a:blip r:embed="rId7"/>
                <a:stretch>
                  <a:fillRect r="-12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534845-BE1B-1D98-4DCA-B46AF9D85949}"/>
              </a:ext>
            </a:extLst>
          </p:cNvPr>
          <p:cNvCxnSpPr>
            <a:cxnSpLocks/>
          </p:cNvCxnSpPr>
          <p:nvPr/>
        </p:nvCxnSpPr>
        <p:spPr>
          <a:xfrm flipV="1">
            <a:off x="6602155" y="2364288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61FFE0-1622-4F7C-829C-A4EC8D3843F7}"/>
              </a:ext>
            </a:extLst>
          </p:cNvPr>
          <p:cNvCxnSpPr>
            <a:cxnSpLocks/>
          </p:cNvCxnSpPr>
          <p:nvPr/>
        </p:nvCxnSpPr>
        <p:spPr>
          <a:xfrm flipV="1">
            <a:off x="6605326" y="1583053"/>
            <a:ext cx="0" cy="2268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C52E8B2A-B38F-F877-37DD-5CAD877CB33E}"/>
              </a:ext>
            </a:extLst>
          </p:cNvPr>
          <p:cNvSpPr/>
          <p:nvPr/>
        </p:nvSpPr>
        <p:spPr>
          <a:xfrm>
            <a:off x="5859408" y="1571452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59D1-6EAA-717B-02D0-8F16F1E2B20F}"/>
              </a:ext>
            </a:extLst>
          </p:cNvPr>
          <p:cNvSpPr txBox="1"/>
          <p:nvPr/>
        </p:nvSpPr>
        <p:spPr>
          <a:xfrm>
            <a:off x="5643384" y="1833392"/>
            <a:ext cx="4187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HR" sz="2000" dirty="0">
                <a:solidFill>
                  <a:srgbClr val="7030A0"/>
                </a:solidFill>
              </a:rPr>
              <a:t> 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E5340-7BEE-C94B-C949-FF74025D244D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4211960" y="2132856"/>
            <a:ext cx="516218" cy="13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8D06E-296A-EBDE-8EB2-57668FFBAF7A}"/>
              </a:ext>
            </a:extLst>
          </p:cNvPr>
          <p:cNvCxnSpPr>
            <a:cxnSpLocks/>
          </p:cNvCxnSpPr>
          <p:nvPr/>
        </p:nvCxnSpPr>
        <p:spPr>
          <a:xfrm>
            <a:off x="5219250" y="2137722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37320-D8DC-70E4-BB23-D0D645DB496F}"/>
              </a:ext>
            </a:extLst>
          </p:cNvPr>
          <p:cNvCxnSpPr>
            <a:cxnSpLocks/>
          </p:cNvCxnSpPr>
          <p:nvPr/>
        </p:nvCxnSpPr>
        <p:spPr>
          <a:xfrm>
            <a:off x="6143570" y="2132017"/>
            <a:ext cx="21989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513041B-B257-46BF-EF02-151EEDF5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6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28A08-67E2-B8DA-B74F-1B670B3FE233}"/>
                  </a:ext>
                </a:extLst>
              </p14:cNvPr>
              <p14:cNvContentPartPr/>
              <p14:nvPr/>
            </p14:nvContentPartPr>
            <p14:xfrm>
              <a:off x="4934880" y="591480"/>
              <a:ext cx="3270600" cy="54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28A08-67E2-B8DA-B74F-1B670B3FE2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5520" y="582120"/>
                <a:ext cx="32893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5769F8-9DBE-57A7-60EE-069CAD8D2836}"/>
                  </a:ext>
                </a:extLst>
              </p14:cNvPr>
              <p14:cNvContentPartPr/>
              <p14:nvPr/>
            </p14:nvContentPartPr>
            <p14:xfrm>
              <a:off x="5361480" y="822960"/>
              <a:ext cx="749160" cy="313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5769F8-9DBE-57A7-60EE-069CAD8D28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2120" y="813600"/>
                <a:ext cx="767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3BDC24D-2BF6-0B2B-5149-6BC2E545223F}"/>
                  </a:ext>
                </a:extLst>
              </p14:cNvPr>
              <p14:cNvContentPartPr/>
              <p14:nvPr/>
            </p14:nvContentPartPr>
            <p14:xfrm>
              <a:off x="3051000" y="3223440"/>
              <a:ext cx="2653920" cy="60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3BDC24D-2BF6-0B2B-5149-6BC2E54522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1640" y="3214080"/>
                <a:ext cx="26726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DF51BD2-32D1-B0EC-D111-6A7E72644AD0}"/>
                  </a:ext>
                </a:extLst>
              </p14:cNvPr>
              <p14:cNvContentPartPr/>
              <p14:nvPr/>
            </p14:nvContentPartPr>
            <p14:xfrm>
              <a:off x="2644560" y="3171960"/>
              <a:ext cx="3698280" cy="750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DF51BD2-32D1-B0EC-D111-6A7E72644A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5200" y="3162600"/>
                <a:ext cx="371700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2CA53FC-16E5-1B42-E199-E13068563CFF}"/>
                  </a:ext>
                </a:extLst>
              </p14:cNvPr>
              <p14:cNvContentPartPr/>
              <p14:nvPr/>
            </p14:nvContentPartPr>
            <p14:xfrm>
              <a:off x="3222360" y="2957400"/>
              <a:ext cx="1263600" cy="336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2CA53FC-16E5-1B42-E199-E13068563C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3000" y="2948040"/>
                <a:ext cx="12823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D1AE51-01FC-9929-7D0D-26CC0AF84378}"/>
                  </a:ext>
                </a:extLst>
              </p14:cNvPr>
              <p14:cNvContentPartPr/>
              <p14:nvPr/>
            </p14:nvContentPartPr>
            <p14:xfrm>
              <a:off x="7265520" y="3874680"/>
              <a:ext cx="1142640" cy="504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D1AE51-01FC-9929-7D0D-26CC0AF843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56160" y="3865320"/>
                <a:ext cx="11613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B5275F8-E41D-D4EF-7AE3-7DB996E67922}"/>
                  </a:ext>
                </a:extLst>
              </p14:cNvPr>
              <p14:cNvContentPartPr/>
              <p14:nvPr/>
            </p14:nvContentPartPr>
            <p14:xfrm>
              <a:off x="1443960" y="4226400"/>
              <a:ext cx="617400" cy="915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B5275F8-E41D-D4EF-7AE3-7DB996E679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4600" y="4217040"/>
                <a:ext cx="63612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C16133-257A-466F-6C3D-6C045AF26A17}"/>
                  </a:ext>
                </a:extLst>
              </p14:cNvPr>
              <p14:cNvContentPartPr/>
              <p14:nvPr/>
            </p14:nvContentPartPr>
            <p14:xfrm>
              <a:off x="2065320" y="5456880"/>
              <a:ext cx="6514200" cy="781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C16133-257A-466F-6C3D-6C045AF26A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5960" y="5447520"/>
                <a:ext cx="653292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C7B57CE-9308-32DE-A3D5-BDD4FE7056B8}"/>
                  </a:ext>
                </a:extLst>
              </p14:cNvPr>
              <p14:cNvContentPartPr/>
              <p14:nvPr/>
            </p14:nvContentPartPr>
            <p14:xfrm>
              <a:off x="3051000" y="3849120"/>
              <a:ext cx="2513160" cy="294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C7B57CE-9308-32DE-A3D5-BDD4FE7056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41640" y="3839760"/>
                <a:ext cx="25318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9734109-ED94-23B4-5F5C-9EADDFD6CE10}"/>
                  </a:ext>
                </a:extLst>
              </p14:cNvPr>
              <p14:cNvContentPartPr/>
              <p14:nvPr/>
            </p14:nvContentPartPr>
            <p14:xfrm>
              <a:off x="7327440" y="2313000"/>
              <a:ext cx="828000" cy="1022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9734109-ED94-23B4-5F5C-9EADDFD6CE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8080" y="2303640"/>
                <a:ext cx="84672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B36B39-DEC7-D52C-F57B-6C5C0156B65A}"/>
                  </a:ext>
                </a:extLst>
              </p14:cNvPr>
              <p14:cNvContentPartPr/>
              <p14:nvPr/>
            </p14:nvContentPartPr>
            <p14:xfrm>
              <a:off x="1550160" y="3531960"/>
              <a:ext cx="872280" cy="570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B36B39-DEC7-D52C-F57B-6C5C0156B6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40800" y="3522600"/>
                <a:ext cx="891000" cy="5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B554399-BAF7-7BCE-55C1-8DB5508AD5DB}"/>
              </a:ext>
            </a:extLst>
          </p:cNvPr>
          <p:cNvGrpSpPr/>
          <p:nvPr/>
        </p:nvGrpSpPr>
        <p:grpSpPr>
          <a:xfrm>
            <a:off x="3546152" y="2277725"/>
            <a:ext cx="3783706" cy="1780568"/>
            <a:chOff x="3546152" y="2277725"/>
            <a:chExt cx="3783706" cy="17805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4464849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510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881" y="3672876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4970752" y="321590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137950" y="2938103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5796136" y="3005862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014" y="36889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797" y="3471376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07763" y="321506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152" y="3040729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4978" y="3225395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A623A04-BF5C-D9B0-17F8-08FD408DC019}"/>
                </a:ext>
              </a:extLst>
            </p:cNvPr>
            <p:cNvSpPr/>
            <p:nvPr/>
          </p:nvSpPr>
          <p:spPr>
            <a:xfrm>
              <a:off x="6774021" y="30072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/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11439C-D158-1228-C781-0E67C5356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948" y="2277725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E5579D0-C292-6427-921E-8DA62F110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8853" y="26914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  <a:endCxn id="76" idx="1"/>
            </p:cNvCxnSpPr>
            <p:nvPr/>
          </p:nvCxnSpPr>
          <p:spPr>
            <a:xfrm>
              <a:off x="6257803" y="3215905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/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d>
                        <m:dPr>
                          <m:begChr m:val="|"/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796035-3154-CADC-640F-2234763A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1" y="1300118"/>
                <a:ext cx="1846011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97C080B7-5E91-D3A8-9B2F-098E3FFF8D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1AD43E17-D61D-CA9E-B2D5-23ABE81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7</a:t>
            </a:fld>
            <a:endParaRPr lang="hr-H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1DFCB-F567-C240-E815-8741DAF5EC3D}"/>
                  </a:ext>
                </a:extLst>
              </p14:cNvPr>
              <p14:cNvContentPartPr/>
              <p14:nvPr/>
            </p14:nvContentPartPr>
            <p14:xfrm>
              <a:off x="4987800" y="582840"/>
              <a:ext cx="2896200" cy="43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1DFCB-F567-C240-E815-8741DAF5EC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78440" y="573480"/>
                <a:ext cx="29149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35A15B-92AB-BB67-069A-54367FC2FEBF}"/>
                  </a:ext>
                </a:extLst>
              </p14:cNvPr>
              <p14:cNvContentPartPr/>
              <p14:nvPr/>
            </p14:nvContentPartPr>
            <p14:xfrm>
              <a:off x="969120" y="1479960"/>
              <a:ext cx="6041160" cy="302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35A15B-92AB-BB67-069A-54367FC2FE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60" y="1470600"/>
                <a:ext cx="6059880" cy="30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2DA453-E012-2C2E-7384-1531E9620BDC}"/>
                  </a:ext>
                </a:extLst>
              </p14:cNvPr>
              <p14:cNvContentPartPr/>
              <p14:nvPr/>
            </p14:nvContentPartPr>
            <p14:xfrm>
              <a:off x="4242240" y="3945600"/>
              <a:ext cx="2120760" cy="28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2DA453-E012-2C2E-7384-1531E9620B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32880" y="3936240"/>
                <a:ext cx="2139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51FCD-B008-C784-7868-CA365CF6D216}"/>
                  </a:ext>
                </a:extLst>
              </p14:cNvPr>
              <p14:cNvContentPartPr/>
              <p14:nvPr/>
            </p14:nvContentPartPr>
            <p14:xfrm>
              <a:off x="6632640" y="2183400"/>
              <a:ext cx="764280" cy="195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51FCD-B008-C784-7868-CA365CF6D2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3280" y="2174040"/>
                <a:ext cx="783000" cy="19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/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HR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𝑗𝑎𝑛𝑒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𝑠𝑒𝑝𝑡𝑒𝑚𝑏𝑒𝑟</m:t>
                                    </m:r>
                                  </m:e>
                                  <m:e>
                                    <m:r>
                                      <a:rPr lang="en-HR" sz="2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  <m:t>𝑧𝑢𝑙𝑢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76ACA-64BC-0D18-DCCA-721DE450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87" y="1617186"/>
                <a:ext cx="2232984" cy="3612014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067D4-4BD3-AD6D-C99B-E60D8EC6A015}"/>
              </a:ext>
            </a:extLst>
          </p:cNvPr>
          <p:cNvSpPr txBox="1"/>
          <p:nvPr/>
        </p:nvSpPr>
        <p:spPr>
          <a:xfrm>
            <a:off x="0" y="313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10000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82AD3-7647-B9CD-F58B-5B0263CD6DFC}"/>
              </a:ext>
            </a:extLst>
          </p:cNvPr>
          <p:cNvCxnSpPr>
            <a:cxnSpLocks/>
          </p:cNvCxnSpPr>
          <p:nvPr/>
        </p:nvCxnSpPr>
        <p:spPr>
          <a:xfrm flipV="1">
            <a:off x="395536" y="1761202"/>
            <a:ext cx="0" cy="1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13CEC-9034-CDE9-1306-69B246419B1C}"/>
              </a:ext>
            </a:extLst>
          </p:cNvPr>
          <p:cNvCxnSpPr>
            <a:cxnSpLocks/>
          </p:cNvCxnSpPr>
          <p:nvPr/>
        </p:nvCxnSpPr>
        <p:spPr>
          <a:xfrm>
            <a:off x="395536" y="3507596"/>
            <a:ext cx="0" cy="1637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B03044-156F-6BD9-8EF5-3C8C8973A975}"/>
              </a:ext>
            </a:extLst>
          </p:cNvPr>
          <p:cNvGrpSpPr/>
          <p:nvPr/>
        </p:nvGrpSpPr>
        <p:grpSpPr>
          <a:xfrm>
            <a:off x="4355976" y="3370151"/>
            <a:ext cx="2970064" cy="1120190"/>
            <a:chOff x="4355976" y="3370151"/>
            <a:chExt cx="2970064" cy="11201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975E3-1C1A-B7A7-FBD5-0ECBDDDFDA88}"/>
                </a:ext>
              </a:extLst>
            </p:cNvPr>
            <p:cNvSpPr/>
            <p:nvPr/>
          </p:nvSpPr>
          <p:spPr>
            <a:xfrm>
              <a:off x="5274673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0D96AC-C4F3-4135-91A3-BE4299FAA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/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CE61572-9161-F125-BBFA-F27C4D4C1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4104924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647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9C53D7-BE1E-748B-B1AC-61C872237397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3647953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901F94-6FFA-AA7D-C164-1129945DF0FE}"/>
                </a:ext>
              </a:extLst>
            </p:cNvPr>
            <p:cNvSpPr txBox="1"/>
            <p:nvPr/>
          </p:nvSpPr>
          <p:spPr>
            <a:xfrm>
              <a:off x="5947774" y="3370151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08A9E1-4359-7E35-0F9D-D7657C2E5B46}"/>
                </a:ext>
              </a:extLst>
            </p:cNvPr>
            <p:cNvSpPr/>
            <p:nvPr/>
          </p:nvSpPr>
          <p:spPr>
            <a:xfrm>
              <a:off x="6605960" y="3437910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/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ABB0DE-B9A8-7C22-7402-482E45432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4121009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D6DE636-12F0-B7BF-41C8-11E63F43D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3903424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1D147C-439E-3FA0-3D9C-A26DF9A0BE18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364711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/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93D20A9-BD61-E43F-0992-92792CE03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472777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26B4E7-5F33-963D-6B4A-979801C575C7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3657443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BF02DFC-3220-1077-5A54-3254AD51E1B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067627" y="3647953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5A4F0-9EFA-F330-C26C-36498236F9D7}"/>
              </a:ext>
            </a:extLst>
          </p:cNvPr>
          <p:cNvGrpSpPr/>
          <p:nvPr/>
        </p:nvGrpSpPr>
        <p:grpSpPr>
          <a:xfrm>
            <a:off x="4373712" y="5261138"/>
            <a:ext cx="2970064" cy="1120190"/>
            <a:chOff x="4373712" y="5261138"/>
            <a:chExt cx="2970064" cy="1120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1D8EAB-D869-9D05-DD15-0C372E725D67}"/>
                </a:ext>
              </a:extLst>
            </p:cNvPr>
            <p:cNvSpPr/>
            <p:nvPr/>
          </p:nvSpPr>
          <p:spPr>
            <a:xfrm>
              <a:off x="5292409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EBAE12-4C70-63FA-0B5C-8ECECA2E0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0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/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381DEC-EDBB-3CF1-73BA-3B61619B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441" y="5995911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E98FCD-2923-8C6D-E53E-53430E20D100}"/>
                </a:ext>
              </a:extLst>
            </p:cNvPr>
            <p:cNvCxnSpPr>
              <a:cxnSpLocks/>
            </p:cNvCxnSpPr>
            <p:nvPr/>
          </p:nvCxnSpPr>
          <p:spPr>
            <a:xfrm>
              <a:off x="5798312" y="5538940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55935B-3552-A317-949B-254821DC6D55}"/>
                </a:ext>
              </a:extLst>
            </p:cNvPr>
            <p:cNvSpPr txBox="1"/>
            <p:nvPr/>
          </p:nvSpPr>
          <p:spPr>
            <a:xfrm>
              <a:off x="5965510" y="5261138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FAD856-A9D3-1147-8760-E3D883017D67}"/>
                </a:ext>
              </a:extLst>
            </p:cNvPr>
            <p:cNvSpPr/>
            <p:nvPr/>
          </p:nvSpPr>
          <p:spPr>
            <a:xfrm>
              <a:off x="6623696" y="5328897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/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C495EB-F604-8895-37DA-713AF0F32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574" y="6011996"/>
                  <a:ext cx="62591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001CAB-B3E8-352C-AFAB-88D4B3133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5357" y="5794411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F732DF-8AFD-4008-0452-6820D161818A}"/>
                </a:ext>
              </a:extLst>
            </p:cNvPr>
            <p:cNvCxnSpPr>
              <a:cxnSpLocks/>
            </p:cNvCxnSpPr>
            <p:nvPr/>
          </p:nvCxnSpPr>
          <p:spPr>
            <a:xfrm>
              <a:off x="6335323" y="553810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/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EA591A-2D22-009F-DFEF-3270D140B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712" y="5363764"/>
                  <a:ext cx="6259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43B414-8FDF-4A47-0DEB-6687DBEF921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538" y="5548430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2080657-0660-74F0-9130-63776917CEC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7085363" y="5538940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5CED6F0-776D-1968-0045-E493EDE24E56}"/>
              </a:ext>
            </a:extLst>
          </p:cNvPr>
          <p:cNvSpPr txBox="1"/>
          <p:nvPr/>
        </p:nvSpPr>
        <p:spPr>
          <a:xfrm>
            <a:off x="1372278" y="849085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50DFB0-00FF-7923-731B-5EB9C605CA8A}"/>
              </a:ext>
            </a:extLst>
          </p:cNvPr>
          <p:cNvSpPr txBox="1"/>
          <p:nvPr/>
        </p:nvSpPr>
        <p:spPr>
          <a:xfrm>
            <a:off x="3203848" y="860518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Step 2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58BDAA3-3AB3-911E-88EA-7A325303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8</a:t>
            </a:fld>
            <a:endParaRPr lang="hr-H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EBC372-3255-A48D-D13A-0562DA2E224F}"/>
              </a:ext>
            </a:extLst>
          </p:cNvPr>
          <p:cNvSpPr/>
          <p:nvPr/>
        </p:nvSpPr>
        <p:spPr>
          <a:xfrm>
            <a:off x="839339" y="3903424"/>
            <a:ext cx="202843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D7231C-5763-4C22-AA6E-196EBB57A57C}"/>
              </a:ext>
            </a:extLst>
          </p:cNvPr>
          <p:cNvSpPr/>
          <p:nvPr/>
        </p:nvSpPr>
        <p:spPr>
          <a:xfrm>
            <a:off x="1133923" y="3084117"/>
            <a:ext cx="1421853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460441-BF9D-5AFB-FEE4-22D5945C17D7}"/>
              </a:ext>
            </a:extLst>
          </p:cNvPr>
          <p:cNvSpPr/>
          <p:nvPr/>
        </p:nvSpPr>
        <p:spPr>
          <a:xfrm>
            <a:off x="1403648" y="2264810"/>
            <a:ext cx="864096" cy="586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70961C-0009-C7E6-C3D7-787E0901AEB4}"/>
                  </a:ext>
                </a:extLst>
              </p14:cNvPr>
              <p14:cNvContentPartPr/>
              <p14:nvPr/>
            </p14:nvContentPartPr>
            <p14:xfrm>
              <a:off x="2322720" y="1765800"/>
              <a:ext cx="1735560" cy="145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70961C-0009-C7E6-C3D7-787E0901AE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3360" y="1756440"/>
                <a:ext cx="1754280" cy="147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9EEBA37-B5F3-FB07-6475-14F827C09B84}"/>
              </a:ext>
            </a:extLst>
          </p:cNvPr>
          <p:cNvGrpSpPr/>
          <p:nvPr/>
        </p:nvGrpSpPr>
        <p:grpSpPr>
          <a:xfrm>
            <a:off x="4355976" y="967704"/>
            <a:ext cx="3006024" cy="1120190"/>
            <a:chOff x="4355976" y="1484784"/>
            <a:chExt cx="3006024" cy="11201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6E0167-A71F-7B0E-8830-29AC700C27A2}"/>
                </a:ext>
              </a:extLst>
            </p:cNvPr>
            <p:cNvSpPr/>
            <p:nvPr/>
          </p:nvSpPr>
          <p:spPr>
            <a:xfrm>
              <a:off x="5274673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B367BD4-3343-4241-B3D8-7C32AB3DB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334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/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0D2243-23DF-D9A6-4121-7A7C88415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05" y="2219557"/>
                  <a:ext cx="62591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7647"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92C325-F4C5-15EE-9F32-537DC8A60AFE}"/>
                </a:ext>
              </a:extLst>
            </p:cNvPr>
            <p:cNvCxnSpPr>
              <a:cxnSpLocks/>
            </p:cNvCxnSpPr>
            <p:nvPr/>
          </p:nvCxnSpPr>
          <p:spPr>
            <a:xfrm>
              <a:off x="5780576" y="1762586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FFB5F9-475F-2DEA-1428-D9575DBDBEE6}"/>
                </a:ext>
              </a:extLst>
            </p:cNvPr>
            <p:cNvSpPr txBox="1"/>
            <p:nvPr/>
          </p:nvSpPr>
          <p:spPr>
            <a:xfrm>
              <a:off x="5947774" y="1484784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AF8DD2-1486-EDE0-B101-5B8FFE7454F0}"/>
                </a:ext>
              </a:extLst>
            </p:cNvPr>
            <p:cNvSpPr/>
            <p:nvPr/>
          </p:nvSpPr>
          <p:spPr>
            <a:xfrm>
              <a:off x="6605960" y="1552543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/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A159F92-886E-652A-74D2-1D917290B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38" y="2235642"/>
                  <a:ext cx="62591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9412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4BEC24-8BB7-6F21-B066-955FD9E3A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621" y="2018057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34779C-5FE7-DF8D-14AC-DB56014C421C}"/>
                </a:ext>
              </a:extLst>
            </p:cNvPr>
            <p:cNvCxnSpPr>
              <a:cxnSpLocks/>
            </p:cNvCxnSpPr>
            <p:nvPr/>
          </p:nvCxnSpPr>
          <p:spPr>
            <a:xfrm>
              <a:off x="6317587" y="176174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/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1D33FB-E8AD-9110-DE4B-206DE6DF5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587410"/>
                  <a:ext cx="6259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C77A08-989C-647A-A16B-56278D7C135F}"/>
                </a:ext>
              </a:extLst>
            </p:cNvPr>
            <p:cNvCxnSpPr>
              <a:cxnSpLocks/>
            </p:cNvCxnSpPr>
            <p:nvPr/>
          </p:nvCxnSpPr>
          <p:spPr>
            <a:xfrm>
              <a:off x="4934802" y="1772076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48CF2A-5E42-1CE7-3DAE-06DC193A58F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067627" y="1762586"/>
              <a:ext cx="25841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14:cNvPr>
                <p14:cNvContentPartPr/>
                <p14:nvPr/>
              </p14:nvContentPartPr>
              <p14:xfrm>
                <a:off x="7361640" y="155160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2FE077-B64F-93F6-4416-FD4A5B6B3F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52280" y="1542240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60A9F5-07F6-65DB-18EC-4C0A7EEDC394}"/>
                  </a:ext>
                </a:extLst>
              </p14:cNvPr>
              <p14:cNvContentPartPr/>
              <p14:nvPr/>
            </p14:nvContentPartPr>
            <p14:xfrm>
              <a:off x="7310160" y="546000"/>
              <a:ext cx="417240" cy="9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60A9F5-07F6-65DB-18EC-4C0A7EEDC3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00800" y="536640"/>
                <a:ext cx="43596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B20945-3F41-95A6-3BBC-4C91E77C7696}"/>
                  </a:ext>
                </a:extLst>
              </p14:cNvPr>
              <p14:cNvContentPartPr/>
              <p14:nvPr/>
            </p14:nvContentPartPr>
            <p14:xfrm>
              <a:off x="7361640" y="754560"/>
              <a:ext cx="172440" cy="17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B20945-3F41-95A6-3BBC-4C91E77C76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2280" y="745200"/>
                <a:ext cx="191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80CE1D-E09B-D6BA-575C-012E60FA5059}"/>
                  </a:ext>
                </a:extLst>
              </p14:cNvPr>
              <p14:cNvContentPartPr/>
              <p14:nvPr/>
            </p14:nvContentPartPr>
            <p14:xfrm>
              <a:off x="7618680" y="503160"/>
              <a:ext cx="743400" cy="1375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80CE1D-E09B-D6BA-575C-012E60FA50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9320" y="493800"/>
                <a:ext cx="76212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343DF3-8F5C-3B44-B96C-ED66AA31A5AB}"/>
                  </a:ext>
                </a:extLst>
              </p14:cNvPr>
              <p14:cNvContentPartPr/>
              <p14:nvPr/>
            </p14:nvContentPartPr>
            <p14:xfrm>
              <a:off x="7283160" y="433992"/>
              <a:ext cx="1101960" cy="1482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343DF3-8F5C-3B44-B96C-ED66AA31A5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3800" y="424632"/>
                <a:ext cx="1120680" cy="15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64881E9-9BDB-52C3-13F1-E1503469CAEE}"/>
                  </a:ext>
                </a:extLst>
              </p14:cNvPr>
              <p14:cNvContentPartPr/>
              <p14:nvPr/>
            </p14:nvContentPartPr>
            <p14:xfrm>
              <a:off x="7668344" y="1988840"/>
              <a:ext cx="1407600" cy="405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64881E9-9BDB-52C3-13F1-E1503469CA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58984" y="1979480"/>
                <a:ext cx="14263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E4E8E1B-F376-16A8-4276-2510E10D90C0}"/>
                  </a:ext>
                </a:extLst>
              </p14:cNvPr>
              <p14:cNvContentPartPr/>
              <p14:nvPr/>
            </p14:nvContentPartPr>
            <p14:xfrm>
              <a:off x="4788024" y="2420888"/>
              <a:ext cx="4274640" cy="565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E4E8E1B-F376-16A8-4276-2510E10D90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8664" y="2411528"/>
                <a:ext cx="429336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0F27B0-A45E-FF59-E9A6-E4850977FA38}"/>
                  </a:ext>
                </a:extLst>
              </p14:cNvPr>
              <p14:cNvContentPartPr/>
              <p14:nvPr/>
            </p14:nvContentPartPr>
            <p14:xfrm>
              <a:off x="2562480" y="3386160"/>
              <a:ext cx="1240200" cy="136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0F27B0-A45E-FF59-E9A6-E4850977FA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53120" y="3376800"/>
                <a:ext cx="1258920" cy="13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2B1A5B-CDD8-000E-B60D-46AA60670976}"/>
                  </a:ext>
                </a:extLst>
              </p14:cNvPr>
              <p14:cNvContentPartPr/>
              <p14:nvPr/>
            </p14:nvContentPartPr>
            <p14:xfrm>
              <a:off x="7309440" y="2914560"/>
              <a:ext cx="1830240" cy="1590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2B1A5B-CDD8-000E-B60D-46AA606709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0080" y="2905200"/>
                <a:ext cx="1848960" cy="16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95F4A7-1F4C-56FF-6032-2415B8D18160}"/>
                  </a:ext>
                </a:extLst>
              </p14:cNvPr>
              <p14:cNvContentPartPr/>
              <p14:nvPr/>
            </p14:nvContentPartPr>
            <p14:xfrm>
              <a:off x="2768040" y="4251960"/>
              <a:ext cx="5795280" cy="1819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95F4A7-1F4C-56FF-6032-2415B8D181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58680" y="4242600"/>
                <a:ext cx="58140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25BA1F3-DD3B-B014-AFA3-02BDB06389CC}"/>
                  </a:ext>
                </a:extLst>
              </p14:cNvPr>
              <p14:cNvContentPartPr/>
              <p14:nvPr/>
            </p14:nvContentPartPr>
            <p14:xfrm>
              <a:off x="3685320" y="514440"/>
              <a:ext cx="2527920" cy="5898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25BA1F3-DD3B-B014-AFA3-02BDB06389C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75960" y="505080"/>
                <a:ext cx="2546640" cy="59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5E6842A-1CBD-4DE5-0C98-34E2D0698695}"/>
                  </a:ext>
                </a:extLst>
              </p14:cNvPr>
              <p14:cNvContentPartPr/>
              <p14:nvPr/>
            </p14:nvContentPartPr>
            <p14:xfrm>
              <a:off x="4666320" y="2245320"/>
              <a:ext cx="1670760" cy="999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5E6842A-1CBD-4DE5-0C98-34E2D06986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56960" y="2235960"/>
                <a:ext cx="16894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BCFCDED-75D5-984F-804F-E356BFD1A22F}"/>
                  </a:ext>
                </a:extLst>
              </p14:cNvPr>
              <p14:cNvContentPartPr/>
              <p14:nvPr/>
            </p14:nvContentPartPr>
            <p14:xfrm>
              <a:off x="1301400" y="2208240"/>
              <a:ext cx="2846880" cy="73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BCFCDED-75D5-984F-804F-E356BFD1A22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92040" y="2198880"/>
                <a:ext cx="286560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A0C95E7-21E7-13CF-E345-E2B90801FA80}"/>
                  </a:ext>
                </a:extLst>
              </p14:cNvPr>
              <p14:cNvContentPartPr/>
              <p14:nvPr/>
            </p14:nvContentPartPr>
            <p14:xfrm>
              <a:off x="1072440" y="3007440"/>
              <a:ext cx="2496600" cy="1142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A0C95E7-21E7-13CF-E345-E2B90801FA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3080" y="2998080"/>
                <a:ext cx="251532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3BD262D-021A-81F9-77A5-3602F1E77F9C}"/>
                  </a:ext>
                </a:extLst>
              </p14:cNvPr>
              <p14:cNvContentPartPr/>
              <p14:nvPr/>
            </p14:nvContentPartPr>
            <p14:xfrm>
              <a:off x="1155240" y="2985120"/>
              <a:ext cx="2791800" cy="149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3BD262D-021A-81F9-77A5-3602F1E77F9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5880" y="2975760"/>
                <a:ext cx="281052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233336-475F-2C96-3839-0C32F2A10FB0}"/>
                  </a:ext>
                </a:extLst>
              </p14:cNvPr>
              <p14:cNvContentPartPr/>
              <p14:nvPr/>
            </p14:nvContentPartPr>
            <p14:xfrm>
              <a:off x="934200" y="3883320"/>
              <a:ext cx="3250440" cy="694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233336-475F-2C96-3839-0C32F2A10F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4840" y="3873960"/>
                <a:ext cx="326916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72399F-EA1B-1D94-8B75-91B8A3A70FCD}"/>
                  </a:ext>
                </a:extLst>
              </p14:cNvPr>
              <p14:cNvContentPartPr/>
              <p14:nvPr/>
            </p14:nvContentPartPr>
            <p14:xfrm>
              <a:off x="4248720" y="416520"/>
              <a:ext cx="4638240" cy="6022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72399F-EA1B-1D94-8B75-91B8A3A70FC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39360" y="407160"/>
                <a:ext cx="4656960" cy="60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7296F2F-D749-48F6-44F9-8D6C3502A321}"/>
                  </a:ext>
                </a:extLst>
              </p14:cNvPr>
              <p14:cNvContentPartPr/>
              <p14:nvPr/>
            </p14:nvContentPartPr>
            <p14:xfrm>
              <a:off x="3179880" y="1575720"/>
              <a:ext cx="813960" cy="4907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7296F2F-D749-48F6-44F9-8D6C3502A32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70520" y="1566360"/>
                <a:ext cx="83268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4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 (B = 3)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C536A-C191-43B4-10E4-ADDE0D2BBAA4}"/>
              </a:ext>
            </a:extLst>
          </p:cNvPr>
          <p:cNvGrpSpPr/>
          <p:nvPr/>
        </p:nvGrpSpPr>
        <p:grpSpPr>
          <a:xfrm>
            <a:off x="2970088" y="548680"/>
            <a:ext cx="5475868" cy="1805945"/>
            <a:chOff x="2970088" y="548680"/>
            <a:chExt cx="5475868" cy="18059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9D8A4-B12F-0255-F4A6-9A43F3FE732A}"/>
                </a:ext>
              </a:extLst>
            </p:cNvPr>
            <p:cNvSpPr/>
            <p:nvPr/>
          </p:nvSpPr>
          <p:spPr>
            <a:xfrm>
              <a:off x="3888785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875E78-5DB3-65E9-C923-68F3800AE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/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22ED4C-A29C-8570-5672-8392BD4E2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1969208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3FB3E-CD29-259F-40F1-5209BD13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1512237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8666-871E-BFF3-DC7A-AB972093D78F}"/>
                </a:ext>
              </a:extLst>
            </p:cNvPr>
            <p:cNvSpPr txBox="1"/>
            <p:nvPr/>
          </p:nvSpPr>
          <p:spPr>
            <a:xfrm>
              <a:off x="4561886" y="1234435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38ECA2-A49F-58F4-8EC6-BD0F0A2CCDCA}"/>
                </a:ext>
              </a:extLst>
            </p:cNvPr>
            <p:cNvSpPr/>
            <p:nvPr/>
          </p:nvSpPr>
          <p:spPr>
            <a:xfrm>
              <a:off x="5220072" y="1302194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/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092AD2-48BD-BF31-6B7F-D4218D381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1985293"/>
                  <a:ext cx="62591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B11657-BD86-32E7-4755-D1F49482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1767708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883288-BB02-4FE6-68A1-8DCF7F27102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1511398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/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FBDF0C-FCB8-A75E-9369-4F4A8494B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1337061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17AAB3-9E27-E6F4-26CC-999CE98F9498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1521727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BB2D8F-0BF6-2444-1A36-AD7EE9445DF2}"/>
                </a:ext>
              </a:extLst>
            </p:cNvPr>
            <p:cNvSpPr/>
            <p:nvPr/>
          </p:nvSpPr>
          <p:spPr>
            <a:xfrm>
              <a:off x="6197957" y="130353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16137E-9456-6A39-375E-C6C5B1A08638}"/>
                </a:ext>
              </a:extLst>
            </p:cNvPr>
            <p:cNvSpPr txBox="1"/>
            <p:nvPr/>
          </p:nvSpPr>
          <p:spPr>
            <a:xfrm>
              <a:off x="6127884" y="574057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018A21-0933-94C7-AC8D-87D33CB5E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98781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333E47-4E2A-8FAC-48F0-AEBA10318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176904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2DDD73B-CD0A-BE5E-A6B8-C38A20DB2250}"/>
                </a:ext>
              </a:extLst>
            </p:cNvPr>
            <p:cNvSpPr/>
            <p:nvPr/>
          </p:nvSpPr>
          <p:spPr>
            <a:xfrm>
              <a:off x="6496730" y="97621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140698-B97B-9A3D-CF63-0E5E3C353394}"/>
                </a:ext>
              </a:extLst>
            </p:cNvPr>
            <p:cNvSpPr/>
            <p:nvPr/>
          </p:nvSpPr>
          <p:spPr>
            <a:xfrm>
              <a:off x="7890119" y="1278155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/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CA63027-E674-72CE-B26A-95D0CAAA9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548680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C845C9-ACAE-2425-32A3-4A0372677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174366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2DC408-41DE-FA46-EC51-80BE82739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962434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922255D-FF39-6EED-2016-8A917E6B173E}"/>
                </a:ext>
              </a:extLst>
            </p:cNvPr>
            <p:cNvSpPr/>
            <p:nvPr/>
          </p:nvSpPr>
          <p:spPr>
            <a:xfrm>
              <a:off x="7360826" y="950833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D4B849-5F58-112F-8133-87F7153977B1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5681739" y="1512237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DB7971-C4F8-4622-14A0-E677B0604A80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1517103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CA823C-B374-03FC-3F8C-0A77E7779E46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1511398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710FCF-0A32-8249-8FDE-FFC43948C71D}"/>
                </a:ext>
              </a:extLst>
            </p:cNvPr>
            <p:cNvSpPr/>
            <p:nvPr/>
          </p:nvSpPr>
          <p:spPr>
            <a:xfrm>
              <a:off x="7039220" y="1283900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0FC72B-BF08-A5BD-DBDA-F970EADD44C2}"/>
                </a:ext>
              </a:extLst>
            </p:cNvPr>
            <p:cNvSpPr txBox="1"/>
            <p:nvPr/>
          </p:nvSpPr>
          <p:spPr>
            <a:xfrm>
              <a:off x="6681119" y="554425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september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3BE750-F313-BF0D-B62A-6DFBE5CC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968179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752016E-9594-F258-6BC1-C0424CC11FA5}"/>
              </a:ext>
            </a:extLst>
          </p:cNvPr>
          <p:cNvSpPr txBox="1"/>
          <p:nvPr/>
        </p:nvSpPr>
        <p:spPr>
          <a:xfrm>
            <a:off x="181844" y="1298131"/>
            <a:ext cx="184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in september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2463F3-14A7-DB50-D997-2AA66DBEBD60}"/>
              </a:ext>
            </a:extLst>
          </p:cNvPr>
          <p:cNvGrpSpPr/>
          <p:nvPr/>
        </p:nvGrpSpPr>
        <p:grpSpPr>
          <a:xfrm>
            <a:off x="2970088" y="2365237"/>
            <a:ext cx="5475868" cy="1805945"/>
            <a:chOff x="2970088" y="2365237"/>
            <a:chExt cx="5475868" cy="1805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2B1377-58D4-C6F2-CA8E-9DD22DEBAF6B}"/>
                </a:ext>
              </a:extLst>
            </p:cNvPr>
            <p:cNvSpPr/>
            <p:nvPr/>
          </p:nvSpPr>
          <p:spPr>
            <a:xfrm>
              <a:off x="3888785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D75271-ABD0-0D30-0E1D-120A8299A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/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1A7665C-BC15-E502-6F27-7FE32397F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3785765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FEC12FC-19D0-DA12-734A-C8AFE37710F5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3328794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F31099-3C50-367E-8CFC-5EBF44BCB5A9}"/>
                </a:ext>
              </a:extLst>
            </p:cNvPr>
            <p:cNvSpPr txBox="1"/>
            <p:nvPr/>
          </p:nvSpPr>
          <p:spPr>
            <a:xfrm>
              <a:off x="4561886" y="3050992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A2C748-3CAB-57CF-98FC-A1A275D1B465}"/>
                </a:ext>
              </a:extLst>
            </p:cNvPr>
            <p:cNvSpPr/>
            <p:nvPr/>
          </p:nvSpPr>
          <p:spPr>
            <a:xfrm>
              <a:off x="5220072" y="3118751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/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B15DE0-098E-B9C1-0DE3-958CA080C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3801850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925B3F-47A0-C7C3-212E-1E255B01E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3584265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C8EE0-7A6E-DD8E-14C3-783F998F699D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3327955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/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604319-5424-6235-E85B-997C5EEE4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315361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FDA647-EF74-C96A-A999-11A24097168E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3338284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D31015-6E67-B899-7C1D-08140515270A}"/>
                </a:ext>
              </a:extLst>
            </p:cNvPr>
            <p:cNvSpPr/>
            <p:nvPr/>
          </p:nvSpPr>
          <p:spPr>
            <a:xfrm>
              <a:off x="6197957" y="312008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8EA953-8D05-5D2A-4948-BE04DE828C49}"/>
                </a:ext>
              </a:extLst>
            </p:cNvPr>
            <p:cNvSpPr txBox="1"/>
            <p:nvPr/>
          </p:nvSpPr>
          <p:spPr>
            <a:xfrm>
              <a:off x="6127884" y="2390614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35C35D-BE00-1DED-3A63-747CDF623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280436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679B5D1-D290-7FD6-34EB-93DA57A03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358560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0E3DE25-05E1-8B14-0959-4E8F6147B4DB}"/>
                </a:ext>
              </a:extLst>
            </p:cNvPr>
            <p:cNvSpPr/>
            <p:nvPr/>
          </p:nvSpPr>
          <p:spPr>
            <a:xfrm>
              <a:off x="6496730" y="279276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6DEF25-446A-BEA6-A6CD-E846ECA3FDB2}"/>
                </a:ext>
              </a:extLst>
            </p:cNvPr>
            <p:cNvSpPr/>
            <p:nvPr/>
          </p:nvSpPr>
          <p:spPr>
            <a:xfrm>
              <a:off x="7890119" y="3094712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/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4E3AFD5-662B-0A97-FE4D-9DFDFFD12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2365237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8887EA-74B4-5DED-7A85-0EF7BC6BA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356022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6D1208A-C06A-AB24-B94B-DA24C9C6A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2778991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9193943-B693-B2C1-A80A-45680363DE93}"/>
                </a:ext>
              </a:extLst>
            </p:cNvPr>
            <p:cNvSpPr/>
            <p:nvPr/>
          </p:nvSpPr>
          <p:spPr>
            <a:xfrm>
              <a:off x="7360826" y="2767390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576A8C-2731-59F5-9DD7-CA35FFEB848D}"/>
                </a:ext>
              </a:extLst>
            </p:cNvPr>
            <p:cNvCxnSpPr>
              <a:cxnSpLocks/>
              <a:stCxn id="39" idx="3"/>
              <a:endCxn id="45" idx="1"/>
            </p:cNvCxnSpPr>
            <p:nvPr/>
          </p:nvCxnSpPr>
          <p:spPr>
            <a:xfrm>
              <a:off x="5681739" y="3328794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8FB8B0-67B4-530F-3ABA-7CF1A3DBCC26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3333660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0CF6337-8090-D713-7A6A-F5800EB00F7E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3327955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F43ACA-88F0-C23F-864C-261B99BEBCA9}"/>
                </a:ext>
              </a:extLst>
            </p:cNvPr>
            <p:cNvSpPr/>
            <p:nvPr/>
          </p:nvSpPr>
          <p:spPr>
            <a:xfrm>
              <a:off x="7039220" y="3100457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891813-1A58-7706-F1BB-DE3C64426D55}"/>
                </a:ext>
              </a:extLst>
            </p:cNvPr>
            <p:cNvSpPr txBox="1"/>
            <p:nvPr/>
          </p:nvSpPr>
          <p:spPr>
            <a:xfrm>
              <a:off x="6681119" y="2370982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is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77B698-0EC0-ABFB-D314-5A2271A3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2784736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C4581A5-98EE-B005-EF31-09D086AD0ADF}"/>
              </a:ext>
            </a:extLst>
          </p:cNvPr>
          <p:cNvSpPr txBox="1"/>
          <p:nvPr/>
        </p:nvSpPr>
        <p:spPr>
          <a:xfrm>
            <a:off x="181844" y="311468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is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084B98-FC00-02A7-21CB-572BA7FA774A}"/>
              </a:ext>
            </a:extLst>
          </p:cNvPr>
          <p:cNvGrpSpPr/>
          <p:nvPr/>
        </p:nvGrpSpPr>
        <p:grpSpPr>
          <a:xfrm>
            <a:off x="2970088" y="4181794"/>
            <a:ext cx="5475868" cy="1805945"/>
            <a:chOff x="2970088" y="4181794"/>
            <a:chExt cx="5475868" cy="180594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7D069C-3C2E-5CA9-0DAA-7391BDE0413F}"/>
                </a:ext>
              </a:extLst>
            </p:cNvPr>
            <p:cNvSpPr/>
            <p:nvPr/>
          </p:nvSpPr>
          <p:spPr>
            <a:xfrm>
              <a:off x="3888785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623AC2-85DF-E091-0A95-56188948E7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446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/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F7A13AA-ABF1-8D97-A7A0-697FE6E32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817" y="5602322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DCD021-EB11-E23A-B250-FE44709CAFEB}"/>
                </a:ext>
              </a:extLst>
            </p:cNvPr>
            <p:cNvCxnSpPr>
              <a:cxnSpLocks/>
            </p:cNvCxnSpPr>
            <p:nvPr/>
          </p:nvCxnSpPr>
          <p:spPr>
            <a:xfrm>
              <a:off x="4394688" y="5145351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C2C5FD-A846-4D2B-E149-F192E1089526}"/>
                </a:ext>
              </a:extLst>
            </p:cNvPr>
            <p:cNvSpPr txBox="1"/>
            <p:nvPr/>
          </p:nvSpPr>
          <p:spPr>
            <a:xfrm>
              <a:off x="4561886" y="4867549"/>
              <a:ext cx="4187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HR" sz="2000" dirty="0">
                  <a:solidFill>
                    <a:srgbClr val="00B050"/>
                  </a:solidFill>
                </a:rPr>
                <a:t> …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DB3106-10D9-EBE7-86D3-345E1FD03E61}"/>
                </a:ext>
              </a:extLst>
            </p:cNvPr>
            <p:cNvSpPr/>
            <p:nvPr/>
          </p:nvSpPr>
          <p:spPr>
            <a:xfrm>
              <a:off x="5220072" y="4935308"/>
              <a:ext cx="461667" cy="4200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/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D040BD0-A87E-D549-E948-0499A67CD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950" y="5618407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9412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16A5234-76AD-F3C6-B27F-672472955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733" y="5400822"/>
              <a:ext cx="0" cy="22687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84476D0-B5D5-5798-C13F-264B3E05665B}"/>
                </a:ext>
              </a:extLst>
            </p:cNvPr>
            <p:cNvCxnSpPr>
              <a:cxnSpLocks/>
            </p:cNvCxnSpPr>
            <p:nvPr/>
          </p:nvCxnSpPr>
          <p:spPr>
            <a:xfrm>
              <a:off x="4931699" y="5144512"/>
              <a:ext cx="21989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/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7BBC2C6-1EE5-D4A5-4B37-4AE4AE533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088" y="4970175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A3783F-E24A-40D4-91E3-92418358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548914" y="5154841"/>
              <a:ext cx="2899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09CDA-E0E8-14BA-B1AD-53AEB13C00B4}"/>
                </a:ext>
              </a:extLst>
            </p:cNvPr>
            <p:cNvSpPr/>
            <p:nvPr/>
          </p:nvSpPr>
          <p:spPr>
            <a:xfrm>
              <a:off x="6197957" y="4936646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8FC3AF-72DB-2F9D-2A22-F6214BEAA3EF}"/>
                </a:ext>
              </a:extLst>
            </p:cNvPr>
            <p:cNvSpPr txBox="1"/>
            <p:nvPr/>
          </p:nvSpPr>
          <p:spPr>
            <a:xfrm>
              <a:off x="6127884" y="4207171"/>
              <a:ext cx="625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jane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BE02418-BDFC-598F-B0B4-97D5C8C7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789" y="4620925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1DD574-E233-B22D-3310-46C15B46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882" y="5402160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952D09C-A453-6EAA-65BC-A3EA835EDC32}"/>
                </a:ext>
              </a:extLst>
            </p:cNvPr>
            <p:cNvSpPr/>
            <p:nvPr/>
          </p:nvSpPr>
          <p:spPr>
            <a:xfrm>
              <a:off x="6496730" y="4609324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7CDD05-C4B0-ACB7-D4B8-BBD5169B89A2}"/>
                </a:ext>
              </a:extLst>
            </p:cNvPr>
            <p:cNvSpPr/>
            <p:nvPr/>
          </p:nvSpPr>
          <p:spPr>
            <a:xfrm>
              <a:off x="7890119" y="4911269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/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672D89-D08B-1C17-A59D-2D51A456F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46" y="4181794"/>
                  <a:ext cx="625910" cy="374590"/>
                </a:xfrm>
                <a:prstGeom prst="rect">
                  <a:avLst/>
                </a:prstGeom>
                <a:blipFill>
                  <a:blip r:embed="rId6"/>
                  <a:stretch>
                    <a:fillRect r="-2000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71546C9-F9FD-4CF1-6252-C30010C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1780" y="537678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295F70-F191-1982-96DB-59EB4AE59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951" y="4595548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E38C41A-8A79-3F52-021D-937CE6E652CA}"/>
                </a:ext>
              </a:extLst>
            </p:cNvPr>
            <p:cNvSpPr/>
            <p:nvPr/>
          </p:nvSpPr>
          <p:spPr>
            <a:xfrm>
              <a:off x="7360826" y="4583947"/>
              <a:ext cx="747252" cy="1052051"/>
            </a:xfrm>
            <a:custGeom>
              <a:avLst/>
              <a:gdLst>
                <a:gd name="connsiteX0" fmla="*/ 0 w 747252"/>
                <a:gd name="connsiteY0" fmla="*/ 0 h 1052051"/>
                <a:gd name="connsiteX1" fmla="*/ 314632 w 747252"/>
                <a:gd name="connsiteY1" fmla="*/ 167148 h 1052051"/>
                <a:gd name="connsiteX2" fmla="*/ 412955 w 747252"/>
                <a:gd name="connsiteY2" fmla="*/ 943896 h 1052051"/>
                <a:gd name="connsiteX3" fmla="*/ 747252 w 747252"/>
                <a:gd name="connsiteY3" fmla="*/ 1052051 h 10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252" h="1052051">
                  <a:moveTo>
                    <a:pt x="0" y="0"/>
                  </a:moveTo>
                  <a:cubicBezTo>
                    <a:pt x="122903" y="4916"/>
                    <a:pt x="245806" y="9832"/>
                    <a:pt x="314632" y="167148"/>
                  </a:cubicBezTo>
                  <a:cubicBezTo>
                    <a:pt x="383458" y="324464"/>
                    <a:pt x="340852" y="796412"/>
                    <a:pt x="412955" y="943896"/>
                  </a:cubicBezTo>
                  <a:cubicBezTo>
                    <a:pt x="485058" y="1091380"/>
                    <a:pt x="663678" y="1038941"/>
                    <a:pt x="747252" y="1052051"/>
                  </a:cubicBezTo>
                </a:path>
              </a:pathLst>
            </a:custGeom>
            <a:ln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5B325F-7FA8-0BD2-CAE1-123EDF8920EF}"/>
                </a:ext>
              </a:extLst>
            </p:cNvPr>
            <p:cNvCxnSpPr>
              <a:cxnSpLocks/>
              <a:stCxn id="67" idx="3"/>
              <a:endCxn id="73" idx="1"/>
            </p:cNvCxnSpPr>
            <p:nvPr/>
          </p:nvCxnSpPr>
          <p:spPr>
            <a:xfrm>
              <a:off x="5681739" y="5145351"/>
              <a:ext cx="516218" cy="13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259D22B-4FC0-F789-7FD6-1C58C86A410E}"/>
                </a:ext>
              </a:extLst>
            </p:cNvPr>
            <p:cNvCxnSpPr>
              <a:cxnSpLocks/>
            </p:cNvCxnSpPr>
            <p:nvPr/>
          </p:nvCxnSpPr>
          <p:spPr>
            <a:xfrm>
              <a:off x="6689029" y="5150217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5D2BFAB-6DB7-58E7-1180-D0154CFA5058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41" y="5144512"/>
              <a:ext cx="21989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352587-48D6-79AD-527E-D372DF2447C3}"/>
                </a:ext>
              </a:extLst>
            </p:cNvPr>
            <p:cNvSpPr/>
            <p:nvPr/>
          </p:nvSpPr>
          <p:spPr>
            <a:xfrm>
              <a:off x="7039220" y="4917014"/>
              <a:ext cx="461667" cy="42008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>
                <a:solidFill>
                  <a:srgbClr val="7030A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5026ADD-6A91-58C3-0DF7-95F0EA4DC4D9}"/>
                </a:ext>
              </a:extLst>
            </p:cNvPr>
            <p:cNvSpPr txBox="1"/>
            <p:nvPr/>
          </p:nvSpPr>
          <p:spPr>
            <a:xfrm>
              <a:off x="6681119" y="4187539"/>
              <a:ext cx="12953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>
                  <a:solidFill>
                    <a:srgbClr val="7030A0"/>
                  </a:solidFill>
                </a:rPr>
                <a:t>visits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0D2A5A9-3E1E-7AD5-E42C-928F98FC1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4052" y="4601293"/>
              <a:ext cx="0" cy="2268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4BB420-1C35-940B-3E99-C82D6C918831}"/>
              </a:ext>
            </a:extLst>
          </p:cNvPr>
          <p:cNvSpPr txBox="1"/>
          <p:nvPr/>
        </p:nvSpPr>
        <p:spPr>
          <a:xfrm>
            <a:off x="181844" y="493124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jane visits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39BF73-03E0-7189-4846-C7E5A20FFE07}"/>
              </a:ext>
            </a:extLst>
          </p:cNvPr>
          <p:cNvSpPr txBox="1"/>
          <p:nvPr/>
        </p:nvSpPr>
        <p:spPr>
          <a:xfrm>
            <a:off x="3475328" y="6266179"/>
            <a:ext cx="5305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jane </a:t>
            </a:r>
            <a:r>
              <a:rPr lang="en-US" sz="2400" dirty="0"/>
              <a:t>visits </a:t>
            </a:r>
            <a:r>
              <a:rPr lang="en-US" sz="2400" dirty="0" err="1"/>
              <a:t>africa</a:t>
            </a:r>
            <a:r>
              <a:rPr lang="en-US" sz="2400" dirty="0"/>
              <a:t> in </a:t>
            </a:r>
            <a:r>
              <a:rPr lang="en-US" sz="2400" dirty="0" err="1"/>
              <a:t>september</a:t>
            </a:r>
            <a:r>
              <a:rPr lang="en-US" sz="2400" dirty="0"/>
              <a:t>. &lt;EOS&gt;</a:t>
            </a:r>
            <a:endParaRPr lang="en-US" sz="24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/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r-H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63FC83-9A6E-58CF-B1D6-0E019FBB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4" y="6239842"/>
                <a:ext cx="1846011" cy="461665"/>
              </a:xfrm>
              <a:prstGeom prst="rect">
                <a:avLst/>
              </a:prstGeom>
              <a:blipFill>
                <a:blip r:embed="rId8"/>
                <a:stretch>
                  <a:fillRect l="-685" r="-19178" b="-1891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lide Number Placeholder 93">
            <a:extLst>
              <a:ext uri="{FF2B5EF4-FFF2-40B4-BE49-F238E27FC236}">
                <a16:creationId xmlns:a16="http://schemas.microsoft.com/office/drawing/2014/main" id="{DFA5BEC6-99FB-0860-68CA-2859CCDD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9</a:t>
            </a:fld>
            <a:endParaRPr lang="hr-H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F5A2F9-7E55-8302-8F66-0EA6C18176A8}"/>
                  </a:ext>
                </a:extLst>
              </p14:cNvPr>
              <p14:cNvContentPartPr/>
              <p14:nvPr/>
            </p14:nvContentPartPr>
            <p14:xfrm>
              <a:off x="1979640" y="1054440"/>
              <a:ext cx="876600" cy="98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F5A2F9-7E55-8302-8F66-0EA6C18176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0280" y="1045080"/>
                <a:ext cx="89532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3C2BF6-26A4-6C04-0BAF-949FABF0926B}"/>
                  </a:ext>
                </a:extLst>
              </p14:cNvPr>
              <p14:cNvContentPartPr/>
              <p14:nvPr/>
            </p14:nvContentPartPr>
            <p14:xfrm>
              <a:off x="6266880" y="579960"/>
              <a:ext cx="2768040" cy="173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3C2BF6-26A4-6C04-0BAF-949FABF092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7520" y="570600"/>
                <a:ext cx="2786760" cy="17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02509A-90EE-19F6-5BEA-58B997CB89E9}"/>
                  </a:ext>
                </a:extLst>
              </p14:cNvPr>
              <p14:cNvContentPartPr/>
              <p14:nvPr/>
            </p14:nvContentPartPr>
            <p14:xfrm>
              <a:off x="1174320" y="2914560"/>
              <a:ext cx="877320" cy="966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02509A-90EE-19F6-5BEA-58B997CB89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960" y="2905200"/>
                <a:ext cx="89604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444A197-11BC-65D8-9300-BD7C5B7806E3}"/>
                  </a:ext>
                </a:extLst>
              </p14:cNvPr>
              <p14:cNvContentPartPr/>
              <p14:nvPr/>
            </p14:nvContentPartPr>
            <p14:xfrm>
              <a:off x="1551240" y="4717080"/>
              <a:ext cx="918360" cy="921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444A197-11BC-65D8-9300-BD7C5B7806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41880" y="4707720"/>
                <a:ext cx="937080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0A649DA-BE64-00D6-1387-2FF32934B106}"/>
                  </a:ext>
                </a:extLst>
              </p14:cNvPr>
              <p14:cNvContentPartPr/>
              <p14:nvPr/>
            </p14:nvContentPartPr>
            <p14:xfrm>
              <a:off x="169920" y="1339920"/>
              <a:ext cx="2826000" cy="471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0A649DA-BE64-00D6-1387-2FF32934B1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0560" y="1330560"/>
                <a:ext cx="2844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C32E7B-D214-20DF-48A6-9021DE3169E8}"/>
                  </a:ext>
                </a:extLst>
              </p14:cNvPr>
              <p14:cNvContentPartPr/>
              <p14:nvPr/>
            </p14:nvContentPartPr>
            <p14:xfrm>
              <a:off x="180000" y="3115440"/>
              <a:ext cx="2433960" cy="459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C32E7B-D214-20DF-48A6-9021DE3169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0640" y="3106080"/>
                <a:ext cx="2452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8284C97-5DC0-AC14-DC45-F1DE07034FE7}"/>
                  </a:ext>
                </a:extLst>
              </p14:cNvPr>
              <p14:cNvContentPartPr/>
              <p14:nvPr/>
            </p14:nvContentPartPr>
            <p14:xfrm>
              <a:off x="207360" y="4936680"/>
              <a:ext cx="2506680" cy="412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8284C97-5DC0-AC14-DC45-F1DE07034F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8000" y="4927320"/>
                <a:ext cx="25254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181F33A-B337-E5AD-8303-764E3CEA7F1E}"/>
                  </a:ext>
                </a:extLst>
              </p14:cNvPr>
              <p14:cNvContentPartPr/>
              <p14:nvPr/>
            </p14:nvContentPartPr>
            <p14:xfrm>
              <a:off x="2759760" y="548640"/>
              <a:ext cx="3360960" cy="414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181F33A-B337-E5AD-8303-764E3CEA7F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50400" y="539280"/>
                <a:ext cx="337968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14796</TotalTime>
  <Words>1047</Words>
  <Application>Microsoft Macintosh PowerPoint</Application>
  <PresentationFormat>On-screen Show (4:3)</PresentationFormat>
  <Paragraphs>303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CenturySchoolbook</vt:lpstr>
      <vt:lpstr>bzitko_template</vt:lpstr>
      <vt:lpstr>NLP Sequence to sequence models  lecture 05.2</vt:lpstr>
      <vt:lpstr>Contents</vt:lpstr>
      <vt:lpstr>Sequence to sequence model</vt:lpstr>
      <vt:lpstr>Machine translation as building a conditional language model</vt:lpstr>
      <vt:lpstr>Finding the most likely translation</vt:lpstr>
      <vt:lpstr>Why not a greedy search?</vt:lpstr>
      <vt:lpstr>Beam search algorithm</vt:lpstr>
      <vt:lpstr>Beam search algorithm</vt:lpstr>
      <vt:lpstr>Beam search (B = 3)</vt:lpstr>
      <vt:lpstr>Length normalization</vt:lpstr>
      <vt:lpstr>Beam search discussion</vt:lpstr>
      <vt:lpstr>Error analysis on beam search</vt:lpstr>
      <vt:lpstr>Error analysis on beam search</vt:lpstr>
      <vt:lpstr>Error analysis process</vt:lpstr>
      <vt:lpstr>Evaluating machine translation</vt:lpstr>
      <vt:lpstr>BLEU score on bigrams</vt:lpstr>
      <vt:lpstr>BLEU score on unigrams</vt:lpstr>
      <vt:lpstr>BLEU details</vt:lpstr>
      <vt:lpstr>The problem of long sequences</vt:lpstr>
      <vt:lpstr>Attention model intuition</vt:lpstr>
      <vt:lpstr>Attention model</vt:lpstr>
      <vt:lpstr>Computing attention a^(&lt;t, t^′&gt;)</vt:lpstr>
      <vt:lpstr>Attention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2439</cp:revision>
  <dcterms:created xsi:type="dcterms:W3CDTF">2009-11-13T22:47:37Z</dcterms:created>
  <dcterms:modified xsi:type="dcterms:W3CDTF">2022-12-06T21:24:14Z</dcterms:modified>
</cp:coreProperties>
</file>