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6B101638-8E38-4607-B5D2-221FACEBD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FA62B4E9-0E4A-4FD2-B234-C4CE3EC50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7784F-5317-4CC5-A0E2-271627E7C7FA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89206ED-7A3B-4836-A7A4-DD67A02AFF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6194515-B707-4B09-86DE-D80DAFF789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BCF0-C2A8-4BA8-A27C-764CB15FF81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92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E4E08-5836-472C-A89B-F5389B8C8B0B}" type="datetimeFigureOut">
              <a:rPr lang="hr-HR" smtClean="0"/>
              <a:t>11.1.2021.</a:t>
            </a:fld>
            <a:endParaRPr lang="hr-HR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noProof="0" dirty="0"/>
              <a:t>Uređivanje stilova teksta matrice</a:t>
            </a:r>
            <a:endParaRPr lang="hr-HR" dirty="0"/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5947-AD67-4D88-9DB6-7610A2A790F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8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947-AD67-4D88-9DB6-7610A2A790F4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539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947-AD67-4D88-9DB6-7610A2A790F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917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EBA535-193D-439F-89E7-E67ACA565C30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177B6-9B1B-4F1E-A866-FA30E7A89048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093E719-E7AD-488A-BAF7-83E0273785C9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571CC-E4EA-495A-8A7A-872627FD4A4A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1C8F02-728B-44AB-8C7A-513481D2106D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47CD82-5B0F-4DD4-818B-05EDA85727E6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361CB-FADC-459C-9498-F2D7E3CF966D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3E52BB-9BAF-4444-83F2-1EFE2527F456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7" name="Pravokut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slov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57A1E-2928-4BD6-BE07-F70438BA788B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r-HR" noProof="0"/>
              <a:t>Uređivanje stilova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E927C3-E5E5-402F-9413-CFDB6287525F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Uređivanje stilova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1ED0A-69C4-48C1-B40B-5BD34EAD930B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r-HR" noProof="0" dirty="0"/>
              <a:t>Uređivanje stilova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6DB7EAA-3360-4902-AAED-34FFD493DE8E}" type="datetime1">
              <a:rPr lang="hr-HR" noProof="0" smtClean="0"/>
              <a:t>11.1.2021.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9" name="Pravokut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ut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avokut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 descr="Digitalne vez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91" t="9091" r="46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hr-HR" sz="3400">
                <a:solidFill>
                  <a:schemeClr val="bg1"/>
                </a:solidFill>
              </a:rPr>
              <a:t>CTF-ovi u kontekstu edukacije o sigurnosti; implementacija vlastitog edukativnog ctf-a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rgbClr val="75E4F7"/>
                </a:solidFill>
              </a:rPr>
              <a:t>Antonio </a:t>
            </a:r>
            <a:r>
              <a:rPr lang="hr-HR" dirty="0" err="1">
                <a:solidFill>
                  <a:srgbClr val="75E4F7"/>
                </a:solidFill>
              </a:rPr>
              <a:t>valentić</a:t>
            </a:r>
            <a:r>
              <a:rPr lang="hr-HR" dirty="0">
                <a:solidFill>
                  <a:srgbClr val="75E4F7"/>
                </a:solidFill>
              </a:rPr>
              <a:t>, Josipa </a:t>
            </a:r>
            <a:r>
              <a:rPr lang="hr-HR" dirty="0" err="1">
                <a:solidFill>
                  <a:srgbClr val="75E4F7"/>
                </a:solidFill>
              </a:rPr>
              <a:t>vresk</a:t>
            </a:r>
            <a:r>
              <a:rPr lang="hr-HR" dirty="0">
                <a:solidFill>
                  <a:srgbClr val="75E4F7"/>
                </a:solidFill>
              </a:rPr>
              <a:t>, Hrvoje </a:t>
            </a:r>
            <a:r>
              <a:rPr lang="hr-HR" dirty="0" err="1">
                <a:solidFill>
                  <a:srgbClr val="75E4F7"/>
                </a:solidFill>
              </a:rPr>
              <a:t>vujasinović</a:t>
            </a:r>
            <a:r>
              <a:rPr lang="hr-HR" dirty="0">
                <a:solidFill>
                  <a:srgbClr val="75E4F7"/>
                </a:solidFill>
              </a:rPr>
              <a:t>, </a:t>
            </a:r>
            <a:r>
              <a:rPr lang="hr-HR" dirty="0" err="1">
                <a:solidFill>
                  <a:srgbClr val="75E4F7"/>
                </a:solidFill>
              </a:rPr>
              <a:t>bruno</a:t>
            </a:r>
            <a:r>
              <a:rPr lang="hr-HR" dirty="0">
                <a:solidFill>
                  <a:srgbClr val="75E4F7"/>
                </a:solidFill>
              </a:rPr>
              <a:t> </a:t>
            </a:r>
            <a:r>
              <a:rPr lang="hr-HR" dirty="0" err="1">
                <a:solidFill>
                  <a:srgbClr val="75E4F7"/>
                </a:solidFill>
              </a:rPr>
              <a:t>žitković</a:t>
            </a:r>
            <a:endParaRPr lang="hr-HR" dirty="0">
              <a:solidFill>
                <a:srgbClr val="75E4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D9C9DA0-E239-4699-9D40-A102E0CF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hr-HR" sz="5400">
                <a:solidFill>
                  <a:srgbClr val="FFFFFF"/>
                </a:solidFill>
              </a:rPr>
              <a:t>sadržaj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CA5324-1CC6-4228-9032-476AC30B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hr-HR" sz="2000" dirty="0">
                <a:solidFill>
                  <a:schemeClr val="accent2">
                    <a:lumMod val="50000"/>
                  </a:schemeClr>
                </a:solidFill>
              </a:rPr>
              <a:t>Uvod</a:t>
            </a:r>
          </a:p>
          <a:p>
            <a:r>
              <a:rPr lang="hr-HR" sz="2000" dirty="0">
                <a:solidFill>
                  <a:schemeClr val="accent2">
                    <a:lumMod val="50000"/>
                  </a:schemeClr>
                </a:solidFill>
              </a:rPr>
              <a:t>CTF općenito</a:t>
            </a:r>
          </a:p>
          <a:p>
            <a:r>
              <a:rPr lang="hr-HR" sz="2000" dirty="0">
                <a:solidFill>
                  <a:schemeClr val="accent2">
                    <a:lumMod val="50000"/>
                  </a:schemeClr>
                </a:solidFill>
              </a:rPr>
              <a:t>Tipovi zadataka</a:t>
            </a:r>
          </a:p>
          <a:p>
            <a:r>
              <a:rPr lang="hr-HR" sz="2000" dirty="0">
                <a:solidFill>
                  <a:schemeClr val="accent2">
                    <a:lumMod val="50000"/>
                  </a:schemeClr>
                </a:solidFill>
              </a:rPr>
              <a:t>Alati</a:t>
            </a:r>
          </a:p>
          <a:p>
            <a:r>
              <a:rPr lang="hr-HR" sz="2000" dirty="0">
                <a:solidFill>
                  <a:schemeClr val="accent2">
                    <a:lumMod val="50000"/>
                  </a:schemeClr>
                </a:solidFill>
              </a:rPr>
              <a:t>Implementacija</a:t>
            </a:r>
          </a:p>
        </p:txBody>
      </p:sp>
    </p:spTree>
    <p:extLst>
      <p:ext uri="{BB962C8B-B14F-4D97-AF65-F5344CB8AC3E}">
        <p14:creationId xmlns:p14="http://schemas.microsoft.com/office/powerpoint/2010/main" val="241446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 descr="Slika na kojoj se prikazuje sjekira&#10;&#10;Opis je automatski generiran">
            <a:extLst>
              <a:ext uri="{FF2B5EF4-FFF2-40B4-BE49-F238E27FC236}">
                <a16:creationId xmlns:a16="http://schemas.microsoft.com/office/drawing/2014/main" id="{916FB9AC-0F4B-41DB-A41F-596AF5C34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5" name="Group 2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8266A5E-D303-43DF-A0ED-58229B2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808236-101E-454D-9DA3-E0156785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1"/>
                </a:solidFill>
              </a:rPr>
              <a:t>„Capture the flag”</a:t>
            </a:r>
          </a:p>
          <a:p>
            <a:r>
              <a:rPr lang="hr-HR">
                <a:solidFill>
                  <a:schemeClr val="bg1"/>
                </a:solidFill>
              </a:rPr>
              <a:t>Infromacijska sigurnost</a:t>
            </a:r>
          </a:p>
          <a:p>
            <a:r>
              <a:rPr lang="hr-HR">
                <a:solidFill>
                  <a:schemeClr val="bg1"/>
                </a:solidFill>
              </a:rPr>
              <a:t>Edukativna svrha</a:t>
            </a:r>
          </a:p>
        </p:txBody>
      </p:sp>
    </p:spTree>
    <p:extLst>
      <p:ext uri="{BB962C8B-B14F-4D97-AF65-F5344CB8AC3E}">
        <p14:creationId xmlns:p14="http://schemas.microsoft.com/office/powerpoint/2010/main" val="37387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4C274D-0108-45DE-B20C-09FBFB7A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hr-HR" dirty="0"/>
              <a:t>CTF općenito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FCA4BD-3308-4F3A-9F64-80B7AC7C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1"/>
                </a:solidFill>
              </a:rPr>
              <a:t>Las Vega, DEFCON</a:t>
            </a:r>
          </a:p>
          <a:p>
            <a:r>
              <a:rPr lang="hr-HR">
                <a:solidFill>
                  <a:schemeClr val="bg1"/>
                </a:solidFill>
              </a:rPr>
              <a:t>3 najpoznatija natjecanja:</a:t>
            </a:r>
          </a:p>
          <a:p>
            <a:pPr lvl="1"/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Insomni'hack </a:t>
            </a:r>
          </a:p>
          <a:p>
            <a:pPr lvl="1"/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0CTF/TCTF</a:t>
            </a:r>
          </a:p>
          <a:p>
            <a:pPr lvl="1"/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GoogleCTF</a:t>
            </a:r>
            <a:endParaRPr lang="hr-HR">
              <a:solidFill>
                <a:schemeClr val="bg1"/>
              </a:solidFill>
            </a:endParaRPr>
          </a:p>
        </p:txBody>
      </p:sp>
      <p:pic>
        <p:nvPicPr>
          <p:cNvPr id="5" name="Slika 4" descr="Slika na kojoj se prikazuje osoba, na zatvorenom, ljudi, grupa&#10;&#10;Opis je automatski generiran">
            <a:extLst>
              <a:ext uri="{FF2B5EF4-FFF2-40B4-BE49-F238E27FC236}">
                <a16:creationId xmlns:a16="http://schemas.microsoft.com/office/drawing/2014/main" id="{51E3DC9E-1546-400F-92B4-FEBA89CA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73338"/>
            <a:ext cx="6489819" cy="4331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48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245B37-A747-4177-B16F-C8EA7BED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CTF općenito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7030CE2-BB4D-40E6-A6EF-845D88DA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r>
              <a:rPr lang="hr-HR" sz="2400" dirty="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hr-H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apad-obrana</a:t>
            </a:r>
            <a:endParaRPr lang="hr-HR" sz="2400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DC7B435-503E-4B49-A6D9-3986E7576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Jedan tim napada</a:t>
            </a:r>
          </a:p>
          <a:p>
            <a:r>
              <a:rPr lang="hr-HR" sz="2400" dirty="0"/>
              <a:t>Drugi tim se brani</a:t>
            </a:r>
          </a:p>
          <a:p>
            <a:r>
              <a:rPr lang="hr-HR" sz="2400" dirty="0"/>
              <a:t>2 runde</a:t>
            </a:r>
          </a:p>
          <a:p>
            <a:endParaRPr lang="hr-HR" sz="2400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2C38B36D-7A1C-4464-AAAE-4FB0E6361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1" cy="553373"/>
          </a:xfrm>
        </p:spPr>
        <p:txBody>
          <a:bodyPr/>
          <a:lstStyle/>
          <a:p>
            <a:r>
              <a:rPr lang="hr-H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Jeopardy-style</a:t>
            </a:r>
            <a:endParaRPr lang="hr-HR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DC1AF02-6C83-434E-989F-5108010DEA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Pitanja iz različitih kategorija</a:t>
            </a:r>
          </a:p>
          <a:p>
            <a:r>
              <a:rPr lang="hr-HR" sz="2400" dirty="0"/>
              <a:t>Mogu sudjelovati više od 2 tima</a:t>
            </a:r>
          </a:p>
          <a:p>
            <a:r>
              <a:rPr lang="hr-HR" sz="2400" dirty="0"/>
              <a:t>Vremenski brojač</a:t>
            </a:r>
          </a:p>
        </p:txBody>
      </p:sp>
      <p:pic>
        <p:nvPicPr>
          <p:cNvPr id="10" name="Grafika 9" descr="Group of men outline">
            <a:extLst>
              <a:ext uri="{FF2B5EF4-FFF2-40B4-BE49-F238E27FC236}">
                <a16:creationId xmlns:a16="http://schemas.microsoft.com/office/drawing/2014/main" id="{8756BEE1-740E-426B-85BA-8CCE363C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846" y="4324611"/>
            <a:ext cx="1536440" cy="1536440"/>
          </a:xfrm>
          <a:prstGeom prst="rect">
            <a:avLst/>
          </a:prstGeom>
        </p:spPr>
      </p:pic>
      <p:pic>
        <p:nvPicPr>
          <p:cNvPr id="12" name="Grafika 11" descr="Checklist outline">
            <a:extLst>
              <a:ext uri="{FF2B5EF4-FFF2-40B4-BE49-F238E27FC236}">
                <a16:creationId xmlns:a16="http://schemas.microsoft.com/office/drawing/2014/main" id="{611C8B5C-3067-44A5-B941-E3736731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115" y="4322815"/>
            <a:ext cx="1538236" cy="15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Slika 29" descr="Slika na kojoj se prikazuje tekst&#10;&#10;Opis je automatski generiran">
            <a:extLst>
              <a:ext uri="{FF2B5EF4-FFF2-40B4-BE49-F238E27FC236}">
                <a16:creationId xmlns:a16="http://schemas.microsoft.com/office/drawing/2014/main" id="{84AC9F16-67A0-4706-9D9E-46556586B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8" r="9091" b="55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06E871AE-F245-4E6B-A466-99B9E799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hr-HR"/>
              <a:t>Tipovi zadataka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3E52829-CA38-4E71-88C3-9B6C81C4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1"/>
                </a:solidFill>
              </a:rPr>
              <a:t>Kriptografija</a:t>
            </a:r>
          </a:p>
          <a:p>
            <a:r>
              <a:rPr lang="hr-HR">
                <a:solidFill>
                  <a:schemeClr val="bg1"/>
                </a:solidFill>
              </a:rPr>
              <a:t>Steganografija</a:t>
            </a:r>
          </a:p>
          <a:p>
            <a:r>
              <a:rPr lang="hr-HR">
                <a:solidFill>
                  <a:schemeClr val="bg1"/>
                </a:solidFill>
              </a:rPr>
              <a:t>Binarno manipuliranje</a:t>
            </a:r>
          </a:p>
          <a:p>
            <a:r>
              <a:rPr lang="hr-HR">
                <a:solidFill>
                  <a:schemeClr val="bg1"/>
                </a:solidFill>
              </a:rPr>
              <a:t>Digitalna forenzika</a:t>
            </a:r>
          </a:p>
          <a:p>
            <a:r>
              <a:rPr lang="hr-HR">
                <a:solidFill>
                  <a:schemeClr val="bg1"/>
                </a:solidFill>
              </a:rPr>
              <a:t>Eksploatacija Web-a</a:t>
            </a:r>
          </a:p>
          <a:p>
            <a:r>
              <a:rPr lang="hr-HR">
                <a:solidFill>
                  <a:schemeClr val="bg1"/>
                </a:solidFill>
              </a:rPr>
              <a:t>Obrnuto inžinjerstvo</a:t>
            </a:r>
          </a:p>
        </p:txBody>
      </p:sp>
    </p:spTree>
    <p:extLst>
      <p:ext uri="{BB962C8B-B14F-4D97-AF65-F5344CB8AC3E}">
        <p14:creationId xmlns:p14="http://schemas.microsoft.com/office/powerpoint/2010/main" val="21907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ka 7" descr="Slika na kojoj se prikazuje tekst, osoba&#10;&#10;Opis je automatski generiran">
            <a:extLst>
              <a:ext uri="{FF2B5EF4-FFF2-40B4-BE49-F238E27FC236}">
                <a16:creationId xmlns:a16="http://schemas.microsoft.com/office/drawing/2014/main" id="{36C07CE4-0542-4A87-8F1E-30E010C1B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0" r="8301" b="18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6" name="Group 19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2D8884F5-077E-41AD-BDF6-BA37F059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hr-HR" dirty="0"/>
              <a:t>ALATI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CC7215-8EFC-450E-9D79-BE7F6E99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Hashcat </a:t>
            </a:r>
          </a:p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John the Ripper </a:t>
            </a:r>
          </a:p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Metasploit </a:t>
            </a:r>
            <a:endParaRPr lang="hr-HR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Wireshark </a:t>
            </a:r>
          </a:p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Nmap </a:t>
            </a:r>
            <a:endParaRPr lang="hr-HR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hr-HR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Postman </a:t>
            </a:r>
            <a:endParaRPr lang="hr-H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Digitalni brojev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741" r="17192" b="-2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2814" y="3081609"/>
            <a:ext cx="4115917" cy="694782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rgbClr val="FFFFFF"/>
                </a:solidFill>
              </a:rPr>
              <a:t>Implementacija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jeljeni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Široki zaslon</PresentationFormat>
  <Paragraphs>44</Paragraphs>
  <Slides>8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Djeljenik</vt:lpstr>
      <vt:lpstr>CTF-ovi u kontekstu edukacije o sigurnosti; implementacija vlastitog edukativnog ctf-a</vt:lpstr>
      <vt:lpstr>sadržaj</vt:lpstr>
      <vt:lpstr>Uvod</vt:lpstr>
      <vt:lpstr>CTF općenito</vt:lpstr>
      <vt:lpstr>CTF općenito</vt:lpstr>
      <vt:lpstr>Tipovi zadataka</vt:lpstr>
      <vt:lpstr>ALATI</vt:lpstr>
      <vt:lpstr>Implementacija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CTF-ovi u kontekstu edukacije o sigurnosti; implementacija vlastitog edukativnog ctf-a</dc:title>
  <dc:creator>Bruno Žitković</dc:creator>
  <cp:lastModifiedBy>Bruno Žitković</cp:lastModifiedBy>
  <cp:revision>2</cp:revision>
  <dcterms:created xsi:type="dcterms:W3CDTF">2021-01-10T23:43:25Z</dcterms:created>
  <dcterms:modified xsi:type="dcterms:W3CDTF">2021-01-10T23:44:14Z</dcterms:modified>
</cp:coreProperties>
</file>