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b01512b7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7b01512b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7a6ad23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7a6ad23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7b01512b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7b01512b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7b0151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7b0151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7b01512b7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7b01512b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7b01512b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7b01512b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7b01512b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7b01512b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b01512b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7b01512b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7b01512b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7b01512b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Shop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HITIMANA ERIC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Gratitudes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Lecturer: HITIMANA ERIC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University of rwanda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KTU developers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Dolphix Electronics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Electronics Shop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Our shop aims to provide the services to those who don’t want to come to the market always and tend to use the online services , the Electronic shop project will provide the Buy and Sell se</a:t>
            </a:r>
            <a:r>
              <a:rPr lang="en" sz="1900"/>
              <a:t>rvices as well as Delivery.</a:t>
            </a:r>
            <a:endParaRPr sz="19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1400"/>
            <a:ext cx="5011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Goals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33675" y="1567550"/>
            <a:ext cx="35670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0403" lvl="0" marL="457200" rtl="0" algn="l"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672">
                <a:latin typeface="Arial"/>
                <a:ea typeface="Arial"/>
                <a:cs typeface="Arial"/>
                <a:sym typeface="Arial"/>
              </a:rPr>
              <a:t>To allow Clients to access the shop wherever they are</a:t>
            </a:r>
            <a:endParaRPr b="1" sz="7672">
              <a:latin typeface="Arial"/>
              <a:ea typeface="Arial"/>
              <a:cs typeface="Arial"/>
              <a:sym typeface="Arial"/>
            </a:endParaRPr>
          </a:p>
          <a:p>
            <a:pPr indent="-35040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672">
                <a:latin typeface="Arial"/>
                <a:ea typeface="Arial"/>
                <a:cs typeface="Arial"/>
                <a:sym typeface="Arial"/>
              </a:rPr>
              <a:t>To reduce time taken by customers to look for products</a:t>
            </a:r>
            <a:endParaRPr b="1" sz="7672">
              <a:latin typeface="Arial"/>
              <a:ea typeface="Arial"/>
              <a:cs typeface="Arial"/>
              <a:sym typeface="Arial"/>
            </a:endParaRPr>
          </a:p>
          <a:p>
            <a:pPr indent="-35040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672">
                <a:latin typeface="Arial"/>
                <a:ea typeface="Arial"/>
                <a:cs typeface="Arial"/>
                <a:sym typeface="Arial"/>
              </a:rPr>
              <a:t>To attain maximum hours of working</a:t>
            </a:r>
            <a:endParaRPr b="1" sz="76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80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80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9795" lvl="0" marL="457200" rtl="0" algn="l"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004">
                <a:latin typeface="Arial"/>
                <a:ea typeface="Arial"/>
                <a:cs typeface="Arial"/>
                <a:sym typeface="Arial"/>
              </a:rPr>
              <a:t>To allow easy advertisement</a:t>
            </a:r>
            <a:endParaRPr b="1" sz="7004">
              <a:latin typeface="Arial"/>
              <a:ea typeface="Arial"/>
              <a:cs typeface="Arial"/>
              <a:sym typeface="Arial"/>
            </a:endParaRPr>
          </a:p>
          <a:p>
            <a:pPr indent="-3397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004">
                <a:latin typeface="Arial"/>
                <a:ea typeface="Arial"/>
                <a:cs typeface="Arial"/>
                <a:sym typeface="Arial"/>
              </a:rPr>
              <a:t>To allow easily management of inventory</a:t>
            </a:r>
            <a:endParaRPr b="1" sz="7004">
              <a:latin typeface="Arial"/>
              <a:ea typeface="Arial"/>
              <a:cs typeface="Arial"/>
              <a:sym typeface="Arial"/>
            </a:endParaRPr>
          </a:p>
          <a:p>
            <a:pPr indent="-3397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004">
                <a:latin typeface="Arial"/>
                <a:ea typeface="Arial"/>
                <a:cs typeface="Arial"/>
                <a:sym typeface="Arial"/>
              </a:rPr>
              <a:t>To track how the business is going</a:t>
            </a:r>
            <a:endParaRPr b="1" sz="7004">
              <a:latin typeface="Arial"/>
              <a:ea typeface="Arial"/>
              <a:cs typeface="Arial"/>
              <a:sym typeface="Arial"/>
            </a:endParaRPr>
          </a:p>
          <a:p>
            <a:pPr indent="-3397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b="1" lang="en" sz="7004">
                <a:latin typeface="Arial"/>
                <a:ea typeface="Arial"/>
                <a:cs typeface="Arial"/>
                <a:sym typeface="Arial"/>
              </a:rPr>
              <a:t>To allow customers to know about prices of electronics products easily</a:t>
            </a:r>
            <a:endParaRPr b="1" sz="7004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700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users 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457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main users of our application are: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❖"/>
            </a:pPr>
            <a:r>
              <a:rPr lang="en" sz="2300"/>
              <a:t>Customer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en" sz="2300"/>
              <a:t>Supplier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en" sz="2300"/>
              <a:t>Admin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❖"/>
            </a:pPr>
            <a:r>
              <a:rPr lang="en" sz="2300"/>
              <a:t>Super admin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10778" l="0" r="0" t="0"/>
          <a:stretch/>
        </p:blipFill>
        <p:spPr>
          <a:xfrm>
            <a:off x="4482200" y="492513"/>
            <a:ext cx="4447250" cy="4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Clients can do?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View All products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View Single Product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Add to cart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View Cart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Checkout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Press an Order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78525" y="136475"/>
            <a:ext cx="83031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What users can see and do</a:t>
            </a:r>
            <a:endParaRPr b="1" sz="19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50" y="650675"/>
            <a:ext cx="8698501" cy="43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Suppliers and Admins can do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58089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508"/>
              <a:t>View system summary</a:t>
            </a:r>
            <a:endParaRPr sz="2508"/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508"/>
              <a:t>View All users (only Admins)</a:t>
            </a:r>
            <a:endParaRPr sz="2508"/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508"/>
              <a:t>View All products</a:t>
            </a:r>
            <a:endParaRPr sz="2508"/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508"/>
              <a:t>Add New,Delete  and View single </a:t>
            </a:r>
            <a:r>
              <a:rPr lang="en" sz="2508"/>
              <a:t>Product</a:t>
            </a:r>
            <a:endParaRPr sz="2508"/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508"/>
              <a:t>Approve Supplier Applications</a:t>
            </a:r>
            <a:endParaRPr sz="2508"/>
          </a:p>
          <a:p>
            <a:pPr indent="-3639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508"/>
              <a:t>See Orders</a:t>
            </a:r>
            <a:endParaRPr sz="25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0" y="1133675"/>
            <a:ext cx="8964398" cy="40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506600" y="55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</a:t>
            </a:r>
            <a:endParaRPr b="1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45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NGARUKIYIMANA Sostene     220004083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" sz="2900"/>
              <a:t>BAZAMBANZA  Abdoulkalim 220000529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