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406" r:id="rId2"/>
  </p:sldIdLst>
  <p:sldSz cx="12190413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A83A4"/>
    <a:srgbClr val="68A5D1"/>
    <a:srgbClr val="3F93CB"/>
    <a:srgbClr val="7EABC4"/>
    <a:srgbClr val="ABDDFF"/>
    <a:srgbClr val="467C46"/>
    <a:srgbClr val="49AEE6"/>
    <a:srgbClr val="0070BA"/>
    <a:srgbClr val="F9AD6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02" autoAdjust="0"/>
    <p:restoredTop sz="96374" autoAdjust="0"/>
  </p:normalViewPr>
  <p:slideViewPr>
    <p:cSldViewPr>
      <p:cViewPr varScale="1">
        <p:scale>
          <a:sx n="73" d="100"/>
          <a:sy n="73" d="100"/>
        </p:scale>
        <p:origin x="27" y="3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56" d="100"/>
          <a:sy n="156" d="100"/>
        </p:scale>
        <p:origin x="43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9750" y="250825"/>
            <a:ext cx="57578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latin typeface="ITCFranklinGothic LT Book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89588" y="8459788"/>
            <a:ext cx="719137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700">
                <a:latin typeface="ITCFranklinGothic LT Book" pitchFamily="2" charset="0"/>
              </a:defRPr>
            </a:lvl1pPr>
          </a:lstStyle>
          <a:p>
            <a:pPr>
              <a:defRPr/>
            </a:pPr>
            <a:r>
              <a:rPr lang="de-DE"/>
              <a:t> Seite </a:t>
            </a:r>
            <a:fld id="{1E5EB103-F31F-4378-805E-E23D6F35AB3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5124" name="Text Box 6"/>
          <p:cNvSpPr txBox="1">
            <a:spLocks noChangeArrowheads="1"/>
          </p:cNvSpPr>
          <p:nvPr/>
        </p:nvSpPr>
        <p:spPr bwMode="auto">
          <a:xfrm>
            <a:off x="539750" y="8456613"/>
            <a:ext cx="449897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de-DE" sz="700">
                <a:latin typeface="ITCFranklinGothic LT Book" pitchFamily="2" charset="0"/>
              </a:rPr>
              <a:t>Universitätsklinikum Erlangen</a:t>
            </a:r>
          </a:p>
        </p:txBody>
      </p:sp>
    </p:spTree>
    <p:extLst>
      <p:ext uri="{BB962C8B-B14F-4D97-AF65-F5344CB8AC3E}">
        <p14:creationId xmlns:p14="http://schemas.microsoft.com/office/powerpoint/2010/main" val="3998204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122238" y="684213"/>
            <a:ext cx="5381626" cy="3028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9750" y="4570413"/>
            <a:ext cx="5757863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9750" y="250825"/>
            <a:ext cx="5757863" cy="17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latin typeface="ITCFranklinGothic LT Book" pitchFamily="2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9750" y="3957638"/>
            <a:ext cx="719138" cy="17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00">
                <a:latin typeface="ITCFranklinGothic LT Book" pitchFamily="2" charset="0"/>
              </a:defRPr>
            </a:lvl1pPr>
          </a:lstStyle>
          <a:p>
            <a:pPr>
              <a:defRPr/>
            </a:pPr>
            <a:r>
              <a:rPr lang="de-DE"/>
              <a:t> Seite </a:t>
            </a:r>
            <a:fld id="{A17E7377-EDA5-4BAE-962D-3FBF683D1DC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sp>
        <p:nvSpPr>
          <p:cNvPr id="4102" name="Text Box 8"/>
          <p:cNvSpPr txBox="1">
            <a:spLocks noChangeArrowheads="1"/>
          </p:cNvSpPr>
          <p:nvPr/>
        </p:nvSpPr>
        <p:spPr bwMode="auto">
          <a:xfrm>
            <a:off x="539750" y="8456613"/>
            <a:ext cx="4498975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de-DE" sz="700">
                <a:latin typeface="ITCFranklinGothic LT Book" pitchFamily="2" charset="0"/>
              </a:rPr>
              <a:t>Universitätsklinikum Erlangen</a:t>
            </a:r>
          </a:p>
        </p:txBody>
      </p:sp>
    </p:spTree>
    <p:extLst>
      <p:ext uri="{BB962C8B-B14F-4D97-AF65-F5344CB8AC3E}">
        <p14:creationId xmlns:p14="http://schemas.microsoft.com/office/powerpoint/2010/main" val="29063807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emf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5526" y="-108114"/>
            <a:ext cx="3514669" cy="205022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AA578C-DF8C-8148-8134-E16929EB8D6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731" y="6270858"/>
            <a:ext cx="1031222" cy="28659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4D31CA-F1A4-9444-A3D8-EF9435A55E8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287" y="6144469"/>
            <a:ext cx="982114" cy="47533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81318B1-C011-5D4C-B4A9-DAC17AEC13F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007" y="6248334"/>
            <a:ext cx="952189" cy="26760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B1F7145-2299-9848-8FEF-F142457DD8A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58" y="6243298"/>
            <a:ext cx="1144996" cy="25180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E7896E9-7E6A-CF4E-B005-2398A70F9F5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212" y="6102707"/>
            <a:ext cx="1065615" cy="62289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5343EF3-63EF-4CEA-8043-C6E84CF6179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380" y="6178340"/>
            <a:ext cx="1242000" cy="4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Zitat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1520A2C3-FD1D-9942-9988-9CE3B5E7D4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92614" y="1342648"/>
            <a:ext cx="3816424" cy="331048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20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/>
              <a:t>Dieser Textrahmen ist eine Möglichkeit für eine kurze Aussage oder ein Zitat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1D3CC606-0D52-3845-A6D3-689A136556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6694" y="1342648"/>
            <a:ext cx="5112568" cy="7207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 err="1"/>
              <a:t>Überschriftstitel</a:t>
            </a:r>
            <a:endParaRPr lang="de-DE" dirty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46243E9A-0389-A949-8965-4A17F9D80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6694" y="2202881"/>
            <a:ext cx="5112568" cy="245025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120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rgbClr val="00305D"/>
              </a:buClr>
              <a:buFont typeface="Systemschrift Normal"/>
              <a:buChar char="»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0" indent="0">
              <a:lnSpc>
                <a:spcPts val="3000"/>
              </a:lnSpc>
              <a:spcBef>
                <a:spcPts val="0"/>
              </a:spcBef>
              <a:buNone/>
              <a:defRPr sz="20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0" indent="0">
              <a:lnSpc>
                <a:spcPts val="3000"/>
              </a:lnSpc>
              <a:spcBef>
                <a:spcPts val="0"/>
              </a:spcBef>
              <a:buNone/>
              <a:defRPr sz="2000"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534" y="-368545"/>
            <a:ext cx="3514669" cy="20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szug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1520A2C3-FD1D-9942-9988-9CE3B5E7D4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92614" y="1342648"/>
            <a:ext cx="3816424" cy="331048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2000"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/>
              <a:t>Dieser Textrahmen ist eine Möglichkeit für eine kurze Aussage oder ein Zitat</a:t>
            </a:r>
          </a:p>
        </p:txBody>
      </p:sp>
      <p:sp>
        <p:nvSpPr>
          <p:cNvPr id="10" name="Textplatzhalter 11">
            <a:extLst>
              <a:ext uri="{FF2B5EF4-FFF2-40B4-BE49-F238E27FC236}">
                <a16:creationId xmlns:a16="http://schemas.microsoft.com/office/drawing/2014/main" id="{1D3CC606-0D52-3845-A6D3-689A136556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6694" y="1342648"/>
            <a:ext cx="5112568" cy="7207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 err="1"/>
              <a:t>Überschriftstitel</a:t>
            </a:r>
            <a:endParaRPr lang="de-DE" dirty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7975DA1D-DB3D-0243-8605-BDF49AAAD6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6694" y="2202881"/>
            <a:ext cx="5112568" cy="245025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120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rgbClr val="00305D"/>
              </a:buClr>
              <a:buFont typeface="Systemschrift Normal"/>
              <a:buChar char="»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0" indent="0">
              <a:lnSpc>
                <a:spcPts val="3000"/>
              </a:lnSpc>
              <a:spcBef>
                <a:spcPts val="0"/>
              </a:spcBef>
              <a:buNone/>
              <a:defRPr sz="20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0" indent="0">
              <a:lnSpc>
                <a:spcPts val="3000"/>
              </a:lnSpc>
              <a:spcBef>
                <a:spcPts val="0"/>
              </a:spcBef>
              <a:buNone/>
              <a:defRPr sz="2000"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534" y="-368545"/>
            <a:ext cx="3514669" cy="20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46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D3DA20AD-C43C-714D-9391-7EAF420B5F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79384" y="1456184"/>
            <a:ext cx="4511029" cy="2530062"/>
          </a:xfrm>
          <a:prstGeom prst="rect">
            <a:avLst/>
          </a:prstGeom>
        </p:spPr>
        <p:txBody>
          <a:bodyPr/>
          <a:lstStyle>
            <a:lvl1pPr>
              <a:buNone/>
              <a:defRPr sz="1400" b="0" i="0">
                <a:solidFill>
                  <a:srgbClr val="7E8A9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9CD4AE95-4F33-7B4F-892E-0FC27A2BBC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6694" y="1342648"/>
            <a:ext cx="5544616" cy="7207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 err="1"/>
              <a:t>Überschriftstitel</a:t>
            </a:r>
            <a:endParaRPr lang="de-DE" dirty="0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9FD69B99-ED91-3E4B-8CAE-104352763B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6694" y="2202881"/>
            <a:ext cx="5544616" cy="245025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120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rgbClr val="00305D"/>
              </a:buClr>
              <a:buFont typeface="Systemschrift Normal"/>
              <a:buChar char="»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0" indent="0">
              <a:lnSpc>
                <a:spcPts val="3000"/>
              </a:lnSpc>
              <a:spcBef>
                <a:spcPts val="0"/>
              </a:spcBef>
              <a:buNone/>
              <a:defRPr sz="20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0" indent="0">
              <a:lnSpc>
                <a:spcPts val="3000"/>
              </a:lnSpc>
              <a:spcBef>
                <a:spcPts val="0"/>
              </a:spcBef>
              <a:buNone/>
              <a:defRPr sz="2000"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534" y="-368545"/>
            <a:ext cx="3514669" cy="20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93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Bilder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6990EA82-2645-6A40-A39B-E3C646BF3A1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04857" y="1186970"/>
            <a:ext cx="4511029" cy="2530062"/>
          </a:xfrm>
          <a:prstGeom prst="rect">
            <a:avLst/>
          </a:prstGeom>
        </p:spPr>
        <p:txBody>
          <a:bodyPr/>
          <a:lstStyle>
            <a:lvl1pPr>
              <a:buNone/>
              <a:defRPr sz="1400" b="0" i="0">
                <a:solidFill>
                  <a:srgbClr val="7E8A9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11">
            <a:extLst>
              <a:ext uri="{FF2B5EF4-FFF2-40B4-BE49-F238E27FC236}">
                <a16:creationId xmlns:a16="http://schemas.microsoft.com/office/drawing/2014/main" id="{874822C7-1A0E-914D-A0F8-B61F352D21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6694" y="1342648"/>
            <a:ext cx="5544616" cy="7207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 err="1"/>
              <a:t>Überschriftstitel</a:t>
            </a:r>
            <a:endParaRPr lang="de-DE" dirty="0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BD1A23D1-C271-A946-86DD-1F7E13DCA7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86694" y="2202881"/>
            <a:ext cx="5544616" cy="245025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120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rgbClr val="00305D"/>
              </a:buClr>
              <a:buFont typeface="Systemschrift Normal"/>
              <a:buChar char="»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0" indent="0">
              <a:lnSpc>
                <a:spcPts val="3000"/>
              </a:lnSpc>
              <a:spcBef>
                <a:spcPts val="0"/>
              </a:spcBef>
              <a:buNone/>
              <a:defRPr sz="20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0" indent="0">
              <a:lnSpc>
                <a:spcPts val="3000"/>
              </a:lnSpc>
              <a:spcBef>
                <a:spcPts val="0"/>
              </a:spcBef>
              <a:buNone/>
              <a:defRPr sz="2000"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6C3193F1-2249-B245-A61D-6070EF4B214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04857" y="3802579"/>
            <a:ext cx="4511029" cy="2530062"/>
          </a:xfrm>
          <a:prstGeom prst="rect">
            <a:avLst/>
          </a:prstGeom>
        </p:spPr>
        <p:txBody>
          <a:bodyPr/>
          <a:lstStyle>
            <a:lvl1pPr algn="l">
              <a:lnSpc>
                <a:spcPts val="1500"/>
              </a:lnSpc>
              <a:spcBef>
                <a:spcPts val="0"/>
              </a:spcBef>
              <a:buNone/>
              <a:defRPr sz="1400" b="0" i="0">
                <a:solidFill>
                  <a:srgbClr val="7E8A9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534" y="-368545"/>
            <a:ext cx="3514669" cy="20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3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502BA1D-BD83-A744-ACCB-14AFB939B381}"/>
              </a:ext>
            </a:extLst>
          </p:cNvPr>
          <p:cNvSpPr/>
          <p:nvPr userDrawn="1"/>
        </p:nvSpPr>
        <p:spPr bwMode="auto">
          <a:xfrm>
            <a:off x="0" y="1268760"/>
            <a:ext cx="12190413" cy="4824536"/>
          </a:xfrm>
          <a:prstGeom prst="rect">
            <a:avLst/>
          </a:prstGeom>
          <a:solidFill>
            <a:srgbClr val="7E8A90">
              <a:alpha val="10000"/>
            </a:srgbClr>
          </a:solidFill>
          <a:ln>
            <a:noFill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effectLst/>
              <a:latin typeface="Verdana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ABD8B052-7ED8-FA47-88D1-C1D3A75BFB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26654" y="2708920"/>
            <a:ext cx="9865096" cy="2383780"/>
          </a:xfrm>
          <a:prstGeom prst="rect">
            <a:avLst/>
          </a:prstGeom>
        </p:spPr>
        <p:txBody>
          <a:bodyPr lIns="0" tIns="0" rIns="0" bIns="0" numCol="2" spcCol="360000"/>
          <a:lstStyle>
            <a:lvl1pPr marL="385200" indent="-385200">
              <a:lnSpc>
                <a:spcPts val="1800"/>
              </a:lnSpc>
              <a:spcBef>
                <a:spcPts val="0"/>
              </a:spcBef>
              <a:spcAft>
                <a:spcPts val="2900"/>
              </a:spcAft>
              <a:buClr>
                <a:srgbClr val="00305D"/>
              </a:buClr>
              <a:buFont typeface="Systemschrift Normal"/>
              <a:buChar char="»"/>
              <a:defRPr sz="14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1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>
              <a:defRPr sz="1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>
              <a:defRPr sz="1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>
              <a:defRPr sz="1400" b="1" i="0">
                <a:latin typeface="Malgun Gothic" panose="020B0503020000020004" pitchFamily="34" charset="-127"/>
                <a:ea typeface="Malgun Gothic" panose="020B0503020000020004" pitchFamily="34" charset="-127"/>
              </a:defRPr>
            </a:lvl5pPr>
          </a:lstStyle>
          <a:p>
            <a:pPr lvl="0"/>
            <a:r>
              <a:rPr lang="de-DE" dirty="0"/>
              <a:t>Aufzählung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010BCA09-63B9-874A-A57B-CA9C9E6B7FC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6654" y="1700808"/>
            <a:ext cx="9865096" cy="7207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0" i="0">
                <a:solidFill>
                  <a:srgbClr val="00305D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 err="1"/>
              <a:t>Überschriftstitel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534" y="-368545"/>
            <a:ext cx="3514669" cy="20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22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enseite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5526" y="-108114"/>
            <a:ext cx="3514669" cy="20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s Kap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45DDEE3-3EC2-FA41-9617-9A213A282B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04051" y="2132856"/>
            <a:ext cx="4639627" cy="289788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lnSpc>
                <a:spcPts val="3800"/>
              </a:lnSpc>
              <a:spcBef>
                <a:spcPts val="0"/>
              </a:spcBef>
              <a:buNone/>
              <a:defRPr sz="2800" b="1" i="0">
                <a:solidFill>
                  <a:srgbClr val="0070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Das ist eine Teilüberschrift für einen Kapitelwechsel mit Bild auf der linken Seite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735D1393-A294-6F47-B534-7E5D836DB8E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132855"/>
            <a:ext cx="5143685" cy="2897885"/>
          </a:xfrm>
          <a:prstGeom prst="rect">
            <a:avLst/>
          </a:prstGeom>
        </p:spPr>
        <p:txBody>
          <a:bodyPr/>
          <a:lstStyle>
            <a:lvl1pPr>
              <a:buNone/>
              <a:defRPr sz="1400" b="0" i="0">
                <a:solidFill>
                  <a:srgbClr val="7E8A9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5526" y="-108114"/>
            <a:ext cx="3514669" cy="20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7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ues Kap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FF09BC-69FD-2542-806A-B8AA537288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5391" y="1700808"/>
            <a:ext cx="7999631" cy="303551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lnSpc>
                <a:spcPts val="3800"/>
              </a:lnSpc>
              <a:spcBef>
                <a:spcPts val="0"/>
              </a:spcBef>
              <a:buNone/>
              <a:defRPr sz="2800" b="1" i="0">
                <a:solidFill>
                  <a:srgbClr val="0070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de-DE" dirty="0"/>
              <a:t>Das ist eine Teilüberschrift für einen Kapitelwechsel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5526" y="-108114"/>
            <a:ext cx="3514669" cy="20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28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14036E42-D6C4-4A42-98C2-B789B4DAF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2508" y="1342648"/>
            <a:ext cx="6228692" cy="7207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 err="1"/>
              <a:t>Überschriftstitel</a:t>
            </a:r>
            <a:endParaRPr lang="de-DE" dirty="0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1520A2C3-FD1D-9942-9988-9CE3B5E7D4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2508" y="4779372"/>
            <a:ext cx="9631210" cy="1207283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20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/>
              <a:t>Dieser Textrahmen ist eine Möglichkeit für eine kurze Aussage oder ein Zitat</a:t>
            </a: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D16C594D-BAB9-6A48-8022-540297922B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2508" y="2196245"/>
            <a:ext cx="9631210" cy="245025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120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rgbClr val="00305D"/>
              </a:buClr>
              <a:buFont typeface="Systemschrift Normal"/>
              <a:buChar char="»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0" indent="0">
              <a:lnSpc>
                <a:spcPts val="3000"/>
              </a:lnSpc>
              <a:spcBef>
                <a:spcPts val="0"/>
              </a:spcBef>
              <a:buNone/>
              <a:defRPr sz="20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0" indent="0">
              <a:lnSpc>
                <a:spcPts val="3000"/>
              </a:lnSpc>
              <a:spcBef>
                <a:spcPts val="0"/>
              </a:spcBef>
              <a:buNone/>
              <a:defRPr sz="2000"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1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534" y="-368545"/>
            <a:ext cx="3514669" cy="20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7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Zitat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1520A2C3-FD1D-9942-9988-9CE3B5E7D4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6655" y="1342648"/>
            <a:ext cx="3816424" cy="331048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20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/>
              <a:t>Dieser Textrahmen ist eine Möglichkeit für eine kurze Aussage oder ein Zitat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36C2798B-8587-384F-9F5B-CC7E8DF42B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102" y="1342648"/>
            <a:ext cx="5544616" cy="7207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 err="1"/>
              <a:t>Überschriftstitel</a:t>
            </a:r>
            <a:endParaRPr lang="de-DE" dirty="0"/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D16C594D-BAB9-6A48-8022-540297922BD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102" y="2202881"/>
            <a:ext cx="5544616" cy="245025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120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rgbClr val="00305D"/>
              </a:buClr>
              <a:buFont typeface="Systemschrift Normal"/>
              <a:buChar char="»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0" indent="0">
              <a:lnSpc>
                <a:spcPts val="3000"/>
              </a:lnSpc>
              <a:spcBef>
                <a:spcPts val="0"/>
              </a:spcBef>
              <a:buNone/>
              <a:defRPr sz="20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0" indent="0">
              <a:lnSpc>
                <a:spcPts val="3000"/>
              </a:lnSpc>
              <a:spcBef>
                <a:spcPts val="0"/>
              </a:spcBef>
              <a:buNone/>
              <a:defRPr sz="2000"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1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534" y="-368545"/>
            <a:ext cx="3514669" cy="20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38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uszug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1520A2C3-FD1D-9942-9988-9CE3B5E7D4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6655" y="1342648"/>
            <a:ext cx="3816424" cy="331048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marR="0" indent="0" algn="l" defTabSz="914400" rtl="0" eaLnBrk="1" fontAlgn="base" latinLnBrk="0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2000"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/>
              <a:t>Dieser Textrahmen ist eine Möglichkeit für eine kurze Aussage oder ein Zitat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36C2798B-8587-384F-9F5B-CC7E8DF42B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102" y="1342648"/>
            <a:ext cx="5544616" cy="7207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 err="1"/>
              <a:t>Überschriftstitel</a:t>
            </a:r>
            <a:endParaRPr lang="de-DE" dirty="0"/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DAB6DBBF-E8F0-A347-99BE-C267065C51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102" y="2202881"/>
            <a:ext cx="5544616" cy="245025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120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rgbClr val="00305D"/>
              </a:buClr>
              <a:buFont typeface="Systemschrift Normal"/>
              <a:buChar char="»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0" indent="0">
              <a:lnSpc>
                <a:spcPts val="3000"/>
              </a:lnSpc>
              <a:spcBef>
                <a:spcPts val="0"/>
              </a:spcBef>
              <a:buNone/>
              <a:defRPr sz="20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0" indent="0">
              <a:lnSpc>
                <a:spcPts val="3000"/>
              </a:lnSpc>
              <a:spcBef>
                <a:spcPts val="0"/>
              </a:spcBef>
              <a:buNone/>
              <a:defRPr sz="2000"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534" y="-368545"/>
            <a:ext cx="3514669" cy="20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3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D3DA20AD-C43C-714D-9391-7EAF420B5F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1456184"/>
            <a:ext cx="4511029" cy="2530062"/>
          </a:xfrm>
          <a:prstGeom prst="rect">
            <a:avLst/>
          </a:prstGeom>
        </p:spPr>
        <p:txBody>
          <a:bodyPr/>
          <a:lstStyle>
            <a:lvl1pPr>
              <a:buNone/>
              <a:defRPr sz="1400" b="0" i="0">
                <a:solidFill>
                  <a:srgbClr val="7E8A9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14036E42-D6C4-4A42-98C2-B789B4DAF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102" y="1342648"/>
            <a:ext cx="5544616" cy="7207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 err="1"/>
              <a:t>Überschriftstitel</a:t>
            </a:r>
            <a:endParaRPr lang="de-DE" dirty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EF159F94-5328-8A4E-98A9-8255F96733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102" y="2202881"/>
            <a:ext cx="5544616" cy="245025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120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rgbClr val="00305D"/>
              </a:buClr>
              <a:buFont typeface="Systemschrift Normal"/>
              <a:buChar char="»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0" indent="0">
              <a:lnSpc>
                <a:spcPts val="3000"/>
              </a:lnSpc>
              <a:spcBef>
                <a:spcPts val="0"/>
              </a:spcBef>
              <a:buNone/>
              <a:defRPr sz="20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0" indent="0">
              <a:lnSpc>
                <a:spcPts val="3000"/>
              </a:lnSpc>
              <a:spcBef>
                <a:spcPts val="0"/>
              </a:spcBef>
              <a:buNone/>
              <a:defRPr sz="2000"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534" y="-368545"/>
            <a:ext cx="3514669" cy="20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9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Bilder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D3DA20AD-C43C-714D-9391-7EAF420B5FB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1186970"/>
            <a:ext cx="4511029" cy="2530062"/>
          </a:xfrm>
          <a:prstGeom prst="rect">
            <a:avLst/>
          </a:prstGeom>
        </p:spPr>
        <p:txBody>
          <a:bodyPr/>
          <a:lstStyle>
            <a:lvl1pPr>
              <a:buNone/>
              <a:defRPr sz="1400" b="0" i="0">
                <a:solidFill>
                  <a:srgbClr val="7E8A9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14036E42-D6C4-4A42-98C2-B789B4DAF5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102" y="1342648"/>
            <a:ext cx="5544616" cy="720725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pPr lvl="0"/>
            <a:r>
              <a:rPr lang="de-DE" dirty="0" err="1"/>
              <a:t>Überschriftstitel</a:t>
            </a:r>
            <a:endParaRPr lang="de-DE" dirty="0"/>
          </a:p>
        </p:txBody>
      </p:sp>
      <p:sp>
        <p:nvSpPr>
          <p:cNvPr id="20" name="Bildplatzhalter 8">
            <a:extLst>
              <a:ext uri="{FF2B5EF4-FFF2-40B4-BE49-F238E27FC236}">
                <a16:creationId xmlns:a16="http://schemas.microsoft.com/office/drawing/2014/main" id="{ACE0DC2C-105D-A245-8C74-7B6B3296D7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3802579"/>
            <a:ext cx="4511029" cy="2530062"/>
          </a:xfrm>
          <a:prstGeom prst="rect">
            <a:avLst/>
          </a:prstGeom>
        </p:spPr>
        <p:txBody>
          <a:bodyPr/>
          <a:lstStyle>
            <a:lvl1pPr>
              <a:buNone/>
              <a:defRPr sz="1400" b="0" i="0">
                <a:solidFill>
                  <a:srgbClr val="7E8A90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4E95007A-BB9D-8640-A609-46C7AA4AA3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59102" y="2202881"/>
            <a:ext cx="5544616" cy="245025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1200" b="0" i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rgbClr val="00305D"/>
              </a:buClr>
              <a:buFont typeface="Systemschrift Normal"/>
              <a:buChar char="»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80000" indent="-18000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0" indent="0">
              <a:lnSpc>
                <a:spcPts val="3000"/>
              </a:lnSpc>
              <a:spcBef>
                <a:spcPts val="0"/>
              </a:spcBef>
              <a:buNone/>
              <a:defRPr sz="20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0" indent="0">
              <a:lnSpc>
                <a:spcPts val="3000"/>
              </a:lnSpc>
              <a:spcBef>
                <a:spcPts val="0"/>
              </a:spcBef>
              <a:buNone/>
              <a:defRPr sz="2000"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</a:lstStyle>
          <a:p>
            <a:pPr lvl="0"/>
            <a:r>
              <a:rPr lang="de-DE" dirty="0"/>
              <a:t>Text</a:t>
            </a:r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9912AF4-8DA5-B144-827D-40CD9E4B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7534" y="-368545"/>
            <a:ext cx="3514669" cy="205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6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06" r:id="rId2"/>
    <p:sldLayoutId id="2147483712" r:id="rId3"/>
    <p:sldLayoutId id="2147483713" r:id="rId4"/>
    <p:sldLayoutId id="2147483716" r:id="rId5"/>
    <p:sldLayoutId id="2147483723" r:id="rId6"/>
    <p:sldLayoutId id="2147483721" r:id="rId7"/>
    <p:sldLayoutId id="2147483717" r:id="rId8"/>
    <p:sldLayoutId id="2147483714" r:id="rId9"/>
    <p:sldLayoutId id="2147483720" r:id="rId10"/>
    <p:sldLayoutId id="2147483722" r:id="rId11"/>
    <p:sldLayoutId id="2147483718" r:id="rId12"/>
    <p:sldLayoutId id="2147483715" r:id="rId13"/>
    <p:sldLayoutId id="2147483711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rgbClr val="000099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rgbClr val="000099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rgbClr val="000099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rgbClr val="000099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rgbClr val="00009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rgbClr val="00009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rgbClr val="00009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defRPr sz="2800">
          <a:solidFill>
            <a:srgbClr val="00009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SzPct val="9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0099"/>
        </a:buClr>
        <a:buSzPct val="9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000099"/>
        </a:buClr>
        <a:buSzPct val="9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9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99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99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99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99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000099"/>
        </a:buClr>
        <a:buSzPct val="90000"/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>
            <a:extLst>
              <a:ext uri="{FF2B5EF4-FFF2-40B4-BE49-F238E27FC236}">
                <a16:creationId xmlns:a16="http://schemas.microsoft.com/office/drawing/2014/main" id="{84D6725A-1FD9-4DCE-A9A3-8AFF126F722D}"/>
              </a:ext>
            </a:extLst>
          </p:cNvPr>
          <p:cNvSpPr txBox="1">
            <a:spLocks/>
          </p:cNvSpPr>
          <p:nvPr/>
        </p:nvSpPr>
        <p:spPr>
          <a:xfrm>
            <a:off x="406573" y="1340768"/>
            <a:ext cx="9865095" cy="468052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tabLst/>
              <a:defRPr sz="1200" b="0" i="0">
                <a:solidFill>
                  <a:schemeClr val="tx1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180000" indent="-18000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rgbClr val="00305D"/>
              </a:buClr>
              <a:buSzPct val="90000"/>
              <a:buFont typeface="Systemschrift Normal"/>
              <a:buChar char="»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2pPr>
            <a:lvl3pPr marL="180000" indent="-180000" algn="l" rtl="0" eaLnBrk="1" fontAlgn="base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>
                <a:srgbClr val="000099"/>
              </a:buClr>
              <a:buSzPct val="90000"/>
              <a:buFont typeface="+mj-lt"/>
              <a:buAutoNum type="arabicPeriod"/>
              <a:defRPr sz="12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3pPr>
            <a:lvl4pPr marL="0" indent="0" algn="l" rtl="0" eaLnBrk="1" fontAlgn="base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defRPr sz="2000" b="1" i="0">
                <a:solidFill>
                  <a:srgbClr val="00305D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4pPr>
            <a:lvl5pPr marL="0" indent="0" algn="l" rtl="0" eaLnBrk="1" fontAlgn="base" hangingPunct="1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defRPr sz="2000"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5pPr>
            <a:lvl6pPr marL="2438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1100" b="1" dirty="0">
                <a:latin typeface="+mn-lt"/>
              </a:rPr>
              <a:t>3. Datenquelle:</a:t>
            </a:r>
            <a:endParaRPr lang="en-DE" sz="1100" b="1" dirty="0">
              <a:latin typeface="+mn-lt"/>
            </a:endParaRPr>
          </a:p>
          <a:p>
            <a:pPr lvl="0"/>
            <a:r>
              <a:rPr lang="de-DE" sz="1100" b="1" dirty="0">
                <a:latin typeface="+mn-lt"/>
              </a:rPr>
              <a:t>Aus welcher Klinik/Einrichtung stammen die verwendeten Daten?</a:t>
            </a:r>
            <a:endParaRPr lang="en-DE" sz="1100" b="1" dirty="0">
              <a:latin typeface="+mn-lt"/>
            </a:endParaRPr>
          </a:p>
          <a:p>
            <a:pPr lvl="0"/>
            <a:r>
              <a:rPr lang="de-DE" sz="1100" b="1" dirty="0">
                <a:latin typeface="+mn-lt"/>
              </a:rPr>
              <a:t>Zeitraum, in dem die Daten erfasst wurden</a:t>
            </a:r>
            <a:endParaRPr lang="en-DE" sz="1100" b="1" dirty="0">
              <a:latin typeface="+mn-lt"/>
            </a:endParaRPr>
          </a:p>
          <a:p>
            <a:pPr lvl="0"/>
            <a:r>
              <a:rPr lang="de-DE" sz="1100" b="1" dirty="0">
                <a:latin typeface="+mn-lt"/>
              </a:rPr>
              <a:t>Das Einverständnis der Klinikleitung für die Datennutzung ist vorzulegen!</a:t>
            </a:r>
            <a:endParaRPr lang="en-DE" sz="1100" b="1" dirty="0">
              <a:latin typeface="+mn-lt"/>
            </a:endParaRPr>
          </a:p>
          <a:p>
            <a:r>
              <a:rPr lang="de-DE" sz="1100" b="1" dirty="0">
                <a:latin typeface="+mn-lt"/>
              </a:rPr>
              <a:t> </a:t>
            </a:r>
            <a:endParaRPr lang="en-DE" sz="1100" b="1" dirty="0">
              <a:latin typeface="+mn-lt"/>
            </a:endParaRPr>
          </a:p>
          <a:p>
            <a:r>
              <a:rPr lang="de-DE" sz="1100" b="1" dirty="0">
                <a:latin typeface="+mn-lt"/>
              </a:rPr>
              <a:t>4. Wissenschaftlicher Hintergrund </a:t>
            </a:r>
            <a:endParaRPr lang="en-DE" sz="1100" b="1" dirty="0">
              <a:latin typeface="+mn-lt"/>
            </a:endParaRPr>
          </a:p>
          <a:p>
            <a:pPr lvl="0"/>
            <a:r>
              <a:rPr lang="de-DE" sz="1100" b="1" dirty="0">
                <a:latin typeface="+mn-lt"/>
              </a:rPr>
              <a:t>Stand der Forschung (ggf. mit Literaturangaben) </a:t>
            </a:r>
            <a:endParaRPr lang="en-DE" sz="1100" b="1" dirty="0">
              <a:latin typeface="+mn-lt"/>
            </a:endParaRPr>
          </a:p>
          <a:p>
            <a:pPr lvl="0"/>
            <a:r>
              <a:rPr lang="de-DE" sz="1100" b="1" dirty="0">
                <a:latin typeface="+mn-lt"/>
              </a:rPr>
              <a:t>Fragestellung/Rationale </a:t>
            </a:r>
            <a:endParaRPr lang="en-DE" sz="1100" b="1" dirty="0">
              <a:latin typeface="+mn-lt"/>
            </a:endParaRPr>
          </a:p>
          <a:p>
            <a:r>
              <a:rPr lang="de-DE" sz="1100" b="1" dirty="0">
                <a:latin typeface="+mn-lt"/>
              </a:rPr>
              <a:t> </a:t>
            </a:r>
            <a:endParaRPr lang="en-DE" sz="1100" b="1" dirty="0">
              <a:latin typeface="+mn-lt"/>
            </a:endParaRPr>
          </a:p>
          <a:p>
            <a:r>
              <a:rPr lang="de-DE" sz="1100" b="1" dirty="0">
                <a:latin typeface="+mn-lt"/>
              </a:rPr>
              <a:t>5. Endpunkte/Zielgrößen/Hypothesen</a:t>
            </a:r>
            <a:endParaRPr lang="en-DE" sz="1100" b="1" dirty="0">
              <a:latin typeface="+mn-lt"/>
            </a:endParaRPr>
          </a:p>
          <a:p>
            <a:r>
              <a:rPr lang="de-DE" sz="1100" b="1" dirty="0">
                <a:latin typeface="+mn-lt"/>
              </a:rPr>
              <a:t> </a:t>
            </a:r>
            <a:endParaRPr lang="en-DE" sz="1100" b="1" dirty="0">
              <a:latin typeface="+mn-lt"/>
            </a:endParaRPr>
          </a:p>
          <a:p>
            <a:pPr marL="0" lvl="1" indent="0">
              <a:buNone/>
            </a:pPr>
            <a:r>
              <a:rPr lang="de-DE" sz="1100" dirty="0">
                <a:solidFill>
                  <a:schemeClr val="tx1"/>
                </a:solidFill>
                <a:latin typeface="+mn-lt"/>
              </a:rPr>
              <a:t>6. Biometrie </a:t>
            </a:r>
            <a:endParaRPr lang="en-DE" sz="1100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buNone/>
            </a:pPr>
            <a:r>
              <a:rPr lang="de-DE" sz="1100" dirty="0">
                <a:solidFill>
                  <a:schemeClr val="tx1"/>
                </a:solidFill>
                <a:latin typeface="+mn-lt"/>
              </a:rPr>
              <a:t>Exakte Definition der Endpunkte </a:t>
            </a:r>
            <a:endParaRPr lang="en-DE" sz="1100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buNone/>
            </a:pPr>
            <a:r>
              <a:rPr lang="de-DE" sz="1100" dirty="0">
                <a:solidFill>
                  <a:schemeClr val="tx1"/>
                </a:solidFill>
                <a:latin typeface="+mn-lt"/>
              </a:rPr>
              <a:t>(Biometrische Begründung der Fallzahlen </a:t>
            </a:r>
            <a:endParaRPr lang="en-DE" sz="1100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buNone/>
            </a:pPr>
            <a:r>
              <a:rPr lang="de-DE" sz="1100" dirty="0">
                <a:solidFill>
                  <a:schemeClr val="tx1"/>
                </a:solidFill>
                <a:latin typeface="+mn-lt"/>
              </a:rPr>
              <a:t>Analysemethoden)</a:t>
            </a:r>
            <a:endParaRPr lang="en-DE" sz="11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690C7C12-7E39-4724-9211-B93D3C4D780E}"/>
              </a:ext>
            </a:extLst>
          </p:cNvPr>
          <p:cNvSpPr txBox="1">
            <a:spLocks/>
          </p:cNvSpPr>
          <p:nvPr/>
        </p:nvSpPr>
        <p:spPr>
          <a:xfrm>
            <a:off x="498682" y="476672"/>
            <a:ext cx="9772987" cy="720725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None/>
              <a:defRPr sz="2400" b="0" i="0">
                <a:solidFill>
                  <a:srgbClr val="0070BA"/>
                </a:solidFill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defRPr>
            </a:lvl1pPr>
            <a:lvl2pPr marL="742950" indent="-285750" algn="l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9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kern="0" dirty="0"/>
              <a:t>Checkliste Studienprotokoll </a:t>
            </a:r>
            <a:r>
              <a:rPr lang="de-DE" kern="0"/>
              <a:t>Retrospektive Datenanalyse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54014053"/>
      </p:ext>
    </p:extLst>
  </p:cSld>
  <p:clrMapOvr>
    <a:masterClrMapping/>
  </p:clrMapOvr>
</p:sld>
</file>

<file path=ppt/theme/theme1.xml><?xml version="1.0" encoding="utf-8"?>
<a:theme xmlns:a="http://schemas.openxmlformats.org/drawingml/2006/main" name="UK_PPT_1_mit_FAU-Logo">
  <a:themeElements>
    <a:clrScheme name="Klinikum_Erlangen_Master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99CC"/>
      </a:accent1>
      <a:accent2>
        <a:srgbClr val="00CC66"/>
      </a:accent2>
      <a:accent3>
        <a:srgbClr val="FFFFFF"/>
      </a:accent3>
      <a:accent4>
        <a:srgbClr val="000000"/>
      </a:accent4>
      <a:accent5>
        <a:srgbClr val="AACAE2"/>
      </a:accent5>
      <a:accent6>
        <a:srgbClr val="00B95C"/>
      </a:accent6>
      <a:hlink>
        <a:srgbClr val="333399"/>
      </a:hlink>
      <a:folHlink>
        <a:srgbClr val="B2B2B2"/>
      </a:folHlink>
    </a:clrScheme>
    <a:fontScheme name="Klinikum_Erlangen_Master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Klinikum_Erlangen_Master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CC"/>
        </a:accent1>
        <a:accent2>
          <a:srgbClr val="00CC66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00B95C"/>
        </a:accent6>
        <a:hlink>
          <a:srgbClr val="3333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292BC36A-2FF9-4882-807B-EB080834C54D}" vid="{227A93F3-E5D1-49C9-81D1-B382E4E79112}"/>
    </a:ext>
  </a:ext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 BZKF</Template>
  <TotalTime>3</TotalTime>
  <Words>76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Malgun Gothic</vt:lpstr>
      <vt:lpstr>Malgun Gothic Semilight</vt:lpstr>
      <vt:lpstr>ITCFranklinGothic LT Book</vt:lpstr>
      <vt:lpstr>Systemschrift Normal</vt:lpstr>
      <vt:lpstr>Verdana</vt:lpstr>
      <vt:lpstr>Wingdings</vt:lpstr>
      <vt:lpstr>UK_PPT_1_mit_FAU-Logo</vt:lpstr>
      <vt:lpstr>PowerPoint Presentation</vt:lpstr>
    </vt:vector>
  </TitlesOfParts>
  <Company>Universitätsklinikum Erlangen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Ziegler, Jasmin</dc:creator>
  <cp:lastModifiedBy>Gulden, Christian</cp:lastModifiedBy>
  <cp:revision>454</cp:revision>
  <cp:lastPrinted>2003-06-01T12:22:08Z</cp:lastPrinted>
  <dcterms:created xsi:type="dcterms:W3CDTF">2023-05-05T06:17:05Z</dcterms:created>
  <dcterms:modified xsi:type="dcterms:W3CDTF">2025-06-11T19:49:04Z</dcterms:modified>
</cp:coreProperties>
</file>