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a4279eb8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ba4279eb8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a4279eb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a4279eb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a4279eb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ba4279eb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 slide, introduce cross_val_score and how to implement it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ba4279e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ba4279e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a4279eb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ba4279eb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a4279eb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ba4279eb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After this, re-fit on the entire training set, and then score your final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ba4279eb8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ba4279eb8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ba4279eb8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ba4279eb8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a4279eb8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ba4279eb8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ba4279eb8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ba4279eb8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ba4279eb8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ba4279eb8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59772e2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59772e2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ba4279eb8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ba4279eb8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ba4279eb8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ba4279eb8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ba4279eb8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ba4279eb8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ba4279eb8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ba4279eb8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ba4279eb8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ba4279eb8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ba4279eb8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ba4279eb8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ba4279eb8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ba4279eb8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59772e2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59772e2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9772e2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9772e2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9772e2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9772e2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9772e25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9772e25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9772e25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9772e25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9772e25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9772e25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ba4279e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ba4279e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you go and introduce the training and test split.  Go through the shapes of the returned values, make sure everyone is clear on what’s happening.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. Blank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90225" y="4502825"/>
            <a:ext cx="2454300" cy="55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idx="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. Basic: Title + Text">
  <p:cSld name="CUSTOM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30600" y="1249850"/>
            <a:ext cx="8345700" cy="294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. Discussion Prompt">
  <p:cSld name="TITLE_AND_BODY_1_2_2_2_1_1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125" y="50"/>
            <a:ext cx="9144000" cy="659700"/>
          </a:xfrm>
          <a:prstGeom prst="rect">
            <a:avLst/>
          </a:prstGeom>
          <a:solidFill>
            <a:srgbClr val="FC78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/>
        </p:nvSpPr>
        <p:spPr>
          <a:xfrm>
            <a:off x="915075" y="166250"/>
            <a:ext cx="2554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Discussion: 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62001" y="20088"/>
            <a:ext cx="1336200" cy="751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-Cog-900.png" id="63" name="Google Shape;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825" y="462245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idx="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2186914" y="166250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71800" y="1143000"/>
            <a:ext cx="86223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. Solo Activity">
  <p:cSld name="TITLE_AND_BODY_1_2_2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125" y="50"/>
            <a:ext cx="9144000" cy="659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6174" y="9095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7292905" y="129425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54120" l="37611" r="36416" t="0"/>
          <a:stretch/>
        </p:blipFill>
        <p:spPr>
          <a:xfrm>
            <a:off x="92200" y="-66798"/>
            <a:ext cx="731150" cy="72648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2330125" y="166250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/>
        </p:nvSpPr>
        <p:spPr>
          <a:xfrm>
            <a:off x="823349" y="166256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Solo Exercise: 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2825" y="462245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271800" y="1143000"/>
            <a:ext cx="86223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3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hank You Slide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81" name="Google Shape;81;p17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-500" y="1150"/>
            <a:ext cx="9144000" cy="5143500"/>
          </a:xfrm>
          <a:prstGeom prst="rect">
            <a:avLst/>
          </a:prstGeom>
          <a:solidFill>
            <a:srgbClr val="E51B24"/>
          </a:solidFill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600" y="445564"/>
            <a:ext cx="530249" cy="5302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636600" y="1233250"/>
            <a:ext cx="7327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681725" y="3094450"/>
            <a:ext cx="74577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C">
  <p:cSld name="TITLE_AND_BODY_1_2_1_2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20275" y="517575"/>
            <a:ext cx="8407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636600" y="1233250"/>
            <a:ext cx="73272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 Class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681725" y="3094450"/>
            <a:ext cx="74577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Cross Validation, Model Prep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023150"/>
            <a:ext cx="4540800" cy="3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Kfold Cross Validation: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More thorough way of cross validation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Split training set into K different groups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k rounds, train your data on K-1 groups, and score it on the one remaining set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Is only used on the </a:t>
            </a:r>
            <a:r>
              <a:rPr i="1"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training set</a:t>
            </a:r>
            <a:endParaRPr i="1"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2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2186914" y="166250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37500" y="1102800"/>
            <a:ext cx="84690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Concept check: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What would be the expected behavior from increasing the number of folds?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When would a larger number of folds make sense?</a:t>
            </a:r>
            <a:endParaRPr b="1" sz="1800"/>
          </a:p>
        </p:txBody>
      </p:sp>
      <p:sp>
        <p:nvSpPr>
          <p:cNvPr id="176" name="Google Shape;176;p30"/>
          <p:cNvSpPr txBox="1"/>
          <p:nvPr>
            <p:ph idx="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796375"/>
            <a:ext cx="4540800" cy="3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Key idea about cross validation: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Allows you to compare changes between models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Ie, your cross validated score gives you a benchmark to use to determine whether or not you’re making progress or not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idx="1" type="subTitle"/>
          </p:nvPr>
        </p:nvSpPr>
        <p:spPr>
          <a:xfrm>
            <a:off x="7292905" y="129425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2"/>
          <p:cNvSpPr txBox="1"/>
          <p:nvPr>
            <p:ph type="title"/>
          </p:nvPr>
        </p:nvSpPr>
        <p:spPr>
          <a:xfrm>
            <a:off x="2330125" y="166250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Improve Our Model?</a:t>
            </a:r>
            <a:endParaRPr/>
          </a:p>
        </p:txBody>
      </p:sp>
      <p:sp>
        <p:nvSpPr>
          <p:cNvPr id="193" name="Google Shape;193;p32"/>
          <p:cNvSpPr txBox="1"/>
          <p:nvPr>
            <p:ph idx="3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194" name="Google Shape;194;p32"/>
          <p:cNvSpPr txBox="1"/>
          <p:nvPr>
            <p:ph idx="2" type="body"/>
          </p:nvPr>
        </p:nvSpPr>
        <p:spPr>
          <a:xfrm>
            <a:off x="271800" y="1143000"/>
            <a:ext cx="8622300" cy="3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If We Can Improve Our Model, Using our Cross-Validated Scores as a Guide.  Try the following methods: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Non-linear transformations:  square, square root, cubic term,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Interaction effects:  one variable multiplied by another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Transformations:  numerically transform a variable to make it more normal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Take 20-25 minutes, and we’ll talk about our results when we’re finished.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636600" y="1233250"/>
            <a:ext cx="73272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"/>
          <p:cNvSpPr txBox="1"/>
          <p:nvPr>
            <p:ph idx="1" type="subTitle"/>
          </p:nvPr>
        </p:nvSpPr>
        <p:spPr>
          <a:xfrm>
            <a:off x="681725" y="3094450"/>
            <a:ext cx="74577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Cross Validation, Model Prep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Issues In Data Prep: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796375"/>
            <a:ext cx="4540800" cy="3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Handling Missing Data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Encoding categorical columns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There are various ways to deal with these issues, ranging from fairly simple to fairly sophisticated, we’ll try and take a look at a few strategies for both.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4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Data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796375"/>
            <a:ext cx="4540800" cy="3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Two big issues: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Is it randomly generated?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Does it encode for something specific?  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Determines whether or not empty values should be filled with a single value (ie, ‘None’, 0, etc) or imputed (average, mode, or more elaborate measures).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5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Data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796375"/>
            <a:ext cx="45408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Non-random missing values: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Usually means you want to fill in missing values with a small number of discreet values that mean something very specific.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For example, lots of times values like ‘False’, ‘Does not Apply’, ‘Missing’, etc are left empty, or codified as Null values somewhere.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Columns filled in this way will often have lots of similarity with one another with regards to missing values.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6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Data</a:t>
            </a:r>
            <a:endParaRPr/>
          </a:p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311700" y="796375"/>
            <a:ext cx="45408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Randomly generated missing values.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Usually means values need to be imputed.  Ie, deriving values from properties of that column or the dataset as a whole.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Simple strategy:  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Fill in a numeric value with is column mean, categorical column with its mode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7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20275" y="517575"/>
            <a:ext cx="84075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FFFE"/>
                </a:solidFill>
              </a:rPr>
              <a:t>How Do We Know Our Model Will Generalize To The Outside World?</a:t>
            </a:r>
            <a:endParaRPr>
              <a:solidFill>
                <a:srgbClr val="ECFFFE"/>
              </a:solidFill>
            </a:endParaRPr>
          </a:p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Data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796375"/>
            <a:ext cx="45408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Some more elaborate strategies: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Using results of a groupby() statement to impute missing values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transform() is your friend!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Running a regression on filled values to fill in missing ones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Import Note: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You should try and use values from your </a:t>
            </a: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training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set to make inferences about your </a:t>
            </a: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set.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8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636600" y="1233250"/>
            <a:ext cx="73272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Encoding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9"/>
          <p:cNvSpPr txBox="1"/>
          <p:nvPr>
            <p:ph idx="1" type="subTitle"/>
          </p:nvPr>
        </p:nvSpPr>
        <p:spPr>
          <a:xfrm>
            <a:off x="681725" y="3094450"/>
            <a:ext cx="74577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Cross Validation, Model Prep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Columns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311700" y="796375"/>
            <a:ext cx="45408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Lots of important information is encoded in text based columns.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These are typically more difficult to deal with than numeric columns.  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Most models require numeric data, so you need some way to create a numeric representation of your data.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0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Columns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311700" y="796375"/>
            <a:ext cx="45408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Two most common strategies: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Ordinal Encoding: 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Give columns a numeric rank based on a naturally existing hierarchy.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Small, Medium, Large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Poor, Fair, Average, Good, Very Good,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Sometimes these can be inferred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■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V-4, V-6, V-8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■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Fiat, Ford, Audi, Bugatti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OneHot Encoding:  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Binary representation of whether a column has a particular value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1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Columns</a:t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00" y="796375"/>
            <a:ext cx="45408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Commonly used methods for both of these: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map() - ordinal encoding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pd.get_dummies() - onehot encoding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70" name="Google Shape;2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Columns</a:t>
            </a:r>
            <a:endParaRPr/>
          </a:p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311700" y="796375"/>
            <a:ext cx="45408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What About Columns That Have A Lot of Unique Values?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Common issue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Too many columns can blow up your model!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These are often some of your most important columns!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Zip code, medical billing codes, non-repeating text, etc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General Strategies: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Reduce to a lower dimension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Target Encoding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3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78" name="Google Shape;2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Columns</a:t>
            </a:r>
            <a:endParaRPr/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311700" y="796375"/>
            <a:ext cx="45408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High Cardinality Columns, Cont: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Common practices: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Create ‘Other’ Value for low frequency values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Group based on average value for target variable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4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1"/>
          <p:cNvSpPr txBox="1"/>
          <p:nvPr>
            <p:ph idx="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132" y="0"/>
            <a:ext cx="9244131" cy="55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023150"/>
            <a:ext cx="4540800" cy="3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r>
              <a:rPr i="1"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refers to when your data doesn't adequately capture the information necessary to solve your problem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5969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150"/>
              <a:buFont typeface="Calibri"/>
              <a:buNone/>
            </a:pPr>
            <a:r>
              <a:t/>
            </a:r>
            <a:endParaRPr sz="115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b="1" i="1"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r>
              <a:rPr i="1"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refers to when your model mistakenly interprets random correlations as meaningful</a:t>
            </a:r>
            <a:endParaRPr sz="1800"/>
          </a:p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4"/>
          <p:cNvSpPr txBox="1"/>
          <p:nvPr>
            <p:ph idx="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1" cy="43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023150"/>
            <a:ext cx="4540800" cy="3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Basic idea is simple: 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Separate your data into two groups, a “test” set and a “training” set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Test set is not touched until the very end, and is only used for final model evaluation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Training set is used for fine-tuning and evaluating your model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023150"/>
            <a:ext cx="4540800" cy="3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Additional step is to add a validation set: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Test-set within the test-set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Used to compare results when doing cross validation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Meant to be a portion of your training set that resembles the test set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400" y="918175"/>
            <a:ext cx="3967800" cy="2790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4294967295" type="title"/>
          </p:nvPr>
        </p:nvSpPr>
        <p:spPr>
          <a:xfrm>
            <a:off x="311700" y="22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7"/>
          <p:cNvSpPr txBox="1"/>
          <p:nvPr>
            <p:ph idx="2" type="sldNum"/>
          </p:nvPr>
        </p:nvSpPr>
        <p:spPr>
          <a:xfrm>
            <a:off x="140850" y="4662725"/>
            <a:ext cx="2021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0520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