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694"/>
  </p:normalViewPr>
  <p:slideViewPr>
    <p:cSldViewPr snapToGrid="0" snapToObjects="1" showGuides="1">
      <p:cViewPr>
        <p:scale>
          <a:sx n="86" d="100"/>
          <a:sy n="86" d="100"/>
        </p:scale>
        <p:origin x="1592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30147-7822-3848-8897-D595DD33502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B4D4F-5E15-CA4D-B504-1203ECC9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X-MAS{1t_l00k5_l1k3_s4nta_m4de_4_m1stak3_sorry}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B4D4F-5E15-CA4D-B504-1203ECC9B6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42EA-BA0A-3549-85CC-04EB48508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B08BB-4D18-2249-8EF4-859695E9D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D5D2-4D90-3944-B298-F6D47863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9F21-DA39-8541-A924-EC61BD18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6AB1-9EF3-274A-81E3-FAF9CBDE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7469-B412-DB42-9A86-EC31BC1A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E7AFA-8444-1C42-B124-AA08EEB2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D2A3-1175-9C4C-9640-7BF6A0D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13BF0-8F54-2940-9247-2F9CBED9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C56F-657C-0742-892B-E88FB98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347C8-4B4B-3E42-8A62-18AA4D15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EB2B-A15B-2343-9221-1E332520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4625-7B00-934E-B6C5-981EEDAB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97D9-AAE5-5E4E-8F1A-1BAB8CF0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770B-673F-3944-8E13-FB66583C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4C61-0B22-7947-A173-8A2E606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483B-D75F-8A44-B952-70A8B354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9E57-756E-F14C-B259-75066C5A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BF49-15F0-8247-8C42-EB6E0B42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CC74-621F-A64A-A744-35DE5719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30F6-5831-A040-BD66-936EE3D3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D7766-4399-254E-8A07-C11F8507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9B421-81D3-BD48-92A6-C8A5F444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EDD2-6CED-7545-81B5-85330D51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FEB4-9343-BA49-B622-576DCAE5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7E97-0036-E841-B6F6-CA1D92B8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D386-1EEB-9648-942D-75521E0CB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745D9-25D5-714F-9DA7-F9B054C42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7CD7A-01D7-134C-8A00-EAF70406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EAECA-4918-4B4A-9779-53B47486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A8D2-BD66-8A49-B801-1AC94F06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29CF-AB25-C84C-A2B6-7521387F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347CC-3C9D-9143-AE98-5470532B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32F96-A572-BD45-AACF-002564A8A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817DD-90F7-F44B-8BE7-B6FCD8888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6C2FE-9D91-7E4A-B792-EBEBA56F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2D483-BBAC-984D-A21C-2A2D6D75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0BC31-B220-644F-906A-5CD31BF0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7BFC7-882A-C144-931D-7F46F242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2211-868B-8B41-B08D-B92F64DE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5A870-629B-3341-805D-C4B8CC20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3DFE4-ABF8-8B4B-A240-37FDBFDE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02378-BF71-F24C-A011-CBFEAE2E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1CCC-C61B-0A4C-85CC-8D928864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FBBB8-F24D-2241-A9D8-A57F6D1D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4444-B82E-494D-9013-BD5F6487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0C58-C403-5845-BAAE-C480FCC1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E396-1F17-7F40-8FE9-220D5BBE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98B1-9E3C-944D-A652-9055C8B7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0BE58-F32C-3545-92F2-CEFFCC16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70590-76E7-A74C-9AC0-A843F914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F1FC1-9EC7-5541-B166-F292F840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346B-F311-A048-A8A0-3BED2CAD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B3A1E-FF23-5A43-B2EC-689A75941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1D8E8-BAA3-C74E-AC8A-3714FABF1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A7BAB-E360-0549-B2E5-2815AA64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7347E-82AF-194E-B308-3B3B4DA2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89238-2CD4-E74F-981E-1BC7B64E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4CEA9-54E4-9144-AE44-AA521A52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6E90C-0807-CA46-A743-8EB268EC5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F23BE-1A81-B74E-AA22-06DBAA0D7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9887-424D-DA4B-B3A0-030B5105F9D5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3E0C-CB11-F54B-A2D9-E0FDCCF35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25C2-FF9A-A94C-9AB3-DE7C3E90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84C8-234E-4C4F-86E9-3C34521A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3BA3790-0424-2D4B-BB2A-30B3527CAC13}"/>
              </a:ext>
            </a:extLst>
          </p:cNvPr>
          <p:cNvGrpSpPr/>
          <p:nvPr/>
        </p:nvGrpSpPr>
        <p:grpSpPr>
          <a:xfrm>
            <a:off x="0" y="1727200"/>
            <a:ext cx="3466214" cy="5181600"/>
            <a:chOff x="4211672" y="838200"/>
            <a:chExt cx="3466214" cy="5181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A5FF78-45DA-504E-9418-D6C399C07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672" y="2565400"/>
              <a:ext cx="1727200" cy="17272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600F1CF-4069-5E47-98DF-99BFA179F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1672" y="4292600"/>
              <a:ext cx="1727200" cy="1727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EC0DEE-4190-F445-9C29-8E1F7A9E5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8872" y="4292600"/>
              <a:ext cx="1727200" cy="1727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8E9BC0-FBAA-4D44-930D-CBBBA29B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1672" y="838200"/>
              <a:ext cx="1727200" cy="17272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DA6CAA-1DD1-824B-B862-A7FE52845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17904" y="838200"/>
              <a:ext cx="1727200" cy="17272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0CD30C4-7D95-B54E-9FF6-CC6718271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0686" y="2565400"/>
              <a:ext cx="1727200" cy="1727200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D6D9B0E-7402-2545-9D16-A3A0E55CCF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7786" y="3454400"/>
            <a:ext cx="1727200" cy="17272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893C7A0-74D6-2C46-A320-100DC175ED03}"/>
              </a:ext>
            </a:extLst>
          </p:cNvPr>
          <p:cNvGrpSpPr/>
          <p:nvPr/>
        </p:nvGrpSpPr>
        <p:grpSpPr>
          <a:xfrm>
            <a:off x="0" y="0"/>
            <a:ext cx="5150148" cy="1727200"/>
            <a:chOff x="377240" y="490668"/>
            <a:chExt cx="5150148" cy="1727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EABF1A-0857-D248-BC57-7689E5300F59}"/>
                </a:ext>
              </a:extLst>
            </p:cNvPr>
            <p:cNvGrpSpPr/>
            <p:nvPr/>
          </p:nvGrpSpPr>
          <p:grpSpPr>
            <a:xfrm>
              <a:off x="377240" y="490668"/>
              <a:ext cx="3443916" cy="1727200"/>
              <a:chOff x="362838" y="-197606"/>
              <a:chExt cx="3443916" cy="17272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9D1DB6-4A87-C044-8060-11F9B9D69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838" y="-197606"/>
                <a:ext cx="1727200" cy="17272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35DACCB-8953-9743-947C-9FF4EA542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79554" y="-197606"/>
                <a:ext cx="1727200" cy="1727200"/>
              </a:xfrm>
              <a:prstGeom prst="rect">
                <a:avLst/>
              </a:prstGeom>
            </p:spPr>
          </p:pic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DEEE-A85D-3344-97B8-104780E76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00188" y="490668"/>
              <a:ext cx="1727200" cy="17272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6698B81-C509-FF4C-8DF6-DF187B0438FB}"/>
              </a:ext>
            </a:extLst>
          </p:cNvPr>
          <p:cNvGrpSpPr/>
          <p:nvPr/>
        </p:nvGrpSpPr>
        <p:grpSpPr>
          <a:xfrm>
            <a:off x="8659628" y="-27174"/>
            <a:ext cx="3454400" cy="6908800"/>
            <a:chOff x="8304029" y="-128919"/>
            <a:chExt cx="3454400" cy="69088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BEF02FE-D413-4A4F-B78A-393317860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31229" y="1598281"/>
              <a:ext cx="1727200" cy="17272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82EEBD-FC56-4C4C-BD46-D6768B38DB8A}"/>
                </a:ext>
              </a:extLst>
            </p:cNvPr>
            <p:cNvGrpSpPr/>
            <p:nvPr/>
          </p:nvGrpSpPr>
          <p:grpSpPr>
            <a:xfrm>
              <a:off x="8319387" y="3325481"/>
              <a:ext cx="3439042" cy="3454400"/>
              <a:chOff x="7590465" y="77862"/>
              <a:chExt cx="3439042" cy="345440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5C8694B-E7A7-6949-9700-52EAF12EB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90465" y="77862"/>
                <a:ext cx="1727200" cy="1727200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33231D8-C9CB-8B48-89F6-F1D07EE76C33}"/>
                  </a:ext>
                </a:extLst>
              </p:cNvPr>
              <p:cNvGrpSpPr/>
              <p:nvPr/>
            </p:nvGrpSpPr>
            <p:grpSpPr>
              <a:xfrm>
                <a:off x="9302307" y="77862"/>
                <a:ext cx="1727200" cy="3454400"/>
                <a:chOff x="5232400" y="2565400"/>
                <a:chExt cx="1727200" cy="345440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95BCDFD1-D391-7E4C-9D10-6C2F3D63C5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32400" y="2565400"/>
                  <a:ext cx="1727200" cy="1727200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68F89B03-E34F-A945-AFBC-2B3B41CB96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32400" y="4292600"/>
                  <a:ext cx="1727200" cy="17272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DF1B09-6A23-064F-9145-29B445495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04029" y="5052681"/>
              <a:ext cx="1727200" cy="17272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D2DE6E-24AF-2E45-952B-98364B41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031229" y="-128919"/>
              <a:ext cx="1727200" cy="17272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33DCF6-2B51-4F4B-9765-3B31540F8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04029" y="1598281"/>
              <a:ext cx="1727200" cy="17272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C424A34-16FB-3A4A-BD7C-4F7F15CE1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304029" y="-128919"/>
              <a:ext cx="1727200" cy="172720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0BB8DB10-CAAB-8240-A2FE-4E57F74FBDE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32428" y="1713613"/>
            <a:ext cx="1727200" cy="1727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98A1CE5-48F2-DE46-BE80-FC85E3E5B4D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05228" y="3454400"/>
            <a:ext cx="1727200" cy="172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290C1ED-036A-7547-9A4D-A2E5D23AC91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78028" y="3454400"/>
            <a:ext cx="1727200" cy="1727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8B81BC3-3850-014F-A220-4535DAD7D6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36680" y="1700026"/>
            <a:ext cx="1727200" cy="1727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940682-3AF8-9146-8781-43A538C0F47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63409" y="1713613"/>
            <a:ext cx="1727200" cy="1727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D63F25F-713C-F948-A7BC-6F5D8C27D4F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20586" y="5205180"/>
            <a:ext cx="1727200" cy="1727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134BC2-2DF6-7949-AD18-611A9220B5E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861990" y="0"/>
            <a:ext cx="1727200" cy="1727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277871-FBE7-464C-8237-D3157A66A9C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177688" y="-27174"/>
            <a:ext cx="1727200" cy="1727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706F1E0-2496-F54F-BE8C-1AC8AEF47E7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932428" y="5205180"/>
            <a:ext cx="1727200" cy="17272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EB41A36-215B-E142-A096-69A7B22B44F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469758" y="5181600"/>
            <a:ext cx="1727200" cy="1727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2C6963C-E891-B943-9137-E69B17012E3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44214" y="6908800"/>
            <a:ext cx="1727200" cy="11811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01B0459-DF1E-A649-9BB3-ADA89C216F3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713972" y="6854452"/>
            <a:ext cx="1727200" cy="11811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59F9954-3FE2-614C-AF53-3CE74BF36C1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-10484" y="6908800"/>
            <a:ext cx="1727200" cy="11811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9E59A60-54DB-1C44-B617-7BA8A833C8A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963880" y="6905206"/>
            <a:ext cx="1727200" cy="11811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52F73D4-F197-E145-BFDF-CD127D8AACF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816986" y="6955960"/>
            <a:ext cx="1727200" cy="11811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AECEF95-64E7-7F4D-8D48-F946A33A1F1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489842" y="6955960"/>
            <a:ext cx="1727200" cy="11811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CA203FB-697B-D84C-B57E-1BE1C66D244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495516" y="6932380"/>
            <a:ext cx="1727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8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4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19</Words>
  <Application>Microsoft Macintosh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Manzel Seet</dc:creator>
  <cp:lastModifiedBy>Manzel Seet</cp:lastModifiedBy>
  <cp:revision>2</cp:revision>
  <dcterms:created xsi:type="dcterms:W3CDTF">2018-12-17T03:45:28Z</dcterms:created>
  <dcterms:modified xsi:type="dcterms:W3CDTF">2018-12-17T03:56:02Z</dcterms:modified>
</cp:coreProperties>
</file>