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0" r:id="rId4"/>
    <p:sldId id="258" r:id="rId5"/>
    <p:sldId id="266" r:id="rId6"/>
    <p:sldId id="257" r:id="rId7"/>
    <p:sldId id="270" r:id="rId8"/>
    <p:sldId id="259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E0C9"/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685"/>
            <a:ext cx="12192000" cy="3510280"/>
          </a:xfrm>
        </p:spPr>
        <p:txBody>
          <a:bodyPr/>
          <a:lstStyle/>
          <a:p>
            <a:r>
              <a:rPr lang="pt-BR" altLang="en-US" sz="4800" b="1">
                <a:solidFill>
                  <a:srgbClr val="6AE0C9"/>
                </a:solidFill>
              </a:rPr>
              <a:t>PROJETO FINAL - GRUPO IV</a:t>
            </a:r>
            <a:br>
              <a:rPr lang="pt-BR" altLang="en-US" sz="4800" b="1">
                <a:solidFill>
                  <a:srgbClr val="6AE0C9"/>
                </a:solidFill>
              </a:rPr>
            </a:br>
            <a:br>
              <a:rPr lang="pt-BR" altLang="en-US" sz="4800" b="1">
                <a:solidFill>
                  <a:srgbClr val="6AE0C9"/>
                </a:solidFill>
              </a:rPr>
            </a:br>
            <a:r>
              <a:rPr lang="pt-BR" altLang="en-US" sz="4800" b="1">
                <a:solidFill>
                  <a:srgbClr val="6AE0C9"/>
                </a:solidFill>
              </a:rPr>
              <a:t>CODEMY Website</a:t>
            </a:r>
            <a:endParaRPr lang="pt-BR" altLang="en-US" sz="4800" b="1">
              <a:solidFill>
                <a:srgbClr val="6AE0C9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380230"/>
            <a:ext cx="12192000" cy="1655445"/>
          </a:xfrm>
        </p:spPr>
        <p:txBody>
          <a:bodyPr>
            <a:noAutofit/>
          </a:bodyPr>
          <a:lstStyle/>
          <a:p>
            <a:r>
              <a:rPr lang="pt-BR" altLang="en-US" sz="3200">
                <a:sym typeface="+mn-ea"/>
              </a:rPr>
              <a:t>Gabriel Abreu</a:t>
            </a:r>
            <a:endParaRPr lang="pt-BR" altLang="en-US" sz="3200"/>
          </a:p>
          <a:p>
            <a:r>
              <a:rPr lang="pt-BR" altLang="en-US" sz="3200"/>
              <a:t>Henrique Bezerra</a:t>
            </a:r>
            <a:endParaRPr lang="pt-BR" altLang="en-US" sz="3200"/>
          </a:p>
          <a:p>
            <a:r>
              <a:rPr lang="pt-BR" altLang="en-US" sz="3200"/>
              <a:t>Marcio Antonio</a:t>
            </a:r>
            <a:endParaRPr lang="pt-B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b="1">
                <a:solidFill>
                  <a:srgbClr val="6AE0C9"/>
                </a:solidFill>
              </a:rPr>
              <a:t>Porque Codemy?</a:t>
            </a:r>
            <a:endParaRPr lang="pt-BR" altLang="en-US" b="1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-635" y="1825625"/>
            <a:ext cx="12192000" cy="4351655"/>
          </a:xfrm>
        </p:spPr>
        <p:txBody>
          <a:bodyPr/>
          <a:p>
            <a:pPr algn="ctr"/>
            <a:r>
              <a:rPr lang="pt-BR" altLang="en-US">
                <a:solidFill>
                  <a:srgbClr val="202020"/>
                </a:solidFill>
              </a:rPr>
              <a:t>União das palavras Code Park + Udemy(layout);</a:t>
            </a:r>
            <a:endParaRPr lang="pt-BR" altLang="en-US">
              <a:solidFill>
                <a:srgbClr val="202020"/>
              </a:solidFill>
            </a:endParaRPr>
          </a:p>
          <a:p>
            <a:pPr algn="ctr"/>
            <a:endParaRPr lang="pt-BR" altLang="en-US">
              <a:solidFill>
                <a:srgbClr val="202020"/>
              </a:solidFill>
            </a:endParaRPr>
          </a:p>
        </p:txBody>
      </p:sp>
      <p:pic>
        <p:nvPicPr>
          <p:cNvPr id="4" name="Espaço Reservado para Conteúdo 3" descr="slide 2.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35505" y="3477895"/>
            <a:ext cx="7920990" cy="2188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b="1">
                <a:solidFill>
                  <a:srgbClr val="6AE0C9"/>
                </a:solidFill>
              </a:rPr>
              <a:t>Aprendizado com a Praticidade do EAD</a:t>
            </a:r>
            <a:endParaRPr lang="pt-BR" altLang="en-US" b="1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825625"/>
            <a:ext cx="12192000" cy="4351655"/>
          </a:xfrm>
        </p:spPr>
        <p:txBody>
          <a:bodyPr/>
          <a:p>
            <a:pPr algn="ctr"/>
            <a:r>
              <a:rPr lang="pt-BR" altLang="en-US"/>
              <a:t>Cursos totalmente a distância;</a:t>
            </a:r>
            <a:endParaRPr lang="pt-BR" altLang="en-US"/>
          </a:p>
        </p:txBody>
      </p:sp>
      <p:pic>
        <p:nvPicPr>
          <p:cNvPr id="4" name="Espaço Reservado para Conteúdo 3" descr="slide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70000" y="2449830"/>
            <a:ext cx="9651365" cy="4116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b="1">
                <a:solidFill>
                  <a:srgbClr val="6AE0C9"/>
                </a:solidFill>
              </a:rPr>
              <a:t>Feito para Estudantes e entusiastas em tecnologia</a:t>
            </a:r>
            <a:endParaRPr lang="pt-BR" altLang="en-US" b="1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161270" cy="4351655"/>
          </a:xfrm>
        </p:spPr>
        <p:txBody>
          <a:bodyPr/>
          <a:p>
            <a:pPr algn="ctr"/>
            <a:r>
              <a:rPr lang="pt-BR" altLang="en-US"/>
              <a:t>Design pensado para ser Simples, Intuitivo e Dinâmico;</a:t>
            </a:r>
            <a:br>
              <a:rPr lang="pt-BR" altLang="en-US"/>
            </a:br>
            <a:endParaRPr lang="pt-BR" altLang="en-US"/>
          </a:p>
          <a:p>
            <a:pPr algn="l"/>
            <a:br>
              <a:rPr lang="pt-BR" altLang="en-US">
                <a:sym typeface="+mn-ea"/>
              </a:rPr>
            </a:br>
            <a:endParaRPr lang="pt-BR" altLang="en-US"/>
          </a:p>
        </p:txBody>
      </p:sp>
      <p:pic>
        <p:nvPicPr>
          <p:cNvPr id="4" name="Espaço Reservado para Conteúdo 3" descr="slide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21230" y="2520950"/>
            <a:ext cx="7749540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rgbClr val="6AE0C9"/>
                </a:solidFill>
              </a:rPr>
              <a:t>Cursos e Disciplinas correlatos</a:t>
            </a:r>
            <a:endParaRPr lang="pt-BR" altLang="en-US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>
                <a:solidFill>
                  <a:srgbClr val="6AE0C9"/>
                </a:solidFill>
              </a:rPr>
              <a:t>Frontend</a:t>
            </a:r>
            <a:r>
              <a:rPr lang="pt-BR" altLang="en-US" b="1"/>
              <a:t>[</a:t>
            </a:r>
            <a:r>
              <a:rPr lang="pt-BR" altLang="en-US"/>
              <a:t>HTML, CSS, JavaScript, Banco de Dados</a:t>
            </a:r>
            <a:r>
              <a:rPr lang="pt-BR" altLang="en-US" b="1"/>
              <a:t>]</a:t>
            </a:r>
            <a:r>
              <a:rPr lang="pt-BR" altLang="en-US"/>
              <a:t>;</a:t>
            </a:r>
            <a:endParaRPr lang="pt-BR" altLang="en-US"/>
          </a:p>
          <a:p>
            <a:endParaRPr lang="pt-BR" altLang="en-US"/>
          </a:p>
          <a:p>
            <a:r>
              <a:rPr lang="pt-BR" altLang="en-US" b="1">
                <a:solidFill>
                  <a:srgbClr val="6AE0C9"/>
                </a:solidFill>
              </a:rPr>
              <a:t>Backend</a:t>
            </a:r>
            <a:r>
              <a:rPr lang="pt-BR" altLang="en-US" b="1"/>
              <a:t>[</a:t>
            </a:r>
            <a:r>
              <a:rPr lang="pt-BR" altLang="en-US"/>
              <a:t>Python, Banco de Dados, API’s, Web Security</a:t>
            </a:r>
            <a:r>
              <a:rPr lang="pt-BR" altLang="en-US" b="1">
                <a:sym typeface="+mn-ea"/>
              </a:rPr>
              <a:t>]</a:t>
            </a:r>
            <a:r>
              <a:rPr lang="pt-BR" altLang="en-US">
                <a:sym typeface="+mn-ea"/>
              </a:rPr>
              <a:t>;</a:t>
            </a:r>
            <a:endParaRPr lang="pt-BR" altLang="en-US">
              <a:sym typeface="+mn-ea"/>
            </a:endParaRPr>
          </a:p>
          <a:p>
            <a:endParaRPr lang="pt-BR" altLang="en-US"/>
          </a:p>
          <a:p>
            <a:r>
              <a:rPr lang="pt-BR" altLang="en-US" b="1">
                <a:solidFill>
                  <a:srgbClr val="6AE0C9"/>
                </a:solidFill>
              </a:rPr>
              <a:t>Cloud Computing</a:t>
            </a:r>
            <a:r>
              <a:rPr lang="pt-BR" altLang="en-US" b="1">
                <a:sym typeface="+mn-ea"/>
              </a:rPr>
              <a:t>[</a:t>
            </a:r>
            <a:r>
              <a:rPr lang="pt-BR" altLang="en-US"/>
              <a:t>Armazenamento de dados, Acesso remoto a recursos de hardware, Pagamento por uso</a:t>
            </a:r>
            <a:r>
              <a:rPr lang="pt-BR" altLang="en-US" b="1">
                <a:sym typeface="+mn-ea"/>
              </a:rPr>
              <a:t>]</a:t>
            </a:r>
            <a:r>
              <a:rPr lang="pt-BR" altLang="en-US">
                <a:sym typeface="+mn-ea"/>
              </a:rPr>
              <a:t>;</a:t>
            </a:r>
            <a:endParaRPr lang="pt-BR" altLang="en-US">
              <a:sym typeface="+mn-ea"/>
            </a:endParaRPr>
          </a:p>
          <a:p>
            <a:endParaRPr lang="pt-BR" altLang="en-US"/>
          </a:p>
          <a:p>
            <a:r>
              <a:rPr lang="pt-BR" altLang="en-US" b="1">
                <a:solidFill>
                  <a:srgbClr val="6AE0C9"/>
                </a:solidFill>
              </a:rPr>
              <a:t>Machine Learning</a:t>
            </a:r>
            <a:r>
              <a:rPr lang="pt-BR" altLang="en-US" b="1">
                <a:sym typeface="+mn-ea"/>
              </a:rPr>
              <a:t>[</a:t>
            </a:r>
            <a:r>
              <a:rPr lang="pt-BR" altLang="en-US"/>
              <a:t>Algoritmos, Treinamento e Avaliação</a:t>
            </a:r>
            <a:r>
              <a:rPr lang="pt-BR" altLang="en-US" b="1"/>
              <a:t>]</a:t>
            </a:r>
            <a:r>
              <a:rPr lang="pt-BR" altLang="en-US"/>
              <a:t>;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rgbClr val="6AE0C9"/>
                </a:solidFill>
              </a:rPr>
              <a:t>Futuras Melhorias parte1</a:t>
            </a:r>
            <a:endParaRPr lang="pt-BR" altLang="en-US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/>
              <a:t>- Novos cursos e disciplinas;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Atualização dos cursos que já estão na plataforma;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Disponibilizar aulas com legenda em outros idiomas;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Disponibilizar o site em outro idioma;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Criar trilhas para formações específicas;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>
                <a:solidFill>
                  <a:srgbClr val="6AE0C9"/>
                </a:solidFill>
              </a:rPr>
              <a:t>Futuras Melhorias parte2</a:t>
            </a:r>
            <a:endParaRPr lang="pt-BR" altLang="en-US" b="1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7065" y="1825625"/>
            <a:ext cx="11000740" cy="4351655"/>
          </a:xfrm>
        </p:spPr>
        <p:txBody>
          <a:bodyPr/>
          <a:p>
            <a:r>
              <a:rPr lang="pt-BR" altLang="en-US"/>
              <a:t>Ambiente criado para pessoas;</a:t>
            </a:r>
            <a:endParaRPr lang="pt-BR" altLang="en-US"/>
          </a:p>
          <a:p>
            <a:r>
              <a:rPr lang="pt-BR" altLang="en-US"/>
              <a:t>Pessoas para criar um novo ambiente;</a:t>
            </a:r>
            <a:endParaRPr lang="pt-BR" altLang="en-US"/>
          </a:p>
          <a:p>
            <a:br>
              <a:rPr lang="pt-BR" altLang="en-US"/>
            </a:br>
            <a:r>
              <a:rPr lang="pt-BR" altLang="en-US"/>
              <a:t>Ao término de um curso você terá uma opção de feedback liberada para informar melhorias e inovações para a plataforma;</a:t>
            </a:r>
            <a:endParaRPr lang="pt-BR" altLang="en-US"/>
          </a:p>
        </p:txBody>
      </p:sp>
      <p:pic>
        <p:nvPicPr>
          <p:cNvPr id="4" name="Espaço Reservado para Conteúdo 3" descr="slide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33285" y="1584325"/>
            <a:ext cx="3930015" cy="2416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>
                <a:solidFill>
                  <a:srgbClr val="6AE0C9"/>
                </a:solidFill>
              </a:rPr>
              <a:t>Ué... mas como é esse site?</a:t>
            </a:r>
            <a:endParaRPr lang="pt-BR" altLang="en-US" b="1">
              <a:solidFill>
                <a:srgbClr val="6AE0C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5" name="Espaço Reservado para Conteúdo 4" descr="pngwing.co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5380" y="1584325"/>
            <a:ext cx="4947920" cy="4947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WPS Presentation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PROJETO FINAL - GRUPO IV  CODEMY Website</vt:lpstr>
      <vt:lpstr>Porque Codemy?</vt:lpstr>
      <vt:lpstr>Aprendizado com a Praticidade do EAD</vt:lpstr>
      <vt:lpstr>Feito para Estudantes e entusiastas em tecnologia</vt:lpstr>
      <vt:lpstr>Cursos e Disciplinas correlatos</vt:lpstr>
      <vt:lpstr>Futuras Melhorias parte1</vt:lpstr>
      <vt:lpstr>Futuras Melhorias parte2</vt:lpstr>
      <vt:lpstr>Ué... mas como é esse site?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henri</cp:lastModifiedBy>
  <cp:revision>7</cp:revision>
  <dcterms:created xsi:type="dcterms:W3CDTF">2023-02-14T23:04:00Z</dcterms:created>
  <dcterms:modified xsi:type="dcterms:W3CDTF">2023-02-16T20:21:23Z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1046-11.2.0.11440</vt:lpwstr>
  </property>
  <property fmtid="{D5CDD505-2E9C-101B-9397-08002B2CF9AE}" pid="3" name="ICV">
    <vt:lpwstr>3BAEBAB15CFD49CC978E182098180865</vt:lpwstr>
  </property>
</Properties>
</file>