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16" r:id="rId2"/>
    <p:sldId id="321" r:id="rId3"/>
    <p:sldId id="338" r:id="rId4"/>
    <p:sldId id="353" r:id="rId5"/>
    <p:sldId id="331" r:id="rId6"/>
    <p:sldId id="360" r:id="rId7"/>
    <p:sldId id="361" r:id="rId8"/>
    <p:sldId id="335" r:id="rId9"/>
    <p:sldId id="362" r:id="rId10"/>
    <p:sldId id="363" r:id="rId11"/>
    <p:sldId id="364" r:id="rId12"/>
    <p:sldId id="365" r:id="rId13"/>
    <p:sldId id="366" r:id="rId14"/>
    <p:sldId id="367" r:id="rId15"/>
    <p:sldId id="329" r:id="rId16"/>
    <p:sldId id="368" r:id="rId17"/>
    <p:sldId id="370" r:id="rId18"/>
    <p:sldId id="372" r:id="rId19"/>
    <p:sldId id="354" r:id="rId20"/>
    <p:sldId id="340" r:id="rId2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32" autoAdjust="0"/>
  </p:normalViewPr>
  <p:slideViewPr>
    <p:cSldViewPr snapToGrid="0">
      <p:cViewPr>
        <p:scale>
          <a:sx n="94" d="100"/>
          <a:sy n="94" d="100"/>
        </p:scale>
        <p:origin x="2064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AAC81-F9D6-F64C-9751-420497069DB9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1A6365-8C84-DD44-A344-0781A8ABAC9C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DNA</a:t>
          </a:r>
        </a:p>
      </dgm:t>
    </dgm:pt>
    <dgm:pt modelId="{0ABF056B-2DB7-1243-A1D7-D7A865A38A74}" type="parTrans" cxnId="{55D3A2D6-B210-0447-9723-F3C4F3167F23}">
      <dgm:prSet/>
      <dgm:spPr/>
      <dgm:t>
        <a:bodyPr/>
        <a:lstStyle/>
        <a:p>
          <a:endParaRPr lang="en-US"/>
        </a:p>
      </dgm:t>
    </dgm:pt>
    <dgm:pt modelId="{ADF19546-3EC5-F94E-84C4-A8FAFC7058E0}" type="sibTrans" cxnId="{55D3A2D6-B210-0447-9723-F3C4F3167F23}">
      <dgm:prSet/>
      <dgm:spPr/>
      <dgm:t>
        <a:bodyPr/>
        <a:lstStyle/>
        <a:p>
          <a:endParaRPr lang="en-US"/>
        </a:p>
      </dgm:t>
    </dgm:pt>
    <dgm:pt modelId="{CDE4957A-4045-234C-9EF3-3859F34FE24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transcribe()</a:t>
          </a:r>
        </a:p>
      </dgm:t>
    </dgm:pt>
    <dgm:pt modelId="{797E3146-D824-214A-A0AE-723A89A94293}" type="parTrans" cxnId="{C4830097-7D8E-224E-9878-7008EF681FFF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F12739D-6119-294A-AD20-82F837868A84}" type="sibTrans" cxnId="{C4830097-7D8E-224E-9878-7008EF681FFF}">
      <dgm:prSet/>
      <dgm:spPr/>
      <dgm:t>
        <a:bodyPr/>
        <a:lstStyle/>
        <a:p>
          <a:endParaRPr lang="en-US"/>
        </a:p>
      </dgm:t>
    </dgm:pt>
    <dgm:pt modelId="{EF76E284-453A-CF4D-8C37-5485C7B8EED9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66C0F311-3195-7F4B-83CC-FF68B6B1D9B1}" type="parTrans" cxnId="{F815B345-E6E5-9347-A100-9D7F6095F52D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3B60FE1-3992-5C4D-970E-83CA4E7C7C4D}" type="sibTrans" cxnId="{F815B345-E6E5-9347-A100-9D7F6095F52D}">
      <dgm:prSet/>
      <dgm:spPr/>
      <dgm:t>
        <a:bodyPr/>
        <a:lstStyle/>
        <a:p>
          <a:endParaRPr lang="en-US"/>
        </a:p>
      </dgm:t>
    </dgm:pt>
    <dgm:pt modelId="{522AADEC-12A8-3C4E-AA1C-06750DE5B4E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RNA</a:t>
          </a:r>
        </a:p>
      </dgm:t>
    </dgm:pt>
    <dgm:pt modelId="{F274E56E-5E45-854B-A10D-471804EAC6D8}" type="parTrans" cxnId="{FBFB0815-541D-2046-9043-F7BDCC5F922F}">
      <dgm:prSet/>
      <dgm:spPr/>
      <dgm:t>
        <a:bodyPr/>
        <a:lstStyle/>
        <a:p>
          <a:endParaRPr lang="en-US"/>
        </a:p>
      </dgm:t>
    </dgm:pt>
    <dgm:pt modelId="{5C0AF759-B210-AE45-A620-592BB991608C}" type="sibTrans" cxnId="{FBFB0815-541D-2046-9043-F7BDCC5F922F}">
      <dgm:prSet/>
      <dgm:spPr/>
      <dgm:t>
        <a:bodyPr/>
        <a:lstStyle/>
        <a:p>
          <a:endParaRPr lang="en-US"/>
        </a:p>
      </dgm:t>
    </dgm:pt>
    <dgm:pt modelId="{7D63AD2C-4EB8-0947-AD5B-8F2C4574F4E2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E6407505-8494-ED42-AC60-4D40AF51E706}" type="parTrans" cxnId="{F7932CCA-9CBA-364C-A36D-D0F5AF1A220A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61935B3-6078-A749-928C-F488536548CB}" type="sibTrans" cxnId="{F7932CCA-9CBA-364C-A36D-D0F5AF1A220A}">
      <dgm:prSet/>
      <dgm:spPr/>
      <dgm:t>
        <a:bodyPr/>
        <a:lstStyle/>
        <a:p>
          <a:endParaRPr lang="en-US"/>
        </a:p>
      </dgm:t>
    </dgm:pt>
    <dgm:pt modelId="{D0998814-A5E0-2A4F-B530-A68EF4E621AC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translate()</a:t>
          </a:r>
        </a:p>
      </dgm:t>
    </dgm:pt>
    <dgm:pt modelId="{F738EE29-E69F-6840-8B33-54305E374158}" type="parTrans" cxnId="{EA20BB03-7BC9-BC4F-AD95-7754292A3CB6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F305288-1F7B-8549-965B-9F3F64B34638}" type="sibTrans" cxnId="{EA20BB03-7BC9-BC4F-AD95-7754292A3CB6}">
      <dgm:prSet/>
      <dgm:spPr/>
      <dgm:t>
        <a:bodyPr/>
        <a:lstStyle/>
        <a:p>
          <a:endParaRPr lang="en-US"/>
        </a:p>
      </dgm:t>
    </dgm:pt>
    <dgm:pt modelId="{1DBF7109-E3DE-0E48-8E24-93354E1233C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Protein</a:t>
          </a:r>
        </a:p>
      </dgm:t>
    </dgm:pt>
    <dgm:pt modelId="{67BB24F6-30B1-BB41-B347-F6D393C62F5D}" type="parTrans" cxnId="{D69005F0-3A2A-CA46-B590-684426E1421A}">
      <dgm:prSet/>
      <dgm:spPr/>
      <dgm:t>
        <a:bodyPr/>
        <a:lstStyle/>
        <a:p>
          <a:endParaRPr lang="en-US"/>
        </a:p>
      </dgm:t>
    </dgm:pt>
    <dgm:pt modelId="{5E3A3F8E-AFE8-A84E-B3E6-70834A6C9187}" type="sibTrans" cxnId="{D69005F0-3A2A-CA46-B590-684426E1421A}">
      <dgm:prSet/>
      <dgm:spPr/>
      <dgm:t>
        <a:bodyPr/>
        <a:lstStyle/>
        <a:p>
          <a:endParaRPr lang="en-US"/>
        </a:p>
      </dgm:t>
    </dgm:pt>
    <dgm:pt modelId="{582759C1-8569-974C-BD4F-B7B6A2753CA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4B9C7CA3-5A39-AB4F-A8BC-19E8514C7120}" type="parTrans" cxnId="{D4BEE42F-DF41-F74D-BCD7-EC2C7DECD318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D415C2-B82B-AE4F-8AC2-2A2D3857502A}" type="sibTrans" cxnId="{D4BEE42F-DF41-F74D-BCD7-EC2C7DECD318}">
      <dgm:prSet/>
      <dgm:spPr/>
      <dgm:t>
        <a:bodyPr/>
        <a:lstStyle/>
        <a:p>
          <a:endParaRPr lang="en-US"/>
        </a:p>
      </dgm:t>
    </dgm:pt>
    <dgm:pt modelId="{EEB60051-BB2C-BF48-BEC7-6254251EC15B}" type="pres">
      <dgm:prSet presAssocID="{C2BAAC81-F9D6-F64C-9751-420497069D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2D7EB3-D142-B646-A3DD-3BFB2A82DED6}" type="pres">
      <dgm:prSet presAssocID="{681A6365-8C84-DD44-A344-0781A8ABAC9C}" presName="root" presStyleCnt="0"/>
      <dgm:spPr/>
    </dgm:pt>
    <dgm:pt modelId="{04E63C10-FFCC-9B4F-B4CD-668C271D8F10}" type="pres">
      <dgm:prSet presAssocID="{681A6365-8C84-DD44-A344-0781A8ABAC9C}" presName="rootComposite" presStyleCnt="0"/>
      <dgm:spPr/>
    </dgm:pt>
    <dgm:pt modelId="{D46F7BD4-9474-524C-A022-C7083DFB7E07}" type="pres">
      <dgm:prSet presAssocID="{681A6365-8C84-DD44-A344-0781A8ABAC9C}" presName="rootText" presStyleLbl="node1" presStyleIdx="0" presStyleCnt="3"/>
      <dgm:spPr/>
    </dgm:pt>
    <dgm:pt modelId="{FEBE3858-4A0C-154A-BD6A-2478D7F0F703}" type="pres">
      <dgm:prSet presAssocID="{681A6365-8C84-DD44-A344-0781A8ABAC9C}" presName="rootConnector" presStyleLbl="node1" presStyleIdx="0" presStyleCnt="3"/>
      <dgm:spPr/>
    </dgm:pt>
    <dgm:pt modelId="{7C17AAB3-59FC-A74D-9006-2B812F50FDDC}" type="pres">
      <dgm:prSet presAssocID="{681A6365-8C84-DD44-A344-0781A8ABAC9C}" presName="childShape" presStyleCnt="0"/>
      <dgm:spPr/>
    </dgm:pt>
    <dgm:pt modelId="{742E460F-5C58-9E4A-9349-5F5C97F9AC41}" type="pres">
      <dgm:prSet presAssocID="{66C0F311-3195-7F4B-83CC-FF68B6B1D9B1}" presName="Name13" presStyleLbl="parChTrans1D2" presStyleIdx="0" presStyleCnt="5"/>
      <dgm:spPr/>
    </dgm:pt>
    <dgm:pt modelId="{D31956CD-D321-2144-8ABC-2A90093E6F9B}" type="pres">
      <dgm:prSet presAssocID="{EF76E284-453A-CF4D-8C37-5485C7B8EED9}" presName="childText" presStyleLbl="bgAcc1" presStyleIdx="0" presStyleCnt="5">
        <dgm:presLayoutVars>
          <dgm:bulletEnabled val="1"/>
        </dgm:presLayoutVars>
      </dgm:prSet>
      <dgm:spPr/>
    </dgm:pt>
    <dgm:pt modelId="{48AED4B5-0E67-DE4B-8E1C-64CDF3E9F79E}" type="pres">
      <dgm:prSet presAssocID="{797E3146-D824-214A-A0AE-723A89A94293}" presName="Name13" presStyleLbl="parChTrans1D2" presStyleIdx="1" presStyleCnt="5"/>
      <dgm:spPr/>
    </dgm:pt>
    <dgm:pt modelId="{1C03902A-728F-8D41-A413-730348FCDC44}" type="pres">
      <dgm:prSet presAssocID="{CDE4957A-4045-234C-9EF3-3859F34FE24A}" presName="childText" presStyleLbl="bgAcc1" presStyleIdx="1" presStyleCnt="5">
        <dgm:presLayoutVars>
          <dgm:bulletEnabled val="1"/>
        </dgm:presLayoutVars>
      </dgm:prSet>
      <dgm:spPr/>
    </dgm:pt>
    <dgm:pt modelId="{77600A6F-DE1A-0745-BCBF-EBBF01A13729}" type="pres">
      <dgm:prSet presAssocID="{522AADEC-12A8-3C4E-AA1C-06750DE5B4EB}" presName="root" presStyleCnt="0"/>
      <dgm:spPr/>
    </dgm:pt>
    <dgm:pt modelId="{B96727E8-F9E6-9D46-B491-AF6A804966B1}" type="pres">
      <dgm:prSet presAssocID="{522AADEC-12A8-3C4E-AA1C-06750DE5B4EB}" presName="rootComposite" presStyleCnt="0"/>
      <dgm:spPr/>
    </dgm:pt>
    <dgm:pt modelId="{EC5DB5DA-713A-3D42-AADB-175FB76FC6A1}" type="pres">
      <dgm:prSet presAssocID="{522AADEC-12A8-3C4E-AA1C-06750DE5B4EB}" presName="rootText" presStyleLbl="node1" presStyleIdx="1" presStyleCnt="3"/>
      <dgm:spPr/>
    </dgm:pt>
    <dgm:pt modelId="{B2EBFAD4-74A1-454E-8E3B-6BC820798780}" type="pres">
      <dgm:prSet presAssocID="{522AADEC-12A8-3C4E-AA1C-06750DE5B4EB}" presName="rootConnector" presStyleLbl="node1" presStyleIdx="1" presStyleCnt="3"/>
      <dgm:spPr/>
    </dgm:pt>
    <dgm:pt modelId="{24E907EE-0FC5-CD41-BAF5-EE604AA01501}" type="pres">
      <dgm:prSet presAssocID="{522AADEC-12A8-3C4E-AA1C-06750DE5B4EB}" presName="childShape" presStyleCnt="0"/>
      <dgm:spPr/>
    </dgm:pt>
    <dgm:pt modelId="{9AC769C7-A8A9-AA4C-B6E5-062FAEF6E442}" type="pres">
      <dgm:prSet presAssocID="{E6407505-8494-ED42-AC60-4D40AF51E706}" presName="Name13" presStyleLbl="parChTrans1D2" presStyleIdx="2" presStyleCnt="5"/>
      <dgm:spPr/>
    </dgm:pt>
    <dgm:pt modelId="{46EE1DB0-5F19-BB40-B866-94240BB1C9A9}" type="pres">
      <dgm:prSet presAssocID="{7D63AD2C-4EB8-0947-AD5B-8F2C4574F4E2}" presName="childText" presStyleLbl="bgAcc1" presStyleIdx="2" presStyleCnt="5">
        <dgm:presLayoutVars>
          <dgm:bulletEnabled val="1"/>
        </dgm:presLayoutVars>
      </dgm:prSet>
      <dgm:spPr/>
    </dgm:pt>
    <dgm:pt modelId="{D1ADE4A9-EC3D-2D4F-8CA5-981D22A87616}" type="pres">
      <dgm:prSet presAssocID="{F738EE29-E69F-6840-8B33-54305E374158}" presName="Name13" presStyleLbl="parChTrans1D2" presStyleIdx="3" presStyleCnt="5"/>
      <dgm:spPr/>
    </dgm:pt>
    <dgm:pt modelId="{FDFFDE8C-D5FA-8849-B14D-5170B422236E}" type="pres">
      <dgm:prSet presAssocID="{D0998814-A5E0-2A4F-B530-A68EF4E621AC}" presName="childText" presStyleLbl="bgAcc1" presStyleIdx="3" presStyleCnt="5">
        <dgm:presLayoutVars>
          <dgm:bulletEnabled val="1"/>
        </dgm:presLayoutVars>
      </dgm:prSet>
      <dgm:spPr/>
    </dgm:pt>
    <dgm:pt modelId="{B7B75EAE-DCF7-8545-985A-2F6654E4C712}" type="pres">
      <dgm:prSet presAssocID="{1DBF7109-E3DE-0E48-8E24-93354E1233CA}" presName="root" presStyleCnt="0"/>
      <dgm:spPr/>
    </dgm:pt>
    <dgm:pt modelId="{DCED5BA9-2B32-F147-9729-B0F91B722A15}" type="pres">
      <dgm:prSet presAssocID="{1DBF7109-E3DE-0E48-8E24-93354E1233CA}" presName="rootComposite" presStyleCnt="0"/>
      <dgm:spPr/>
    </dgm:pt>
    <dgm:pt modelId="{5FDFE8D0-5781-974A-8460-8B54FBA5AE33}" type="pres">
      <dgm:prSet presAssocID="{1DBF7109-E3DE-0E48-8E24-93354E1233CA}" presName="rootText" presStyleLbl="node1" presStyleIdx="2" presStyleCnt="3"/>
      <dgm:spPr/>
    </dgm:pt>
    <dgm:pt modelId="{3F38C857-DB35-A84A-B1C4-2665B8F82CA4}" type="pres">
      <dgm:prSet presAssocID="{1DBF7109-E3DE-0E48-8E24-93354E1233CA}" presName="rootConnector" presStyleLbl="node1" presStyleIdx="2" presStyleCnt="3"/>
      <dgm:spPr/>
    </dgm:pt>
    <dgm:pt modelId="{61CD5520-3E13-F440-96BC-3DE33AE4DF02}" type="pres">
      <dgm:prSet presAssocID="{1DBF7109-E3DE-0E48-8E24-93354E1233CA}" presName="childShape" presStyleCnt="0"/>
      <dgm:spPr/>
    </dgm:pt>
    <dgm:pt modelId="{DB07105C-074F-074A-899C-75EA4383A11D}" type="pres">
      <dgm:prSet presAssocID="{4B9C7CA3-5A39-AB4F-A8BC-19E8514C7120}" presName="Name13" presStyleLbl="parChTrans1D2" presStyleIdx="4" presStyleCnt="5"/>
      <dgm:spPr/>
    </dgm:pt>
    <dgm:pt modelId="{C5D64AD0-8277-0246-B1F8-F21A8873ACA6}" type="pres">
      <dgm:prSet presAssocID="{582759C1-8569-974C-BD4F-B7B6A2753CA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C72A5F02-0919-9543-A373-D889DB0A8EC4}" type="presOf" srcId="{522AADEC-12A8-3C4E-AA1C-06750DE5B4EB}" destId="{EC5DB5DA-713A-3D42-AADB-175FB76FC6A1}" srcOrd="0" destOrd="0" presId="urn:microsoft.com/office/officeart/2005/8/layout/hierarchy3"/>
    <dgm:cxn modelId="{EA20BB03-7BC9-BC4F-AD95-7754292A3CB6}" srcId="{522AADEC-12A8-3C4E-AA1C-06750DE5B4EB}" destId="{D0998814-A5E0-2A4F-B530-A68EF4E621AC}" srcOrd="1" destOrd="0" parTransId="{F738EE29-E69F-6840-8B33-54305E374158}" sibTransId="{4F305288-1F7B-8549-965B-9F3F64B34638}"/>
    <dgm:cxn modelId="{2E81F60A-A074-6B47-93B7-F81660176B16}" type="presOf" srcId="{E6407505-8494-ED42-AC60-4D40AF51E706}" destId="{9AC769C7-A8A9-AA4C-B6E5-062FAEF6E442}" srcOrd="0" destOrd="0" presId="urn:microsoft.com/office/officeart/2005/8/layout/hierarchy3"/>
    <dgm:cxn modelId="{FBFB0815-541D-2046-9043-F7BDCC5F922F}" srcId="{C2BAAC81-F9D6-F64C-9751-420497069DB9}" destId="{522AADEC-12A8-3C4E-AA1C-06750DE5B4EB}" srcOrd="1" destOrd="0" parTransId="{F274E56E-5E45-854B-A10D-471804EAC6D8}" sibTransId="{5C0AF759-B210-AE45-A620-592BB991608C}"/>
    <dgm:cxn modelId="{7626682A-946C-684B-9EF9-1964F38C6D12}" type="presOf" srcId="{D0998814-A5E0-2A4F-B530-A68EF4E621AC}" destId="{FDFFDE8C-D5FA-8849-B14D-5170B422236E}" srcOrd="0" destOrd="0" presId="urn:microsoft.com/office/officeart/2005/8/layout/hierarchy3"/>
    <dgm:cxn modelId="{F716D82A-6B8A-0E4F-844E-DD8304C81012}" type="presOf" srcId="{4B9C7CA3-5A39-AB4F-A8BC-19E8514C7120}" destId="{DB07105C-074F-074A-899C-75EA4383A11D}" srcOrd="0" destOrd="0" presId="urn:microsoft.com/office/officeart/2005/8/layout/hierarchy3"/>
    <dgm:cxn modelId="{D4BEE42F-DF41-F74D-BCD7-EC2C7DECD318}" srcId="{1DBF7109-E3DE-0E48-8E24-93354E1233CA}" destId="{582759C1-8569-974C-BD4F-B7B6A2753CA0}" srcOrd="0" destOrd="0" parTransId="{4B9C7CA3-5A39-AB4F-A8BC-19E8514C7120}" sibTransId="{B2D415C2-B82B-AE4F-8AC2-2A2D3857502A}"/>
    <dgm:cxn modelId="{CD7B713F-61E7-EC4E-8B3B-78B5D2D9244F}" type="presOf" srcId="{1DBF7109-E3DE-0E48-8E24-93354E1233CA}" destId="{3F38C857-DB35-A84A-B1C4-2665B8F82CA4}" srcOrd="1" destOrd="0" presId="urn:microsoft.com/office/officeart/2005/8/layout/hierarchy3"/>
    <dgm:cxn modelId="{33C70541-205A-494A-8671-88D73E318585}" type="presOf" srcId="{522AADEC-12A8-3C4E-AA1C-06750DE5B4EB}" destId="{B2EBFAD4-74A1-454E-8E3B-6BC820798780}" srcOrd="1" destOrd="0" presId="urn:microsoft.com/office/officeart/2005/8/layout/hierarchy3"/>
    <dgm:cxn modelId="{F815B345-E6E5-9347-A100-9D7F6095F52D}" srcId="{681A6365-8C84-DD44-A344-0781A8ABAC9C}" destId="{EF76E284-453A-CF4D-8C37-5485C7B8EED9}" srcOrd="0" destOrd="0" parTransId="{66C0F311-3195-7F4B-83CC-FF68B6B1D9B1}" sibTransId="{63B60FE1-3992-5C4D-970E-83CA4E7C7C4D}"/>
    <dgm:cxn modelId="{72CF1455-1AE1-A746-B921-720A4D3A2487}" type="presOf" srcId="{C2BAAC81-F9D6-F64C-9751-420497069DB9}" destId="{EEB60051-BB2C-BF48-BEC7-6254251EC15B}" srcOrd="0" destOrd="0" presId="urn:microsoft.com/office/officeart/2005/8/layout/hierarchy3"/>
    <dgm:cxn modelId="{26547A65-0D42-1D4E-B0D7-5FC2E33CCB21}" type="presOf" srcId="{797E3146-D824-214A-A0AE-723A89A94293}" destId="{48AED4B5-0E67-DE4B-8E1C-64CDF3E9F79E}" srcOrd="0" destOrd="0" presId="urn:microsoft.com/office/officeart/2005/8/layout/hierarchy3"/>
    <dgm:cxn modelId="{5056C16E-CA19-514D-80B8-597C034FFAE7}" type="presOf" srcId="{582759C1-8569-974C-BD4F-B7B6A2753CA0}" destId="{C5D64AD0-8277-0246-B1F8-F21A8873ACA6}" srcOrd="0" destOrd="0" presId="urn:microsoft.com/office/officeart/2005/8/layout/hierarchy3"/>
    <dgm:cxn modelId="{2EBB5D8D-24C0-3244-BCBC-3BA5D67A5D8F}" type="presOf" srcId="{CDE4957A-4045-234C-9EF3-3859F34FE24A}" destId="{1C03902A-728F-8D41-A413-730348FCDC44}" srcOrd="0" destOrd="0" presId="urn:microsoft.com/office/officeart/2005/8/layout/hierarchy3"/>
    <dgm:cxn modelId="{C4830097-7D8E-224E-9878-7008EF681FFF}" srcId="{681A6365-8C84-DD44-A344-0781A8ABAC9C}" destId="{CDE4957A-4045-234C-9EF3-3859F34FE24A}" srcOrd="1" destOrd="0" parTransId="{797E3146-D824-214A-A0AE-723A89A94293}" sibTransId="{FF12739D-6119-294A-AD20-82F837868A84}"/>
    <dgm:cxn modelId="{FC6C5C99-EEF4-3E45-9C06-60EE50B6804D}" type="presOf" srcId="{7D63AD2C-4EB8-0947-AD5B-8F2C4574F4E2}" destId="{46EE1DB0-5F19-BB40-B866-94240BB1C9A9}" srcOrd="0" destOrd="0" presId="urn:microsoft.com/office/officeart/2005/8/layout/hierarchy3"/>
    <dgm:cxn modelId="{DEA0379C-E55F-D241-9298-9E92FC2FB35D}" type="presOf" srcId="{F738EE29-E69F-6840-8B33-54305E374158}" destId="{D1ADE4A9-EC3D-2D4F-8CA5-981D22A87616}" srcOrd="0" destOrd="0" presId="urn:microsoft.com/office/officeart/2005/8/layout/hierarchy3"/>
    <dgm:cxn modelId="{49D4B2A4-B995-184F-BAE1-ECA7F16A5AAB}" type="presOf" srcId="{681A6365-8C84-DD44-A344-0781A8ABAC9C}" destId="{D46F7BD4-9474-524C-A022-C7083DFB7E07}" srcOrd="0" destOrd="0" presId="urn:microsoft.com/office/officeart/2005/8/layout/hierarchy3"/>
    <dgm:cxn modelId="{D64D9CB6-FCF3-734D-A25B-7E0379659ABB}" type="presOf" srcId="{1DBF7109-E3DE-0E48-8E24-93354E1233CA}" destId="{5FDFE8D0-5781-974A-8460-8B54FBA5AE33}" srcOrd="0" destOrd="0" presId="urn:microsoft.com/office/officeart/2005/8/layout/hierarchy3"/>
    <dgm:cxn modelId="{F7932CCA-9CBA-364C-A36D-D0F5AF1A220A}" srcId="{522AADEC-12A8-3C4E-AA1C-06750DE5B4EB}" destId="{7D63AD2C-4EB8-0947-AD5B-8F2C4574F4E2}" srcOrd="0" destOrd="0" parTransId="{E6407505-8494-ED42-AC60-4D40AF51E706}" sibTransId="{461935B3-6078-A749-928C-F488536548CB}"/>
    <dgm:cxn modelId="{71059FCB-559F-F14D-964E-95E0D0E4A8DF}" type="presOf" srcId="{681A6365-8C84-DD44-A344-0781A8ABAC9C}" destId="{FEBE3858-4A0C-154A-BD6A-2478D7F0F703}" srcOrd="1" destOrd="0" presId="urn:microsoft.com/office/officeart/2005/8/layout/hierarchy3"/>
    <dgm:cxn modelId="{9A7EA5CD-6648-4A48-A246-76DF46A371BE}" type="presOf" srcId="{66C0F311-3195-7F4B-83CC-FF68B6B1D9B1}" destId="{742E460F-5C58-9E4A-9349-5F5C97F9AC41}" srcOrd="0" destOrd="0" presId="urn:microsoft.com/office/officeart/2005/8/layout/hierarchy3"/>
    <dgm:cxn modelId="{55D3A2D6-B210-0447-9723-F3C4F3167F23}" srcId="{C2BAAC81-F9D6-F64C-9751-420497069DB9}" destId="{681A6365-8C84-DD44-A344-0781A8ABAC9C}" srcOrd="0" destOrd="0" parTransId="{0ABF056B-2DB7-1243-A1D7-D7A865A38A74}" sibTransId="{ADF19546-3EC5-F94E-84C4-A8FAFC7058E0}"/>
    <dgm:cxn modelId="{D69005F0-3A2A-CA46-B590-684426E1421A}" srcId="{C2BAAC81-F9D6-F64C-9751-420497069DB9}" destId="{1DBF7109-E3DE-0E48-8E24-93354E1233CA}" srcOrd="2" destOrd="0" parTransId="{67BB24F6-30B1-BB41-B347-F6D393C62F5D}" sibTransId="{5E3A3F8E-AFE8-A84E-B3E6-70834A6C9187}"/>
    <dgm:cxn modelId="{A32C0BF5-8F88-AC42-BE9F-EC8937D731FF}" type="presOf" srcId="{EF76E284-453A-CF4D-8C37-5485C7B8EED9}" destId="{D31956CD-D321-2144-8ABC-2A90093E6F9B}" srcOrd="0" destOrd="0" presId="urn:microsoft.com/office/officeart/2005/8/layout/hierarchy3"/>
    <dgm:cxn modelId="{B6C5106B-8D15-A34C-B650-D2402C0D7AAF}" type="presParOf" srcId="{EEB60051-BB2C-BF48-BEC7-6254251EC15B}" destId="{482D7EB3-D142-B646-A3DD-3BFB2A82DED6}" srcOrd="0" destOrd="0" presId="urn:microsoft.com/office/officeart/2005/8/layout/hierarchy3"/>
    <dgm:cxn modelId="{51D785E7-D4FE-0A4B-BF7D-E4781494E301}" type="presParOf" srcId="{482D7EB3-D142-B646-A3DD-3BFB2A82DED6}" destId="{04E63C10-FFCC-9B4F-B4CD-668C271D8F10}" srcOrd="0" destOrd="0" presId="urn:microsoft.com/office/officeart/2005/8/layout/hierarchy3"/>
    <dgm:cxn modelId="{FB6F9350-E9A2-7F47-A21A-1F686AAB8012}" type="presParOf" srcId="{04E63C10-FFCC-9B4F-B4CD-668C271D8F10}" destId="{D46F7BD4-9474-524C-A022-C7083DFB7E07}" srcOrd="0" destOrd="0" presId="urn:microsoft.com/office/officeart/2005/8/layout/hierarchy3"/>
    <dgm:cxn modelId="{32C8043D-B5FC-2E41-B50E-05E93C5EAE2B}" type="presParOf" srcId="{04E63C10-FFCC-9B4F-B4CD-668C271D8F10}" destId="{FEBE3858-4A0C-154A-BD6A-2478D7F0F703}" srcOrd="1" destOrd="0" presId="urn:microsoft.com/office/officeart/2005/8/layout/hierarchy3"/>
    <dgm:cxn modelId="{A96BD53B-5DCB-BB42-ABEA-A5462DE3D0F3}" type="presParOf" srcId="{482D7EB3-D142-B646-A3DD-3BFB2A82DED6}" destId="{7C17AAB3-59FC-A74D-9006-2B812F50FDDC}" srcOrd="1" destOrd="0" presId="urn:microsoft.com/office/officeart/2005/8/layout/hierarchy3"/>
    <dgm:cxn modelId="{4DD5E68F-6961-494E-BC9C-49A9509E2CFE}" type="presParOf" srcId="{7C17AAB3-59FC-A74D-9006-2B812F50FDDC}" destId="{742E460F-5C58-9E4A-9349-5F5C97F9AC41}" srcOrd="0" destOrd="0" presId="urn:microsoft.com/office/officeart/2005/8/layout/hierarchy3"/>
    <dgm:cxn modelId="{46DF3252-D9CC-A947-AA61-6DBC93DA9667}" type="presParOf" srcId="{7C17AAB3-59FC-A74D-9006-2B812F50FDDC}" destId="{D31956CD-D321-2144-8ABC-2A90093E6F9B}" srcOrd="1" destOrd="0" presId="urn:microsoft.com/office/officeart/2005/8/layout/hierarchy3"/>
    <dgm:cxn modelId="{89FBC937-F6CF-184B-A840-B9CF9010910C}" type="presParOf" srcId="{7C17AAB3-59FC-A74D-9006-2B812F50FDDC}" destId="{48AED4B5-0E67-DE4B-8E1C-64CDF3E9F79E}" srcOrd="2" destOrd="0" presId="urn:microsoft.com/office/officeart/2005/8/layout/hierarchy3"/>
    <dgm:cxn modelId="{67D2C972-B7EF-3243-86B6-54AFDC800054}" type="presParOf" srcId="{7C17AAB3-59FC-A74D-9006-2B812F50FDDC}" destId="{1C03902A-728F-8D41-A413-730348FCDC44}" srcOrd="3" destOrd="0" presId="urn:microsoft.com/office/officeart/2005/8/layout/hierarchy3"/>
    <dgm:cxn modelId="{4E431116-3376-2C42-BCD1-1E3AF26E0DB3}" type="presParOf" srcId="{EEB60051-BB2C-BF48-BEC7-6254251EC15B}" destId="{77600A6F-DE1A-0745-BCBF-EBBF01A13729}" srcOrd="1" destOrd="0" presId="urn:microsoft.com/office/officeart/2005/8/layout/hierarchy3"/>
    <dgm:cxn modelId="{ED5BE540-E648-1A44-8E6D-386695581C56}" type="presParOf" srcId="{77600A6F-DE1A-0745-BCBF-EBBF01A13729}" destId="{B96727E8-F9E6-9D46-B491-AF6A804966B1}" srcOrd="0" destOrd="0" presId="urn:microsoft.com/office/officeart/2005/8/layout/hierarchy3"/>
    <dgm:cxn modelId="{7CABDA86-ED53-8240-97DA-40466A642B42}" type="presParOf" srcId="{B96727E8-F9E6-9D46-B491-AF6A804966B1}" destId="{EC5DB5DA-713A-3D42-AADB-175FB76FC6A1}" srcOrd="0" destOrd="0" presId="urn:microsoft.com/office/officeart/2005/8/layout/hierarchy3"/>
    <dgm:cxn modelId="{138EDBE5-F5FC-1F48-BAC7-3C6A4722DA6B}" type="presParOf" srcId="{B96727E8-F9E6-9D46-B491-AF6A804966B1}" destId="{B2EBFAD4-74A1-454E-8E3B-6BC820798780}" srcOrd="1" destOrd="0" presId="urn:microsoft.com/office/officeart/2005/8/layout/hierarchy3"/>
    <dgm:cxn modelId="{4F8EDCB6-7627-5C44-9E4F-67F4369B499B}" type="presParOf" srcId="{77600A6F-DE1A-0745-BCBF-EBBF01A13729}" destId="{24E907EE-0FC5-CD41-BAF5-EE604AA01501}" srcOrd="1" destOrd="0" presId="urn:microsoft.com/office/officeart/2005/8/layout/hierarchy3"/>
    <dgm:cxn modelId="{486C2F52-E41A-A143-8C1D-C40C4B0E52C7}" type="presParOf" srcId="{24E907EE-0FC5-CD41-BAF5-EE604AA01501}" destId="{9AC769C7-A8A9-AA4C-B6E5-062FAEF6E442}" srcOrd="0" destOrd="0" presId="urn:microsoft.com/office/officeart/2005/8/layout/hierarchy3"/>
    <dgm:cxn modelId="{DB4F8D9A-2C0D-2044-9456-C24416E93F3D}" type="presParOf" srcId="{24E907EE-0FC5-CD41-BAF5-EE604AA01501}" destId="{46EE1DB0-5F19-BB40-B866-94240BB1C9A9}" srcOrd="1" destOrd="0" presId="urn:microsoft.com/office/officeart/2005/8/layout/hierarchy3"/>
    <dgm:cxn modelId="{DAD52931-4724-4D45-BAEC-647C652C0C18}" type="presParOf" srcId="{24E907EE-0FC5-CD41-BAF5-EE604AA01501}" destId="{D1ADE4A9-EC3D-2D4F-8CA5-981D22A87616}" srcOrd="2" destOrd="0" presId="urn:microsoft.com/office/officeart/2005/8/layout/hierarchy3"/>
    <dgm:cxn modelId="{FC55C267-3CEC-744B-B397-3D09BE0332DD}" type="presParOf" srcId="{24E907EE-0FC5-CD41-BAF5-EE604AA01501}" destId="{FDFFDE8C-D5FA-8849-B14D-5170B422236E}" srcOrd="3" destOrd="0" presId="urn:microsoft.com/office/officeart/2005/8/layout/hierarchy3"/>
    <dgm:cxn modelId="{1CA99F81-C868-F649-93B5-1CD934C8A351}" type="presParOf" srcId="{EEB60051-BB2C-BF48-BEC7-6254251EC15B}" destId="{B7B75EAE-DCF7-8545-985A-2F6654E4C712}" srcOrd="2" destOrd="0" presId="urn:microsoft.com/office/officeart/2005/8/layout/hierarchy3"/>
    <dgm:cxn modelId="{E724475C-2D8F-194F-9E2E-199C02D67B8F}" type="presParOf" srcId="{B7B75EAE-DCF7-8545-985A-2F6654E4C712}" destId="{DCED5BA9-2B32-F147-9729-B0F91B722A15}" srcOrd="0" destOrd="0" presId="urn:microsoft.com/office/officeart/2005/8/layout/hierarchy3"/>
    <dgm:cxn modelId="{FD9D965C-81B1-D44A-8F45-570A9560DA20}" type="presParOf" srcId="{DCED5BA9-2B32-F147-9729-B0F91B722A15}" destId="{5FDFE8D0-5781-974A-8460-8B54FBA5AE33}" srcOrd="0" destOrd="0" presId="urn:microsoft.com/office/officeart/2005/8/layout/hierarchy3"/>
    <dgm:cxn modelId="{FE26A82C-30A5-0C43-8163-7D182A145D45}" type="presParOf" srcId="{DCED5BA9-2B32-F147-9729-B0F91B722A15}" destId="{3F38C857-DB35-A84A-B1C4-2665B8F82CA4}" srcOrd="1" destOrd="0" presId="urn:microsoft.com/office/officeart/2005/8/layout/hierarchy3"/>
    <dgm:cxn modelId="{52B003D4-C47A-E04D-8417-BBD72C4B239F}" type="presParOf" srcId="{B7B75EAE-DCF7-8545-985A-2F6654E4C712}" destId="{61CD5520-3E13-F440-96BC-3DE33AE4DF02}" srcOrd="1" destOrd="0" presId="urn:microsoft.com/office/officeart/2005/8/layout/hierarchy3"/>
    <dgm:cxn modelId="{C92DA1FB-3724-D64A-A5AB-6E25FA1CAE1C}" type="presParOf" srcId="{61CD5520-3E13-F440-96BC-3DE33AE4DF02}" destId="{DB07105C-074F-074A-899C-75EA4383A11D}" srcOrd="0" destOrd="0" presId="urn:microsoft.com/office/officeart/2005/8/layout/hierarchy3"/>
    <dgm:cxn modelId="{B8818972-B69F-164D-9468-B952DA2B5643}" type="presParOf" srcId="{61CD5520-3E13-F440-96BC-3DE33AE4DF02}" destId="{C5D64AD0-8277-0246-B1F8-F21A8873AC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2813FCB9-A0F6-5E44-9184-D5DE81D4CA43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9FD5E5EB-4B3E-4244-9D08-0C6B18E0A29A}" type="parTrans" cxnId="{C6E141C8-C190-C747-949F-79119DE118AC}">
      <dgm:prSet/>
      <dgm:spPr/>
      <dgm:t>
        <a:bodyPr/>
        <a:lstStyle/>
        <a:p>
          <a:endParaRPr lang="en-US"/>
        </a:p>
      </dgm:t>
    </dgm:pt>
    <dgm:pt modelId="{968D10D4-C36C-BB44-8D5E-6458AE549C2C}" type="sibTrans" cxnId="{C6E141C8-C190-C747-949F-79119DE118AC}">
      <dgm:prSet/>
      <dgm:spPr/>
      <dgm:t>
        <a:bodyPr/>
        <a:lstStyle/>
        <a:p>
          <a:endParaRPr lang="en-US"/>
        </a:p>
      </dgm:t>
    </dgm:pt>
    <dgm:pt modelId="{3C4B876B-9589-204C-AECA-ADA8B4602AA1}">
      <dgm:prSet phldrT="[Text]"/>
      <dgm:spPr/>
      <dgm:t>
        <a:bodyPr/>
        <a:lstStyle/>
        <a:p>
          <a:r>
            <a:rPr lang="en-US" dirty="0"/>
            <a:t>Describe the object</a:t>
          </a:r>
        </a:p>
      </dgm:t>
    </dgm:pt>
    <dgm:pt modelId="{C6E1105A-DAA2-414F-94BB-108AF5E22541}" type="parTrans" cxnId="{55167F17-1DBD-E944-AC56-CFA6CDD9EC33}">
      <dgm:prSet/>
      <dgm:spPr/>
      <dgm:t>
        <a:bodyPr/>
        <a:lstStyle/>
        <a:p>
          <a:endParaRPr lang="en-US"/>
        </a:p>
      </dgm:t>
    </dgm:pt>
    <dgm:pt modelId="{7B97ECC5-E233-704C-A298-0817C9AE135C}" type="sibTrans" cxnId="{55167F17-1DBD-E944-AC56-CFA6CDD9EC33}">
      <dgm:prSet/>
      <dgm:spPr/>
      <dgm:t>
        <a:bodyPr/>
        <a:lstStyle/>
        <a:p>
          <a:endParaRPr lang="en-US"/>
        </a:p>
      </dgm:t>
    </dgm:pt>
    <dgm:pt modelId="{51814EE8-5E77-D24B-BE39-74DB23AF95B5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2CF92A5-2081-D348-B589-D88F7DEB9D96}" type="parTrans" cxnId="{AD3F1CF8-5AF4-CC4A-979A-D4CC9809C5ED}">
      <dgm:prSet/>
      <dgm:spPr/>
      <dgm:t>
        <a:bodyPr/>
        <a:lstStyle/>
        <a:p>
          <a:endParaRPr lang="en-US"/>
        </a:p>
      </dgm:t>
    </dgm:pt>
    <dgm:pt modelId="{B74B32FD-EC98-664D-9598-23BBBE3AD294}" type="sibTrans" cxnId="{AD3F1CF8-5AF4-CC4A-979A-D4CC9809C5ED}">
      <dgm:prSet/>
      <dgm:spPr/>
      <dgm:t>
        <a:bodyPr/>
        <a:lstStyle/>
        <a:p>
          <a:endParaRPr lang="en-US"/>
        </a:p>
      </dgm:t>
    </dgm:pt>
    <dgm:pt modelId="{6BFCF4E3-C4C0-AC4E-A712-B7C86F0EE2B6}">
      <dgm:prSet phldrT="[Text]"/>
      <dgm:spPr/>
      <dgm:t>
        <a:bodyPr/>
        <a:lstStyle/>
        <a:p>
          <a:r>
            <a:rPr lang="en-US" dirty="0"/>
            <a:t>Compute values</a:t>
          </a:r>
        </a:p>
      </dgm:t>
    </dgm:pt>
    <dgm:pt modelId="{0C0D21DC-5C4E-5947-A06A-ED4F618B9739}" type="parTrans" cxnId="{878FD1B7-6E43-6F40-8170-761B2C3204B8}">
      <dgm:prSet/>
      <dgm:spPr/>
      <dgm:t>
        <a:bodyPr/>
        <a:lstStyle/>
        <a:p>
          <a:endParaRPr lang="en-US"/>
        </a:p>
      </dgm:t>
    </dgm:pt>
    <dgm:pt modelId="{31E91800-F53D-8448-BD92-48753981A5F1}" type="sibTrans" cxnId="{878FD1B7-6E43-6F40-8170-761B2C3204B8}">
      <dgm:prSet/>
      <dgm:spPr/>
      <dgm:t>
        <a:bodyPr/>
        <a:lstStyle/>
        <a:p>
          <a:endParaRPr lang="en-US"/>
        </a:p>
      </dgm:t>
    </dgm:pt>
    <dgm:pt modelId="{E0B88B7D-7C9D-744D-AD38-FDEA480B0B84}">
      <dgm:prSet phldrT="[Text]"/>
      <dgm:spPr/>
      <dgm:t>
        <a:bodyPr/>
        <a:lstStyle/>
        <a:p>
          <a:r>
            <a:rPr lang="en-US" dirty="0"/>
            <a:t>Alter the object</a:t>
          </a:r>
        </a:p>
      </dgm:t>
    </dgm:pt>
    <dgm:pt modelId="{FCDF9798-5E24-884B-AA8E-5323C964B1A2}" type="parTrans" cxnId="{ADFB26B7-D85A-3047-87B9-1411E89917E8}">
      <dgm:prSet/>
      <dgm:spPr/>
      <dgm:t>
        <a:bodyPr/>
        <a:lstStyle/>
        <a:p>
          <a:endParaRPr lang="en-US"/>
        </a:p>
      </dgm:t>
    </dgm:pt>
    <dgm:pt modelId="{65CC9B84-6F4A-6E4D-B01B-BB04003A0A2B}" type="sibTrans" cxnId="{ADFB26B7-D85A-3047-87B9-1411E89917E8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56BDA96-18FE-804B-9690-9B684C0EADBB}" type="pres">
      <dgm:prSet presAssocID="{BA32E36A-4AC0-3E47-BF0D-91E7DD9A1495}" presName="outerSibTrans" presStyleCnt="0"/>
      <dgm:spPr/>
    </dgm:pt>
    <dgm:pt modelId="{B92CD193-B328-3C46-9E87-1CD68ADB3BE1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55167F17-1DBD-E944-AC56-CFA6CDD9EC33}" srcId="{965FBD12-6D82-1746-8FA4-93E78E91847E}" destId="{3C4B876B-9589-204C-AECA-ADA8B4602AA1}" srcOrd="1" destOrd="0" parTransId="{C6E1105A-DAA2-414F-94BB-108AF5E22541}" sibTransId="{7B97ECC5-E233-704C-A298-0817C9AE135C}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93F6903E-7BE3-B045-90E2-791EB9A6BCC7}" type="presOf" srcId="{E0B88B7D-7C9D-744D-AD38-FDEA480B0B84}" destId="{B92CD193-B328-3C46-9E87-1CD68ADB3BE1}" srcOrd="0" destOrd="3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7A089864-DC13-FC43-BFEA-745C917F865D}" type="presOf" srcId="{51814EE8-5E77-D24B-BE39-74DB23AF95B5}" destId="{B92CD193-B328-3C46-9E87-1CD68ADB3BE1}" srcOrd="0" destOrd="1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96B9D9C-369B-9843-A192-46CEBDD1DD25}" type="presOf" srcId="{2813FCB9-A0F6-5E44-9184-D5DE81D4CA43}" destId="{7A39EBF9-7974-3343-8E78-D1FD7F5BFD97}" srcOrd="0" destOrd="1" presId="urn:microsoft.com/office/officeart/2005/8/layout/target2"/>
    <dgm:cxn modelId="{ADFB26B7-D85A-3047-87B9-1411E89917E8}" srcId="{92B7EF97-CA22-E340-96C2-6C46B66E9FB4}" destId="{E0B88B7D-7C9D-744D-AD38-FDEA480B0B84}" srcOrd="2" destOrd="0" parTransId="{FCDF9798-5E24-884B-AA8E-5323C964B1A2}" sibTransId="{65CC9B84-6F4A-6E4D-B01B-BB04003A0A2B}"/>
    <dgm:cxn modelId="{878FD1B7-6E43-6F40-8170-761B2C3204B8}" srcId="{92B7EF97-CA22-E340-96C2-6C46B66E9FB4}" destId="{6BFCF4E3-C4C0-AC4E-A712-B7C86F0EE2B6}" srcOrd="1" destOrd="0" parTransId="{0C0D21DC-5C4E-5947-A06A-ED4F618B9739}" sibTransId="{31E91800-F53D-8448-BD92-48753981A5F1}"/>
    <dgm:cxn modelId="{C6E141C8-C190-C747-949F-79119DE118AC}" srcId="{965FBD12-6D82-1746-8FA4-93E78E91847E}" destId="{2813FCB9-A0F6-5E44-9184-D5DE81D4CA43}" srcOrd="0" destOrd="0" parTransId="{9FD5E5EB-4B3E-4244-9D08-0C6B18E0A29A}" sibTransId="{968D10D4-C36C-BB44-8D5E-6458AE549C2C}"/>
    <dgm:cxn modelId="{255B1DE8-4927-AF4A-9A10-76FDBB3ADF06}" type="presOf" srcId="{92B7EF97-CA22-E340-96C2-6C46B66E9FB4}" destId="{B92CD193-B328-3C46-9E87-1CD68ADB3BE1}" srcOrd="0" destOrd="0" presId="urn:microsoft.com/office/officeart/2005/8/layout/target2"/>
    <dgm:cxn modelId="{8F4882EF-D1DC-C442-90E9-35A97D2AB7A6}" type="presOf" srcId="{6BFCF4E3-C4C0-AC4E-A712-B7C86F0EE2B6}" destId="{B92CD193-B328-3C46-9E87-1CD68ADB3BE1}" srcOrd="0" destOrd="2" presId="urn:microsoft.com/office/officeart/2005/8/layout/target2"/>
    <dgm:cxn modelId="{AD3F1CF8-5AF4-CC4A-979A-D4CC9809C5ED}" srcId="{92B7EF97-CA22-E340-96C2-6C46B66E9FB4}" destId="{51814EE8-5E77-D24B-BE39-74DB23AF95B5}" srcOrd="0" destOrd="0" parTransId="{62CF92A5-2081-D348-B589-D88F7DEB9D96}" sibTransId="{B74B32FD-EC98-664D-9598-23BBBE3AD294}"/>
    <dgm:cxn modelId="{765FF2FD-AEAE-A44E-AB98-4170E55B5077}" type="presOf" srcId="{3C4B876B-9589-204C-AECA-ADA8B4602AA1}" destId="{7A39EBF9-7974-3343-8E78-D1FD7F5BFD97}" srcOrd="0" destOrd="2" presId="urn:microsoft.com/office/officeart/2005/8/layout/target2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1906225F-3925-7548-8C5C-23A56739BCDF}" type="presParOf" srcId="{C8E9AF62-8386-644C-B82A-22B982A9FA1E}" destId="{656BDA96-18FE-804B-9690-9B684C0EADBB}" srcOrd="1" destOrd="0" presId="urn:microsoft.com/office/officeart/2005/8/layout/target2"/>
    <dgm:cxn modelId="{7C80D90C-CA44-E745-AFE9-CA2DBF75C269}" type="presParOf" srcId="{C8E9AF62-8386-644C-B82A-22B982A9FA1E}" destId="{B92CD193-B328-3C46-9E87-1CD68ADB3BE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lProcess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Car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colour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year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model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turn_on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turn_off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2BA54D25-E83A-3A43-9EF4-FCE99DA3C4C7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change_gear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452EEFCB-EAD0-1C48-8AC1-089963715B76}" type="parTrans" cxnId="{311458BF-BAB6-7848-BCD3-54386E6EFC85}">
      <dgm:prSet/>
      <dgm:spPr/>
      <dgm:t>
        <a:bodyPr/>
        <a:lstStyle/>
        <a:p>
          <a:endParaRPr lang="en-US"/>
        </a:p>
      </dgm:t>
    </dgm:pt>
    <dgm:pt modelId="{5FCCB321-18B8-E04A-932E-8750372D7B5D}" type="sibTrans" cxnId="{311458BF-BAB6-7848-BCD3-54386E6EFC85}">
      <dgm:prSet/>
      <dgm:spPr/>
      <dgm:t>
        <a:bodyPr/>
        <a:lstStyle/>
        <a:p>
          <a:endParaRPr lang="en-US"/>
        </a:p>
      </dgm:t>
    </dgm:pt>
    <dgm:pt modelId="{D0A6ED92-2339-7545-9F7E-42086D0350B3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toggle_headlights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77342A69-8A90-2C42-A8BA-4D14B2D5787C}" type="parTrans" cxnId="{8B8E4C64-3922-D447-82DD-5AACB9A133AF}">
      <dgm:prSet/>
      <dgm:spPr/>
      <dgm:t>
        <a:bodyPr/>
        <a:lstStyle/>
        <a:p>
          <a:endParaRPr lang="en-US"/>
        </a:p>
      </dgm:t>
    </dgm:pt>
    <dgm:pt modelId="{1A412E52-A42A-1D41-8B1C-01748ADF1AC4}" type="sibTrans" cxnId="{8B8E4C64-3922-D447-82DD-5AACB9A133AF}">
      <dgm:prSet/>
      <dgm:spPr/>
      <dgm:t>
        <a:bodyPr/>
        <a:lstStyle/>
        <a:p>
          <a:endParaRPr lang="en-US"/>
        </a:p>
      </dgm:t>
    </dgm:pt>
    <dgm:pt modelId="{A6DBF88D-345B-B54F-96A5-B17AE0144475}" type="pres">
      <dgm:prSet presAssocID="{972C692C-1226-5147-BF7B-A7732E227493}" presName="theList" presStyleCnt="0">
        <dgm:presLayoutVars>
          <dgm:dir/>
          <dgm:animLvl val="lvl"/>
          <dgm:resizeHandles val="exact"/>
        </dgm:presLayoutVars>
      </dgm:prSet>
      <dgm:spPr/>
    </dgm:pt>
    <dgm:pt modelId="{842D8688-F75D-6C47-982D-A055DC878724}" type="pres">
      <dgm:prSet presAssocID="{CBAFD553-9A72-0044-A056-37DD8C8FD20B}" presName="compNode" presStyleCnt="0"/>
      <dgm:spPr/>
    </dgm:pt>
    <dgm:pt modelId="{CAD4396B-1D85-8B4E-9AC8-3A0529DBC346}" type="pres">
      <dgm:prSet presAssocID="{CBAFD553-9A72-0044-A056-37DD8C8FD20B}" presName="aNode" presStyleLbl="bgShp" presStyleIdx="0" presStyleCnt="1" custLinFactNeighborX="900" custLinFactNeighborY="2844"/>
      <dgm:spPr/>
    </dgm:pt>
    <dgm:pt modelId="{AADC1989-23DB-E54D-85F6-786E9D7D59F0}" type="pres">
      <dgm:prSet presAssocID="{CBAFD553-9A72-0044-A056-37DD8C8FD20B}" presName="textNode" presStyleLbl="bgShp" presStyleIdx="0" presStyleCnt="1"/>
      <dgm:spPr/>
    </dgm:pt>
    <dgm:pt modelId="{FE2A951F-7A0E-914C-8121-C19894DE1C1A}" type="pres">
      <dgm:prSet presAssocID="{CBAFD553-9A72-0044-A056-37DD8C8FD20B}" presName="compChildNode" presStyleCnt="0"/>
      <dgm:spPr/>
    </dgm:pt>
    <dgm:pt modelId="{165DC9A6-575F-FC48-9C74-BAE284819707}" type="pres">
      <dgm:prSet presAssocID="{CBAFD553-9A72-0044-A056-37DD8C8FD20B}" presName="theInnerList" presStyleCnt="0"/>
      <dgm:spPr/>
    </dgm:pt>
    <dgm:pt modelId="{FCBF78FF-326B-8741-89A2-A2674F9CE3A1}" type="pres">
      <dgm:prSet presAssocID="{965FBD12-6D82-1746-8FA4-93E78E91847E}" presName="childNode" presStyleLbl="node1" presStyleIdx="0" presStyleCnt="7">
        <dgm:presLayoutVars>
          <dgm:bulletEnabled val="1"/>
        </dgm:presLayoutVars>
      </dgm:prSet>
      <dgm:spPr/>
    </dgm:pt>
    <dgm:pt modelId="{33460761-42A0-FD4C-B8E1-A5DB4BA5B2F7}" type="pres">
      <dgm:prSet presAssocID="{965FBD12-6D82-1746-8FA4-93E78E91847E}" presName="aSpace2" presStyleCnt="0"/>
      <dgm:spPr/>
    </dgm:pt>
    <dgm:pt modelId="{585BB1C5-AFA3-2940-84C0-6E627D1B0736}" type="pres">
      <dgm:prSet presAssocID="{CF832302-A853-D648-85B0-12A448944C35}" presName="childNode" presStyleLbl="node1" presStyleIdx="1" presStyleCnt="7">
        <dgm:presLayoutVars>
          <dgm:bulletEnabled val="1"/>
        </dgm:presLayoutVars>
      </dgm:prSet>
      <dgm:spPr/>
    </dgm:pt>
    <dgm:pt modelId="{8DB3384F-2B7D-D641-AB6E-2A20B0B9B1EE}" type="pres">
      <dgm:prSet presAssocID="{CF832302-A853-D648-85B0-12A448944C35}" presName="aSpace2" presStyleCnt="0"/>
      <dgm:spPr/>
    </dgm:pt>
    <dgm:pt modelId="{965BE987-5FE5-1E4C-871B-6F78971E3F85}" type="pres">
      <dgm:prSet presAssocID="{7D23F7EC-F691-ED43-B0A2-0538EDB76747}" presName="childNode" presStyleLbl="node1" presStyleIdx="2" presStyleCnt="7">
        <dgm:presLayoutVars>
          <dgm:bulletEnabled val="1"/>
        </dgm:presLayoutVars>
      </dgm:prSet>
      <dgm:spPr/>
    </dgm:pt>
    <dgm:pt modelId="{A3A498C5-162A-0A48-81D4-E11366FC29C7}" type="pres">
      <dgm:prSet presAssocID="{7D23F7EC-F691-ED43-B0A2-0538EDB76747}" presName="aSpace2" presStyleCnt="0"/>
      <dgm:spPr/>
    </dgm:pt>
    <dgm:pt modelId="{D1EC73EE-2497-C243-9F1B-88DB577FB3C3}" type="pres">
      <dgm:prSet presAssocID="{E8243991-8694-E342-B60B-C494F558A8E1}" presName="childNode" presStyleLbl="node1" presStyleIdx="3" presStyleCnt="7">
        <dgm:presLayoutVars>
          <dgm:bulletEnabled val="1"/>
        </dgm:presLayoutVars>
      </dgm:prSet>
      <dgm:spPr/>
    </dgm:pt>
    <dgm:pt modelId="{5F41420E-9B93-3E41-A590-9724B79410A2}" type="pres">
      <dgm:prSet presAssocID="{E8243991-8694-E342-B60B-C494F558A8E1}" presName="aSpace2" presStyleCnt="0"/>
      <dgm:spPr/>
    </dgm:pt>
    <dgm:pt modelId="{D5F09AC6-3548-A74E-9581-A310B5FC1667}" type="pres">
      <dgm:prSet presAssocID="{4386D266-DDEF-994B-9E26-AF1BCF713598}" presName="childNode" presStyleLbl="node1" presStyleIdx="4" presStyleCnt="7">
        <dgm:presLayoutVars>
          <dgm:bulletEnabled val="1"/>
        </dgm:presLayoutVars>
      </dgm:prSet>
      <dgm:spPr/>
    </dgm:pt>
    <dgm:pt modelId="{C3B68F37-5149-BC43-BCCC-E3DFF763A1A3}" type="pres">
      <dgm:prSet presAssocID="{4386D266-DDEF-994B-9E26-AF1BCF713598}" presName="aSpace2" presStyleCnt="0"/>
      <dgm:spPr/>
    </dgm:pt>
    <dgm:pt modelId="{9A84ABAF-56F8-7440-9998-E10D91D28703}" type="pres">
      <dgm:prSet presAssocID="{2BA54D25-E83A-3A43-9EF4-FCE99DA3C4C7}" presName="childNode" presStyleLbl="node1" presStyleIdx="5" presStyleCnt="7">
        <dgm:presLayoutVars>
          <dgm:bulletEnabled val="1"/>
        </dgm:presLayoutVars>
      </dgm:prSet>
      <dgm:spPr/>
    </dgm:pt>
    <dgm:pt modelId="{AD92AADC-FDD4-A247-B1E2-AEAB4D34D4CC}" type="pres">
      <dgm:prSet presAssocID="{2BA54D25-E83A-3A43-9EF4-FCE99DA3C4C7}" presName="aSpace2" presStyleCnt="0"/>
      <dgm:spPr/>
    </dgm:pt>
    <dgm:pt modelId="{C4F4684B-4AEE-684F-A49D-AE880015C97B}" type="pres">
      <dgm:prSet presAssocID="{D0A6ED92-2339-7545-9F7E-42086D0350B3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79DF4910-C377-5B40-92A1-EFC41B12E6FB}" type="presOf" srcId="{4386D266-DDEF-994B-9E26-AF1BCF713598}" destId="{D5F09AC6-3548-A74E-9581-A310B5FC1667}" srcOrd="0" destOrd="0" presId="urn:microsoft.com/office/officeart/2005/8/layout/lProcess2"/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56999836-A6F3-C148-B43A-ACBF203EF3FA}" type="presOf" srcId="{CBAFD553-9A72-0044-A056-37DD8C8FD20B}" destId="{AADC1989-23DB-E54D-85F6-786E9D7D59F0}" srcOrd="1" destOrd="0" presId="urn:microsoft.com/office/officeart/2005/8/layout/lProcess2"/>
    <dgm:cxn modelId="{4A789B3A-2DC7-0946-A23B-FD9E2ABC4764}" type="presOf" srcId="{965FBD12-6D82-1746-8FA4-93E78E91847E}" destId="{FCBF78FF-326B-8741-89A2-A2674F9CE3A1}" srcOrd="0" destOrd="0" presId="urn:microsoft.com/office/officeart/2005/8/layout/lProcess2"/>
    <dgm:cxn modelId="{B0F35659-911C-0E42-9034-B48A6CFE5BDC}" type="presOf" srcId="{2BA54D25-E83A-3A43-9EF4-FCE99DA3C4C7}" destId="{9A84ABAF-56F8-7440-9998-E10D91D28703}" srcOrd="0" destOrd="0" presId="urn:microsoft.com/office/officeart/2005/8/layout/lProcess2"/>
    <dgm:cxn modelId="{8B8E4C64-3922-D447-82DD-5AACB9A133AF}" srcId="{CBAFD553-9A72-0044-A056-37DD8C8FD20B}" destId="{D0A6ED92-2339-7545-9F7E-42086D0350B3}" srcOrd="6" destOrd="0" parTransId="{77342A69-8A90-2C42-A8BA-4D14B2D5787C}" sibTransId="{1A412E52-A42A-1D41-8B1C-01748ADF1AC4}"/>
    <dgm:cxn modelId="{3F764166-594D-8E40-A899-5F4944559D1C}" type="presOf" srcId="{972C692C-1226-5147-BF7B-A7732E227493}" destId="{A6DBF88D-345B-B54F-96A5-B17AE0144475}" srcOrd="0" destOrd="0" presId="urn:microsoft.com/office/officeart/2005/8/layout/lProcess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FD2C6C95-FEAA-C748-A12C-F3E5B97CECB9}" type="presOf" srcId="{E8243991-8694-E342-B60B-C494F558A8E1}" destId="{D1EC73EE-2497-C243-9F1B-88DB577FB3C3}" srcOrd="0" destOrd="0" presId="urn:microsoft.com/office/officeart/2005/8/layout/lProcess2"/>
    <dgm:cxn modelId="{311458BF-BAB6-7848-BCD3-54386E6EFC85}" srcId="{CBAFD553-9A72-0044-A056-37DD8C8FD20B}" destId="{2BA54D25-E83A-3A43-9EF4-FCE99DA3C4C7}" srcOrd="5" destOrd="0" parTransId="{452EEFCB-EAD0-1C48-8AC1-089963715B76}" sibTransId="{5FCCB321-18B8-E04A-932E-8750372D7B5D}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B629B4D0-ED9B-8443-9D86-9A9746FDF162}" type="presOf" srcId="{7D23F7EC-F691-ED43-B0A2-0538EDB76747}" destId="{965BE987-5FE5-1E4C-871B-6F78971E3F85}" srcOrd="0" destOrd="0" presId="urn:microsoft.com/office/officeart/2005/8/layout/lProcess2"/>
    <dgm:cxn modelId="{EA5622DC-CC73-3E41-B21D-9CEAC191F118}" type="presOf" srcId="{CF832302-A853-D648-85B0-12A448944C35}" destId="{585BB1C5-AFA3-2940-84C0-6E627D1B0736}" srcOrd="0" destOrd="0" presId="urn:microsoft.com/office/officeart/2005/8/layout/lProcess2"/>
    <dgm:cxn modelId="{46AEF7DC-1BF5-5543-B28E-3E3E9E3BE06E}" type="presOf" srcId="{D0A6ED92-2339-7545-9F7E-42086D0350B3}" destId="{C4F4684B-4AEE-684F-A49D-AE880015C97B}" srcOrd="0" destOrd="0" presId="urn:microsoft.com/office/officeart/2005/8/layout/lProcess2"/>
    <dgm:cxn modelId="{58A650E5-F344-7440-873F-04B2F06230F7}" type="presOf" srcId="{CBAFD553-9A72-0044-A056-37DD8C8FD20B}" destId="{CAD4396B-1D85-8B4E-9AC8-3A0529DBC346}" srcOrd="0" destOrd="0" presId="urn:microsoft.com/office/officeart/2005/8/layout/lProcess2"/>
    <dgm:cxn modelId="{BD899DFF-F572-E247-96F1-280184188B84}" type="presParOf" srcId="{A6DBF88D-345B-B54F-96A5-B17AE0144475}" destId="{842D8688-F75D-6C47-982D-A055DC878724}" srcOrd="0" destOrd="0" presId="urn:microsoft.com/office/officeart/2005/8/layout/lProcess2"/>
    <dgm:cxn modelId="{45340596-AE65-274A-BB07-5457B059AB9D}" type="presParOf" srcId="{842D8688-F75D-6C47-982D-A055DC878724}" destId="{CAD4396B-1D85-8B4E-9AC8-3A0529DBC346}" srcOrd="0" destOrd="0" presId="urn:microsoft.com/office/officeart/2005/8/layout/lProcess2"/>
    <dgm:cxn modelId="{41584154-EE04-8A48-BD37-4A1BAEFCC96D}" type="presParOf" srcId="{842D8688-F75D-6C47-982D-A055DC878724}" destId="{AADC1989-23DB-E54D-85F6-786E9D7D59F0}" srcOrd="1" destOrd="0" presId="urn:microsoft.com/office/officeart/2005/8/layout/lProcess2"/>
    <dgm:cxn modelId="{21B1F2F2-B46D-F44D-BF81-4F7EEC683570}" type="presParOf" srcId="{842D8688-F75D-6C47-982D-A055DC878724}" destId="{FE2A951F-7A0E-914C-8121-C19894DE1C1A}" srcOrd="2" destOrd="0" presId="urn:microsoft.com/office/officeart/2005/8/layout/lProcess2"/>
    <dgm:cxn modelId="{BD964698-9A48-2646-8BE1-18635286EAAE}" type="presParOf" srcId="{FE2A951F-7A0E-914C-8121-C19894DE1C1A}" destId="{165DC9A6-575F-FC48-9C74-BAE284819707}" srcOrd="0" destOrd="0" presId="urn:microsoft.com/office/officeart/2005/8/layout/lProcess2"/>
    <dgm:cxn modelId="{2EDF3FE6-F540-634A-BA6B-904D3E081570}" type="presParOf" srcId="{165DC9A6-575F-FC48-9C74-BAE284819707}" destId="{FCBF78FF-326B-8741-89A2-A2674F9CE3A1}" srcOrd="0" destOrd="0" presId="urn:microsoft.com/office/officeart/2005/8/layout/lProcess2"/>
    <dgm:cxn modelId="{BE6A6A53-2DB6-3444-B9CB-785B809BDC14}" type="presParOf" srcId="{165DC9A6-575F-FC48-9C74-BAE284819707}" destId="{33460761-42A0-FD4C-B8E1-A5DB4BA5B2F7}" srcOrd="1" destOrd="0" presId="urn:microsoft.com/office/officeart/2005/8/layout/lProcess2"/>
    <dgm:cxn modelId="{4342EF4F-3FCE-2946-AB97-79605188C2BE}" type="presParOf" srcId="{165DC9A6-575F-FC48-9C74-BAE284819707}" destId="{585BB1C5-AFA3-2940-84C0-6E627D1B0736}" srcOrd="2" destOrd="0" presId="urn:microsoft.com/office/officeart/2005/8/layout/lProcess2"/>
    <dgm:cxn modelId="{9769783C-1599-3044-9958-999CB1C4D531}" type="presParOf" srcId="{165DC9A6-575F-FC48-9C74-BAE284819707}" destId="{8DB3384F-2B7D-D641-AB6E-2A20B0B9B1EE}" srcOrd="3" destOrd="0" presId="urn:microsoft.com/office/officeart/2005/8/layout/lProcess2"/>
    <dgm:cxn modelId="{FB6D2982-5348-F641-B1D7-FA7DDC6A3EF9}" type="presParOf" srcId="{165DC9A6-575F-FC48-9C74-BAE284819707}" destId="{965BE987-5FE5-1E4C-871B-6F78971E3F85}" srcOrd="4" destOrd="0" presId="urn:microsoft.com/office/officeart/2005/8/layout/lProcess2"/>
    <dgm:cxn modelId="{47BB4DA5-261E-3F4C-AE27-B754A147A76A}" type="presParOf" srcId="{165DC9A6-575F-FC48-9C74-BAE284819707}" destId="{A3A498C5-162A-0A48-81D4-E11366FC29C7}" srcOrd="5" destOrd="0" presId="urn:microsoft.com/office/officeart/2005/8/layout/lProcess2"/>
    <dgm:cxn modelId="{3663E046-004F-6A4B-9E2F-B1BEA168C141}" type="presParOf" srcId="{165DC9A6-575F-FC48-9C74-BAE284819707}" destId="{D1EC73EE-2497-C243-9F1B-88DB577FB3C3}" srcOrd="6" destOrd="0" presId="urn:microsoft.com/office/officeart/2005/8/layout/lProcess2"/>
    <dgm:cxn modelId="{7FAFDC6A-FDB3-CD44-A787-61B790C7E7A4}" type="presParOf" srcId="{165DC9A6-575F-FC48-9C74-BAE284819707}" destId="{5F41420E-9B93-3E41-A590-9724B79410A2}" srcOrd="7" destOrd="0" presId="urn:microsoft.com/office/officeart/2005/8/layout/lProcess2"/>
    <dgm:cxn modelId="{CAF9E1D0-CD1D-5A4B-A591-68F0F5E0AA1A}" type="presParOf" srcId="{165DC9A6-575F-FC48-9C74-BAE284819707}" destId="{D5F09AC6-3548-A74E-9581-A310B5FC1667}" srcOrd="8" destOrd="0" presId="urn:microsoft.com/office/officeart/2005/8/layout/lProcess2"/>
    <dgm:cxn modelId="{C2DE895A-90C4-1140-9DCD-1FE8F9D3CC52}" type="presParOf" srcId="{165DC9A6-575F-FC48-9C74-BAE284819707}" destId="{C3B68F37-5149-BC43-BCCC-E3DFF763A1A3}" srcOrd="9" destOrd="0" presId="urn:microsoft.com/office/officeart/2005/8/layout/lProcess2"/>
    <dgm:cxn modelId="{8CD134F5-53AC-9945-B014-813459E4A367}" type="presParOf" srcId="{165DC9A6-575F-FC48-9C74-BAE284819707}" destId="{9A84ABAF-56F8-7440-9998-E10D91D28703}" srcOrd="10" destOrd="0" presId="urn:microsoft.com/office/officeart/2005/8/layout/lProcess2"/>
    <dgm:cxn modelId="{85A41871-D1D0-0F43-B0BD-D5EACC5D459A}" type="presParOf" srcId="{165DC9A6-575F-FC48-9C74-BAE284819707}" destId="{AD92AADC-FDD4-A247-B1E2-AEAB4D34D4CC}" srcOrd="11" destOrd="0" presId="urn:microsoft.com/office/officeart/2005/8/layout/lProcess2"/>
    <dgm:cxn modelId="{DF00EA48-68CA-174C-BC33-0E635B2B8FF8}" type="presParOf" srcId="{165DC9A6-575F-FC48-9C74-BAE284819707}" destId="{C4F4684B-4AEE-684F-A49D-AE880015C97B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lProcess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Mouse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height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weight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age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sex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genotype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F6679F7C-97D2-4B45-ACFC-1406F9D2987C}" type="pres">
      <dgm:prSet presAssocID="{972C692C-1226-5147-BF7B-A7732E227493}" presName="theList" presStyleCnt="0">
        <dgm:presLayoutVars>
          <dgm:dir/>
          <dgm:animLvl val="lvl"/>
          <dgm:resizeHandles val="exact"/>
        </dgm:presLayoutVars>
      </dgm:prSet>
      <dgm:spPr/>
    </dgm:pt>
    <dgm:pt modelId="{3D08AB2B-5055-B947-B955-B704C43D7EFA}" type="pres">
      <dgm:prSet presAssocID="{CBAFD553-9A72-0044-A056-37DD8C8FD20B}" presName="compNode" presStyleCnt="0"/>
      <dgm:spPr/>
    </dgm:pt>
    <dgm:pt modelId="{D25BC33E-CD18-0E4C-AD48-E08350F75707}" type="pres">
      <dgm:prSet presAssocID="{CBAFD553-9A72-0044-A056-37DD8C8FD20B}" presName="aNode" presStyleLbl="bgShp" presStyleIdx="0" presStyleCnt="1" custLinFactNeighborX="-5584"/>
      <dgm:spPr/>
    </dgm:pt>
    <dgm:pt modelId="{91C9DF93-E18B-E449-88EF-9A897B17C443}" type="pres">
      <dgm:prSet presAssocID="{CBAFD553-9A72-0044-A056-37DD8C8FD20B}" presName="textNode" presStyleLbl="bgShp" presStyleIdx="0" presStyleCnt="1"/>
      <dgm:spPr/>
    </dgm:pt>
    <dgm:pt modelId="{6B6CDABC-D63C-2245-8229-9A8DEBD7ECCD}" type="pres">
      <dgm:prSet presAssocID="{CBAFD553-9A72-0044-A056-37DD8C8FD20B}" presName="compChildNode" presStyleCnt="0"/>
      <dgm:spPr/>
    </dgm:pt>
    <dgm:pt modelId="{B43F950B-4438-AE48-B44A-E9DA686FEF40}" type="pres">
      <dgm:prSet presAssocID="{CBAFD553-9A72-0044-A056-37DD8C8FD20B}" presName="theInnerList" presStyleCnt="0"/>
      <dgm:spPr/>
    </dgm:pt>
    <dgm:pt modelId="{C3309439-A74B-4D4D-BCE2-35F4CAEA68C9}" type="pres">
      <dgm:prSet presAssocID="{965FBD12-6D82-1746-8FA4-93E78E91847E}" presName="childNode" presStyleLbl="node1" presStyleIdx="0" presStyleCnt="5">
        <dgm:presLayoutVars>
          <dgm:bulletEnabled val="1"/>
        </dgm:presLayoutVars>
      </dgm:prSet>
      <dgm:spPr/>
    </dgm:pt>
    <dgm:pt modelId="{AF629CEC-92F6-7545-801B-AD71C4B75379}" type="pres">
      <dgm:prSet presAssocID="{965FBD12-6D82-1746-8FA4-93E78E91847E}" presName="aSpace2" presStyleCnt="0"/>
      <dgm:spPr/>
    </dgm:pt>
    <dgm:pt modelId="{79165CFF-5342-804A-B393-E8A822045C58}" type="pres">
      <dgm:prSet presAssocID="{CF832302-A853-D648-85B0-12A448944C35}" presName="childNode" presStyleLbl="node1" presStyleIdx="1" presStyleCnt="5">
        <dgm:presLayoutVars>
          <dgm:bulletEnabled val="1"/>
        </dgm:presLayoutVars>
      </dgm:prSet>
      <dgm:spPr/>
    </dgm:pt>
    <dgm:pt modelId="{D08BAB5A-2BBF-FD4D-B0AF-6FB7019DABED}" type="pres">
      <dgm:prSet presAssocID="{CF832302-A853-D648-85B0-12A448944C35}" presName="aSpace2" presStyleCnt="0"/>
      <dgm:spPr/>
    </dgm:pt>
    <dgm:pt modelId="{F8B2307F-3254-C24B-9CDF-72C855403A86}" type="pres">
      <dgm:prSet presAssocID="{7D23F7EC-F691-ED43-B0A2-0538EDB76747}" presName="childNode" presStyleLbl="node1" presStyleIdx="2" presStyleCnt="5">
        <dgm:presLayoutVars>
          <dgm:bulletEnabled val="1"/>
        </dgm:presLayoutVars>
      </dgm:prSet>
      <dgm:spPr/>
    </dgm:pt>
    <dgm:pt modelId="{B9DFB2B5-AE90-D54A-9D65-81520056F2EF}" type="pres">
      <dgm:prSet presAssocID="{7D23F7EC-F691-ED43-B0A2-0538EDB76747}" presName="aSpace2" presStyleCnt="0"/>
      <dgm:spPr/>
    </dgm:pt>
    <dgm:pt modelId="{1A4DD6A7-DE69-E842-9292-CB8933A99350}" type="pres">
      <dgm:prSet presAssocID="{E8243991-8694-E342-B60B-C494F558A8E1}" presName="childNode" presStyleLbl="node1" presStyleIdx="3" presStyleCnt="5">
        <dgm:presLayoutVars>
          <dgm:bulletEnabled val="1"/>
        </dgm:presLayoutVars>
      </dgm:prSet>
      <dgm:spPr/>
    </dgm:pt>
    <dgm:pt modelId="{5812711A-61A2-694D-94AA-F2F04344BEBE}" type="pres">
      <dgm:prSet presAssocID="{E8243991-8694-E342-B60B-C494F558A8E1}" presName="aSpace2" presStyleCnt="0"/>
      <dgm:spPr/>
    </dgm:pt>
    <dgm:pt modelId="{F92C02C6-9E37-4244-8FE1-B6B044EF19B5}" type="pres">
      <dgm:prSet presAssocID="{4386D266-DDEF-994B-9E26-AF1BCF713598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5ABBC813-D92D-5343-8221-2BBD0C04585B}" type="presOf" srcId="{972C692C-1226-5147-BF7B-A7732E227493}" destId="{F6679F7C-97D2-4B45-ACFC-1406F9D2987C}" srcOrd="0" destOrd="0" presId="urn:microsoft.com/office/officeart/2005/8/layout/lProcess2"/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163ADA30-BAE3-D346-9EA2-06DF71B88F93}" type="presOf" srcId="{CBAFD553-9A72-0044-A056-37DD8C8FD20B}" destId="{91C9DF93-E18B-E449-88EF-9A897B17C443}" srcOrd="1" destOrd="0" presId="urn:microsoft.com/office/officeart/2005/8/layout/lProcess2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41F9FC3F-D20D-5043-9E87-9B93FBB940F4}" type="presOf" srcId="{CBAFD553-9A72-0044-A056-37DD8C8FD20B}" destId="{D25BC33E-CD18-0E4C-AD48-E08350F75707}" srcOrd="0" destOrd="0" presId="urn:microsoft.com/office/officeart/2005/8/layout/lProcess2"/>
    <dgm:cxn modelId="{4D4E3D6B-5895-6246-9938-88C3451E866F}" type="presOf" srcId="{E8243991-8694-E342-B60B-C494F558A8E1}" destId="{1A4DD6A7-DE69-E842-9292-CB8933A99350}" srcOrd="0" destOrd="0" presId="urn:microsoft.com/office/officeart/2005/8/layout/lProcess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4CBA4B6D-707C-5E4F-B496-7C4408731A84}" type="presOf" srcId="{4386D266-DDEF-994B-9E26-AF1BCF713598}" destId="{F92C02C6-9E37-4244-8FE1-B6B044EF19B5}" srcOrd="0" destOrd="0" presId="urn:microsoft.com/office/officeart/2005/8/layout/lProcess2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D241EA6-DFE1-2E4F-B355-71F5BFA5DF7A}" type="presOf" srcId="{CF832302-A853-D648-85B0-12A448944C35}" destId="{79165CFF-5342-804A-B393-E8A822045C58}" srcOrd="0" destOrd="0" presId="urn:microsoft.com/office/officeart/2005/8/layout/lProcess2"/>
    <dgm:cxn modelId="{C1A3D3B4-E976-E742-A43C-E57882BC49F6}" type="presOf" srcId="{965FBD12-6D82-1746-8FA4-93E78E91847E}" destId="{C3309439-A74B-4D4D-BCE2-35F4CAEA68C9}" srcOrd="0" destOrd="0" presId="urn:microsoft.com/office/officeart/2005/8/layout/lProcess2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95A701D3-EEBA-8847-87D0-6E06927199DC}" type="presOf" srcId="{7D23F7EC-F691-ED43-B0A2-0538EDB76747}" destId="{F8B2307F-3254-C24B-9CDF-72C855403A86}" srcOrd="0" destOrd="0" presId="urn:microsoft.com/office/officeart/2005/8/layout/lProcess2"/>
    <dgm:cxn modelId="{0D6BA93D-3A6A-CE4E-9A9B-992EE675B96E}" type="presParOf" srcId="{F6679F7C-97D2-4B45-ACFC-1406F9D2987C}" destId="{3D08AB2B-5055-B947-B955-B704C43D7EFA}" srcOrd="0" destOrd="0" presId="urn:microsoft.com/office/officeart/2005/8/layout/lProcess2"/>
    <dgm:cxn modelId="{49106C89-5AEF-BF4F-9C2F-1514B1E4A7A6}" type="presParOf" srcId="{3D08AB2B-5055-B947-B955-B704C43D7EFA}" destId="{D25BC33E-CD18-0E4C-AD48-E08350F75707}" srcOrd="0" destOrd="0" presId="urn:microsoft.com/office/officeart/2005/8/layout/lProcess2"/>
    <dgm:cxn modelId="{0BF8FC44-AB5B-A142-967B-D58797F95B29}" type="presParOf" srcId="{3D08AB2B-5055-B947-B955-B704C43D7EFA}" destId="{91C9DF93-E18B-E449-88EF-9A897B17C443}" srcOrd="1" destOrd="0" presId="urn:microsoft.com/office/officeart/2005/8/layout/lProcess2"/>
    <dgm:cxn modelId="{DEC31A59-F24A-874A-A9B9-292A3D8926B5}" type="presParOf" srcId="{3D08AB2B-5055-B947-B955-B704C43D7EFA}" destId="{6B6CDABC-D63C-2245-8229-9A8DEBD7ECCD}" srcOrd="2" destOrd="0" presId="urn:microsoft.com/office/officeart/2005/8/layout/lProcess2"/>
    <dgm:cxn modelId="{564EA9B3-1FD3-6D40-B8EA-8F77566C965F}" type="presParOf" srcId="{6B6CDABC-D63C-2245-8229-9A8DEBD7ECCD}" destId="{B43F950B-4438-AE48-B44A-E9DA686FEF40}" srcOrd="0" destOrd="0" presId="urn:microsoft.com/office/officeart/2005/8/layout/lProcess2"/>
    <dgm:cxn modelId="{B31D7372-5943-D044-95B4-3377091AB90C}" type="presParOf" srcId="{B43F950B-4438-AE48-B44A-E9DA686FEF40}" destId="{C3309439-A74B-4D4D-BCE2-35F4CAEA68C9}" srcOrd="0" destOrd="0" presId="urn:microsoft.com/office/officeart/2005/8/layout/lProcess2"/>
    <dgm:cxn modelId="{7457C110-6571-7C4E-8EEA-ADDB374FA2FD}" type="presParOf" srcId="{B43F950B-4438-AE48-B44A-E9DA686FEF40}" destId="{AF629CEC-92F6-7545-801B-AD71C4B75379}" srcOrd="1" destOrd="0" presId="urn:microsoft.com/office/officeart/2005/8/layout/lProcess2"/>
    <dgm:cxn modelId="{E4818F38-2E08-3849-B27E-39F3AB17DA28}" type="presParOf" srcId="{B43F950B-4438-AE48-B44A-E9DA686FEF40}" destId="{79165CFF-5342-804A-B393-E8A822045C58}" srcOrd="2" destOrd="0" presId="urn:microsoft.com/office/officeart/2005/8/layout/lProcess2"/>
    <dgm:cxn modelId="{7F622513-EF96-6147-ABD0-CDC33437A88D}" type="presParOf" srcId="{B43F950B-4438-AE48-B44A-E9DA686FEF40}" destId="{D08BAB5A-2BBF-FD4D-B0AF-6FB7019DABED}" srcOrd="3" destOrd="0" presId="urn:microsoft.com/office/officeart/2005/8/layout/lProcess2"/>
    <dgm:cxn modelId="{D84E4DFD-B8EE-1B4E-BD0C-73D507CC72C4}" type="presParOf" srcId="{B43F950B-4438-AE48-B44A-E9DA686FEF40}" destId="{F8B2307F-3254-C24B-9CDF-72C855403A86}" srcOrd="4" destOrd="0" presId="urn:microsoft.com/office/officeart/2005/8/layout/lProcess2"/>
    <dgm:cxn modelId="{B6B70E31-A2AC-EC41-8D71-4F7E4C1709FD}" type="presParOf" srcId="{B43F950B-4438-AE48-B44A-E9DA686FEF40}" destId="{B9DFB2B5-AE90-D54A-9D65-81520056F2EF}" srcOrd="5" destOrd="0" presId="urn:microsoft.com/office/officeart/2005/8/layout/lProcess2"/>
    <dgm:cxn modelId="{6CFE7CAB-E3FD-D546-8E19-C82987A5186B}" type="presParOf" srcId="{B43F950B-4438-AE48-B44A-E9DA686FEF40}" destId="{1A4DD6A7-DE69-E842-9292-CB8933A99350}" srcOrd="6" destOrd="0" presId="urn:microsoft.com/office/officeart/2005/8/layout/lProcess2"/>
    <dgm:cxn modelId="{0E607F70-C082-EE41-8EB6-116BF26F3C38}" type="presParOf" srcId="{B43F950B-4438-AE48-B44A-E9DA686FEF40}" destId="{5812711A-61A2-694D-94AA-F2F04344BEBE}" srcOrd="7" destOrd="0" presId="urn:microsoft.com/office/officeart/2005/8/layout/lProcess2"/>
    <dgm:cxn modelId="{6E0391C9-C742-0C4B-B93B-DE4CBA4B320E}" type="presParOf" srcId="{B43F950B-4438-AE48-B44A-E9DA686FEF40}" destId="{F92C02C6-9E37-4244-8FE1-B6B044EF19B5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F7BD4-9474-524C-A022-C7083DFB7E07}">
      <dsp:nvSpPr>
        <dsp:cNvPr id="0" name=""/>
        <dsp:cNvSpPr/>
      </dsp:nvSpPr>
      <dsp:spPr>
        <a:xfrm>
          <a:off x="284005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DNA</a:t>
          </a:r>
        </a:p>
      </dsp:txBody>
      <dsp:txXfrm>
        <a:off x="314627" y="33718"/>
        <a:ext cx="2029809" cy="984282"/>
      </dsp:txXfrm>
    </dsp:sp>
    <dsp:sp modelId="{742E460F-5C58-9E4A-9349-5F5C97F9AC41}">
      <dsp:nvSpPr>
        <dsp:cNvPr id="0" name=""/>
        <dsp:cNvSpPr/>
      </dsp:nvSpPr>
      <dsp:spPr>
        <a:xfrm>
          <a:off x="493111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956CD-D321-2144-8ABC-2A90093E6F9B}">
      <dsp:nvSpPr>
        <dsp:cNvPr id="0" name=""/>
        <dsp:cNvSpPr/>
      </dsp:nvSpPr>
      <dsp:spPr>
        <a:xfrm>
          <a:off x="702216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732838" y="1340627"/>
        <a:ext cx="1611599" cy="984282"/>
      </dsp:txXfrm>
    </dsp:sp>
    <dsp:sp modelId="{48AED4B5-0E67-DE4B-8E1C-64CDF3E9F79E}">
      <dsp:nvSpPr>
        <dsp:cNvPr id="0" name=""/>
        <dsp:cNvSpPr/>
      </dsp:nvSpPr>
      <dsp:spPr>
        <a:xfrm>
          <a:off x="493111" y="1048623"/>
          <a:ext cx="209105" cy="209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053"/>
              </a:lnTo>
              <a:lnTo>
                <a:pt x="209105" y="20910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3902A-728F-8D41-A413-730348FCDC44}">
      <dsp:nvSpPr>
        <dsp:cNvPr id="0" name=""/>
        <dsp:cNvSpPr/>
      </dsp:nvSpPr>
      <dsp:spPr>
        <a:xfrm>
          <a:off x="702216" y="2616914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transcribe()</a:t>
          </a:r>
        </a:p>
      </dsp:txBody>
      <dsp:txXfrm>
        <a:off x="732838" y="2647536"/>
        <a:ext cx="1611599" cy="984282"/>
      </dsp:txXfrm>
    </dsp:sp>
    <dsp:sp modelId="{EC5DB5DA-713A-3D42-AADB-175FB76FC6A1}">
      <dsp:nvSpPr>
        <dsp:cNvPr id="0" name=""/>
        <dsp:cNvSpPr/>
      </dsp:nvSpPr>
      <dsp:spPr>
        <a:xfrm>
          <a:off x="2897823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RNA</a:t>
          </a:r>
        </a:p>
      </dsp:txBody>
      <dsp:txXfrm>
        <a:off x="2928445" y="33718"/>
        <a:ext cx="2029809" cy="984282"/>
      </dsp:txXfrm>
    </dsp:sp>
    <dsp:sp modelId="{9AC769C7-A8A9-AA4C-B6E5-062FAEF6E442}">
      <dsp:nvSpPr>
        <dsp:cNvPr id="0" name=""/>
        <dsp:cNvSpPr/>
      </dsp:nvSpPr>
      <dsp:spPr>
        <a:xfrm>
          <a:off x="3106928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E1DB0-5F19-BB40-B866-94240BB1C9A9}">
      <dsp:nvSpPr>
        <dsp:cNvPr id="0" name=""/>
        <dsp:cNvSpPr/>
      </dsp:nvSpPr>
      <dsp:spPr>
        <a:xfrm>
          <a:off x="3316033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3346655" y="1340627"/>
        <a:ext cx="1611599" cy="984282"/>
      </dsp:txXfrm>
    </dsp:sp>
    <dsp:sp modelId="{D1ADE4A9-EC3D-2D4F-8CA5-981D22A87616}">
      <dsp:nvSpPr>
        <dsp:cNvPr id="0" name=""/>
        <dsp:cNvSpPr/>
      </dsp:nvSpPr>
      <dsp:spPr>
        <a:xfrm>
          <a:off x="3106928" y="1048623"/>
          <a:ext cx="209105" cy="209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053"/>
              </a:lnTo>
              <a:lnTo>
                <a:pt x="209105" y="20910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FDE8C-D5FA-8849-B14D-5170B422236E}">
      <dsp:nvSpPr>
        <dsp:cNvPr id="0" name=""/>
        <dsp:cNvSpPr/>
      </dsp:nvSpPr>
      <dsp:spPr>
        <a:xfrm>
          <a:off x="3316033" y="2616914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translate()</a:t>
          </a:r>
        </a:p>
      </dsp:txBody>
      <dsp:txXfrm>
        <a:off x="3346655" y="2647536"/>
        <a:ext cx="1611599" cy="984282"/>
      </dsp:txXfrm>
    </dsp:sp>
    <dsp:sp modelId="{5FDFE8D0-5781-974A-8460-8B54FBA5AE33}">
      <dsp:nvSpPr>
        <dsp:cNvPr id="0" name=""/>
        <dsp:cNvSpPr/>
      </dsp:nvSpPr>
      <dsp:spPr>
        <a:xfrm>
          <a:off x="5511640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Protein</a:t>
          </a:r>
        </a:p>
      </dsp:txBody>
      <dsp:txXfrm>
        <a:off x="5542262" y="33718"/>
        <a:ext cx="2029809" cy="984282"/>
      </dsp:txXfrm>
    </dsp:sp>
    <dsp:sp modelId="{DB07105C-074F-074A-899C-75EA4383A11D}">
      <dsp:nvSpPr>
        <dsp:cNvPr id="0" name=""/>
        <dsp:cNvSpPr/>
      </dsp:nvSpPr>
      <dsp:spPr>
        <a:xfrm>
          <a:off x="5720745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64AD0-8277-0246-B1F8-F21A8873ACA6}">
      <dsp:nvSpPr>
        <dsp:cNvPr id="0" name=""/>
        <dsp:cNvSpPr/>
      </dsp:nvSpPr>
      <dsp:spPr>
        <a:xfrm>
          <a:off x="5929851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5960473" y="1340627"/>
        <a:ext cx="1611599" cy="984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7886700" cy="435133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686347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Object</a:t>
          </a:r>
        </a:p>
      </dsp:txBody>
      <dsp:txXfrm>
        <a:off x="108329" y="108329"/>
        <a:ext cx="7670042" cy="4134680"/>
      </dsp:txXfrm>
    </dsp:sp>
    <dsp:sp modelId="{7A39EBF9-7974-3343-8E78-D1FD7F5BFD97}">
      <dsp:nvSpPr>
        <dsp:cNvPr id="0" name=""/>
        <dsp:cNvSpPr/>
      </dsp:nvSpPr>
      <dsp:spPr>
        <a:xfrm>
          <a:off x="197167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Attributes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Describe the object</a:t>
          </a:r>
        </a:p>
      </dsp:txBody>
      <dsp:txXfrm>
        <a:off x="257385" y="2018320"/>
        <a:ext cx="3592821" cy="1837666"/>
      </dsp:txXfrm>
    </dsp:sp>
    <dsp:sp modelId="{B92CD193-B328-3C46-9E87-1CD68ADB3BE1}">
      <dsp:nvSpPr>
        <dsp:cNvPr id="0" name=""/>
        <dsp:cNvSpPr/>
      </dsp:nvSpPr>
      <dsp:spPr>
        <a:xfrm>
          <a:off x="3969054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Methods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Functions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Compute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Alter the object</a:t>
          </a:r>
        </a:p>
      </dsp:txBody>
      <dsp:txXfrm>
        <a:off x="4029272" y="2018320"/>
        <a:ext cx="3592821" cy="1837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4396B-1D85-8B4E-9AC8-3A0529DBC346}">
      <dsp:nvSpPr>
        <dsp:cNvPr id="0" name=""/>
        <dsp:cNvSpPr/>
      </dsp:nvSpPr>
      <dsp:spPr>
        <a:xfrm>
          <a:off x="0" y="0"/>
          <a:ext cx="3943350" cy="44045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Consolas" panose="020B0609020204030204" pitchFamily="49" charset="0"/>
              <a:cs typeface="Consolas" panose="020B0609020204030204" pitchFamily="49" charset="0"/>
            </a:rPr>
            <a:t>Car</a:t>
          </a:r>
        </a:p>
      </dsp:txBody>
      <dsp:txXfrm>
        <a:off x="0" y="0"/>
        <a:ext cx="3943350" cy="1321375"/>
      </dsp:txXfrm>
    </dsp:sp>
    <dsp:sp modelId="{FCBF78FF-326B-8741-89A2-A2674F9CE3A1}">
      <dsp:nvSpPr>
        <dsp:cNvPr id="0" name=""/>
        <dsp:cNvSpPr/>
      </dsp:nvSpPr>
      <dsp:spPr>
        <a:xfrm>
          <a:off x="394335" y="1324064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colour</a:t>
          </a:r>
          <a:endParaRPr lang="en-US" sz="19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04899" y="1334628"/>
        <a:ext cx="3133552" cy="339540"/>
      </dsp:txXfrm>
    </dsp:sp>
    <dsp:sp modelId="{585BB1C5-AFA3-2940-84C0-6E627D1B0736}">
      <dsp:nvSpPr>
        <dsp:cNvPr id="0" name=""/>
        <dsp:cNvSpPr/>
      </dsp:nvSpPr>
      <dsp:spPr>
        <a:xfrm>
          <a:off x="394335" y="1740220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year</a:t>
          </a:r>
        </a:p>
      </dsp:txBody>
      <dsp:txXfrm>
        <a:off x="404899" y="1750784"/>
        <a:ext cx="3133552" cy="339540"/>
      </dsp:txXfrm>
    </dsp:sp>
    <dsp:sp modelId="{965BE987-5FE5-1E4C-871B-6F78971E3F85}">
      <dsp:nvSpPr>
        <dsp:cNvPr id="0" name=""/>
        <dsp:cNvSpPr/>
      </dsp:nvSpPr>
      <dsp:spPr>
        <a:xfrm>
          <a:off x="394335" y="2156376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model</a:t>
          </a:r>
        </a:p>
      </dsp:txBody>
      <dsp:txXfrm>
        <a:off x="404899" y="2166940"/>
        <a:ext cx="3133552" cy="339540"/>
      </dsp:txXfrm>
    </dsp:sp>
    <dsp:sp modelId="{D1EC73EE-2497-C243-9F1B-88DB577FB3C3}">
      <dsp:nvSpPr>
        <dsp:cNvPr id="0" name=""/>
        <dsp:cNvSpPr/>
      </dsp:nvSpPr>
      <dsp:spPr>
        <a:xfrm>
          <a:off x="394335" y="2572532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turn_on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2583096"/>
        <a:ext cx="3133552" cy="339540"/>
      </dsp:txXfrm>
    </dsp:sp>
    <dsp:sp modelId="{D5F09AC6-3548-A74E-9581-A310B5FC1667}">
      <dsp:nvSpPr>
        <dsp:cNvPr id="0" name=""/>
        <dsp:cNvSpPr/>
      </dsp:nvSpPr>
      <dsp:spPr>
        <a:xfrm>
          <a:off x="394335" y="2988687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turn_off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2999251"/>
        <a:ext cx="3133552" cy="339540"/>
      </dsp:txXfrm>
    </dsp:sp>
    <dsp:sp modelId="{9A84ABAF-56F8-7440-9998-E10D91D28703}">
      <dsp:nvSpPr>
        <dsp:cNvPr id="0" name=""/>
        <dsp:cNvSpPr/>
      </dsp:nvSpPr>
      <dsp:spPr>
        <a:xfrm>
          <a:off x="394335" y="3404843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change_gear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3415407"/>
        <a:ext cx="3133552" cy="339540"/>
      </dsp:txXfrm>
    </dsp:sp>
    <dsp:sp modelId="{C4F4684B-4AEE-684F-A49D-AE880015C97B}">
      <dsp:nvSpPr>
        <dsp:cNvPr id="0" name=""/>
        <dsp:cNvSpPr/>
      </dsp:nvSpPr>
      <dsp:spPr>
        <a:xfrm>
          <a:off x="394335" y="3820999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toggle_headlights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3831563"/>
        <a:ext cx="3133552" cy="339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BC33E-CD18-0E4C-AD48-E08350F75707}">
      <dsp:nvSpPr>
        <dsp:cNvPr id="0" name=""/>
        <dsp:cNvSpPr/>
      </dsp:nvSpPr>
      <dsp:spPr>
        <a:xfrm>
          <a:off x="0" y="0"/>
          <a:ext cx="3943350" cy="33116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onsolas" panose="020B0609020204030204" pitchFamily="49" charset="0"/>
              <a:cs typeface="Consolas" panose="020B0609020204030204" pitchFamily="49" charset="0"/>
            </a:rPr>
            <a:t>Mouse</a:t>
          </a:r>
        </a:p>
      </dsp:txBody>
      <dsp:txXfrm>
        <a:off x="0" y="0"/>
        <a:ext cx="3943350" cy="993483"/>
      </dsp:txXfrm>
    </dsp:sp>
    <dsp:sp modelId="{C3309439-A74B-4D4D-BCE2-35F4CAEA68C9}">
      <dsp:nvSpPr>
        <dsp:cNvPr id="0" name=""/>
        <dsp:cNvSpPr/>
      </dsp:nvSpPr>
      <dsp:spPr>
        <a:xfrm>
          <a:off x="394335" y="994109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height</a:t>
          </a:r>
        </a:p>
      </dsp:txBody>
      <dsp:txXfrm>
        <a:off x="405556" y="1005330"/>
        <a:ext cx="3132238" cy="360665"/>
      </dsp:txXfrm>
    </dsp:sp>
    <dsp:sp modelId="{79165CFF-5342-804A-B393-E8A822045C58}">
      <dsp:nvSpPr>
        <dsp:cNvPr id="0" name=""/>
        <dsp:cNvSpPr/>
      </dsp:nvSpPr>
      <dsp:spPr>
        <a:xfrm>
          <a:off x="394335" y="1436156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weight</a:t>
          </a:r>
        </a:p>
      </dsp:txBody>
      <dsp:txXfrm>
        <a:off x="405556" y="1447377"/>
        <a:ext cx="3132238" cy="360665"/>
      </dsp:txXfrm>
    </dsp:sp>
    <dsp:sp modelId="{F8B2307F-3254-C24B-9CDF-72C855403A86}">
      <dsp:nvSpPr>
        <dsp:cNvPr id="0" name=""/>
        <dsp:cNvSpPr/>
      </dsp:nvSpPr>
      <dsp:spPr>
        <a:xfrm>
          <a:off x="394335" y="1878203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age</a:t>
          </a:r>
        </a:p>
      </dsp:txBody>
      <dsp:txXfrm>
        <a:off x="405556" y="1889424"/>
        <a:ext cx="3132238" cy="360665"/>
      </dsp:txXfrm>
    </dsp:sp>
    <dsp:sp modelId="{1A4DD6A7-DE69-E842-9292-CB8933A99350}">
      <dsp:nvSpPr>
        <dsp:cNvPr id="0" name=""/>
        <dsp:cNvSpPr/>
      </dsp:nvSpPr>
      <dsp:spPr>
        <a:xfrm>
          <a:off x="394335" y="2320250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sex</a:t>
          </a:r>
        </a:p>
      </dsp:txBody>
      <dsp:txXfrm>
        <a:off x="405556" y="2331471"/>
        <a:ext cx="3132238" cy="360665"/>
      </dsp:txXfrm>
    </dsp:sp>
    <dsp:sp modelId="{F92C02C6-9E37-4244-8FE1-B6B044EF19B5}">
      <dsp:nvSpPr>
        <dsp:cNvPr id="0" name=""/>
        <dsp:cNvSpPr/>
      </dsp:nvSpPr>
      <dsp:spPr>
        <a:xfrm>
          <a:off x="394335" y="2762296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genotype</a:t>
          </a:r>
        </a:p>
      </dsp:txBody>
      <dsp:txXfrm>
        <a:off x="405556" y="2773517"/>
        <a:ext cx="3132238" cy="360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hf sldNum="0" hdr="0" ft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fall_2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ython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cense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747" y="2527657"/>
            <a:ext cx="5348506" cy="1802685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Intro to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1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</a:t>
            </a:r>
          </a:p>
          <a:p>
            <a:r>
              <a:rPr lang="en-CA" sz="1800" dirty="0">
                <a:latin typeface="Helvetica Light"/>
              </a:rPr>
              <a:t>Month Date, Year 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4207-2785-9653-2770-DB556B7A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Python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B853F0-1ED0-8ACB-86C4-71B7F36C2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13879"/>
              </p:ext>
            </p:extLst>
          </p:nvPr>
        </p:nvGraphicFramePr>
        <p:xfrm>
          <a:off x="628650" y="2038350"/>
          <a:ext cx="78867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401581417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7631732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18473278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88991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Official Installer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Miniconda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Anaconda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Includes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4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Includes </a:t>
                      </a:r>
                      <a:r>
                        <a:rPr lang="en-CA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Includes </a:t>
                      </a:r>
                      <a:r>
                        <a:rPr lang="en-CA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conda</a:t>
                      </a:r>
                      <a:endParaRPr lang="en-CA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09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Allows easily installing multiple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7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Includes many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1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85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DB-5B05-B8AB-47AA-354439C6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for Programming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CD8F8-34DD-F317-CA75-4CA53DB42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33" y="1352831"/>
            <a:ext cx="8348005" cy="5040000"/>
          </a:xfrm>
        </p:spPr>
      </p:pic>
    </p:spTree>
    <p:extLst>
      <p:ext uri="{BB962C8B-B14F-4D97-AF65-F5344CB8AC3E}">
        <p14:creationId xmlns:p14="http://schemas.microsoft.com/office/powerpoint/2010/main" val="41102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3050F-BCFD-6BFF-7E08-080050F04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DC97-CA67-D7A7-9FE2-F2800D01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for Programming in Python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80DC0F-4162-C416-F8BA-0F20A6CA9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9" y="1227551"/>
            <a:ext cx="8823262" cy="5287136"/>
          </a:xfrm>
        </p:spPr>
      </p:pic>
    </p:spTree>
    <p:extLst>
      <p:ext uri="{BB962C8B-B14F-4D97-AF65-F5344CB8AC3E}">
        <p14:creationId xmlns:p14="http://schemas.microsoft.com/office/powerpoint/2010/main" val="3883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9A93D-8635-652A-5357-92610E1F0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208E-16FF-A0B3-AA06-1CE12769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for Programming in Python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FC068-403B-0202-6A5C-96B84BC40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155021"/>
            <a:ext cx="9144002" cy="5432196"/>
          </a:xfrm>
        </p:spPr>
      </p:pic>
    </p:spTree>
    <p:extLst>
      <p:ext uri="{BB962C8B-B14F-4D97-AF65-F5344CB8AC3E}">
        <p14:creationId xmlns:p14="http://schemas.microsoft.com/office/powerpoint/2010/main" val="179693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3348-9860-64B2-197D-9A133953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F389-9ABF-DB8E-174A-97FC5E4C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Python</a:t>
            </a:r>
            <a:r>
              <a:rPr lang="en-CA" dirty="0"/>
              <a:t> is a programming language that is </a:t>
            </a:r>
            <a:r>
              <a:rPr lang="en-CA" b="1" dirty="0"/>
              <a:t>open source, interpreted and object-oriented</a:t>
            </a:r>
            <a:r>
              <a:rPr lang="en-CA" dirty="0"/>
              <a:t>.</a:t>
            </a:r>
          </a:p>
          <a:p>
            <a:r>
              <a:rPr lang="en-CA" dirty="0"/>
              <a:t>There are </a:t>
            </a:r>
            <a:r>
              <a:rPr lang="en-CA" b="1" dirty="0"/>
              <a:t>various ways</a:t>
            </a:r>
            <a:r>
              <a:rPr lang="en-CA" dirty="0"/>
              <a:t> to </a:t>
            </a:r>
            <a:r>
              <a:rPr lang="en-CA" b="1" dirty="0"/>
              <a:t>install</a:t>
            </a:r>
            <a:r>
              <a:rPr lang="en-CA" dirty="0"/>
              <a:t> Python.</a:t>
            </a:r>
          </a:p>
          <a:p>
            <a:r>
              <a:rPr lang="en-CA" dirty="0"/>
              <a:t>We can use a variety of </a:t>
            </a:r>
            <a:r>
              <a:rPr lang="en-CA" b="1" dirty="0"/>
              <a:t>tools</a:t>
            </a:r>
            <a:r>
              <a:rPr lang="en-CA" dirty="0"/>
              <a:t> to program in Python.</a:t>
            </a:r>
          </a:p>
        </p:txBody>
      </p:sp>
    </p:spTree>
    <p:extLst>
      <p:ext uri="{BB962C8B-B14F-4D97-AF65-F5344CB8AC3E}">
        <p14:creationId xmlns:p14="http://schemas.microsoft.com/office/powerpoint/2010/main" val="21847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E5736-36F1-BFA6-F387-7D5F598B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2</a:t>
            </a:r>
            <a:br>
              <a:rPr lang="en-CA" dirty="0"/>
            </a:br>
            <a:r>
              <a:rPr lang="en-CA" dirty="0"/>
              <a:t>Strings and Collections</a:t>
            </a:r>
            <a:br>
              <a:rPr lang="en-CA" dirty="0"/>
            </a:br>
            <a:r>
              <a:rPr lang="en-CA" sz="3600" dirty="0"/>
              <a:t>An Object Primer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24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99F24-48B5-DCFE-E03C-00C18749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Object?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5C6511-DC45-DAC3-ECD7-EF9D01FD6F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0DCE3-5CD7-D190-DA1E-A0BC111F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7D01-8CE4-D581-9F4B-45DE06AB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BA19244-FB57-9E18-1AA4-C7EC13A5F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641940"/>
              </p:ext>
            </p:extLst>
          </p:nvPr>
        </p:nvGraphicFramePr>
        <p:xfrm>
          <a:off x="395416" y="1690688"/>
          <a:ext cx="3943350" cy="440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3A26530-C93B-EE8B-3CCF-A96F40712B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136842"/>
              </p:ext>
            </p:extLst>
          </p:nvPr>
        </p:nvGraphicFramePr>
        <p:xfrm>
          <a:off x="4805234" y="1690688"/>
          <a:ext cx="3943350" cy="3311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83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D4396B-1D85-8B4E-9AC8-3A0529DBC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AD4396B-1D85-8B4E-9AC8-3A0529DBC3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BF78FF-326B-8741-89A2-A2674F9CE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FCBF78FF-326B-8741-89A2-A2674F9CE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5BB1C5-AFA3-2940-84C0-6E627D1B0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585BB1C5-AFA3-2940-84C0-6E627D1B0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5BE987-5FE5-1E4C-871B-6F78971E3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965BE987-5FE5-1E4C-871B-6F78971E3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EC73EE-2497-C243-9F1B-88DB577FB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D1EC73EE-2497-C243-9F1B-88DB577FB3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F09AC6-3548-A74E-9581-A310B5FC1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5F09AC6-3548-A74E-9581-A310B5FC1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84ABAF-56F8-7440-9998-E10D91D28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9A84ABAF-56F8-7440-9998-E10D91D28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F4684B-4AEE-684F-A49D-AE880015C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C4F4684B-4AEE-684F-A49D-AE880015C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5BC33E-CD18-0E4C-AD48-E08350F75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dgm id="{D25BC33E-CD18-0E4C-AD48-E08350F75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3309439-A74B-4D4D-BCE2-35F4CAEA6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graphicEl>
                                              <a:dgm id="{C3309439-A74B-4D4D-BCE2-35F4CAEA6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9165CFF-5342-804A-B393-E8A822045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79165CFF-5342-804A-B393-E8A822045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B2307F-3254-C24B-9CDF-72C855403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graphicEl>
                                              <a:dgm id="{F8B2307F-3254-C24B-9CDF-72C855403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A4DD6A7-DE69-E842-9292-CB8933A99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graphicEl>
                                              <a:dgm id="{1A4DD6A7-DE69-E842-9292-CB8933A993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92C02C6-9E37-4244-8FE1-B6B044EF1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graphicEl>
                                              <a:dgm id="{F92C02C6-9E37-4244-8FE1-B6B044EF19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Python is a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free and open-source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interpreted object-oriented </a:t>
            </a:r>
            <a:r>
              <a:rPr lang="en-CA" sz="1800" dirty="0">
                <a:latin typeface="Helvetica"/>
                <a:ea typeface="Calibri"/>
                <a:cs typeface="Helvetica"/>
              </a:rPr>
              <a:t>language.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Data can be stored in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variables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of several types, including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strings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integers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floating point numbers </a:t>
            </a:r>
            <a:r>
              <a:rPr lang="en-CA" sz="1800" dirty="0">
                <a:latin typeface="Helvetica"/>
                <a:ea typeface="Calibri"/>
                <a:cs typeface="Helvetica"/>
              </a:rPr>
              <a:t>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Booleans.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Collection types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such as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tuples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lists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dictionaries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store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multiple</a:t>
            </a:r>
            <a:r>
              <a:rPr lang="en-CA" sz="1800" dirty="0">
                <a:latin typeface="Helvetica"/>
                <a:ea typeface="Calibri"/>
                <a:cs typeface="Helvetica"/>
              </a:rPr>
              <a:t> data points.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Control flow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loops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help decide which lines to run and allow lines to be repeated.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Store data in variables and collections.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Perform basic operations on these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control flow and loops to write powerful code.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 community!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A table with a date and time&#10;&#10;Description automatically generated">
            <a:extLst>
              <a:ext uri="{FF2B5EF4-FFF2-40B4-BE49-F238E27FC236}">
                <a16:creationId xmlns:a16="http://schemas.microsoft.com/office/drawing/2014/main" id="{F7943F9F-C185-F0C4-202B-ACEFF49F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47" y="2066236"/>
            <a:ext cx="7382905" cy="34961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79" y="2171214"/>
            <a:ext cx="7124328" cy="25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299626"/>
            <a:ext cx="7378018" cy="5207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1 – Introduction to Python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Welcome to Python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Python Basics (45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Foundations of Python - A Brief Overview of Types and Variables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 and Comparisons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 to Control Flow and Loops (if, while and for)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400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Strings and Collections: An Object Primer (45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Objects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the String!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Tuples, Lists and Dictionaries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400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Where to go from here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Glimpse of other cool programming topics 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Welcome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DBF33-2D68-FDC8-DA4F-F8868EC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Free and Open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3841B-8127-C9E1-90BC-37CE74C4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is free to: download, use, modify and redistribute Python.</a:t>
            </a:r>
          </a:p>
          <a:p>
            <a:r>
              <a:rPr lang="en-CA" dirty="0"/>
              <a:t>Python is developed, in part, by </a:t>
            </a:r>
            <a:r>
              <a:rPr lang="en-CA" b="1" dirty="0"/>
              <a:t>the community of users</a:t>
            </a:r>
            <a:r>
              <a:rPr lang="en-CA" dirty="0"/>
              <a:t>.</a:t>
            </a:r>
          </a:p>
          <a:p>
            <a:r>
              <a:rPr lang="en-CA" dirty="0">
                <a:hlinkClick r:id="rId2"/>
              </a:rPr>
              <a:t>https://docs.python.org/3/license.html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34837"/>
              </p:ext>
            </p:extLst>
          </p:nvPr>
        </p:nvGraphicFramePr>
        <p:xfrm>
          <a:off x="628650" y="3755060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245841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341517" y="5653359"/>
            <a:ext cx="28045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Interpretation (line-by-line)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4E1E-80C7-8BB2-72B4-337A9AC7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47D37C-3B29-24F6-5199-B67E6B0B5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59208"/>
              </p:ext>
            </p:extLst>
          </p:nvPr>
        </p:nvGraphicFramePr>
        <p:xfrm>
          <a:off x="628650" y="2038350"/>
          <a:ext cx="7886700" cy="366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078A98-CDA3-E8E4-4995-86280A7E2ACC}"/>
              </a:ext>
            </a:extLst>
          </p:cNvPr>
          <p:cNvSpPr txBox="1"/>
          <p:nvPr/>
        </p:nvSpPr>
        <p:spPr>
          <a:xfrm>
            <a:off x="318373" y="3686389"/>
            <a:ext cx="63395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17EC8-3256-1149-6F4B-2115245840E0}"/>
              </a:ext>
            </a:extLst>
          </p:cNvPr>
          <p:cNvSpPr txBox="1"/>
          <p:nvPr/>
        </p:nvSpPr>
        <p:spPr>
          <a:xfrm>
            <a:off x="0" y="4991184"/>
            <a:ext cx="11592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4122152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658</Words>
  <Application>Microsoft Macintosh PowerPoint</Application>
  <PresentationFormat>On-screen Show (4:3)</PresentationFormat>
  <Paragraphs>123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Consolas</vt:lpstr>
      <vt:lpstr>Helvetica</vt:lpstr>
      <vt:lpstr>Helvetica Light</vt:lpstr>
      <vt:lpstr>Open Sans Light</vt:lpstr>
      <vt:lpstr>Wingdings</vt:lpstr>
      <vt:lpstr>Thème Office</vt:lpstr>
      <vt:lpstr>Intro to Python Part 1</vt:lpstr>
      <vt:lpstr>PowerPoint Presentation</vt:lpstr>
      <vt:lpstr>PowerPoint Presentation</vt:lpstr>
      <vt:lpstr>Outline</vt:lpstr>
      <vt:lpstr>Module 1 Welcome to Python</vt:lpstr>
      <vt:lpstr>Welcome to the Python Programming Language!</vt:lpstr>
      <vt:lpstr>Free and Open Source</vt:lpstr>
      <vt:lpstr>Interpreted</vt:lpstr>
      <vt:lpstr>Object-Oriented</vt:lpstr>
      <vt:lpstr>Installing Python</vt:lpstr>
      <vt:lpstr>Tools for Programming in Python</vt:lpstr>
      <vt:lpstr>Tools for Programming in Python</vt:lpstr>
      <vt:lpstr>Tools for Programming in Python</vt:lpstr>
      <vt:lpstr>Module Summary</vt:lpstr>
      <vt:lpstr>Interactive Workshop!</vt:lpstr>
      <vt:lpstr>Module 2 Strings and Collections An Object Primer</vt:lpstr>
      <vt:lpstr>What is an Object?</vt:lpstr>
      <vt:lpstr>Objects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127</cp:revision>
  <dcterms:created xsi:type="dcterms:W3CDTF">2019-07-29T14:54:16Z</dcterms:created>
  <dcterms:modified xsi:type="dcterms:W3CDTF">2024-10-21T13:39:52Z</dcterms:modified>
</cp:coreProperties>
</file>