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3"/>
  </p:notesMasterIdLst>
  <p:handoutMasterIdLst>
    <p:handoutMasterId r:id="rId14"/>
  </p:handoutMasterIdLst>
  <p:sldIdLst>
    <p:sldId id="316" r:id="rId2"/>
    <p:sldId id="321" r:id="rId3"/>
    <p:sldId id="338" r:id="rId4"/>
    <p:sldId id="393" r:id="rId5"/>
    <p:sldId id="353" r:id="rId6"/>
    <p:sldId id="329" r:id="rId7"/>
    <p:sldId id="368" r:id="rId8"/>
    <p:sldId id="370" r:id="rId9"/>
    <p:sldId id="372" r:id="rId10"/>
    <p:sldId id="354" r:id="rId11"/>
    <p:sldId id="340" r:id="rId12"/>
  </p:sldIdLst>
  <p:sldSz cx="9144000" cy="6858000" type="screen4x3"/>
  <p:notesSz cx="6858000" cy="9144000"/>
  <p:defaultTextStyle>
    <a:defPPr>
      <a:defRPr lang="fr-FR"/>
    </a:defPPr>
    <a:lvl1pPr marL="0" algn="l" defTabSz="914226" rtl="0" eaLnBrk="1" latinLnBrk="0" hangingPunct="1">
      <a:defRPr sz="1801" kern="1200">
        <a:solidFill>
          <a:schemeClr val="tx1"/>
        </a:solidFill>
        <a:latin typeface="+mn-lt"/>
        <a:ea typeface="+mn-ea"/>
        <a:cs typeface="+mn-cs"/>
      </a:defRPr>
    </a:lvl1pPr>
    <a:lvl2pPr marL="457113" algn="l" defTabSz="914226" rtl="0" eaLnBrk="1" latinLnBrk="0" hangingPunct="1">
      <a:defRPr sz="1801" kern="1200">
        <a:solidFill>
          <a:schemeClr val="tx1"/>
        </a:solidFill>
        <a:latin typeface="+mn-lt"/>
        <a:ea typeface="+mn-ea"/>
        <a:cs typeface="+mn-cs"/>
      </a:defRPr>
    </a:lvl2pPr>
    <a:lvl3pPr marL="914226" algn="l" defTabSz="914226" rtl="0" eaLnBrk="1" latinLnBrk="0" hangingPunct="1">
      <a:defRPr sz="1801" kern="1200">
        <a:solidFill>
          <a:schemeClr val="tx1"/>
        </a:solidFill>
        <a:latin typeface="+mn-lt"/>
        <a:ea typeface="+mn-ea"/>
        <a:cs typeface="+mn-cs"/>
      </a:defRPr>
    </a:lvl3pPr>
    <a:lvl4pPr marL="1371341" algn="l" defTabSz="914226" rtl="0" eaLnBrk="1" latinLnBrk="0" hangingPunct="1">
      <a:defRPr sz="1801" kern="1200">
        <a:solidFill>
          <a:schemeClr val="tx1"/>
        </a:solidFill>
        <a:latin typeface="+mn-lt"/>
        <a:ea typeface="+mn-ea"/>
        <a:cs typeface="+mn-cs"/>
      </a:defRPr>
    </a:lvl4pPr>
    <a:lvl5pPr marL="1828453" algn="l" defTabSz="914226" rtl="0" eaLnBrk="1" latinLnBrk="0" hangingPunct="1">
      <a:defRPr sz="1801" kern="1200">
        <a:solidFill>
          <a:schemeClr val="tx1"/>
        </a:solidFill>
        <a:latin typeface="+mn-lt"/>
        <a:ea typeface="+mn-ea"/>
        <a:cs typeface="+mn-cs"/>
      </a:defRPr>
    </a:lvl5pPr>
    <a:lvl6pPr marL="2285566" algn="l" defTabSz="914226" rtl="0" eaLnBrk="1" latinLnBrk="0" hangingPunct="1">
      <a:defRPr sz="1801" kern="1200">
        <a:solidFill>
          <a:schemeClr val="tx1"/>
        </a:solidFill>
        <a:latin typeface="+mn-lt"/>
        <a:ea typeface="+mn-ea"/>
        <a:cs typeface="+mn-cs"/>
      </a:defRPr>
    </a:lvl6pPr>
    <a:lvl7pPr marL="2742679" algn="l" defTabSz="914226" rtl="0" eaLnBrk="1" latinLnBrk="0" hangingPunct="1">
      <a:defRPr sz="1801" kern="1200">
        <a:solidFill>
          <a:schemeClr val="tx1"/>
        </a:solidFill>
        <a:latin typeface="+mn-lt"/>
        <a:ea typeface="+mn-ea"/>
        <a:cs typeface="+mn-cs"/>
      </a:defRPr>
    </a:lvl7pPr>
    <a:lvl8pPr marL="3199794" algn="l" defTabSz="914226" rtl="0" eaLnBrk="1" latinLnBrk="0" hangingPunct="1">
      <a:defRPr sz="1801" kern="1200">
        <a:solidFill>
          <a:schemeClr val="tx1"/>
        </a:solidFill>
        <a:latin typeface="+mn-lt"/>
        <a:ea typeface="+mn-ea"/>
        <a:cs typeface="+mn-cs"/>
      </a:defRPr>
    </a:lvl8pPr>
    <a:lvl9pPr marL="3656907" algn="l" defTabSz="914226" rtl="0" eaLnBrk="1" latinLnBrk="0" hangingPunct="1">
      <a:defRPr sz="1801"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A89E"/>
    <a:srgbClr val="72B0AF"/>
    <a:srgbClr val="69B0A0"/>
    <a:srgbClr val="58B6C0"/>
    <a:srgbClr val="3494BA"/>
    <a:srgbClr val="FF912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52" autoAdjust="0"/>
    <p:restoredTop sz="94668" autoAdjust="0"/>
  </p:normalViewPr>
  <p:slideViewPr>
    <p:cSldViewPr snapToGrid="0">
      <p:cViewPr varScale="1">
        <p:scale>
          <a:sx n="101" d="100"/>
          <a:sy n="101" d="100"/>
        </p:scale>
        <p:origin x="1768" y="19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2" d="100"/>
          <a:sy n="82" d="100"/>
        </p:scale>
        <p:origin x="3876"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72C692C-1226-5147-BF7B-A7732E227493}" type="doc">
      <dgm:prSet loTypeId="urn:microsoft.com/office/officeart/2005/8/layout/target2" loCatId="" qsTypeId="urn:microsoft.com/office/officeart/2005/8/quickstyle/simple1" qsCatId="simple" csTypeId="urn:microsoft.com/office/officeart/2005/8/colors/colorful1" csCatId="colorful" phldr="1"/>
      <dgm:spPr/>
      <dgm:t>
        <a:bodyPr/>
        <a:lstStyle/>
        <a:p>
          <a:endParaRPr lang="en-US"/>
        </a:p>
      </dgm:t>
    </dgm:pt>
    <dgm:pt modelId="{CBAFD553-9A72-0044-A056-37DD8C8FD20B}">
      <dgm:prSet phldrT="[Text]"/>
      <dgm:spPr/>
      <dgm:t>
        <a:bodyPr/>
        <a:lstStyle/>
        <a:p>
          <a:r>
            <a:rPr lang="en-US" dirty="0"/>
            <a:t>Object</a:t>
          </a:r>
        </a:p>
      </dgm:t>
    </dgm:pt>
    <dgm:pt modelId="{CF44CC54-1FBB-464B-9B2D-4BBF6ECBAF52}" type="parTrans" cxnId="{E375AB87-D00C-8C43-B372-FA463B929E49}">
      <dgm:prSet/>
      <dgm:spPr/>
      <dgm:t>
        <a:bodyPr/>
        <a:lstStyle/>
        <a:p>
          <a:endParaRPr lang="en-US"/>
        </a:p>
      </dgm:t>
    </dgm:pt>
    <dgm:pt modelId="{E2228453-834E-E149-8B7F-26EEAC752654}" type="sibTrans" cxnId="{E375AB87-D00C-8C43-B372-FA463B929E49}">
      <dgm:prSet/>
      <dgm:spPr/>
      <dgm:t>
        <a:bodyPr/>
        <a:lstStyle/>
        <a:p>
          <a:endParaRPr lang="en-US"/>
        </a:p>
      </dgm:t>
    </dgm:pt>
    <dgm:pt modelId="{965FBD12-6D82-1746-8FA4-93E78E91847E}">
      <dgm:prSet phldrT="[Text]"/>
      <dgm:spPr/>
      <dgm:t>
        <a:bodyPr/>
        <a:lstStyle/>
        <a:p>
          <a:r>
            <a:rPr lang="en-US" dirty="0"/>
            <a:t>Attributes</a:t>
          </a:r>
        </a:p>
      </dgm:t>
    </dgm:pt>
    <dgm:pt modelId="{F6127E4F-AABA-BF4E-A1A1-5B50BEB5DCA0}" type="parTrans" cxnId="{194BEF6B-7DF8-B746-8314-C424D3F0A5D7}">
      <dgm:prSet/>
      <dgm:spPr/>
      <dgm:t>
        <a:bodyPr/>
        <a:lstStyle/>
        <a:p>
          <a:endParaRPr lang="en-US"/>
        </a:p>
      </dgm:t>
    </dgm:pt>
    <dgm:pt modelId="{BA32E36A-4AC0-3E47-BF0D-91E7DD9A1495}" type="sibTrans" cxnId="{194BEF6B-7DF8-B746-8314-C424D3F0A5D7}">
      <dgm:prSet/>
      <dgm:spPr/>
      <dgm:t>
        <a:bodyPr/>
        <a:lstStyle/>
        <a:p>
          <a:endParaRPr lang="en-US"/>
        </a:p>
      </dgm:t>
    </dgm:pt>
    <dgm:pt modelId="{92B7EF97-CA22-E340-96C2-6C46B66E9FB4}">
      <dgm:prSet phldrT="[Text]"/>
      <dgm:spPr/>
      <dgm:t>
        <a:bodyPr/>
        <a:lstStyle/>
        <a:p>
          <a:r>
            <a:rPr lang="en-US" dirty="0"/>
            <a:t>Methods</a:t>
          </a:r>
        </a:p>
      </dgm:t>
    </dgm:pt>
    <dgm:pt modelId="{C2B68755-6225-C549-9ED7-F8538430798D}" type="parTrans" cxnId="{D0A7B184-91C1-E341-940B-7FEEF68093BD}">
      <dgm:prSet/>
      <dgm:spPr/>
      <dgm:t>
        <a:bodyPr/>
        <a:lstStyle/>
        <a:p>
          <a:endParaRPr lang="en-US"/>
        </a:p>
      </dgm:t>
    </dgm:pt>
    <dgm:pt modelId="{04C17C9E-FE5C-9745-A806-D372F5722BBE}" type="sibTrans" cxnId="{D0A7B184-91C1-E341-940B-7FEEF68093BD}">
      <dgm:prSet/>
      <dgm:spPr/>
      <dgm:t>
        <a:bodyPr/>
        <a:lstStyle/>
        <a:p>
          <a:endParaRPr lang="en-US"/>
        </a:p>
      </dgm:t>
    </dgm:pt>
    <dgm:pt modelId="{2813FCB9-A0F6-5E44-9184-D5DE81D4CA43}">
      <dgm:prSet phldrT="[Text]"/>
      <dgm:spPr/>
      <dgm:t>
        <a:bodyPr/>
        <a:lstStyle/>
        <a:p>
          <a:r>
            <a:rPr lang="en-US" dirty="0"/>
            <a:t>Variables</a:t>
          </a:r>
        </a:p>
      </dgm:t>
    </dgm:pt>
    <dgm:pt modelId="{9FD5E5EB-4B3E-4244-9D08-0C6B18E0A29A}" type="parTrans" cxnId="{C6E141C8-C190-C747-949F-79119DE118AC}">
      <dgm:prSet/>
      <dgm:spPr/>
      <dgm:t>
        <a:bodyPr/>
        <a:lstStyle/>
        <a:p>
          <a:endParaRPr lang="en-US"/>
        </a:p>
      </dgm:t>
    </dgm:pt>
    <dgm:pt modelId="{968D10D4-C36C-BB44-8D5E-6458AE549C2C}" type="sibTrans" cxnId="{C6E141C8-C190-C747-949F-79119DE118AC}">
      <dgm:prSet/>
      <dgm:spPr/>
      <dgm:t>
        <a:bodyPr/>
        <a:lstStyle/>
        <a:p>
          <a:endParaRPr lang="en-US"/>
        </a:p>
      </dgm:t>
    </dgm:pt>
    <dgm:pt modelId="{3C4B876B-9589-204C-AECA-ADA8B4602AA1}">
      <dgm:prSet phldrT="[Text]"/>
      <dgm:spPr/>
      <dgm:t>
        <a:bodyPr/>
        <a:lstStyle/>
        <a:p>
          <a:r>
            <a:rPr lang="en-US" dirty="0"/>
            <a:t>Describe the object</a:t>
          </a:r>
        </a:p>
      </dgm:t>
    </dgm:pt>
    <dgm:pt modelId="{C6E1105A-DAA2-414F-94BB-108AF5E22541}" type="parTrans" cxnId="{55167F17-1DBD-E944-AC56-CFA6CDD9EC33}">
      <dgm:prSet/>
      <dgm:spPr/>
      <dgm:t>
        <a:bodyPr/>
        <a:lstStyle/>
        <a:p>
          <a:endParaRPr lang="en-US"/>
        </a:p>
      </dgm:t>
    </dgm:pt>
    <dgm:pt modelId="{7B97ECC5-E233-704C-A298-0817C9AE135C}" type="sibTrans" cxnId="{55167F17-1DBD-E944-AC56-CFA6CDD9EC33}">
      <dgm:prSet/>
      <dgm:spPr/>
      <dgm:t>
        <a:bodyPr/>
        <a:lstStyle/>
        <a:p>
          <a:endParaRPr lang="en-US"/>
        </a:p>
      </dgm:t>
    </dgm:pt>
    <dgm:pt modelId="{51814EE8-5E77-D24B-BE39-74DB23AF95B5}">
      <dgm:prSet phldrT="[Text]"/>
      <dgm:spPr/>
      <dgm:t>
        <a:bodyPr/>
        <a:lstStyle/>
        <a:p>
          <a:r>
            <a:rPr lang="en-US" dirty="0"/>
            <a:t>Functions</a:t>
          </a:r>
        </a:p>
      </dgm:t>
    </dgm:pt>
    <dgm:pt modelId="{62CF92A5-2081-D348-B589-D88F7DEB9D96}" type="parTrans" cxnId="{AD3F1CF8-5AF4-CC4A-979A-D4CC9809C5ED}">
      <dgm:prSet/>
      <dgm:spPr/>
      <dgm:t>
        <a:bodyPr/>
        <a:lstStyle/>
        <a:p>
          <a:endParaRPr lang="en-US"/>
        </a:p>
      </dgm:t>
    </dgm:pt>
    <dgm:pt modelId="{B74B32FD-EC98-664D-9598-23BBBE3AD294}" type="sibTrans" cxnId="{AD3F1CF8-5AF4-CC4A-979A-D4CC9809C5ED}">
      <dgm:prSet/>
      <dgm:spPr/>
      <dgm:t>
        <a:bodyPr/>
        <a:lstStyle/>
        <a:p>
          <a:endParaRPr lang="en-US"/>
        </a:p>
      </dgm:t>
    </dgm:pt>
    <dgm:pt modelId="{6BFCF4E3-C4C0-AC4E-A712-B7C86F0EE2B6}">
      <dgm:prSet phldrT="[Text]"/>
      <dgm:spPr/>
      <dgm:t>
        <a:bodyPr/>
        <a:lstStyle/>
        <a:p>
          <a:r>
            <a:rPr lang="en-US" dirty="0"/>
            <a:t>Compute values</a:t>
          </a:r>
        </a:p>
      </dgm:t>
    </dgm:pt>
    <dgm:pt modelId="{0C0D21DC-5C4E-5947-A06A-ED4F618B9739}" type="parTrans" cxnId="{878FD1B7-6E43-6F40-8170-761B2C3204B8}">
      <dgm:prSet/>
      <dgm:spPr/>
      <dgm:t>
        <a:bodyPr/>
        <a:lstStyle/>
        <a:p>
          <a:endParaRPr lang="en-US"/>
        </a:p>
      </dgm:t>
    </dgm:pt>
    <dgm:pt modelId="{31E91800-F53D-8448-BD92-48753981A5F1}" type="sibTrans" cxnId="{878FD1B7-6E43-6F40-8170-761B2C3204B8}">
      <dgm:prSet/>
      <dgm:spPr/>
      <dgm:t>
        <a:bodyPr/>
        <a:lstStyle/>
        <a:p>
          <a:endParaRPr lang="en-US"/>
        </a:p>
      </dgm:t>
    </dgm:pt>
    <dgm:pt modelId="{E0B88B7D-7C9D-744D-AD38-FDEA480B0B84}">
      <dgm:prSet phldrT="[Text]"/>
      <dgm:spPr/>
      <dgm:t>
        <a:bodyPr/>
        <a:lstStyle/>
        <a:p>
          <a:r>
            <a:rPr lang="en-US" dirty="0"/>
            <a:t>Alter the object</a:t>
          </a:r>
        </a:p>
      </dgm:t>
    </dgm:pt>
    <dgm:pt modelId="{FCDF9798-5E24-884B-AA8E-5323C964B1A2}" type="parTrans" cxnId="{ADFB26B7-D85A-3047-87B9-1411E89917E8}">
      <dgm:prSet/>
      <dgm:spPr/>
      <dgm:t>
        <a:bodyPr/>
        <a:lstStyle/>
        <a:p>
          <a:endParaRPr lang="en-US"/>
        </a:p>
      </dgm:t>
    </dgm:pt>
    <dgm:pt modelId="{65CC9B84-6F4A-6E4D-B01B-BB04003A0A2B}" type="sibTrans" cxnId="{ADFB26B7-D85A-3047-87B9-1411E89917E8}">
      <dgm:prSet/>
      <dgm:spPr/>
      <dgm:t>
        <a:bodyPr/>
        <a:lstStyle/>
        <a:p>
          <a:endParaRPr lang="en-US"/>
        </a:p>
      </dgm:t>
    </dgm:pt>
    <dgm:pt modelId="{558A21B2-204E-F946-BFB5-E1CB58211EAC}" type="pres">
      <dgm:prSet presAssocID="{972C692C-1226-5147-BF7B-A7732E227493}" presName="Name0" presStyleCnt="0">
        <dgm:presLayoutVars>
          <dgm:chMax val="3"/>
          <dgm:chPref val="1"/>
          <dgm:dir/>
          <dgm:animLvl val="lvl"/>
          <dgm:resizeHandles/>
        </dgm:presLayoutVars>
      </dgm:prSet>
      <dgm:spPr/>
    </dgm:pt>
    <dgm:pt modelId="{9C7DD201-59A4-8046-8A8D-1BA7E380985A}" type="pres">
      <dgm:prSet presAssocID="{972C692C-1226-5147-BF7B-A7732E227493}" presName="outerBox" presStyleCnt="0"/>
      <dgm:spPr/>
    </dgm:pt>
    <dgm:pt modelId="{CE3C121E-695E-C04C-9734-843E9A8217C1}" type="pres">
      <dgm:prSet presAssocID="{972C692C-1226-5147-BF7B-A7732E227493}" presName="outerBoxParent" presStyleLbl="node1" presStyleIdx="0" presStyleCnt="1"/>
      <dgm:spPr/>
    </dgm:pt>
    <dgm:pt modelId="{C8E9AF62-8386-644C-B82A-22B982A9FA1E}" type="pres">
      <dgm:prSet presAssocID="{972C692C-1226-5147-BF7B-A7732E227493}" presName="outerBoxChildren" presStyleCnt="0"/>
      <dgm:spPr/>
    </dgm:pt>
    <dgm:pt modelId="{7A39EBF9-7974-3343-8E78-D1FD7F5BFD97}" type="pres">
      <dgm:prSet presAssocID="{965FBD12-6D82-1746-8FA4-93E78E91847E}" presName="oChild" presStyleLbl="fgAcc1" presStyleIdx="0" presStyleCnt="2">
        <dgm:presLayoutVars>
          <dgm:bulletEnabled val="1"/>
        </dgm:presLayoutVars>
      </dgm:prSet>
      <dgm:spPr/>
    </dgm:pt>
    <dgm:pt modelId="{656BDA96-18FE-804B-9690-9B684C0EADBB}" type="pres">
      <dgm:prSet presAssocID="{BA32E36A-4AC0-3E47-BF0D-91E7DD9A1495}" presName="outerSibTrans" presStyleCnt="0"/>
      <dgm:spPr/>
    </dgm:pt>
    <dgm:pt modelId="{B92CD193-B328-3C46-9E87-1CD68ADB3BE1}" type="pres">
      <dgm:prSet presAssocID="{92B7EF97-CA22-E340-96C2-6C46B66E9FB4}" presName="oChild" presStyleLbl="fgAcc1" presStyleIdx="1" presStyleCnt="2">
        <dgm:presLayoutVars>
          <dgm:bulletEnabled val="1"/>
        </dgm:presLayoutVars>
      </dgm:prSet>
      <dgm:spPr/>
    </dgm:pt>
  </dgm:ptLst>
  <dgm:cxnLst>
    <dgm:cxn modelId="{55167F17-1DBD-E944-AC56-CFA6CDD9EC33}" srcId="{965FBD12-6D82-1746-8FA4-93E78E91847E}" destId="{3C4B876B-9589-204C-AECA-ADA8B4602AA1}" srcOrd="1" destOrd="0" parTransId="{C6E1105A-DAA2-414F-94BB-108AF5E22541}" sibTransId="{7B97ECC5-E233-704C-A298-0817C9AE135C}"/>
    <dgm:cxn modelId="{211DC536-4192-984E-8CBF-E438B8D2284A}" type="presOf" srcId="{965FBD12-6D82-1746-8FA4-93E78E91847E}" destId="{7A39EBF9-7974-3343-8E78-D1FD7F5BFD97}" srcOrd="0" destOrd="0" presId="urn:microsoft.com/office/officeart/2005/8/layout/target2"/>
    <dgm:cxn modelId="{93F6903E-7BE3-B045-90E2-791EB9A6BCC7}" type="presOf" srcId="{E0B88B7D-7C9D-744D-AD38-FDEA480B0B84}" destId="{B92CD193-B328-3C46-9E87-1CD68ADB3BE1}" srcOrd="0" destOrd="3" presId="urn:microsoft.com/office/officeart/2005/8/layout/target2"/>
    <dgm:cxn modelId="{CCDEFA41-62D0-4F40-A2BC-5969D82996C9}" type="presOf" srcId="{CBAFD553-9A72-0044-A056-37DD8C8FD20B}" destId="{CE3C121E-695E-C04C-9734-843E9A8217C1}" srcOrd="0" destOrd="0" presId="urn:microsoft.com/office/officeart/2005/8/layout/target2"/>
    <dgm:cxn modelId="{EFC81958-592C-F649-A211-F6563D70F6BC}" type="presOf" srcId="{972C692C-1226-5147-BF7B-A7732E227493}" destId="{558A21B2-204E-F946-BFB5-E1CB58211EAC}" srcOrd="0" destOrd="0" presId="urn:microsoft.com/office/officeart/2005/8/layout/target2"/>
    <dgm:cxn modelId="{7A089864-DC13-FC43-BFEA-745C917F865D}" type="presOf" srcId="{51814EE8-5E77-D24B-BE39-74DB23AF95B5}" destId="{B92CD193-B328-3C46-9E87-1CD68ADB3BE1}" srcOrd="0" destOrd="1" presId="urn:microsoft.com/office/officeart/2005/8/layout/target2"/>
    <dgm:cxn modelId="{194BEF6B-7DF8-B746-8314-C424D3F0A5D7}" srcId="{CBAFD553-9A72-0044-A056-37DD8C8FD20B}" destId="{965FBD12-6D82-1746-8FA4-93E78E91847E}" srcOrd="0" destOrd="0" parTransId="{F6127E4F-AABA-BF4E-A1A1-5B50BEB5DCA0}" sibTransId="{BA32E36A-4AC0-3E47-BF0D-91E7DD9A1495}"/>
    <dgm:cxn modelId="{D0A7B184-91C1-E341-940B-7FEEF68093BD}" srcId="{CBAFD553-9A72-0044-A056-37DD8C8FD20B}" destId="{92B7EF97-CA22-E340-96C2-6C46B66E9FB4}" srcOrd="1" destOrd="0" parTransId="{C2B68755-6225-C549-9ED7-F8538430798D}" sibTransId="{04C17C9E-FE5C-9745-A806-D372F5722BBE}"/>
    <dgm:cxn modelId="{E375AB87-D00C-8C43-B372-FA463B929E49}" srcId="{972C692C-1226-5147-BF7B-A7732E227493}" destId="{CBAFD553-9A72-0044-A056-37DD8C8FD20B}" srcOrd="0" destOrd="0" parTransId="{CF44CC54-1FBB-464B-9B2D-4BBF6ECBAF52}" sibTransId="{E2228453-834E-E149-8B7F-26EEAC752654}"/>
    <dgm:cxn modelId="{796B9D9C-369B-9843-A192-46CEBDD1DD25}" type="presOf" srcId="{2813FCB9-A0F6-5E44-9184-D5DE81D4CA43}" destId="{7A39EBF9-7974-3343-8E78-D1FD7F5BFD97}" srcOrd="0" destOrd="1" presId="urn:microsoft.com/office/officeart/2005/8/layout/target2"/>
    <dgm:cxn modelId="{ADFB26B7-D85A-3047-87B9-1411E89917E8}" srcId="{92B7EF97-CA22-E340-96C2-6C46B66E9FB4}" destId="{E0B88B7D-7C9D-744D-AD38-FDEA480B0B84}" srcOrd="2" destOrd="0" parTransId="{FCDF9798-5E24-884B-AA8E-5323C964B1A2}" sibTransId="{65CC9B84-6F4A-6E4D-B01B-BB04003A0A2B}"/>
    <dgm:cxn modelId="{878FD1B7-6E43-6F40-8170-761B2C3204B8}" srcId="{92B7EF97-CA22-E340-96C2-6C46B66E9FB4}" destId="{6BFCF4E3-C4C0-AC4E-A712-B7C86F0EE2B6}" srcOrd="1" destOrd="0" parTransId="{0C0D21DC-5C4E-5947-A06A-ED4F618B9739}" sibTransId="{31E91800-F53D-8448-BD92-48753981A5F1}"/>
    <dgm:cxn modelId="{C6E141C8-C190-C747-949F-79119DE118AC}" srcId="{965FBD12-6D82-1746-8FA4-93E78E91847E}" destId="{2813FCB9-A0F6-5E44-9184-D5DE81D4CA43}" srcOrd="0" destOrd="0" parTransId="{9FD5E5EB-4B3E-4244-9D08-0C6B18E0A29A}" sibTransId="{968D10D4-C36C-BB44-8D5E-6458AE549C2C}"/>
    <dgm:cxn modelId="{255B1DE8-4927-AF4A-9A10-76FDBB3ADF06}" type="presOf" srcId="{92B7EF97-CA22-E340-96C2-6C46B66E9FB4}" destId="{B92CD193-B328-3C46-9E87-1CD68ADB3BE1}" srcOrd="0" destOrd="0" presId="urn:microsoft.com/office/officeart/2005/8/layout/target2"/>
    <dgm:cxn modelId="{8F4882EF-D1DC-C442-90E9-35A97D2AB7A6}" type="presOf" srcId="{6BFCF4E3-C4C0-AC4E-A712-B7C86F0EE2B6}" destId="{B92CD193-B328-3C46-9E87-1CD68ADB3BE1}" srcOrd="0" destOrd="2" presId="urn:microsoft.com/office/officeart/2005/8/layout/target2"/>
    <dgm:cxn modelId="{AD3F1CF8-5AF4-CC4A-979A-D4CC9809C5ED}" srcId="{92B7EF97-CA22-E340-96C2-6C46B66E9FB4}" destId="{51814EE8-5E77-D24B-BE39-74DB23AF95B5}" srcOrd="0" destOrd="0" parTransId="{62CF92A5-2081-D348-B589-D88F7DEB9D96}" sibTransId="{B74B32FD-EC98-664D-9598-23BBBE3AD294}"/>
    <dgm:cxn modelId="{765FF2FD-AEAE-A44E-AB98-4170E55B5077}" type="presOf" srcId="{3C4B876B-9589-204C-AECA-ADA8B4602AA1}" destId="{7A39EBF9-7974-3343-8E78-D1FD7F5BFD97}" srcOrd="0" destOrd="2" presId="urn:microsoft.com/office/officeart/2005/8/layout/target2"/>
    <dgm:cxn modelId="{01A5765F-024B-0A42-B70A-A90AB43B7AA2}" type="presParOf" srcId="{558A21B2-204E-F946-BFB5-E1CB58211EAC}" destId="{9C7DD201-59A4-8046-8A8D-1BA7E380985A}" srcOrd="0" destOrd="0" presId="urn:microsoft.com/office/officeart/2005/8/layout/target2"/>
    <dgm:cxn modelId="{A96AD5F6-7562-C143-93A8-0FD661F55B0A}" type="presParOf" srcId="{9C7DD201-59A4-8046-8A8D-1BA7E380985A}" destId="{CE3C121E-695E-C04C-9734-843E9A8217C1}" srcOrd="0" destOrd="0" presId="urn:microsoft.com/office/officeart/2005/8/layout/target2"/>
    <dgm:cxn modelId="{85AC3497-5BAC-F548-9E17-FA4EBDCC9BBD}" type="presParOf" srcId="{9C7DD201-59A4-8046-8A8D-1BA7E380985A}" destId="{C8E9AF62-8386-644C-B82A-22B982A9FA1E}" srcOrd="1" destOrd="0" presId="urn:microsoft.com/office/officeart/2005/8/layout/target2"/>
    <dgm:cxn modelId="{AE65D098-0252-B943-BCAD-D30B86E375C7}" type="presParOf" srcId="{C8E9AF62-8386-644C-B82A-22B982A9FA1E}" destId="{7A39EBF9-7974-3343-8E78-D1FD7F5BFD97}" srcOrd="0" destOrd="0" presId="urn:microsoft.com/office/officeart/2005/8/layout/target2"/>
    <dgm:cxn modelId="{1906225F-3925-7548-8C5C-23A56739BCDF}" type="presParOf" srcId="{C8E9AF62-8386-644C-B82A-22B982A9FA1E}" destId="{656BDA96-18FE-804B-9690-9B684C0EADBB}" srcOrd="1" destOrd="0" presId="urn:microsoft.com/office/officeart/2005/8/layout/target2"/>
    <dgm:cxn modelId="{7C80D90C-CA44-E745-AFE9-CA2DBF75C269}" type="presParOf" srcId="{C8E9AF62-8386-644C-B82A-22B982A9FA1E}" destId="{B92CD193-B328-3C46-9E87-1CD68ADB3BE1}" srcOrd="2" destOrd="0" presId="urn:microsoft.com/office/officeart/2005/8/layout/targe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72C692C-1226-5147-BF7B-A7732E227493}" type="doc">
      <dgm:prSet loTypeId="urn:microsoft.com/office/officeart/2005/8/layout/lProcess2" loCatId="" qsTypeId="urn:microsoft.com/office/officeart/2005/8/quickstyle/simple1" qsCatId="simple" csTypeId="urn:microsoft.com/office/officeart/2005/8/colors/accent2_1" csCatId="accent2" phldr="1"/>
      <dgm:spPr/>
      <dgm:t>
        <a:bodyPr/>
        <a:lstStyle/>
        <a:p>
          <a:endParaRPr lang="en-US"/>
        </a:p>
      </dgm:t>
    </dgm:pt>
    <dgm:pt modelId="{CBAFD553-9A72-0044-A056-37DD8C8FD20B}">
      <dgm:prSet phldrT="[Text]"/>
      <dgm:spPr/>
      <dgm:t>
        <a:bodyPr/>
        <a:lstStyle/>
        <a:p>
          <a:r>
            <a:rPr lang="en-US" dirty="0">
              <a:latin typeface="Consolas" panose="020B0609020204030204" pitchFamily="49" charset="0"/>
              <a:cs typeface="Consolas" panose="020B0609020204030204" pitchFamily="49" charset="0"/>
            </a:rPr>
            <a:t>Car</a:t>
          </a:r>
        </a:p>
      </dgm:t>
    </dgm:pt>
    <dgm:pt modelId="{CF44CC54-1FBB-464B-9B2D-4BBF6ECBAF52}" type="parTrans" cxnId="{E375AB87-D00C-8C43-B372-FA463B929E49}">
      <dgm:prSet/>
      <dgm:spPr/>
      <dgm:t>
        <a:bodyPr/>
        <a:lstStyle/>
        <a:p>
          <a:endParaRPr lang="en-US"/>
        </a:p>
      </dgm:t>
    </dgm:pt>
    <dgm:pt modelId="{E2228453-834E-E149-8B7F-26EEAC752654}" type="sibTrans" cxnId="{E375AB87-D00C-8C43-B372-FA463B929E49}">
      <dgm:prSet/>
      <dgm:spPr/>
      <dgm:t>
        <a:bodyPr/>
        <a:lstStyle/>
        <a:p>
          <a:endParaRPr lang="en-US"/>
        </a:p>
      </dgm:t>
    </dgm:pt>
    <dgm:pt modelId="{965FBD12-6D82-1746-8FA4-93E78E91847E}">
      <dgm:prSet phldrT="[Text]"/>
      <dgm:spPr/>
      <dgm:t>
        <a:bodyPr/>
        <a:lstStyle/>
        <a:p>
          <a:r>
            <a:rPr lang="en-US" dirty="0" err="1">
              <a:latin typeface="Consolas" panose="020B0609020204030204" pitchFamily="49" charset="0"/>
              <a:cs typeface="Consolas" panose="020B0609020204030204" pitchFamily="49" charset="0"/>
            </a:rPr>
            <a:t>colour</a:t>
          </a:r>
          <a:endParaRPr lang="en-US" dirty="0">
            <a:latin typeface="Consolas" panose="020B0609020204030204" pitchFamily="49" charset="0"/>
            <a:cs typeface="Consolas" panose="020B0609020204030204" pitchFamily="49" charset="0"/>
          </a:endParaRPr>
        </a:p>
      </dgm:t>
    </dgm:pt>
    <dgm:pt modelId="{F6127E4F-AABA-BF4E-A1A1-5B50BEB5DCA0}" type="parTrans" cxnId="{194BEF6B-7DF8-B746-8314-C424D3F0A5D7}">
      <dgm:prSet/>
      <dgm:spPr/>
      <dgm:t>
        <a:bodyPr/>
        <a:lstStyle/>
        <a:p>
          <a:endParaRPr lang="en-US"/>
        </a:p>
      </dgm:t>
    </dgm:pt>
    <dgm:pt modelId="{BA32E36A-4AC0-3E47-BF0D-91E7DD9A1495}" type="sibTrans" cxnId="{194BEF6B-7DF8-B746-8314-C424D3F0A5D7}">
      <dgm:prSet/>
      <dgm:spPr/>
      <dgm:t>
        <a:bodyPr/>
        <a:lstStyle/>
        <a:p>
          <a:endParaRPr lang="en-US"/>
        </a:p>
      </dgm:t>
    </dgm:pt>
    <dgm:pt modelId="{CF832302-A853-D648-85B0-12A448944C35}">
      <dgm:prSet phldrT="[Text]"/>
      <dgm:spPr/>
      <dgm:t>
        <a:bodyPr/>
        <a:lstStyle/>
        <a:p>
          <a:r>
            <a:rPr lang="en-US" dirty="0">
              <a:latin typeface="Consolas" panose="020B0609020204030204" pitchFamily="49" charset="0"/>
              <a:cs typeface="Consolas" panose="020B0609020204030204" pitchFamily="49" charset="0"/>
            </a:rPr>
            <a:t>year</a:t>
          </a:r>
        </a:p>
      </dgm:t>
    </dgm:pt>
    <dgm:pt modelId="{1C466F17-AAB8-4E47-820A-7BB97286297B}" type="parTrans" cxnId="{C6AF2630-245F-CB4D-B1B4-B26720889501}">
      <dgm:prSet/>
      <dgm:spPr/>
      <dgm:t>
        <a:bodyPr/>
        <a:lstStyle/>
        <a:p>
          <a:endParaRPr lang="en-US"/>
        </a:p>
      </dgm:t>
    </dgm:pt>
    <dgm:pt modelId="{DFF05A53-3463-E847-A98B-6D3207C05B87}" type="sibTrans" cxnId="{C6AF2630-245F-CB4D-B1B4-B26720889501}">
      <dgm:prSet/>
      <dgm:spPr/>
      <dgm:t>
        <a:bodyPr/>
        <a:lstStyle/>
        <a:p>
          <a:endParaRPr lang="en-US"/>
        </a:p>
      </dgm:t>
    </dgm:pt>
    <dgm:pt modelId="{7D23F7EC-F691-ED43-B0A2-0538EDB76747}">
      <dgm:prSet phldrT="[Text]"/>
      <dgm:spPr/>
      <dgm:t>
        <a:bodyPr/>
        <a:lstStyle/>
        <a:p>
          <a:r>
            <a:rPr lang="en-US" dirty="0">
              <a:latin typeface="Consolas" panose="020B0609020204030204" pitchFamily="49" charset="0"/>
              <a:cs typeface="Consolas" panose="020B0609020204030204" pitchFamily="49" charset="0"/>
            </a:rPr>
            <a:t>model</a:t>
          </a:r>
        </a:p>
      </dgm:t>
    </dgm:pt>
    <dgm:pt modelId="{DCD64870-3B40-4A4C-8E48-4C908A60BA03}" type="parTrans" cxnId="{77B5DD34-8516-1843-B2D4-B02E03B9C16B}">
      <dgm:prSet/>
      <dgm:spPr/>
      <dgm:t>
        <a:bodyPr/>
        <a:lstStyle/>
        <a:p>
          <a:endParaRPr lang="en-US"/>
        </a:p>
      </dgm:t>
    </dgm:pt>
    <dgm:pt modelId="{C13A47CD-8E53-5546-98C2-C564E065A67D}" type="sibTrans" cxnId="{77B5DD34-8516-1843-B2D4-B02E03B9C16B}">
      <dgm:prSet/>
      <dgm:spPr/>
      <dgm:t>
        <a:bodyPr/>
        <a:lstStyle/>
        <a:p>
          <a:endParaRPr lang="en-US"/>
        </a:p>
      </dgm:t>
    </dgm:pt>
    <dgm:pt modelId="{E8243991-8694-E342-B60B-C494F558A8E1}">
      <dgm:prSet phldrT="[Text]"/>
      <dgm:spPr/>
      <dgm:t>
        <a:bodyPr/>
        <a:lstStyle/>
        <a:p>
          <a:r>
            <a:rPr lang="en-US" dirty="0" err="1">
              <a:latin typeface="Consolas" panose="020B0609020204030204" pitchFamily="49" charset="0"/>
              <a:cs typeface="Consolas" panose="020B0609020204030204" pitchFamily="49" charset="0"/>
            </a:rPr>
            <a:t>turn_on</a:t>
          </a:r>
          <a:r>
            <a:rPr lang="en-US" dirty="0">
              <a:latin typeface="Consolas" panose="020B0609020204030204" pitchFamily="49" charset="0"/>
              <a:cs typeface="Consolas" panose="020B0609020204030204" pitchFamily="49" charset="0"/>
            </a:rPr>
            <a:t>()</a:t>
          </a:r>
        </a:p>
      </dgm:t>
    </dgm:pt>
    <dgm:pt modelId="{C462DE08-F97E-E343-BF77-34946E1991CC}" type="parTrans" cxnId="{35BC71C6-8374-2B47-A346-9A9648E89214}">
      <dgm:prSet/>
      <dgm:spPr/>
      <dgm:t>
        <a:bodyPr/>
        <a:lstStyle/>
        <a:p>
          <a:endParaRPr lang="en-US"/>
        </a:p>
      </dgm:t>
    </dgm:pt>
    <dgm:pt modelId="{348B47B1-B26E-E644-A5A2-BED87C81AC42}" type="sibTrans" cxnId="{35BC71C6-8374-2B47-A346-9A9648E89214}">
      <dgm:prSet/>
      <dgm:spPr/>
      <dgm:t>
        <a:bodyPr/>
        <a:lstStyle/>
        <a:p>
          <a:endParaRPr lang="en-US"/>
        </a:p>
      </dgm:t>
    </dgm:pt>
    <dgm:pt modelId="{4386D266-DDEF-994B-9E26-AF1BCF713598}">
      <dgm:prSet phldrT="[Text]"/>
      <dgm:spPr/>
      <dgm:t>
        <a:bodyPr/>
        <a:lstStyle/>
        <a:p>
          <a:r>
            <a:rPr lang="en-US" dirty="0" err="1">
              <a:latin typeface="Consolas" panose="020B0609020204030204" pitchFamily="49" charset="0"/>
              <a:cs typeface="Consolas" panose="020B0609020204030204" pitchFamily="49" charset="0"/>
            </a:rPr>
            <a:t>turn_off</a:t>
          </a:r>
          <a:r>
            <a:rPr lang="en-US" dirty="0">
              <a:latin typeface="Consolas" panose="020B0609020204030204" pitchFamily="49" charset="0"/>
              <a:cs typeface="Consolas" panose="020B0609020204030204" pitchFamily="49" charset="0"/>
            </a:rPr>
            <a:t>()</a:t>
          </a:r>
        </a:p>
      </dgm:t>
    </dgm:pt>
    <dgm:pt modelId="{6F99EDCB-894E-7D41-966D-4DBF91D0D90D}" type="parTrans" cxnId="{7A176018-2510-D741-9B01-64D50658C001}">
      <dgm:prSet/>
      <dgm:spPr/>
      <dgm:t>
        <a:bodyPr/>
        <a:lstStyle/>
        <a:p>
          <a:endParaRPr lang="en-US"/>
        </a:p>
      </dgm:t>
    </dgm:pt>
    <dgm:pt modelId="{ACF07668-300F-014A-A625-E47955827660}" type="sibTrans" cxnId="{7A176018-2510-D741-9B01-64D50658C001}">
      <dgm:prSet/>
      <dgm:spPr/>
      <dgm:t>
        <a:bodyPr/>
        <a:lstStyle/>
        <a:p>
          <a:endParaRPr lang="en-US"/>
        </a:p>
      </dgm:t>
    </dgm:pt>
    <dgm:pt modelId="{2BA54D25-E83A-3A43-9EF4-FCE99DA3C4C7}">
      <dgm:prSet phldrT="[Text]"/>
      <dgm:spPr/>
      <dgm:t>
        <a:bodyPr/>
        <a:lstStyle/>
        <a:p>
          <a:r>
            <a:rPr lang="en-US" dirty="0" err="1">
              <a:latin typeface="Consolas" panose="020B0609020204030204" pitchFamily="49" charset="0"/>
              <a:cs typeface="Consolas" panose="020B0609020204030204" pitchFamily="49" charset="0"/>
            </a:rPr>
            <a:t>change_gear</a:t>
          </a:r>
          <a:r>
            <a:rPr lang="en-US" dirty="0">
              <a:latin typeface="Consolas" panose="020B0609020204030204" pitchFamily="49" charset="0"/>
              <a:cs typeface="Consolas" panose="020B0609020204030204" pitchFamily="49" charset="0"/>
            </a:rPr>
            <a:t>()</a:t>
          </a:r>
        </a:p>
      </dgm:t>
    </dgm:pt>
    <dgm:pt modelId="{452EEFCB-EAD0-1C48-8AC1-089963715B76}" type="parTrans" cxnId="{311458BF-BAB6-7848-BCD3-54386E6EFC85}">
      <dgm:prSet/>
      <dgm:spPr/>
      <dgm:t>
        <a:bodyPr/>
        <a:lstStyle/>
        <a:p>
          <a:endParaRPr lang="en-US"/>
        </a:p>
      </dgm:t>
    </dgm:pt>
    <dgm:pt modelId="{5FCCB321-18B8-E04A-932E-8750372D7B5D}" type="sibTrans" cxnId="{311458BF-BAB6-7848-BCD3-54386E6EFC85}">
      <dgm:prSet/>
      <dgm:spPr/>
      <dgm:t>
        <a:bodyPr/>
        <a:lstStyle/>
        <a:p>
          <a:endParaRPr lang="en-US"/>
        </a:p>
      </dgm:t>
    </dgm:pt>
    <dgm:pt modelId="{D0A6ED92-2339-7545-9F7E-42086D0350B3}">
      <dgm:prSet phldrT="[Text]"/>
      <dgm:spPr/>
      <dgm:t>
        <a:bodyPr/>
        <a:lstStyle/>
        <a:p>
          <a:r>
            <a:rPr lang="en-US" dirty="0" err="1">
              <a:latin typeface="Consolas" panose="020B0609020204030204" pitchFamily="49" charset="0"/>
              <a:cs typeface="Consolas" panose="020B0609020204030204" pitchFamily="49" charset="0"/>
            </a:rPr>
            <a:t>toggle_headlights</a:t>
          </a:r>
          <a:r>
            <a:rPr lang="en-US" dirty="0">
              <a:latin typeface="Consolas" panose="020B0609020204030204" pitchFamily="49" charset="0"/>
              <a:cs typeface="Consolas" panose="020B0609020204030204" pitchFamily="49" charset="0"/>
            </a:rPr>
            <a:t>()</a:t>
          </a:r>
        </a:p>
      </dgm:t>
    </dgm:pt>
    <dgm:pt modelId="{77342A69-8A90-2C42-A8BA-4D14B2D5787C}" type="parTrans" cxnId="{8B8E4C64-3922-D447-82DD-5AACB9A133AF}">
      <dgm:prSet/>
      <dgm:spPr/>
      <dgm:t>
        <a:bodyPr/>
        <a:lstStyle/>
        <a:p>
          <a:endParaRPr lang="en-US"/>
        </a:p>
      </dgm:t>
    </dgm:pt>
    <dgm:pt modelId="{1A412E52-A42A-1D41-8B1C-01748ADF1AC4}" type="sibTrans" cxnId="{8B8E4C64-3922-D447-82DD-5AACB9A133AF}">
      <dgm:prSet/>
      <dgm:spPr/>
      <dgm:t>
        <a:bodyPr/>
        <a:lstStyle/>
        <a:p>
          <a:endParaRPr lang="en-US"/>
        </a:p>
      </dgm:t>
    </dgm:pt>
    <dgm:pt modelId="{A6DBF88D-345B-B54F-96A5-B17AE0144475}" type="pres">
      <dgm:prSet presAssocID="{972C692C-1226-5147-BF7B-A7732E227493}" presName="theList" presStyleCnt="0">
        <dgm:presLayoutVars>
          <dgm:dir/>
          <dgm:animLvl val="lvl"/>
          <dgm:resizeHandles val="exact"/>
        </dgm:presLayoutVars>
      </dgm:prSet>
      <dgm:spPr/>
    </dgm:pt>
    <dgm:pt modelId="{842D8688-F75D-6C47-982D-A055DC878724}" type="pres">
      <dgm:prSet presAssocID="{CBAFD553-9A72-0044-A056-37DD8C8FD20B}" presName="compNode" presStyleCnt="0"/>
      <dgm:spPr/>
    </dgm:pt>
    <dgm:pt modelId="{CAD4396B-1D85-8B4E-9AC8-3A0529DBC346}" type="pres">
      <dgm:prSet presAssocID="{CBAFD553-9A72-0044-A056-37DD8C8FD20B}" presName="aNode" presStyleLbl="bgShp" presStyleIdx="0" presStyleCnt="1" custLinFactNeighborX="900" custLinFactNeighborY="2844"/>
      <dgm:spPr/>
    </dgm:pt>
    <dgm:pt modelId="{AADC1989-23DB-E54D-85F6-786E9D7D59F0}" type="pres">
      <dgm:prSet presAssocID="{CBAFD553-9A72-0044-A056-37DD8C8FD20B}" presName="textNode" presStyleLbl="bgShp" presStyleIdx="0" presStyleCnt="1"/>
      <dgm:spPr/>
    </dgm:pt>
    <dgm:pt modelId="{FE2A951F-7A0E-914C-8121-C19894DE1C1A}" type="pres">
      <dgm:prSet presAssocID="{CBAFD553-9A72-0044-A056-37DD8C8FD20B}" presName="compChildNode" presStyleCnt="0"/>
      <dgm:spPr/>
    </dgm:pt>
    <dgm:pt modelId="{165DC9A6-575F-FC48-9C74-BAE284819707}" type="pres">
      <dgm:prSet presAssocID="{CBAFD553-9A72-0044-A056-37DD8C8FD20B}" presName="theInnerList" presStyleCnt="0"/>
      <dgm:spPr/>
    </dgm:pt>
    <dgm:pt modelId="{FCBF78FF-326B-8741-89A2-A2674F9CE3A1}" type="pres">
      <dgm:prSet presAssocID="{965FBD12-6D82-1746-8FA4-93E78E91847E}" presName="childNode" presStyleLbl="node1" presStyleIdx="0" presStyleCnt="7">
        <dgm:presLayoutVars>
          <dgm:bulletEnabled val="1"/>
        </dgm:presLayoutVars>
      </dgm:prSet>
      <dgm:spPr/>
    </dgm:pt>
    <dgm:pt modelId="{33460761-42A0-FD4C-B8E1-A5DB4BA5B2F7}" type="pres">
      <dgm:prSet presAssocID="{965FBD12-6D82-1746-8FA4-93E78E91847E}" presName="aSpace2" presStyleCnt="0"/>
      <dgm:spPr/>
    </dgm:pt>
    <dgm:pt modelId="{585BB1C5-AFA3-2940-84C0-6E627D1B0736}" type="pres">
      <dgm:prSet presAssocID="{CF832302-A853-D648-85B0-12A448944C35}" presName="childNode" presStyleLbl="node1" presStyleIdx="1" presStyleCnt="7">
        <dgm:presLayoutVars>
          <dgm:bulletEnabled val="1"/>
        </dgm:presLayoutVars>
      </dgm:prSet>
      <dgm:spPr/>
    </dgm:pt>
    <dgm:pt modelId="{8DB3384F-2B7D-D641-AB6E-2A20B0B9B1EE}" type="pres">
      <dgm:prSet presAssocID="{CF832302-A853-D648-85B0-12A448944C35}" presName="aSpace2" presStyleCnt="0"/>
      <dgm:spPr/>
    </dgm:pt>
    <dgm:pt modelId="{965BE987-5FE5-1E4C-871B-6F78971E3F85}" type="pres">
      <dgm:prSet presAssocID="{7D23F7EC-F691-ED43-B0A2-0538EDB76747}" presName="childNode" presStyleLbl="node1" presStyleIdx="2" presStyleCnt="7">
        <dgm:presLayoutVars>
          <dgm:bulletEnabled val="1"/>
        </dgm:presLayoutVars>
      </dgm:prSet>
      <dgm:spPr/>
    </dgm:pt>
    <dgm:pt modelId="{A3A498C5-162A-0A48-81D4-E11366FC29C7}" type="pres">
      <dgm:prSet presAssocID="{7D23F7EC-F691-ED43-B0A2-0538EDB76747}" presName="aSpace2" presStyleCnt="0"/>
      <dgm:spPr/>
    </dgm:pt>
    <dgm:pt modelId="{D1EC73EE-2497-C243-9F1B-88DB577FB3C3}" type="pres">
      <dgm:prSet presAssocID="{E8243991-8694-E342-B60B-C494F558A8E1}" presName="childNode" presStyleLbl="node1" presStyleIdx="3" presStyleCnt="7">
        <dgm:presLayoutVars>
          <dgm:bulletEnabled val="1"/>
        </dgm:presLayoutVars>
      </dgm:prSet>
      <dgm:spPr/>
    </dgm:pt>
    <dgm:pt modelId="{5F41420E-9B93-3E41-A590-9724B79410A2}" type="pres">
      <dgm:prSet presAssocID="{E8243991-8694-E342-B60B-C494F558A8E1}" presName="aSpace2" presStyleCnt="0"/>
      <dgm:spPr/>
    </dgm:pt>
    <dgm:pt modelId="{D5F09AC6-3548-A74E-9581-A310B5FC1667}" type="pres">
      <dgm:prSet presAssocID="{4386D266-DDEF-994B-9E26-AF1BCF713598}" presName="childNode" presStyleLbl="node1" presStyleIdx="4" presStyleCnt="7">
        <dgm:presLayoutVars>
          <dgm:bulletEnabled val="1"/>
        </dgm:presLayoutVars>
      </dgm:prSet>
      <dgm:spPr/>
    </dgm:pt>
    <dgm:pt modelId="{C3B68F37-5149-BC43-BCCC-E3DFF763A1A3}" type="pres">
      <dgm:prSet presAssocID="{4386D266-DDEF-994B-9E26-AF1BCF713598}" presName="aSpace2" presStyleCnt="0"/>
      <dgm:spPr/>
    </dgm:pt>
    <dgm:pt modelId="{9A84ABAF-56F8-7440-9998-E10D91D28703}" type="pres">
      <dgm:prSet presAssocID="{2BA54D25-E83A-3A43-9EF4-FCE99DA3C4C7}" presName="childNode" presStyleLbl="node1" presStyleIdx="5" presStyleCnt="7">
        <dgm:presLayoutVars>
          <dgm:bulletEnabled val="1"/>
        </dgm:presLayoutVars>
      </dgm:prSet>
      <dgm:spPr/>
    </dgm:pt>
    <dgm:pt modelId="{AD92AADC-FDD4-A247-B1E2-AEAB4D34D4CC}" type="pres">
      <dgm:prSet presAssocID="{2BA54D25-E83A-3A43-9EF4-FCE99DA3C4C7}" presName="aSpace2" presStyleCnt="0"/>
      <dgm:spPr/>
    </dgm:pt>
    <dgm:pt modelId="{C4F4684B-4AEE-684F-A49D-AE880015C97B}" type="pres">
      <dgm:prSet presAssocID="{D0A6ED92-2339-7545-9F7E-42086D0350B3}" presName="childNode" presStyleLbl="node1" presStyleIdx="6" presStyleCnt="7">
        <dgm:presLayoutVars>
          <dgm:bulletEnabled val="1"/>
        </dgm:presLayoutVars>
      </dgm:prSet>
      <dgm:spPr/>
    </dgm:pt>
  </dgm:ptLst>
  <dgm:cxnLst>
    <dgm:cxn modelId="{79DF4910-C377-5B40-92A1-EFC41B12E6FB}" type="presOf" srcId="{4386D266-DDEF-994B-9E26-AF1BCF713598}" destId="{D5F09AC6-3548-A74E-9581-A310B5FC1667}" srcOrd="0" destOrd="0" presId="urn:microsoft.com/office/officeart/2005/8/layout/lProcess2"/>
    <dgm:cxn modelId="{7A176018-2510-D741-9B01-64D50658C001}" srcId="{CBAFD553-9A72-0044-A056-37DD8C8FD20B}" destId="{4386D266-DDEF-994B-9E26-AF1BCF713598}" srcOrd="4" destOrd="0" parTransId="{6F99EDCB-894E-7D41-966D-4DBF91D0D90D}" sibTransId="{ACF07668-300F-014A-A625-E47955827660}"/>
    <dgm:cxn modelId="{C6AF2630-245F-CB4D-B1B4-B26720889501}" srcId="{CBAFD553-9A72-0044-A056-37DD8C8FD20B}" destId="{CF832302-A853-D648-85B0-12A448944C35}" srcOrd="1" destOrd="0" parTransId="{1C466F17-AAB8-4E47-820A-7BB97286297B}" sibTransId="{DFF05A53-3463-E847-A98B-6D3207C05B87}"/>
    <dgm:cxn modelId="{77B5DD34-8516-1843-B2D4-B02E03B9C16B}" srcId="{CBAFD553-9A72-0044-A056-37DD8C8FD20B}" destId="{7D23F7EC-F691-ED43-B0A2-0538EDB76747}" srcOrd="2" destOrd="0" parTransId="{DCD64870-3B40-4A4C-8E48-4C908A60BA03}" sibTransId="{C13A47CD-8E53-5546-98C2-C564E065A67D}"/>
    <dgm:cxn modelId="{56999836-A6F3-C148-B43A-ACBF203EF3FA}" type="presOf" srcId="{CBAFD553-9A72-0044-A056-37DD8C8FD20B}" destId="{AADC1989-23DB-E54D-85F6-786E9D7D59F0}" srcOrd="1" destOrd="0" presId="urn:microsoft.com/office/officeart/2005/8/layout/lProcess2"/>
    <dgm:cxn modelId="{4A789B3A-2DC7-0946-A23B-FD9E2ABC4764}" type="presOf" srcId="{965FBD12-6D82-1746-8FA4-93E78E91847E}" destId="{FCBF78FF-326B-8741-89A2-A2674F9CE3A1}" srcOrd="0" destOrd="0" presId="urn:microsoft.com/office/officeart/2005/8/layout/lProcess2"/>
    <dgm:cxn modelId="{B0F35659-911C-0E42-9034-B48A6CFE5BDC}" type="presOf" srcId="{2BA54D25-E83A-3A43-9EF4-FCE99DA3C4C7}" destId="{9A84ABAF-56F8-7440-9998-E10D91D28703}" srcOrd="0" destOrd="0" presId="urn:microsoft.com/office/officeart/2005/8/layout/lProcess2"/>
    <dgm:cxn modelId="{8B8E4C64-3922-D447-82DD-5AACB9A133AF}" srcId="{CBAFD553-9A72-0044-A056-37DD8C8FD20B}" destId="{D0A6ED92-2339-7545-9F7E-42086D0350B3}" srcOrd="6" destOrd="0" parTransId="{77342A69-8A90-2C42-A8BA-4D14B2D5787C}" sibTransId="{1A412E52-A42A-1D41-8B1C-01748ADF1AC4}"/>
    <dgm:cxn modelId="{3F764166-594D-8E40-A899-5F4944559D1C}" type="presOf" srcId="{972C692C-1226-5147-BF7B-A7732E227493}" destId="{A6DBF88D-345B-B54F-96A5-B17AE0144475}" srcOrd="0" destOrd="0" presId="urn:microsoft.com/office/officeart/2005/8/layout/lProcess2"/>
    <dgm:cxn modelId="{194BEF6B-7DF8-B746-8314-C424D3F0A5D7}" srcId="{CBAFD553-9A72-0044-A056-37DD8C8FD20B}" destId="{965FBD12-6D82-1746-8FA4-93E78E91847E}" srcOrd="0" destOrd="0" parTransId="{F6127E4F-AABA-BF4E-A1A1-5B50BEB5DCA0}" sibTransId="{BA32E36A-4AC0-3E47-BF0D-91E7DD9A1495}"/>
    <dgm:cxn modelId="{E375AB87-D00C-8C43-B372-FA463B929E49}" srcId="{972C692C-1226-5147-BF7B-A7732E227493}" destId="{CBAFD553-9A72-0044-A056-37DD8C8FD20B}" srcOrd="0" destOrd="0" parTransId="{CF44CC54-1FBB-464B-9B2D-4BBF6ECBAF52}" sibTransId="{E2228453-834E-E149-8B7F-26EEAC752654}"/>
    <dgm:cxn modelId="{FD2C6C95-FEAA-C748-A12C-F3E5B97CECB9}" type="presOf" srcId="{E8243991-8694-E342-B60B-C494F558A8E1}" destId="{D1EC73EE-2497-C243-9F1B-88DB577FB3C3}" srcOrd="0" destOrd="0" presId="urn:microsoft.com/office/officeart/2005/8/layout/lProcess2"/>
    <dgm:cxn modelId="{311458BF-BAB6-7848-BCD3-54386E6EFC85}" srcId="{CBAFD553-9A72-0044-A056-37DD8C8FD20B}" destId="{2BA54D25-E83A-3A43-9EF4-FCE99DA3C4C7}" srcOrd="5" destOrd="0" parTransId="{452EEFCB-EAD0-1C48-8AC1-089963715B76}" sibTransId="{5FCCB321-18B8-E04A-932E-8750372D7B5D}"/>
    <dgm:cxn modelId="{35BC71C6-8374-2B47-A346-9A9648E89214}" srcId="{CBAFD553-9A72-0044-A056-37DD8C8FD20B}" destId="{E8243991-8694-E342-B60B-C494F558A8E1}" srcOrd="3" destOrd="0" parTransId="{C462DE08-F97E-E343-BF77-34946E1991CC}" sibTransId="{348B47B1-B26E-E644-A5A2-BED87C81AC42}"/>
    <dgm:cxn modelId="{B629B4D0-ED9B-8443-9D86-9A9746FDF162}" type="presOf" srcId="{7D23F7EC-F691-ED43-B0A2-0538EDB76747}" destId="{965BE987-5FE5-1E4C-871B-6F78971E3F85}" srcOrd="0" destOrd="0" presId="urn:microsoft.com/office/officeart/2005/8/layout/lProcess2"/>
    <dgm:cxn modelId="{EA5622DC-CC73-3E41-B21D-9CEAC191F118}" type="presOf" srcId="{CF832302-A853-D648-85B0-12A448944C35}" destId="{585BB1C5-AFA3-2940-84C0-6E627D1B0736}" srcOrd="0" destOrd="0" presId="urn:microsoft.com/office/officeart/2005/8/layout/lProcess2"/>
    <dgm:cxn modelId="{46AEF7DC-1BF5-5543-B28E-3E3E9E3BE06E}" type="presOf" srcId="{D0A6ED92-2339-7545-9F7E-42086D0350B3}" destId="{C4F4684B-4AEE-684F-A49D-AE880015C97B}" srcOrd="0" destOrd="0" presId="urn:microsoft.com/office/officeart/2005/8/layout/lProcess2"/>
    <dgm:cxn modelId="{58A650E5-F344-7440-873F-04B2F06230F7}" type="presOf" srcId="{CBAFD553-9A72-0044-A056-37DD8C8FD20B}" destId="{CAD4396B-1D85-8B4E-9AC8-3A0529DBC346}" srcOrd="0" destOrd="0" presId="urn:microsoft.com/office/officeart/2005/8/layout/lProcess2"/>
    <dgm:cxn modelId="{BD899DFF-F572-E247-96F1-280184188B84}" type="presParOf" srcId="{A6DBF88D-345B-B54F-96A5-B17AE0144475}" destId="{842D8688-F75D-6C47-982D-A055DC878724}" srcOrd="0" destOrd="0" presId="urn:microsoft.com/office/officeart/2005/8/layout/lProcess2"/>
    <dgm:cxn modelId="{45340596-AE65-274A-BB07-5457B059AB9D}" type="presParOf" srcId="{842D8688-F75D-6C47-982D-A055DC878724}" destId="{CAD4396B-1D85-8B4E-9AC8-3A0529DBC346}" srcOrd="0" destOrd="0" presId="urn:microsoft.com/office/officeart/2005/8/layout/lProcess2"/>
    <dgm:cxn modelId="{41584154-EE04-8A48-BD37-4A1BAEFCC96D}" type="presParOf" srcId="{842D8688-F75D-6C47-982D-A055DC878724}" destId="{AADC1989-23DB-E54D-85F6-786E9D7D59F0}" srcOrd="1" destOrd="0" presId="urn:microsoft.com/office/officeart/2005/8/layout/lProcess2"/>
    <dgm:cxn modelId="{21B1F2F2-B46D-F44D-BF81-4F7EEC683570}" type="presParOf" srcId="{842D8688-F75D-6C47-982D-A055DC878724}" destId="{FE2A951F-7A0E-914C-8121-C19894DE1C1A}" srcOrd="2" destOrd="0" presId="urn:microsoft.com/office/officeart/2005/8/layout/lProcess2"/>
    <dgm:cxn modelId="{BD964698-9A48-2646-8BE1-18635286EAAE}" type="presParOf" srcId="{FE2A951F-7A0E-914C-8121-C19894DE1C1A}" destId="{165DC9A6-575F-FC48-9C74-BAE284819707}" srcOrd="0" destOrd="0" presId="urn:microsoft.com/office/officeart/2005/8/layout/lProcess2"/>
    <dgm:cxn modelId="{2EDF3FE6-F540-634A-BA6B-904D3E081570}" type="presParOf" srcId="{165DC9A6-575F-FC48-9C74-BAE284819707}" destId="{FCBF78FF-326B-8741-89A2-A2674F9CE3A1}" srcOrd="0" destOrd="0" presId="urn:microsoft.com/office/officeart/2005/8/layout/lProcess2"/>
    <dgm:cxn modelId="{BE6A6A53-2DB6-3444-B9CB-785B809BDC14}" type="presParOf" srcId="{165DC9A6-575F-FC48-9C74-BAE284819707}" destId="{33460761-42A0-FD4C-B8E1-A5DB4BA5B2F7}" srcOrd="1" destOrd="0" presId="urn:microsoft.com/office/officeart/2005/8/layout/lProcess2"/>
    <dgm:cxn modelId="{4342EF4F-3FCE-2946-AB97-79605188C2BE}" type="presParOf" srcId="{165DC9A6-575F-FC48-9C74-BAE284819707}" destId="{585BB1C5-AFA3-2940-84C0-6E627D1B0736}" srcOrd="2" destOrd="0" presId="urn:microsoft.com/office/officeart/2005/8/layout/lProcess2"/>
    <dgm:cxn modelId="{9769783C-1599-3044-9958-999CB1C4D531}" type="presParOf" srcId="{165DC9A6-575F-FC48-9C74-BAE284819707}" destId="{8DB3384F-2B7D-D641-AB6E-2A20B0B9B1EE}" srcOrd="3" destOrd="0" presId="urn:microsoft.com/office/officeart/2005/8/layout/lProcess2"/>
    <dgm:cxn modelId="{FB6D2982-5348-F641-B1D7-FA7DDC6A3EF9}" type="presParOf" srcId="{165DC9A6-575F-FC48-9C74-BAE284819707}" destId="{965BE987-5FE5-1E4C-871B-6F78971E3F85}" srcOrd="4" destOrd="0" presId="urn:microsoft.com/office/officeart/2005/8/layout/lProcess2"/>
    <dgm:cxn modelId="{47BB4DA5-261E-3F4C-AE27-B754A147A76A}" type="presParOf" srcId="{165DC9A6-575F-FC48-9C74-BAE284819707}" destId="{A3A498C5-162A-0A48-81D4-E11366FC29C7}" srcOrd="5" destOrd="0" presId="urn:microsoft.com/office/officeart/2005/8/layout/lProcess2"/>
    <dgm:cxn modelId="{3663E046-004F-6A4B-9E2F-B1BEA168C141}" type="presParOf" srcId="{165DC9A6-575F-FC48-9C74-BAE284819707}" destId="{D1EC73EE-2497-C243-9F1B-88DB577FB3C3}" srcOrd="6" destOrd="0" presId="urn:microsoft.com/office/officeart/2005/8/layout/lProcess2"/>
    <dgm:cxn modelId="{7FAFDC6A-FDB3-CD44-A787-61B790C7E7A4}" type="presParOf" srcId="{165DC9A6-575F-FC48-9C74-BAE284819707}" destId="{5F41420E-9B93-3E41-A590-9724B79410A2}" srcOrd="7" destOrd="0" presId="urn:microsoft.com/office/officeart/2005/8/layout/lProcess2"/>
    <dgm:cxn modelId="{CAF9E1D0-CD1D-5A4B-A591-68F0F5E0AA1A}" type="presParOf" srcId="{165DC9A6-575F-FC48-9C74-BAE284819707}" destId="{D5F09AC6-3548-A74E-9581-A310B5FC1667}" srcOrd="8" destOrd="0" presId="urn:microsoft.com/office/officeart/2005/8/layout/lProcess2"/>
    <dgm:cxn modelId="{C2DE895A-90C4-1140-9DCD-1FE8F9D3CC52}" type="presParOf" srcId="{165DC9A6-575F-FC48-9C74-BAE284819707}" destId="{C3B68F37-5149-BC43-BCCC-E3DFF763A1A3}" srcOrd="9" destOrd="0" presId="urn:microsoft.com/office/officeart/2005/8/layout/lProcess2"/>
    <dgm:cxn modelId="{8CD134F5-53AC-9945-B014-813459E4A367}" type="presParOf" srcId="{165DC9A6-575F-FC48-9C74-BAE284819707}" destId="{9A84ABAF-56F8-7440-9998-E10D91D28703}" srcOrd="10" destOrd="0" presId="urn:microsoft.com/office/officeart/2005/8/layout/lProcess2"/>
    <dgm:cxn modelId="{85A41871-D1D0-0F43-B0BD-D5EACC5D459A}" type="presParOf" srcId="{165DC9A6-575F-FC48-9C74-BAE284819707}" destId="{AD92AADC-FDD4-A247-B1E2-AEAB4D34D4CC}" srcOrd="11" destOrd="0" presId="urn:microsoft.com/office/officeart/2005/8/layout/lProcess2"/>
    <dgm:cxn modelId="{DF00EA48-68CA-174C-BC33-0E635B2B8FF8}" type="presParOf" srcId="{165DC9A6-575F-FC48-9C74-BAE284819707}" destId="{C4F4684B-4AEE-684F-A49D-AE880015C97B}" srcOrd="12"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72C692C-1226-5147-BF7B-A7732E227493}" type="doc">
      <dgm:prSet loTypeId="urn:microsoft.com/office/officeart/2005/8/layout/lProcess2" loCatId="" qsTypeId="urn:microsoft.com/office/officeart/2005/8/quickstyle/simple1" qsCatId="simple" csTypeId="urn:microsoft.com/office/officeart/2005/8/colors/accent2_1" csCatId="accent2" phldr="1"/>
      <dgm:spPr/>
      <dgm:t>
        <a:bodyPr/>
        <a:lstStyle/>
        <a:p>
          <a:endParaRPr lang="en-US"/>
        </a:p>
      </dgm:t>
    </dgm:pt>
    <dgm:pt modelId="{CBAFD553-9A72-0044-A056-37DD8C8FD20B}">
      <dgm:prSet phldrT="[Text]"/>
      <dgm:spPr/>
      <dgm:t>
        <a:bodyPr/>
        <a:lstStyle/>
        <a:p>
          <a:r>
            <a:rPr lang="en-US" dirty="0">
              <a:latin typeface="Consolas" panose="020B0609020204030204" pitchFamily="49" charset="0"/>
              <a:cs typeface="Consolas" panose="020B0609020204030204" pitchFamily="49" charset="0"/>
            </a:rPr>
            <a:t>Mouse</a:t>
          </a:r>
        </a:p>
      </dgm:t>
    </dgm:pt>
    <dgm:pt modelId="{CF44CC54-1FBB-464B-9B2D-4BBF6ECBAF52}" type="parTrans" cxnId="{E375AB87-D00C-8C43-B372-FA463B929E49}">
      <dgm:prSet/>
      <dgm:spPr/>
      <dgm:t>
        <a:bodyPr/>
        <a:lstStyle/>
        <a:p>
          <a:endParaRPr lang="en-US"/>
        </a:p>
      </dgm:t>
    </dgm:pt>
    <dgm:pt modelId="{E2228453-834E-E149-8B7F-26EEAC752654}" type="sibTrans" cxnId="{E375AB87-D00C-8C43-B372-FA463B929E49}">
      <dgm:prSet/>
      <dgm:spPr/>
      <dgm:t>
        <a:bodyPr/>
        <a:lstStyle/>
        <a:p>
          <a:endParaRPr lang="en-US"/>
        </a:p>
      </dgm:t>
    </dgm:pt>
    <dgm:pt modelId="{965FBD12-6D82-1746-8FA4-93E78E91847E}">
      <dgm:prSet phldrT="[Text]"/>
      <dgm:spPr/>
      <dgm:t>
        <a:bodyPr/>
        <a:lstStyle/>
        <a:p>
          <a:r>
            <a:rPr lang="en-US" dirty="0">
              <a:latin typeface="Consolas" panose="020B0609020204030204" pitchFamily="49" charset="0"/>
              <a:cs typeface="Consolas" panose="020B0609020204030204" pitchFamily="49" charset="0"/>
            </a:rPr>
            <a:t>height</a:t>
          </a:r>
        </a:p>
      </dgm:t>
    </dgm:pt>
    <dgm:pt modelId="{F6127E4F-AABA-BF4E-A1A1-5B50BEB5DCA0}" type="parTrans" cxnId="{194BEF6B-7DF8-B746-8314-C424D3F0A5D7}">
      <dgm:prSet/>
      <dgm:spPr/>
      <dgm:t>
        <a:bodyPr/>
        <a:lstStyle/>
        <a:p>
          <a:endParaRPr lang="en-US"/>
        </a:p>
      </dgm:t>
    </dgm:pt>
    <dgm:pt modelId="{BA32E36A-4AC0-3E47-BF0D-91E7DD9A1495}" type="sibTrans" cxnId="{194BEF6B-7DF8-B746-8314-C424D3F0A5D7}">
      <dgm:prSet/>
      <dgm:spPr/>
      <dgm:t>
        <a:bodyPr/>
        <a:lstStyle/>
        <a:p>
          <a:endParaRPr lang="en-US"/>
        </a:p>
      </dgm:t>
    </dgm:pt>
    <dgm:pt modelId="{CF832302-A853-D648-85B0-12A448944C35}">
      <dgm:prSet phldrT="[Text]"/>
      <dgm:spPr/>
      <dgm:t>
        <a:bodyPr/>
        <a:lstStyle/>
        <a:p>
          <a:r>
            <a:rPr lang="en-US" dirty="0">
              <a:latin typeface="Consolas" panose="020B0609020204030204" pitchFamily="49" charset="0"/>
              <a:cs typeface="Consolas" panose="020B0609020204030204" pitchFamily="49" charset="0"/>
            </a:rPr>
            <a:t>weight</a:t>
          </a:r>
        </a:p>
      </dgm:t>
    </dgm:pt>
    <dgm:pt modelId="{1C466F17-AAB8-4E47-820A-7BB97286297B}" type="parTrans" cxnId="{C6AF2630-245F-CB4D-B1B4-B26720889501}">
      <dgm:prSet/>
      <dgm:spPr/>
      <dgm:t>
        <a:bodyPr/>
        <a:lstStyle/>
        <a:p>
          <a:endParaRPr lang="en-US"/>
        </a:p>
      </dgm:t>
    </dgm:pt>
    <dgm:pt modelId="{DFF05A53-3463-E847-A98B-6D3207C05B87}" type="sibTrans" cxnId="{C6AF2630-245F-CB4D-B1B4-B26720889501}">
      <dgm:prSet/>
      <dgm:spPr/>
      <dgm:t>
        <a:bodyPr/>
        <a:lstStyle/>
        <a:p>
          <a:endParaRPr lang="en-US"/>
        </a:p>
      </dgm:t>
    </dgm:pt>
    <dgm:pt modelId="{7D23F7EC-F691-ED43-B0A2-0538EDB76747}">
      <dgm:prSet phldrT="[Text]"/>
      <dgm:spPr/>
      <dgm:t>
        <a:bodyPr/>
        <a:lstStyle/>
        <a:p>
          <a:r>
            <a:rPr lang="en-US" dirty="0">
              <a:latin typeface="Consolas" panose="020B0609020204030204" pitchFamily="49" charset="0"/>
              <a:cs typeface="Consolas" panose="020B0609020204030204" pitchFamily="49" charset="0"/>
            </a:rPr>
            <a:t>age</a:t>
          </a:r>
        </a:p>
      </dgm:t>
    </dgm:pt>
    <dgm:pt modelId="{DCD64870-3B40-4A4C-8E48-4C908A60BA03}" type="parTrans" cxnId="{77B5DD34-8516-1843-B2D4-B02E03B9C16B}">
      <dgm:prSet/>
      <dgm:spPr/>
      <dgm:t>
        <a:bodyPr/>
        <a:lstStyle/>
        <a:p>
          <a:endParaRPr lang="en-US"/>
        </a:p>
      </dgm:t>
    </dgm:pt>
    <dgm:pt modelId="{C13A47CD-8E53-5546-98C2-C564E065A67D}" type="sibTrans" cxnId="{77B5DD34-8516-1843-B2D4-B02E03B9C16B}">
      <dgm:prSet/>
      <dgm:spPr/>
      <dgm:t>
        <a:bodyPr/>
        <a:lstStyle/>
        <a:p>
          <a:endParaRPr lang="en-US"/>
        </a:p>
      </dgm:t>
    </dgm:pt>
    <dgm:pt modelId="{E8243991-8694-E342-B60B-C494F558A8E1}">
      <dgm:prSet phldrT="[Text]"/>
      <dgm:spPr/>
      <dgm:t>
        <a:bodyPr/>
        <a:lstStyle/>
        <a:p>
          <a:r>
            <a:rPr lang="en-US" dirty="0">
              <a:latin typeface="Consolas" panose="020B0609020204030204" pitchFamily="49" charset="0"/>
              <a:cs typeface="Consolas" panose="020B0609020204030204" pitchFamily="49" charset="0"/>
            </a:rPr>
            <a:t>sex</a:t>
          </a:r>
        </a:p>
      </dgm:t>
    </dgm:pt>
    <dgm:pt modelId="{C462DE08-F97E-E343-BF77-34946E1991CC}" type="parTrans" cxnId="{35BC71C6-8374-2B47-A346-9A9648E89214}">
      <dgm:prSet/>
      <dgm:spPr/>
      <dgm:t>
        <a:bodyPr/>
        <a:lstStyle/>
        <a:p>
          <a:endParaRPr lang="en-US"/>
        </a:p>
      </dgm:t>
    </dgm:pt>
    <dgm:pt modelId="{348B47B1-B26E-E644-A5A2-BED87C81AC42}" type="sibTrans" cxnId="{35BC71C6-8374-2B47-A346-9A9648E89214}">
      <dgm:prSet/>
      <dgm:spPr/>
      <dgm:t>
        <a:bodyPr/>
        <a:lstStyle/>
        <a:p>
          <a:endParaRPr lang="en-US"/>
        </a:p>
      </dgm:t>
    </dgm:pt>
    <dgm:pt modelId="{4386D266-DDEF-994B-9E26-AF1BCF713598}">
      <dgm:prSet phldrT="[Text]"/>
      <dgm:spPr/>
      <dgm:t>
        <a:bodyPr/>
        <a:lstStyle/>
        <a:p>
          <a:r>
            <a:rPr lang="en-US" dirty="0">
              <a:latin typeface="Consolas" panose="020B0609020204030204" pitchFamily="49" charset="0"/>
              <a:cs typeface="Consolas" panose="020B0609020204030204" pitchFamily="49" charset="0"/>
            </a:rPr>
            <a:t>genotype</a:t>
          </a:r>
        </a:p>
      </dgm:t>
    </dgm:pt>
    <dgm:pt modelId="{6F99EDCB-894E-7D41-966D-4DBF91D0D90D}" type="parTrans" cxnId="{7A176018-2510-D741-9B01-64D50658C001}">
      <dgm:prSet/>
      <dgm:spPr/>
      <dgm:t>
        <a:bodyPr/>
        <a:lstStyle/>
        <a:p>
          <a:endParaRPr lang="en-US"/>
        </a:p>
      </dgm:t>
    </dgm:pt>
    <dgm:pt modelId="{ACF07668-300F-014A-A625-E47955827660}" type="sibTrans" cxnId="{7A176018-2510-D741-9B01-64D50658C001}">
      <dgm:prSet/>
      <dgm:spPr/>
      <dgm:t>
        <a:bodyPr/>
        <a:lstStyle/>
        <a:p>
          <a:endParaRPr lang="en-US"/>
        </a:p>
      </dgm:t>
    </dgm:pt>
    <dgm:pt modelId="{F6679F7C-97D2-4B45-ACFC-1406F9D2987C}" type="pres">
      <dgm:prSet presAssocID="{972C692C-1226-5147-BF7B-A7732E227493}" presName="theList" presStyleCnt="0">
        <dgm:presLayoutVars>
          <dgm:dir/>
          <dgm:animLvl val="lvl"/>
          <dgm:resizeHandles val="exact"/>
        </dgm:presLayoutVars>
      </dgm:prSet>
      <dgm:spPr/>
    </dgm:pt>
    <dgm:pt modelId="{3D08AB2B-5055-B947-B955-B704C43D7EFA}" type="pres">
      <dgm:prSet presAssocID="{CBAFD553-9A72-0044-A056-37DD8C8FD20B}" presName="compNode" presStyleCnt="0"/>
      <dgm:spPr/>
    </dgm:pt>
    <dgm:pt modelId="{D25BC33E-CD18-0E4C-AD48-E08350F75707}" type="pres">
      <dgm:prSet presAssocID="{CBAFD553-9A72-0044-A056-37DD8C8FD20B}" presName="aNode" presStyleLbl="bgShp" presStyleIdx="0" presStyleCnt="1" custLinFactNeighborX="-5584"/>
      <dgm:spPr/>
    </dgm:pt>
    <dgm:pt modelId="{91C9DF93-E18B-E449-88EF-9A897B17C443}" type="pres">
      <dgm:prSet presAssocID="{CBAFD553-9A72-0044-A056-37DD8C8FD20B}" presName="textNode" presStyleLbl="bgShp" presStyleIdx="0" presStyleCnt="1"/>
      <dgm:spPr/>
    </dgm:pt>
    <dgm:pt modelId="{6B6CDABC-D63C-2245-8229-9A8DEBD7ECCD}" type="pres">
      <dgm:prSet presAssocID="{CBAFD553-9A72-0044-A056-37DD8C8FD20B}" presName="compChildNode" presStyleCnt="0"/>
      <dgm:spPr/>
    </dgm:pt>
    <dgm:pt modelId="{B43F950B-4438-AE48-B44A-E9DA686FEF40}" type="pres">
      <dgm:prSet presAssocID="{CBAFD553-9A72-0044-A056-37DD8C8FD20B}" presName="theInnerList" presStyleCnt="0"/>
      <dgm:spPr/>
    </dgm:pt>
    <dgm:pt modelId="{C3309439-A74B-4D4D-BCE2-35F4CAEA68C9}" type="pres">
      <dgm:prSet presAssocID="{965FBD12-6D82-1746-8FA4-93E78E91847E}" presName="childNode" presStyleLbl="node1" presStyleIdx="0" presStyleCnt="5">
        <dgm:presLayoutVars>
          <dgm:bulletEnabled val="1"/>
        </dgm:presLayoutVars>
      </dgm:prSet>
      <dgm:spPr/>
    </dgm:pt>
    <dgm:pt modelId="{AF629CEC-92F6-7545-801B-AD71C4B75379}" type="pres">
      <dgm:prSet presAssocID="{965FBD12-6D82-1746-8FA4-93E78E91847E}" presName="aSpace2" presStyleCnt="0"/>
      <dgm:spPr/>
    </dgm:pt>
    <dgm:pt modelId="{79165CFF-5342-804A-B393-E8A822045C58}" type="pres">
      <dgm:prSet presAssocID="{CF832302-A853-D648-85B0-12A448944C35}" presName="childNode" presStyleLbl="node1" presStyleIdx="1" presStyleCnt="5">
        <dgm:presLayoutVars>
          <dgm:bulletEnabled val="1"/>
        </dgm:presLayoutVars>
      </dgm:prSet>
      <dgm:spPr/>
    </dgm:pt>
    <dgm:pt modelId="{D08BAB5A-2BBF-FD4D-B0AF-6FB7019DABED}" type="pres">
      <dgm:prSet presAssocID="{CF832302-A853-D648-85B0-12A448944C35}" presName="aSpace2" presStyleCnt="0"/>
      <dgm:spPr/>
    </dgm:pt>
    <dgm:pt modelId="{F8B2307F-3254-C24B-9CDF-72C855403A86}" type="pres">
      <dgm:prSet presAssocID="{7D23F7EC-F691-ED43-B0A2-0538EDB76747}" presName="childNode" presStyleLbl="node1" presStyleIdx="2" presStyleCnt="5">
        <dgm:presLayoutVars>
          <dgm:bulletEnabled val="1"/>
        </dgm:presLayoutVars>
      </dgm:prSet>
      <dgm:spPr/>
    </dgm:pt>
    <dgm:pt modelId="{B9DFB2B5-AE90-D54A-9D65-81520056F2EF}" type="pres">
      <dgm:prSet presAssocID="{7D23F7EC-F691-ED43-B0A2-0538EDB76747}" presName="aSpace2" presStyleCnt="0"/>
      <dgm:spPr/>
    </dgm:pt>
    <dgm:pt modelId="{1A4DD6A7-DE69-E842-9292-CB8933A99350}" type="pres">
      <dgm:prSet presAssocID="{E8243991-8694-E342-B60B-C494F558A8E1}" presName="childNode" presStyleLbl="node1" presStyleIdx="3" presStyleCnt="5">
        <dgm:presLayoutVars>
          <dgm:bulletEnabled val="1"/>
        </dgm:presLayoutVars>
      </dgm:prSet>
      <dgm:spPr/>
    </dgm:pt>
    <dgm:pt modelId="{5812711A-61A2-694D-94AA-F2F04344BEBE}" type="pres">
      <dgm:prSet presAssocID="{E8243991-8694-E342-B60B-C494F558A8E1}" presName="aSpace2" presStyleCnt="0"/>
      <dgm:spPr/>
    </dgm:pt>
    <dgm:pt modelId="{F92C02C6-9E37-4244-8FE1-B6B044EF19B5}" type="pres">
      <dgm:prSet presAssocID="{4386D266-DDEF-994B-9E26-AF1BCF713598}" presName="childNode" presStyleLbl="node1" presStyleIdx="4" presStyleCnt="5">
        <dgm:presLayoutVars>
          <dgm:bulletEnabled val="1"/>
        </dgm:presLayoutVars>
      </dgm:prSet>
      <dgm:spPr/>
    </dgm:pt>
  </dgm:ptLst>
  <dgm:cxnLst>
    <dgm:cxn modelId="{5ABBC813-D92D-5343-8221-2BBD0C04585B}" type="presOf" srcId="{972C692C-1226-5147-BF7B-A7732E227493}" destId="{F6679F7C-97D2-4B45-ACFC-1406F9D2987C}" srcOrd="0" destOrd="0" presId="urn:microsoft.com/office/officeart/2005/8/layout/lProcess2"/>
    <dgm:cxn modelId="{7A176018-2510-D741-9B01-64D50658C001}" srcId="{CBAFD553-9A72-0044-A056-37DD8C8FD20B}" destId="{4386D266-DDEF-994B-9E26-AF1BCF713598}" srcOrd="4" destOrd="0" parTransId="{6F99EDCB-894E-7D41-966D-4DBF91D0D90D}" sibTransId="{ACF07668-300F-014A-A625-E47955827660}"/>
    <dgm:cxn modelId="{C6AF2630-245F-CB4D-B1B4-B26720889501}" srcId="{CBAFD553-9A72-0044-A056-37DD8C8FD20B}" destId="{CF832302-A853-D648-85B0-12A448944C35}" srcOrd="1" destOrd="0" parTransId="{1C466F17-AAB8-4E47-820A-7BB97286297B}" sibTransId="{DFF05A53-3463-E847-A98B-6D3207C05B87}"/>
    <dgm:cxn modelId="{163ADA30-BAE3-D346-9EA2-06DF71B88F93}" type="presOf" srcId="{CBAFD553-9A72-0044-A056-37DD8C8FD20B}" destId="{91C9DF93-E18B-E449-88EF-9A897B17C443}" srcOrd="1" destOrd="0" presId="urn:microsoft.com/office/officeart/2005/8/layout/lProcess2"/>
    <dgm:cxn modelId="{77B5DD34-8516-1843-B2D4-B02E03B9C16B}" srcId="{CBAFD553-9A72-0044-A056-37DD8C8FD20B}" destId="{7D23F7EC-F691-ED43-B0A2-0538EDB76747}" srcOrd="2" destOrd="0" parTransId="{DCD64870-3B40-4A4C-8E48-4C908A60BA03}" sibTransId="{C13A47CD-8E53-5546-98C2-C564E065A67D}"/>
    <dgm:cxn modelId="{41F9FC3F-D20D-5043-9E87-9B93FBB940F4}" type="presOf" srcId="{CBAFD553-9A72-0044-A056-37DD8C8FD20B}" destId="{D25BC33E-CD18-0E4C-AD48-E08350F75707}" srcOrd="0" destOrd="0" presId="urn:microsoft.com/office/officeart/2005/8/layout/lProcess2"/>
    <dgm:cxn modelId="{4D4E3D6B-5895-6246-9938-88C3451E866F}" type="presOf" srcId="{E8243991-8694-E342-B60B-C494F558A8E1}" destId="{1A4DD6A7-DE69-E842-9292-CB8933A99350}" srcOrd="0" destOrd="0" presId="urn:microsoft.com/office/officeart/2005/8/layout/lProcess2"/>
    <dgm:cxn modelId="{194BEF6B-7DF8-B746-8314-C424D3F0A5D7}" srcId="{CBAFD553-9A72-0044-A056-37DD8C8FD20B}" destId="{965FBD12-6D82-1746-8FA4-93E78E91847E}" srcOrd="0" destOrd="0" parTransId="{F6127E4F-AABA-BF4E-A1A1-5B50BEB5DCA0}" sibTransId="{BA32E36A-4AC0-3E47-BF0D-91E7DD9A1495}"/>
    <dgm:cxn modelId="{4CBA4B6D-707C-5E4F-B496-7C4408731A84}" type="presOf" srcId="{4386D266-DDEF-994B-9E26-AF1BCF713598}" destId="{F92C02C6-9E37-4244-8FE1-B6B044EF19B5}" srcOrd="0" destOrd="0" presId="urn:microsoft.com/office/officeart/2005/8/layout/lProcess2"/>
    <dgm:cxn modelId="{E375AB87-D00C-8C43-B372-FA463B929E49}" srcId="{972C692C-1226-5147-BF7B-A7732E227493}" destId="{CBAFD553-9A72-0044-A056-37DD8C8FD20B}" srcOrd="0" destOrd="0" parTransId="{CF44CC54-1FBB-464B-9B2D-4BBF6ECBAF52}" sibTransId="{E2228453-834E-E149-8B7F-26EEAC752654}"/>
    <dgm:cxn modelId="{7D241EA6-DFE1-2E4F-B355-71F5BFA5DF7A}" type="presOf" srcId="{CF832302-A853-D648-85B0-12A448944C35}" destId="{79165CFF-5342-804A-B393-E8A822045C58}" srcOrd="0" destOrd="0" presId="urn:microsoft.com/office/officeart/2005/8/layout/lProcess2"/>
    <dgm:cxn modelId="{C1A3D3B4-E976-E742-A43C-E57882BC49F6}" type="presOf" srcId="{965FBD12-6D82-1746-8FA4-93E78E91847E}" destId="{C3309439-A74B-4D4D-BCE2-35F4CAEA68C9}" srcOrd="0" destOrd="0" presId="urn:microsoft.com/office/officeart/2005/8/layout/lProcess2"/>
    <dgm:cxn modelId="{35BC71C6-8374-2B47-A346-9A9648E89214}" srcId="{CBAFD553-9A72-0044-A056-37DD8C8FD20B}" destId="{E8243991-8694-E342-B60B-C494F558A8E1}" srcOrd="3" destOrd="0" parTransId="{C462DE08-F97E-E343-BF77-34946E1991CC}" sibTransId="{348B47B1-B26E-E644-A5A2-BED87C81AC42}"/>
    <dgm:cxn modelId="{95A701D3-EEBA-8847-87D0-6E06927199DC}" type="presOf" srcId="{7D23F7EC-F691-ED43-B0A2-0538EDB76747}" destId="{F8B2307F-3254-C24B-9CDF-72C855403A86}" srcOrd="0" destOrd="0" presId="urn:microsoft.com/office/officeart/2005/8/layout/lProcess2"/>
    <dgm:cxn modelId="{0D6BA93D-3A6A-CE4E-9A9B-992EE675B96E}" type="presParOf" srcId="{F6679F7C-97D2-4B45-ACFC-1406F9D2987C}" destId="{3D08AB2B-5055-B947-B955-B704C43D7EFA}" srcOrd="0" destOrd="0" presId="urn:microsoft.com/office/officeart/2005/8/layout/lProcess2"/>
    <dgm:cxn modelId="{49106C89-5AEF-BF4F-9C2F-1514B1E4A7A6}" type="presParOf" srcId="{3D08AB2B-5055-B947-B955-B704C43D7EFA}" destId="{D25BC33E-CD18-0E4C-AD48-E08350F75707}" srcOrd="0" destOrd="0" presId="urn:microsoft.com/office/officeart/2005/8/layout/lProcess2"/>
    <dgm:cxn modelId="{0BF8FC44-AB5B-A142-967B-D58797F95B29}" type="presParOf" srcId="{3D08AB2B-5055-B947-B955-B704C43D7EFA}" destId="{91C9DF93-E18B-E449-88EF-9A897B17C443}" srcOrd="1" destOrd="0" presId="urn:microsoft.com/office/officeart/2005/8/layout/lProcess2"/>
    <dgm:cxn modelId="{DEC31A59-F24A-874A-A9B9-292A3D8926B5}" type="presParOf" srcId="{3D08AB2B-5055-B947-B955-B704C43D7EFA}" destId="{6B6CDABC-D63C-2245-8229-9A8DEBD7ECCD}" srcOrd="2" destOrd="0" presId="urn:microsoft.com/office/officeart/2005/8/layout/lProcess2"/>
    <dgm:cxn modelId="{564EA9B3-1FD3-6D40-B8EA-8F77566C965F}" type="presParOf" srcId="{6B6CDABC-D63C-2245-8229-9A8DEBD7ECCD}" destId="{B43F950B-4438-AE48-B44A-E9DA686FEF40}" srcOrd="0" destOrd="0" presId="urn:microsoft.com/office/officeart/2005/8/layout/lProcess2"/>
    <dgm:cxn modelId="{B31D7372-5943-D044-95B4-3377091AB90C}" type="presParOf" srcId="{B43F950B-4438-AE48-B44A-E9DA686FEF40}" destId="{C3309439-A74B-4D4D-BCE2-35F4CAEA68C9}" srcOrd="0" destOrd="0" presId="urn:microsoft.com/office/officeart/2005/8/layout/lProcess2"/>
    <dgm:cxn modelId="{7457C110-6571-7C4E-8EEA-ADDB374FA2FD}" type="presParOf" srcId="{B43F950B-4438-AE48-B44A-E9DA686FEF40}" destId="{AF629CEC-92F6-7545-801B-AD71C4B75379}" srcOrd="1" destOrd="0" presId="urn:microsoft.com/office/officeart/2005/8/layout/lProcess2"/>
    <dgm:cxn modelId="{E4818F38-2E08-3849-B27E-39F3AB17DA28}" type="presParOf" srcId="{B43F950B-4438-AE48-B44A-E9DA686FEF40}" destId="{79165CFF-5342-804A-B393-E8A822045C58}" srcOrd="2" destOrd="0" presId="urn:microsoft.com/office/officeart/2005/8/layout/lProcess2"/>
    <dgm:cxn modelId="{7F622513-EF96-6147-ABD0-CDC33437A88D}" type="presParOf" srcId="{B43F950B-4438-AE48-B44A-E9DA686FEF40}" destId="{D08BAB5A-2BBF-FD4D-B0AF-6FB7019DABED}" srcOrd="3" destOrd="0" presId="urn:microsoft.com/office/officeart/2005/8/layout/lProcess2"/>
    <dgm:cxn modelId="{D84E4DFD-B8EE-1B4E-BD0C-73D507CC72C4}" type="presParOf" srcId="{B43F950B-4438-AE48-B44A-E9DA686FEF40}" destId="{F8B2307F-3254-C24B-9CDF-72C855403A86}" srcOrd="4" destOrd="0" presId="urn:microsoft.com/office/officeart/2005/8/layout/lProcess2"/>
    <dgm:cxn modelId="{B6B70E31-A2AC-EC41-8D71-4F7E4C1709FD}" type="presParOf" srcId="{B43F950B-4438-AE48-B44A-E9DA686FEF40}" destId="{B9DFB2B5-AE90-D54A-9D65-81520056F2EF}" srcOrd="5" destOrd="0" presId="urn:microsoft.com/office/officeart/2005/8/layout/lProcess2"/>
    <dgm:cxn modelId="{6CFE7CAB-E3FD-D546-8E19-C82987A5186B}" type="presParOf" srcId="{B43F950B-4438-AE48-B44A-E9DA686FEF40}" destId="{1A4DD6A7-DE69-E842-9292-CB8933A99350}" srcOrd="6" destOrd="0" presId="urn:microsoft.com/office/officeart/2005/8/layout/lProcess2"/>
    <dgm:cxn modelId="{0E607F70-C082-EE41-8EB6-116BF26F3C38}" type="presParOf" srcId="{B43F950B-4438-AE48-B44A-E9DA686FEF40}" destId="{5812711A-61A2-694D-94AA-F2F04344BEBE}" srcOrd="7" destOrd="0" presId="urn:microsoft.com/office/officeart/2005/8/layout/lProcess2"/>
    <dgm:cxn modelId="{6E0391C9-C742-0C4B-B93B-DE4CBA4B320E}" type="presParOf" srcId="{B43F950B-4438-AE48-B44A-E9DA686FEF40}" destId="{F92C02C6-9E37-4244-8FE1-B6B044EF19B5}" srcOrd="8" destOrd="0" presId="urn:microsoft.com/office/officeart/2005/8/layout/lProcess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3C121E-695E-C04C-9734-843E9A8217C1}">
      <dsp:nvSpPr>
        <dsp:cNvPr id="0" name=""/>
        <dsp:cNvSpPr/>
      </dsp:nvSpPr>
      <dsp:spPr>
        <a:xfrm>
          <a:off x="0" y="0"/>
          <a:ext cx="7886700" cy="4351338"/>
        </a:xfrm>
        <a:prstGeom prst="roundRect">
          <a:avLst>
            <a:gd name="adj" fmla="val 85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686347" numCol="1" spcCol="1270" anchor="t" anchorCtr="0">
          <a:noAutofit/>
        </a:bodyPr>
        <a:lstStyle/>
        <a:p>
          <a:pPr marL="0" lvl="0" indent="0" algn="l" defTabSz="2889250">
            <a:lnSpc>
              <a:spcPct val="90000"/>
            </a:lnSpc>
            <a:spcBef>
              <a:spcPct val="0"/>
            </a:spcBef>
            <a:spcAft>
              <a:spcPct val="35000"/>
            </a:spcAft>
            <a:buNone/>
          </a:pPr>
          <a:r>
            <a:rPr lang="en-US" sz="6500" kern="1200" dirty="0"/>
            <a:t>Object</a:t>
          </a:r>
        </a:p>
      </dsp:txBody>
      <dsp:txXfrm>
        <a:off x="108329" y="108329"/>
        <a:ext cx="7670042" cy="4134680"/>
      </dsp:txXfrm>
    </dsp:sp>
    <dsp:sp modelId="{7A39EBF9-7974-3343-8E78-D1FD7F5BFD97}">
      <dsp:nvSpPr>
        <dsp:cNvPr id="0" name=""/>
        <dsp:cNvSpPr/>
      </dsp:nvSpPr>
      <dsp:spPr>
        <a:xfrm>
          <a:off x="197167" y="1958102"/>
          <a:ext cx="3713257" cy="1958102"/>
        </a:xfrm>
        <a:prstGeom prst="roundRect">
          <a:avLst>
            <a:gd name="adj" fmla="val 10500"/>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Attributes</a:t>
          </a:r>
        </a:p>
        <a:p>
          <a:pPr marL="228600" lvl="1" indent="-228600" algn="l" defTabSz="977900">
            <a:lnSpc>
              <a:spcPct val="90000"/>
            </a:lnSpc>
            <a:spcBef>
              <a:spcPct val="0"/>
            </a:spcBef>
            <a:spcAft>
              <a:spcPct val="15000"/>
            </a:spcAft>
            <a:buChar char="•"/>
          </a:pPr>
          <a:r>
            <a:rPr lang="en-US" sz="2200" kern="1200" dirty="0"/>
            <a:t>Variables</a:t>
          </a:r>
        </a:p>
        <a:p>
          <a:pPr marL="228600" lvl="1" indent="-228600" algn="l" defTabSz="977900">
            <a:lnSpc>
              <a:spcPct val="90000"/>
            </a:lnSpc>
            <a:spcBef>
              <a:spcPct val="0"/>
            </a:spcBef>
            <a:spcAft>
              <a:spcPct val="15000"/>
            </a:spcAft>
            <a:buChar char="•"/>
          </a:pPr>
          <a:r>
            <a:rPr lang="en-US" sz="2200" kern="1200" dirty="0"/>
            <a:t>Describe the object</a:t>
          </a:r>
        </a:p>
      </dsp:txBody>
      <dsp:txXfrm>
        <a:off x="257385" y="2018320"/>
        <a:ext cx="3592821" cy="1837666"/>
      </dsp:txXfrm>
    </dsp:sp>
    <dsp:sp modelId="{B92CD193-B328-3C46-9E87-1CD68ADB3BE1}">
      <dsp:nvSpPr>
        <dsp:cNvPr id="0" name=""/>
        <dsp:cNvSpPr/>
      </dsp:nvSpPr>
      <dsp:spPr>
        <a:xfrm>
          <a:off x="3969054" y="1958102"/>
          <a:ext cx="3713257" cy="1958102"/>
        </a:xfrm>
        <a:prstGeom prst="roundRect">
          <a:avLst>
            <a:gd name="adj" fmla="val 105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Methods</a:t>
          </a:r>
        </a:p>
        <a:p>
          <a:pPr marL="228600" lvl="1" indent="-228600" algn="l" defTabSz="977900">
            <a:lnSpc>
              <a:spcPct val="90000"/>
            </a:lnSpc>
            <a:spcBef>
              <a:spcPct val="0"/>
            </a:spcBef>
            <a:spcAft>
              <a:spcPct val="15000"/>
            </a:spcAft>
            <a:buChar char="•"/>
          </a:pPr>
          <a:r>
            <a:rPr lang="en-US" sz="2200" kern="1200" dirty="0"/>
            <a:t>Functions</a:t>
          </a:r>
        </a:p>
        <a:p>
          <a:pPr marL="228600" lvl="1" indent="-228600" algn="l" defTabSz="977900">
            <a:lnSpc>
              <a:spcPct val="90000"/>
            </a:lnSpc>
            <a:spcBef>
              <a:spcPct val="0"/>
            </a:spcBef>
            <a:spcAft>
              <a:spcPct val="15000"/>
            </a:spcAft>
            <a:buChar char="•"/>
          </a:pPr>
          <a:r>
            <a:rPr lang="en-US" sz="2200" kern="1200" dirty="0"/>
            <a:t>Compute values</a:t>
          </a:r>
        </a:p>
        <a:p>
          <a:pPr marL="228600" lvl="1" indent="-228600" algn="l" defTabSz="977900">
            <a:lnSpc>
              <a:spcPct val="90000"/>
            </a:lnSpc>
            <a:spcBef>
              <a:spcPct val="0"/>
            </a:spcBef>
            <a:spcAft>
              <a:spcPct val="15000"/>
            </a:spcAft>
            <a:buChar char="•"/>
          </a:pPr>
          <a:r>
            <a:rPr lang="en-US" sz="2200" kern="1200" dirty="0"/>
            <a:t>Alter the object</a:t>
          </a:r>
        </a:p>
      </dsp:txBody>
      <dsp:txXfrm>
        <a:off x="4029272" y="2018320"/>
        <a:ext cx="3592821" cy="183766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D4396B-1D85-8B4E-9AC8-3A0529DBC346}">
      <dsp:nvSpPr>
        <dsp:cNvPr id="0" name=""/>
        <dsp:cNvSpPr/>
      </dsp:nvSpPr>
      <dsp:spPr>
        <a:xfrm>
          <a:off x="0" y="0"/>
          <a:ext cx="3943350" cy="4404586"/>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236220" tIns="236220" rIns="236220" bIns="236220" numCol="1" spcCol="1270" anchor="ctr" anchorCtr="0">
          <a:noAutofit/>
        </a:bodyPr>
        <a:lstStyle/>
        <a:p>
          <a:pPr marL="0" lvl="0" indent="0" algn="ctr" defTabSz="2755900">
            <a:lnSpc>
              <a:spcPct val="90000"/>
            </a:lnSpc>
            <a:spcBef>
              <a:spcPct val="0"/>
            </a:spcBef>
            <a:spcAft>
              <a:spcPct val="35000"/>
            </a:spcAft>
            <a:buNone/>
          </a:pPr>
          <a:r>
            <a:rPr lang="en-US" sz="6200" kern="1200" dirty="0">
              <a:latin typeface="Consolas" panose="020B0609020204030204" pitchFamily="49" charset="0"/>
              <a:cs typeface="Consolas" panose="020B0609020204030204" pitchFamily="49" charset="0"/>
            </a:rPr>
            <a:t>Car</a:t>
          </a:r>
        </a:p>
      </dsp:txBody>
      <dsp:txXfrm>
        <a:off x="0" y="0"/>
        <a:ext cx="3943350" cy="1321375"/>
      </dsp:txXfrm>
    </dsp:sp>
    <dsp:sp modelId="{FCBF78FF-326B-8741-89A2-A2674F9CE3A1}">
      <dsp:nvSpPr>
        <dsp:cNvPr id="0" name=""/>
        <dsp:cNvSpPr/>
      </dsp:nvSpPr>
      <dsp:spPr>
        <a:xfrm>
          <a:off x="394335" y="1324064"/>
          <a:ext cx="3154680" cy="360668"/>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36195" rIns="48260" bIns="36195" numCol="1" spcCol="1270" anchor="ctr" anchorCtr="0">
          <a:noAutofit/>
        </a:bodyPr>
        <a:lstStyle/>
        <a:p>
          <a:pPr marL="0" lvl="0" indent="0" algn="ctr" defTabSz="844550">
            <a:lnSpc>
              <a:spcPct val="90000"/>
            </a:lnSpc>
            <a:spcBef>
              <a:spcPct val="0"/>
            </a:spcBef>
            <a:spcAft>
              <a:spcPct val="35000"/>
            </a:spcAft>
            <a:buNone/>
          </a:pPr>
          <a:r>
            <a:rPr lang="en-US" sz="1900" kern="1200" dirty="0" err="1">
              <a:latin typeface="Consolas" panose="020B0609020204030204" pitchFamily="49" charset="0"/>
              <a:cs typeface="Consolas" panose="020B0609020204030204" pitchFamily="49" charset="0"/>
            </a:rPr>
            <a:t>colour</a:t>
          </a:r>
          <a:endParaRPr lang="en-US" sz="1900" kern="1200" dirty="0">
            <a:latin typeface="Consolas" panose="020B0609020204030204" pitchFamily="49" charset="0"/>
            <a:cs typeface="Consolas" panose="020B0609020204030204" pitchFamily="49" charset="0"/>
          </a:endParaRPr>
        </a:p>
      </dsp:txBody>
      <dsp:txXfrm>
        <a:off x="404899" y="1334628"/>
        <a:ext cx="3133552" cy="339540"/>
      </dsp:txXfrm>
    </dsp:sp>
    <dsp:sp modelId="{585BB1C5-AFA3-2940-84C0-6E627D1B0736}">
      <dsp:nvSpPr>
        <dsp:cNvPr id="0" name=""/>
        <dsp:cNvSpPr/>
      </dsp:nvSpPr>
      <dsp:spPr>
        <a:xfrm>
          <a:off x="394335" y="1740220"/>
          <a:ext cx="3154680" cy="360668"/>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36195" rIns="48260" bIns="36195" numCol="1" spcCol="1270" anchor="ctr" anchorCtr="0">
          <a:noAutofit/>
        </a:bodyPr>
        <a:lstStyle/>
        <a:p>
          <a:pPr marL="0" lvl="0" indent="0" algn="ctr" defTabSz="844550">
            <a:lnSpc>
              <a:spcPct val="90000"/>
            </a:lnSpc>
            <a:spcBef>
              <a:spcPct val="0"/>
            </a:spcBef>
            <a:spcAft>
              <a:spcPct val="35000"/>
            </a:spcAft>
            <a:buNone/>
          </a:pPr>
          <a:r>
            <a:rPr lang="en-US" sz="1900" kern="1200" dirty="0">
              <a:latin typeface="Consolas" panose="020B0609020204030204" pitchFamily="49" charset="0"/>
              <a:cs typeface="Consolas" panose="020B0609020204030204" pitchFamily="49" charset="0"/>
            </a:rPr>
            <a:t>year</a:t>
          </a:r>
        </a:p>
      </dsp:txBody>
      <dsp:txXfrm>
        <a:off x="404899" y="1750784"/>
        <a:ext cx="3133552" cy="339540"/>
      </dsp:txXfrm>
    </dsp:sp>
    <dsp:sp modelId="{965BE987-5FE5-1E4C-871B-6F78971E3F85}">
      <dsp:nvSpPr>
        <dsp:cNvPr id="0" name=""/>
        <dsp:cNvSpPr/>
      </dsp:nvSpPr>
      <dsp:spPr>
        <a:xfrm>
          <a:off x="394335" y="2156376"/>
          <a:ext cx="3154680" cy="360668"/>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36195" rIns="48260" bIns="36195" numCol="1" spcCol="1270" anchor="ctr" anchorCtr="0">
          <a:noAutofit/>
        </a:bodyPr>
        <a:lstStyle/>
        <a:p>
          <a:pPr marL="0" lvl="0" indent="0" algn="ctr" defTabSz="844550">
            <a:lnSpc>
              <a:spcPct val="90000"/>
            </a:lnSpc>
            <a:spcBef>
              <a:spcPct val="0"/>
            </a:spcBef>
            <a:spcAft>
              <a:spcPct val="35000"/>
            </a:spcAft>
            <a:buNone/>
          </a:pPr>
          <a:r>
            <a:rPr lang="en-US" sz="1900" kern="1200" dirty="0">
              <a:latin typeface="Consolas" panose="020B0609020204030204" pitchFamily="49" charset="0"/>
              <a:cs typeface="Consolas" panose="020B0609020204030204" pitchFamily="49" charset="0"/>
            </a:rPr>
            <a:t>model</a:t>
          </a:r>
        </a:p>
      </dsp:txBody>
      <dsp:txXfrm>
        <a:off x="404899" y="2166940"/>
        <a:ext cx="3133552" cy="339540"/>
      </dsp:txXfrm>
    </dsp:sp>
    <dsp:sp modelId="{D1EC73EE-2497-C243-9F1B-88DB577FB3C3}">
      <dsp:nvSpPr>
        <dsp:cNvPr id="0" name=""/>
        <dsp:cNvSpPr/>
      </dsp:nvSpPr>
      <dsp:spPr>
        <a:xfrm>
          <a:off x="394335" y="2572532"/>
          <a:ext cx="3154680" cy="360668"/>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36195" rIns="48260" bIns="36195" numCol="1" spcCol="1270" anchor="ctr" anchorCtr="0">
          <a:noAutofit/>
        </a:bodyPr>
        <a:lstStyle/>
        <a:p>
          <a:pPr marL="0" lvl="0" indent="0" algn="ctr" defTabSz="844550">
            <a:lnSpc>
              <a:spcPct val="90000"/>
            </a:lnSpc>
            <a:spcBef>
              <a:spcPct val="0"/>
            </a:spcBef>
            <a:spcAft>
              <a:spcPct val="35000"/>
            </a:spcAft>
            <a:buNone/>
          </a:pPr>
          <a:r>
            <a:rPr lang="en-US" sz="1900" kern="1200" dirty="0" err="1">
              <a:latin typeface="Consolas" panose="020B0609020204030204" pitchFamily="49" charset="0"/>
              <a:cs typeface="Consolas" panose="020B0609020204030204" pitchFamily="49" charset="0"/>
            </a:rPr>
            <a:t>turn_on</a:t>
          </a:r>
          <a:r>
            <a:rPr lang="en-US" sz="1900" kern="1200" dirty="0">
              <a:latin typeface="Consolas" panose="020B0609020204030204" pitchFamily="49" charset="0"/>
              <a:cs typeface="Consolas" panose="020B0609020204030204" pitchFamily="49" charset="0"/>
            </a:rPr>
            <a:t>()</a:t>
          </a:r>
        </a:p>
      </dsp:txBody>
      <dsp:txXfrm>
        <a:off x="404899" y="2583096"/>
        <a:ext cx="3133552" cy="339540"/>
      </dsp:txXfrm>
    </dsp:sp>
    <dsp:sp modelId="{D5F09AC6-3548-A74E-9581-A310B5FC1667}">
      <dsp:nvSpPr>
        <dsp:cNvPr id="0" name=""/>
        <dsp:cNvSpPr/>
      </dsp:nvSpPr>
      <dsp:spPr>
        <a:xfrm>
          <a:off x="394335" y="2988687"/>
          <a:ext cx="3154680" cy="360668"/>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36195" rIns="48260" bIns="36195" numCol="1" spcCol="1270" anchor="ctr" anchorCtr="0">
          <a:noAutofit/>
        </a:bodyPr>
        <a:lstStyle/>
        <a:p>
          <a:pPr marL="0" lvl="0" indent="0" algn="ctr" defTabSz="844550">
            <a:lnSpc>
              <a:spcPct val="90000"/>
            </a:lnSpc>
            <a:spcBef>
              <a:spcPct val="0"/>
            </a:spcBef>
            <a:spcAft>
              <a:spcPct val="35000"/>
            </a:spcAft>
            <a:buNone/>
          </a:pPr>
          <a:r>
            <a:rPr lang="en-US" sz="1900" kern="1200" dirty="0" err="1">
              <a:latin typeface="Consolas" panose="020B0609020204030204" pitchFamily="49" charset="0"/>
              <a:cs typeface="Consolas" panose="020B0609020204030204" pitchFamily="49" charset="0"/>
            </a:rPr>
            <a:t>turn_off</a:t>
          </a:r>
          <a:r>
            <a:rPr lang="en-US" sz="1900" kern="1200" dirty="0">
              <a:latin typeface="Consolas" panose="020B0609020204030204" pitchFamily="49" charset="0"/>
              <a:cs typeface="Consolas" panose="020B0609020204030204" pitchFamily="49" charset="0"/>
            </a:rPr>
            <a:t>()</a:t>
          </a:r>
        </a:p>
      </dsp:txBody>
      <dsp:txXfrm>
        <a:off x="404899" y="2999251"/>
        <a:ext cx="3133552" cy="339540"/>
      </dsp:txXfrm>
    </dsp:sp>
    <dsp:sp modelId="{9A84ABAF-56F8-7440-9998-E10D91D28703}">
      <dsp:nvSpPr>
        <dsp:cNvPr id="0" name=""/>
        <dsp:cNvSpPr/>
      </dsp:nvSpPr>
      <dsp:spPr>
        <a:xfrm>
          <a:off x="394335" y="3404843"/>
          <a:ext cx="3154680" cy="360668"/>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36195" rIns="48260" bIns="36195" numCol="1" spcCol="1270" anchor="ctr" anchorCtr="0">
          <a:noAutofit/>
        </a:bodyPr>
        <a:lstStyle/>
        <a:p>
          <a:pPr marL="0" lvl="0" indent="0" algn="ctr" defTabSz="844550">
            <a:lnSpc>
              <a:spcPct val="90000"/>
            </a:lnSpc>
            <a:spcBef>
              <a:spcPct val="0"/>
            </a:spcBef>
            <a:spcAft>
              <a:spcPct val="35000"/>
            </a:spcAft>
            <a:buNone/>
          </a:pPr>
          <a:r>
            <a:rPr lang="en-US" sz="1900" kern="1200" dirty="0" err="1">
              <a:latin typeface="Consolas" panose="020B0609020204030204" pitchFamily="49" charset="0"/>
              <a:cs typeface="Consolas" panose="020B0609020204030204" pitchFamily="49" charset="0"/>
            </a:rPr>
            <a:t>change_gear</a:t>
          </a:r>
          <a:r>
            <a:rPr lang="en-US" sz="1900" kern="1200" dirty="0">
              <a:latin typeface="Consolas" panose="020B0609020204030204" pitchFamily="49" charset="0"/>
              <a:cs typeface="Consolas" panose="020B0609020204030204" pitchFamily="49" charset="0"/>
            </a:rPr>
            <a:t>()</a:t>
          </a:r>
        </a:p>
      </dsp:txBody>
      <dsp:txXfrm>
        <a:off x="404899" y="3415407"/>
        <a:ext cx="3133552" cy="339540"/>
      </dsp:txXfrm>
    </dsp:sp>
    <dsp:sp modelId="{C4F4684B-4AEE-684F-A49D-AE880015C97B}">
      <dsp:nvSpPr>
        <dsp:cNvPr id="0" name=""/>
        <dsp:cNvSpPr/>
      </dsp:nvSpPr>
      <dsp:spPr>
        <a:xfrm>
          <a:off x="394335" y="3820999"/>
          <a:ext cx="3154680" cy="360668"/>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260" tIns="36195" rIns="48260" bIns="36195" numCol="1" spcCol="1270" anchor="ctr" anchorCtr="0">
          <a:noAutofit/>
        </a:bodyPr>
        <a:lstStyle/>
        <a:p>
          <a:pPr marL="0" lvl="0" indent="0" algn="ctr" defTabSz="844550">
            <a:lnSpc>
              <a:spcPct val="90000"/>
            </a:lnSpc>
            <a:spcBef>
              <a:spcPct val="0"/>
            </a:spcBef>
            <a:spcAft>
              <a:spcPct val="35000"/>
            </a:spcAft>
            <a:buNone/>
          </a:pPr>
          <a:r>
            <a:rPr lang="en-US" sz="1900" kern="1200" dirty="0" err="1">
              <a:latin typeface="Consolas" panose="020B0609020204030204" pitchFamily="49" charset="0"/>
              <a:cs typeface="Consolas" panose="020B0609020204030204" pitchFamily="49" charset="0"/>
            </a:rPr>
            <a:t>toggle_headlights</a:t>
          </a:r>
          <a:r>
            <a:rPr lang="en-US" sz="1900" kern="1200" dirty="0">
              <a:latin typeface="Consolas" panose="020B0609020204030204" pitchFamily="49" charset="0"/>
              <a:cs typeface="Consolas" panose="020B0609020204030204" pitchFamily="49" charset="0"/>
            </a:rPr>
            <a:t>()</a:t>
          </a:r>
        </a:p>
      </dsp:txBody>
      <dsp:txXfrm>
        <a:off x="404899" y="3831563"/>
        <a:ext cx="3133552" cy="33954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5BC33E-CD18-0E4C-AD48-E08350F75707}">
      <dsp:nvSpPr>
        <dsp:cNvPr id="0" name=""/>
        <dsp:cNvSpPr/>
      </dsp:nvSpPr>
      <dsp:spPr>
        <a:xfrm>
          <a:off x="0" y="0"/>
          <a:ext cx="3943350" cy="3311611"/>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79070" tIns="179070" rIns="179070" bIns="179070" numCol="1" spcCol="1270" anchor="ctr" anchorCtr="0">
          <a:noAutofit/>
        </a:bodyPr>
        <a:lstStyle/>
        <a:p>
          <a:pPr marL="0" lvl="0" indent="0" algn="ctr" defTabSz="2089150">
            <a:lnSpc>
              <a:spcPct val="90000"/>
            </a:lnSpc>
            <a:spcBef>
              <a:spcPct val="0"/>
            </a:spcBef>
            <a:spcAft>
              <a:spcPct val="35000"/>
            </a:spcAft>
            <a:buNone/>
          </a:pPr>
          <a:r>
            <a:rPr lang="en-US" sz="4700" kern="1200" dirty="0">
              <a:latin typeface="Consolas" panose="020B0609020204030204" pitchFamily="49" charset="0"/>
              <a:cs typeface="Consolas" panose="020B0609020204030204" pitchFamily="49" charset="0"/>
            </a:rPr>
            <a:t>Mouse</a:t>
          </a:r>
        </a:p>
      </dsp:txBody>
      <dsp:txXfrm>
        <a:off x="0" y="0"/>
        <a:ext cx="3943350" cy="993483"/>
      </dsp:txXfrm>
    </dsp:sp>
    <dsp:sp modelId="{C3309439-A74B-4D4D-BCE2-35F4CAEA68C9}">
      <dsp:nvSpPr>
        <dsp:cNvPr id="0" name=""/>
        <dsp:cNvSpPr/>
      </dsp:nvSpPr>
      <dsp:spPr>
        <a:xfrm>
          <a:off x="394335" y="994109"/>
          <a:ext cx="3154680" cy="383107"/>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Consolas" panose="020B0609020204030204" pitchFamily="49" charset="0"/>
              <a:cs typeface="Consolas" panose="020B0609020204030204" pitchFamily="49" charset="0"/>
            </a:rPr>
            <a:t>height</a:t>
          </a:r>
        </a:p>
      </dsp:txBody>
      <dsp:txXfrm>
        <a:off x="405556" y="1005330"/>
        <a:ext cx="3132238" cy="360665"/>
      </dsp:txXfrm>
    </dsp:sp>
    <dsp:sp modelId="{79165CFF-5342-804A-B393-E8A822045C58}">
      <dsp:nvSpPr>
        <dsp:cNvPr id="0" name=""/>
        <dsp:cNvSpPr/>
      </dsp:nvSpPr>
      <dsp:spPr>
        <a:xfrm>
          <a:off x="394335" y="1436156"/>
          <a:ext cx="3154680" cy="383107"/>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Consolas" panose="020B0609020204030204" pitchFamily="49" charset="0"/>
              <a:cs typeface="Consolas" panose="020B0609020204030204" pitchFamily="49" charset="0"/>
            </a:rPr>
            <a:t>weight</a:t>
          </a:r>
        </a:p>
      </dsp:txBody>
      <dsp:txXfrm>
        <a:off x="405556" y="1447377"/>
        <a:ext cx="3132238" cy="360665"/>
      </dsp:txXfrm>
    </dsp:sp>
    <dsp:sp modelId="{F8B2307F-3254-C24B-9CDF-72C855403A86}">
      <dsp:nvSpPr>
        <dsp:cNvPr id="0" name=""/>
        <dsp:cNvSpPr/>
      </dsp:nvSpPr>
      <dsp:spPr>
        <a:xfrm>
          <a:off x="394335" y="1878203"/>
          <a:ext cx="3154680" cy="383107"/>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Consolas" panose="020B0609020204030204" pitchFamily="49" charset="0"/>
              <a:cs typeface="Consolas" panose="020B0609020204030204" pitchFamily="49" charset="0"/>
            </a:rPr>
            <a:t>age</a:t>
          </a:r>
        </a:p>
      </dsp:txBody>
      <dsp:txXfrm>
        <a:off x="405556" y="1889424"/>
        <a:ext cx="3132238" cy="360665"/>
      </dsp:txXfrm>
    </dsp:sp>
    <dsp:sp modelId="{1A4DD6A7-DE69-E842-9292-CB8933A99350}">
      <dsp:nvSpPr>
        <dsp:cNvPr id="0" name=""/>
        <dsp:cNvSpPr/>
      </dsp:nvSpPr>
      <dsp:spPr>
        <a:xfrm>
          <a:off x="394335" y="2320250"/>
          <a:ext cx="3154680" cy="383107"/>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Consolas" panose="020B0609020204030204" pitchFamily="49" charset="0"/>
              <a:cs typeface="Consolas" panose="020B0609020204030204" pitchFamily="49" charset="0"/>
            </a:rPr>
            <a:t>sex</a:t>
          </a:r>
        </a:p>
      </dsp:txBody>
      <dsp:txXfrm>
        <a:off x="405556" y="2331471"/>
        <a:ext cx="3132238" cy="360665"/>
      </dsp:txXfrm>
    </dsp:sp>
    <dsp:sp modelId="{F92C02C6-9E37-4244-8FE1-B6B044EF19B5}">
      <dsp:nvSpPr>
        <dsp:cNvPr id="0" name=""/>
        <dsp:cNvSpPr/>
      </dsp:nvSpPr>
      <dsp:spPr>
        <a:xfrm>
          <a:off x="394335" y="2762296"/>
          <a:ext cx="3154680" cy="383107"/>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38100" rIns="50800" bIns="381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Consolas" panose="020B0609020204030204" pitchFamily="49" charset="0"/>
              <a:cs typeface="Consolas" panose="020B0609020204030204" pitchFamily="49" charset="0"/>
            </a:rPr>
            <a:t>genotype</a:t>
          </a:r>
        </a:p>
      </dsp:txBody>
      <dsp:txXfrm>
        <a:off x="405556" y="2773517"/>
        <a:ext cx="3132238" cy="360665"/>
      </dsp:txXfrm>
    </dsp:sp>
  </dsp:spTree>
</dsp:drawing>
</file>

<file path=ppt/diagrams/layout1.xml><?xml version="1.0" encoding="utf-8"?>
<dgm:layoutDef xmlns:dgm="http://schemas.openxmlformats.org/drawingml/2006/diagram" xmlns:a="http://schemas.openxmlformats.org/drawingml/2006/main" uniqueId="urn:microsoft.com/office/officeart/2005/8/layout/target2">
  <dgm:title val=""/>
  <dgm:desc val=""/>
  <dgm:catLst>
    <dgm:cat type="relationship"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chMax val="3"/>
      <dgm:chPref val="1"/>
      <dgm:dir/>
      <dgm:animLvl val="lvl"/>
      <dgm:resizeHandles/>
    </dgm:varLst>
    <dgm:alg type="composite">
      <dgm:param type="horzAlign" val="none"/>
      <dgm:param type="vertAlign" val="none"/>
    </dgm:alg>
    <dgm:shape xmlns:r="http://schemas.openxmlformats.org/officeDocument/2006/relationships" r:blip="">
      <dgm:adjLst/>
    </dgm:shape>
    <dgm:presOf/>
    <dgm:choose name="Name1">
      <dgm:if name="Name2" func="var" arg="dir" op="equ" val="norm">
        <dgm:choose name="Name3">
          <dgm:if name="Name4" axis="ch ch" ptType="node node" st="1 1" cnt="1 0" func="cnt" op="gt" val="0">
            <dgm:choose name="Name5">
              <dgm:if name="Name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395"/>
                  <dgm:constr type="t" for="ch" forName="centerBox" refType="h" fact="0.5"/>
                  <dgm:constr type="w" for="ch" forName="centerBox" refType="w" fact="0.555"/>
                  <dgm:constr type="h" for="ch" forName="centerBox" refType="h" fact="0.4"/>
                  <dgm:constr type="userA" for="des" forName="outerSibTrans" refType="w"/>
                  <dgm:constr type="userA" for="des" forName="middleSibTrans" refType="w"/>
                  <dgm:constr type="userA" for="des" forName="centerSibTrans" refType="w"/>
                </dgm:constrLst>
              </dgm:if>
              <dgm:else name="Name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22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8">
            <dgm:choose name="Name9">
              <dgm:if name="Name1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26"/>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1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if>
      <dgm:else name="Name12">
        <dgm:choose name="Name13">
          <dgm:if name="Name14" axis="ch ch" ptType="node node" st="1 1" cnt="1 0" func="cnt" op="gt" val="0">
            <dgm:choose name="Name15">
              <dgm:if name="Name1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55"/>
                  <dgm:constr type="h" for="ch" forName="centerBox" refType="h" fact="0.4"/>
                  <dgm:constr type="userA" for="des" forName="outerSibTrans" refType="w"/>
                  <dgm:constr type="userA" for="des" forName="middleSibTrans" refType="w"/>
                  <dgm:constr type="userA" for="des" forName="centerSibTrans" refType="w"/>
                </dgm:constrLst>
              </dgm:if>
              <dgm:else name="Name1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18">
            <dgm:choose name="Name19">
              <dgm:if name="Name2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2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else>
    </dgm:choose>
    <dgm:ruleLst/>
    <dgm:choose name="Name22">
      <dgm:if name="Name23" axis="root ch" ptType="all node" st="1 1" cnt="0 0" func="cnt" op="gte" val="1">
        <dgm:layoutNode name="outerBox" styleLbl="node1">
          <dgm:alg type="composite">
            <dgm:param type="horzAlign" val="none"/>
            <dgm:param type="vertAlign" val="none"/>
          </dgm:alg>
          <dgm:shape xmlns:r="http://schemas.openxmlformats.org/officeDocument/2006/relationships" r:blip="">
            <dgm:adjLst/>
          </dgm:shape>
          <dgm:presOf/>
          <dgm:choose name="Name24">
            <dgm:if name="Name25" axis="root ch" ptType="all node" st="1 1" cnt="0 0" func="cnt" op="gt" val="1">
              <dgm:choose name="Name26">
                <dgm:if name="Name27" func="var" arg="dir" op="equ" val="norm">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025"/>
                    <dgm:constr type="t" for="ch" forName="outerBoxChildren" refType="h" fact="0.25"/>
                    <dgm:constr type="w" for="ch" forName="outerBoxChildren" refType="w" fact="0.15"/>
                    <dgm:constr type="h" for="ch" forName="outerBoxChildren" refType="h" fact="0.7"/>
                  </dgm:constrLst>
                </dgm:if>
                <dgm:else name="Name28">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825"/>
                    <dgm:constr type="t" for="ch" forName="outerBoxChildren" refType="h" fact="0.25"/>
                    <dgm:constr type="w" for="ch" forName="outerBoxChildren" refType="w" fact="0.15"/>
                    <dgm:constr type="h" for="ch" forName="outerBoxChildren" refType="h" fact="0.7"/>
                  </dgm:constrLst>
                </dgm:else>
              </dgm:choose>
            </dgm:if>
            <dgm:else name="Name29">
              <dgm:constrLst>
                <dgm:constr type="l" for="ch" forName="outerBoxParent"/>
                <dgm:constr type="t" for="ch" forName="outerBoxParent"/>
                <dgm:constr type="w" for="ch" forName="outerBoxParent" refType="w"/>
                <dgm:constr type="h" for="ch" forName="outerBoxParent" refType="h"/>
                <dgm:constr type="bMarg" for="ch" forName="outerBoxParent" refType="h" fact="1.75"/>
                <dgm:constr type="l" for="ch" forName="outerBoxChildren" refType="w" fact="0.025"/>
                <dgm:constr type="t" for="ch" forName="outerBoxChildren" refType="h" fact="0.45"/>
                <dgm:constr type="w" for="ch" forName="outerBoxChildren" refType="w" fact="0.95"/>
                <dgm:constr type="h" for="ch" forName="outerBoxChildren" refType="h" fact="0.45"/>
              </dgm:constrLst>
            </dgm:else>
          </dgm:choose>
          <dgm:ruleLst/>
          <dgm:layoutNode name="outerBoxParent" styleLbl="node1">
            <dgm:alg type="tx">
              <dgm:param type="txAnchorVert" val="t"/>
              <dgm:param type="parTxLTRAlign" val="l"/>
              <dgm:param type="parTxRTLAlign" val="r"/>
            </dgm:alg>
            <dgm:shape xmlns:r="http://schemas.openxmlformats.org/officeDocument/2006/relationships" type="roundRect" r:blip="">
              <dgm:adjLst>
                <dgm:adj idx="1" val="0.085"/>
              </dgm:adjLst>
            </dgm:shape>
            <dgm:presOf axis="ch" ptType="node" cnt="1"/>
            <dgm:constrLst>
              <dgm:constr type="tMarg" refType="primFontSz" fact="0.3"/>
              <dgm:constr type="lMarg" refType="primFontSz" fact="0.3"/>
              <dgm:constr type="rMarg" refType="primFontSz" fact="0.3"/>
            </dgm:constrLst>
            <dgm:ruleLst>
              <dgm:rule type="primFontSz" val="5" fact="NaN" max="NaN"/>
            </dgm:ruleLst>
          </dgm:layoutNode>
          <dgm:layoutNode name="outerBoxChildren">
            <dgm:choose name="Name30">
              <dgm:if name="Name31" axis="root ch" ptType="all node" st="1 1" cnt="0 0" func="cnt" op="gt" val="1">
                <dgm:alg type="lin">
                  <dgm:param type="linDir" val="fromT"/>
                  <dgm:param type="vertAlign" val="t"/>
                </dgm:alg>
              </dgm:if>
              <dgm:else name="Name32">
                <dgm:choose name="Name33">
                  <dgm:if name="Name34" func="var" arg="dir" op="equ" val="norm">
                    <dgm:alg type="lin">
                      <dgm:param type="horzAlign" val="l"/>
                    </dgm:alg>
                  </dgm:if>
                  <dgm:else name="Name35">
                    <dgm:alg type="lin">
                      <dgm:param type="linDir" val="fromR"/>
                      <dgm:param type="horzAlign" val="r"/>
                    </dgm:alg>
                  </dgm:else>
                </dgm:choose>
              </dgm:else>
            </dgm:choose>
            <dgm:shape xmlns:r="http://schemas.openxmlformats.org/officeDocument/2006/relationships" r:blip="">
              <dgm:adjLst/>
            </dgm:shape>
            <dgm:presOf/>
            <dgm:constrLst>
              <dgm:constr type="w" for="ch" forName="oChild" refType="w"/>
              <dgm:constr type="h" for="ch" forName="oChild" refType="h"/>
            </dgm:constrLst>
            <dgm:ruleLst/>
            <dgm:forEach name="Name36" axis="ch ch" ptType="node node" st="1 1" cnt="1 0">
              <dgm:layoutNode name="o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37" axis="followSib" ptType="sibTrans" cnt="1">
                <dgm:layoutNode name="ou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38"/>
    </dgm:choose>
    <dgm:choose name="Name39">
      <dgm:if name="Name40" axis="root ch" ptType="all node" st="1 1" cnt="0 0" func="cnt" op="gte" val="2">
        <dgm:layoutNode name="middleBox">
          <dgm:alg type="composite">
            <dgm:param type="horzAlign" val="none"/>
            <dgm:param type="vertAlign" val="none"/>
          </dgm:alg>
          <dgm:shape xmlns:r="http://schemas.openxmlformats.org/officeDocument/2006/relationships" r:blip="">
            <dgm:adjLst/>
          </dgm:shape>
          <dgm:presOf/>
          <dgm:choose name="Name41">
            <dgm:if name="Name42" axis="root ch" ptType="all node" st="1 1" cnt="0 0" func="cnt" op="gt" val="2">
              <dgm:choose name="Name43">
                <dgm:if name="Name44" func="var" arg="dir" op="equ" val="norm">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35"/>
                    <dgm:constr type="w" for="ch" forName="middleBoxChildren" refType="w" fact="0.2"/>
                    <dgm:constr type="h" for="ch" forName="middleBoxChildren" refType="h" fact="0.575"/>
                  </dgm:constrLst>
                </dgm:if>
                <dgm:else name="Name45">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775"/>
                    <dgm:constr type="t" for="ch" forName="middleBoxChildren" refType="h" fact="0.35"/>
                    <dgm:constr type="w" for="ch" forName="middleBoxChildren" refType="w" fact="0.2"/>
                    <dgm:constr type="h" for="ch" forName="middleBoxChildren" refType="h" fact="0.575"/>
                  </dgm:constrLst>
                </dgm:else>
              </dgm:choose>
            </dgm:if>
            <dgm:else name="Name46">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45"/>
                <dgm:constr type="w" for="ch" forName="middleBoxChildren" refType="w" fact="0.95"/>
                <dgm:constr type="h" for="ch" forName="middleBoxChildren" refType="h" fact="0.45"/>
              </dgm:constrLst>
            </dgm:else>
          </dgm:choose>
          <dgm:ruleLst/>
          <dgm:layoutNode name="middle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2" cnt="1"/>
            <dgm:constrLst>
              <dgm:constr type="tMarg" refType="primFontSz" fact="0.3"/>
              <dgm:constr type="lMarg" refType="primFontSz" fact="0.3"/>
              <dgm:constr type="rMarg" refType="primFontSz" fact="0.3"/>
            </dgm:constrLst>
            <dgm:ruleLst>
              <dgm:rule type="primFontSz" val="5" fact="NaN" max="NaN"/>
            </dgm:ruleLst>
          </dgm:layoutNode>
          <dgm:layoutNode name="middleBoxChildren">
            <dgm:choose name="Name47">
              <dgm:if name="Name48" axis="root ch" ptType="all node" st="1 1" cnt="0 0" func="cnt" op="gt" val="2">
                <dgm:alg type="lin">
                  <dgm:param type="linDir" val="fromT"/>
                  <dgm:param type="vertAlign" val="t"/>
                </dgm:alg>
              </dgm:if>
              <dgm:else name="Name49">
                <dgm:choose name="Name50">
                  <dgm:if name="Name51" func="var" arg="dir" op="equ" val="norm">
                    <dgm:alg type="lin">
                      <dgm:param type="horzAlign" val="l"/>
                    </dgm:alg>
                  </dgm:if>
                  <dgm:else name="Name52">
                    <dgm:alg type="lin">
                      <dgm:param type="linDir" val="fromR"/>
                      <dgm:param type="horzAlign" val="r"/>
                    </dgm:alg>
                  </dgm:else>
                </dgm:choose>
              </dgm:else>
            </dgm:choose>
            <dgm:shape xmlns:r="http://schemas.openxmlformats.org/officeDocument/2006/relationships" r:blip="">
              <dgm:adjLst/>
            </dgm:shape>
            <dgm:presOf/>
            <dgm:constrLst>
              <dgm:constr type="w" for="ch" forName="mChild" refType="w"/>
              <dgm:constr type="h" for="ch" forName="mChild" refType="h"/>
            </dgm:constrLst>
            <dgm:ruleLst/>
            <dgm:forEach name="Name53" axis="ch ch" ptType="node node" st="2 1" cnt="1 0">
              <dgm:layoutNode name="m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54" axis="followSib" ptType="sibTrans" cnt="1">
                <dgm:layoutNode name="middle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55"/>
    </dgm:choose>
    <dgm:choose name="Name56">
      <dgm:if name="Name57" axis="root ch" ptType="all node" st="1 1" cnt="0 0" func="cnt" op="gte" val="3">
        <dgm:layoutNode name="centerBox">
          <dgm:alg type="composite">
            <dgm:param type="horzAlign" val="none"/>
            <dgm:param type="vertAlign" val="none"/>
          </dgm:alg>
          <dgm:shape xmlns:r="http://schemas.openxmlformats.org/officeDocument/2006/relationships" r:blip="">
            <dgm:adjLst/>
          </dgm:shape>
          <dgm:presOf/>
          <dgm:choose name="Name58">
            <dgm:if name="Name59" axis="ch ch" ptType="node node" st="3 1" cnt="1 0" func="cnt" op="gt" val="0">
              <dgm:constrLst>
                <dgm:constr type="l" for="ch" forName="centerBoxParent"/>
                <dgm:constr type="t" for="ch" forName="centerBoxParent"/>
                <dgm:constr type="w" for="ch" forName="centerBoxParent" refType="w"/>
                <dgm:constr type="h" for="ch" forName="centerBoxParent" refType="h"/>
                <dgm:constr type="bMarg" for="ch" forName="centerBoxParent" refType="h" fact="1.6"/>
                <dgm:constr type="l" for="ch" forName="centerBoxChildren" refType="w" fact="0.025"/>
                <dgm:constr type="t" for="ch" forName="centerBoxChildren" refType="h" fact="0.45"/>
                <dgm:constr type="w" for="ch" forName="centerBoxChildren" refType="w" fact="0.95"/>
                <dgm:constr type="h" for="ch" forName="centerBoxChildren" refType="h" fact="0.45"/>
              </dgm:constrLst>
            </dgm:if>
            <dgm:else name="Name60">
              <dgm:constrLst>
                <dgm:constr type="l" for="ch" forName="centerBoxParent"/>
                <dgm:constr type="t" for="ch" forName="centerBoxParent"/>
                <dgm:constr type="w" for="ch" forName="centerBoxParent" refType="w"/>
                <dgm:constr type="h" for="ch" forName="centerBoxParent" refType="h"/>
              </dgm:constrLst>
            </dgm:else>
          </dgm:choose>
          <dgm:ruleLst/>
          <dgm:layoutNode name="center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3" cnt="1"/>
            <dgm:constrLst>
              <dgm:constr type="tMarg" refType="primFontSz" fact="0.3"/>
              <dgm:constr type="lMarg" refType="primFontSz" fact="0.3"/>
              <dgm:constr type="rMarg" refType="primFontSz" fact="0.3"/>
            </dgm:constrLst>
            <dgm:ruleLst>
              <dgm:rule type="primFontSz" val="5" fact="NaN" max="NaN"/>
            </dgm:ruleLst>
          </dgm:layoutNode>
          <dgm:choose name="Name61">
            <dgm:if name="Name62" axis="ch ch" ptType="node node" st="3 1" cnt="1 0" func="cnt" op="gt" val="0">
              <dgm:layoutNode name="centerBoxChildren">
                <dgm:choose name="Name63">
                  <dgm:if name="Name64" func="var" arg="dir" op="equ" val="norm">
                    <dgm:alg type="lin">
                      <dgm:param type="horzAlign" val="l"/>
                    </dgm:alg>
                  </dgm:if>
                  <dgm:else name="Name65">
                    <dgm:alg type="lin">
                      <dgm:param type="linDir" val="fromR"/>
                      <dgm:param type="horzAlign" val="r"/>
                    </dgm:alg>
                  </dgm:else>
                </dgm:choose>
                <dgm:shape xmlns:r="http://schemas.openxmlformats.org/officeDocument/2006/relationships" r:blip="">
                  <dgm:adjLst/>
                </dgm:shape>
                <dgm:presOf/>
                <dgm:constrLst>
                  <dgm:constr type="w" for="ch" forName="cChild" refType="w"/>
                  <dgm:constr type="h" for="ch" forName="cChild" refType="h"/>
                </dgm:constrLst>
                <dgm:ruleLst/>
                <dgm:forEach name="Name66" axis="ch ch" ptType="node node" st="3 1" cnt="1 0">
                  <dgm:layoutNode name="c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67" axis="followSib" ptType="sibTrans" cnt="1">
                    <dgm:layoutNode name="cen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if>
            <dgm:else name="Name68"/>
          </dgm:choose>
        </dgm:layoutNode>
      </dgm:if>
      <dgm:else name="Name69"/>
    </dgm:choose>
  </dgm:layoutNode>
</dgm:layoutDef>
</file>

<file path=ppt/diagrams/layout2.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E0E883B-34CD-C662-4894-9F17ACB17F6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a:extLst>
              <a:ext uri="{FF2B5EF4-FFF2-40B4-BE49-F238E27FC236}">
                <a16:creationId xmlns:a16="http://schemas.microsoft.com/office/drawing/2014/main" id="{43E3C337-8F20-DC0E-F086-75F80A1A91E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FF74AA5-8A3E-4FDB-94BB-BF4B31CB4E38}" type="datetimeFigureOut">
              <a:rPr lang="en-CA" smtClean="0"/>
              <a:t>2025-04-17</a:t>
            </a:fld>
            <a:endParaRPr lang="en-CA"/>
          </a:p>
        </p:txBody>
      </p:sp>
      <p:sp>
        <p:nvSpPr>
          <p:cNvPr id="4" name="Footer Placeholder 3">
            <a:extLst>
              <a:ext uri="{FF2B5EF4-FFF2-40B4-BE49-F238E27FC236}">
                <a16:creationId xmlns:a16="http://schemas.microsoft.com/office/drawing/2014/main" id="{A3E2B551-A114-1711-7660-206556B020D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a:extLst>
              <a:ext uri="{FF2B5EF4-FFF2-40B4-BE49-F238E27FC236}">
                <a16:creationId xmlns:a16="http://schemas.microsoft.com/office/drawing/2014/main" id="{38960C49-B3C8-81BE-2872-8D4647B4433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4A9F605-ADAB-47CB-BC74-76DC0A949AA8}" type="slidenum">
              <a:rPr lang="en-CA" smtClean="0"/>
              <a:t>‹#›</a:t>
            </a:fld>
            <a:endParaRPr lang="en-CA"/>
          </a:p>
        </p:txBody>
      </p:sp>
    </p:spTree>
    <p:extLst>
      <p:ext uri="{BB962C8B-B14F-4D97-AF65-F5344CB8AC3E}">
        <p14:creationId xmlns:p14="http://schemas.microsoft.com/office/powerpoint/2010/main" val="3383588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7E5156-1B5D-054E-B5B2-E1B1BA160252}" type="datetimeFigureOut">
              <a:rPr lang="fr-FR" smtClean="0"/>
              <a:t>17/04/2025</a:t>
            </a:fld>
            <a:endParaRPr lang="fr-FR"/>
          </a:p>
        </p:txBody>
      </p:sp>
      <p:sp>
        <p:nvSpPr>
          <p:cNvPr id="4" name="Espace réservé de l'image des diapositives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lang="fr-FR"/>
              <a:t>Modifier les styles du texte du masque
Deuxième niveau
Troisième niveau
Quatrième niveau
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CBD60B-517C-4242-AE46-E1BD2D086542}" type="slidenum">
              <a:rPr lang="fr-FR" smtClean="0"/>
              <a:t>‹#›</a:t>
            </a:fld>
            <a:endParaRPr lang="fr-FR"/>
          </a:p>
        </p:txBody>
      </p:sp>
    </p:spTree>
    <p:extLst>
      <p:ext uri="{BB962C8B-B14F-4D97-AF65-F5344CB8AC3E}">
        <p14:creationId xmlns:p14="http://schemas.microsoft.com/office/powerpoint/2010/main" val="517014248"/>
      </p:ext>
    </p:extLst>
  </p:cSld>
  <p:clrMap bg1="lt1" tx1="dk1" bg2="lt2" tx2="dk2" accent1="accent1" accent2="accent2" accent3="accent3" accent4="accent4" accent5="accent5" accent6="accent6" hlink="hlink" folHlink="folHlink"/>
  <p:notesStyle>
    <a:lvl1pPr marL="0" algn="l" defTabSz="913884" rtl="0" eaLnBrk="1" latinLnBrk="0" hangingPunct="1">
      <a:defRPr sz="1200" kern="1200">
        <a:solidFill>
          <a:schemeClr val="tx1"/>
        </a:solidFill>
        <a:latin typeface="+mn-lt"/>
        <a:ea typeface="+mn-ea"/>
        <a:cs typeface="+mn-cs"/>
      </a:defRPr>
    </a:lvl1pPr>
    <a:lvl2pPr marL="456942" algn="l" defTabSz="913884" rtl="0" eaLnBrk="1" latinLnBrk="0" hangingPunct="1">
      <a:defRPr sz="1200" kern="1200">
        <a:solidFill>
          <a:schemeClr val="tx1"/>
        </a:solidFill>
        <a:latin typeface="+mn-lt"/>
        <a:ea typeface="+mn-ea"/>
        <a:cs typeface="+mn-cs"/>
      </a:defRPr>
    </a:lvl2pPr>
    <a:lvl3pPr marL="913884" algn="l" defTabSz="913884" rtl="0" eaLnBrk="1" latinLnBrk="0" hangingPunct="1">
      <a:defRPr sz="1200" kern="1200">
        <a:solidFill>
          <a:schemeClr val="tx1"/>
        </a:solidFill>
        <a:latin typeface="+mn-lt"/>
        <a:ea typeface="+mn-ea"/>
        <a:cs typeface="+mn-cs"/>
      </a:defRPr>
    </a:lvl3pPr>
    <a:lvl4pPr marL="1370825" algn="l" defTabSz="913884" rtl="0" eaLnBrk="1" latinLnBrk="0" hangingPunct="1">
      <a:defRPr sz="1200" kern="1200">
        <a:solidFill>
          <a:schemeClr val="tx1"/>
        </a:solidFill>
        <a:latin typeface="+mn-lt"/>
        <a:ea typeface="+mn-ea"/>
        <a:cs typeface="+mn-cs"/>
      </a:defRPr>
    </a:lvl4pPr>
    <a:lvl5pPr marL="1827765" algn="l" defTabSz="913884" rtl="0" eaLnBrk="1" latinLnBrk="0" hangingPunct="1">
      <a:defRPr sz="1200" kern="1200">
        <a:solidFill>
          <a:schemeClr val="tx1"/>
        </a:solidFill>
        <a:latin typeface="+mn-lt"/>
        <a:ea typeface="+mn-ea"/>
        <a:cs typeface="+mn-cs"/>
      </a:defRPr>
    </a:lvl5pPr>
    <a:lvl6pPr marL="2284705" algn="l" defTabSz="913884" rtl="0" eaLnBrk="1" latinLnBrk="0" hangingPunct="1">
      <a:defRPr sz="1200" kern="1200">
        <a:solidFill>
          <a:schemeClr val="tx1"/>
        </a:solidFill>
        <a:latin typeface="+mn-lt"/>
        <a:ea typeface="+mn-ea"/>
        <a:cs typeface="+mn-cs"/>
      </a:defRPr>
    </a:lvl6pPr>
    <a:lvl7pPr marL="2741647" algn="l" defTabSz="913884" rtl="0" eaLnBrk="1" latinLnBrk="0" hangingPunct="1">
      <a:defRPr sz="1200" kern="1200">
        <a:solidFill>
          <a:schemeClr val="tx1"/>
        </a:solidFill>
        <a:latin typeface="+mn-lt"/>
        <a:ea typeface="+mn-ea"/>
        <a:cs typeface="+mn-cs"/>
      </a:defRPr>
    </a:lvl7pPr>
    <a:lvl8pPr marL="3198590" algn="l" defTabSz="913884" rtl="0" eaLnBrk="1" latinLnBrk="0" hangingPunct="1">
      <a:defRPr sz="1200" kern="1200">
        <a:solidFill>
          <a:schemeClr val="tx1"/>
        </a:solidFill>
        <a:latin typeface="+mn-lt"/>
        <a:ea typeface="+mn-ea"/>
        <a:cs typeface="+mn-cs"/>
      </a:defRPr>
    </a:lvl8pPr>
    <a:lvl9pPr marL="3655532" algn="l" defTabSz="913884"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5"/>
          </p:nvPr>
        </p:nvSpPr>
        <p:spPr/>
        <p:txBody>
          <a:bodyPr/>
          <a:lstStyle/>
          <a:p>
            <a:fld id="{DACBD60B-517C-4242-AE46-E1BD2D086542}" type="slidenum">
              <a:rPr lang="fr-FR" smtClean="0"/>
              <a:t>1</a:t>
            </a:fld>
            <a:endParaRPr lang="fr-FR"/>
          </a:p>
        </p:txBody>
      </p:sp>
    </p:spTree>
    <p:extLst>
      <p:ext uri="{BB962C8B-B14F-4D97-AF65-F5344CB8AC3E}">
        <p14:creationId xmlns:p14="http://schemas.microsoft.com/office/powerpoint/2010/main" val="28999710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5"/>
          </p:nvPr>
        </p:nvSpPr>
        <p:spPr/>
        <p:txBody>
          <a:bodyPr/>
          <a:lstStyle/>
          <a:p>
            <a:fld id="{DACBD60B-517C-4242-AE46-E1BD2D086542}" type="slidenum">
              <a:rPr lang="fr-FR" smtClean="0"/>
              <a:t>2</a:t>
            </a:fld>
            <a:endParaRPr lang="fr-FR"/>
          </a:p>
        </p:txBody>
      </p:sp>
    </p:spTree>
    <p:extLst>
      <p:ext uri="{BB962C8B-B14F-4D97-AF65-F5344CB8AC3E}">
        <p14:creationId xmlns:p14="http://schemas.microsoft.com/office/powerpoint/2010/main" val="12140370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5"/>
          </p:nvPr>
        </p:nvSpPr>
        <p:spPr/>
        <p:txBody>
          <a:bodyPr/>
          <a:lstStyle/>
          <a:p>
            <a:fld id="{DACBD60B-517C-4242-AE46-E1BD2D086542}" type="slidenum">
              <a:rPr lang="fr-FR" smtClean="0"/>
              <a:t>3</a:t>
            </a:fld>
            <a:endParaRPr lang="fr-FR"/>
          </a:p>
        </p:txBody>
      </p:sp>
    </p:spTree>
    <p:extLst>
      <p:ext uri="{BB962C8B-B14F-4D97-AF65-F5344CB8AC3E}">
        <p14:creationId xmlns:p14="http://schemas.microsoft.com/office/powerpoint/2010/main" val="24788825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5"/>
          </p:nvPr>
        </p:nvSpPr>
        <p:spPr/>
        <p:txBody>
          <a:bodyPr/>
          <a:lstStyle/>
          <a:p>
            <a:fld id="{DACBD60B-517C-4242-AE46-E1BD2D086542}" type="slidenum">
              <a:rPr lang="fr-FR" smtClean="0"/>
              <a:t>5</a:t>
            </a:fld>
            <a:endParaRPr lang="fr-FR"/>
          </a:p>
        </p:txBody>
      </p:sp>
    </p:spTree>
    <p:extLst>
      <p:ext uri="{BB962C8B-B14F-4D97-AF65-F5344CB8AC3E}">
        <p14:creationId xmlns:p14="http://schemas.microsoft.com/office/powerpoint/2010/main" val="3856541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CBD60B-517C-4242-AE46-E1BD2D086542}" type="slidenum">
              <a:rPr lang="fr-FR" smtClean="0"/>
              <a:t>6</a:t>
            </a:fld>
            <a:endParaRPr lang="fr-FR"/>
          </a:p>
        </p:txBody>
      </p:sp>
    </p:spTree>
    <p:extLst>
      <p:ext uri="{BB962C8B-B14F-4D97-AF65-F5344CB8AC3E}">
        <p14:creationId xmlns:p14="http://schemas.microsoft.com/office/powerpoint/2010/main" val="18656600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DACBD60B-517C-4242-AE46-E1BD2D086542}" type="slidenum">
              <a:rPr lang="fr-FR" smtClean="0"/>
              <a:t>11</a:t>
            </a:fld>
            <a:endParaRPr lang="fr-FR"/>
          </a:p>
        </p:txBody>
      </p:sp>
    </p:spTree>
    <p:extLst>
      <p:ext uri="{BB962C8B-B14F-4D97-AF65-F5344CB8AC3E}">
        <p14:creationId xmlns:p14="http://schemas.microsoft.com/office/powerpoint/2010/main" val="173511915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Diapositive de titre">
    <p:spTree>
      <p:nvGrpSpPr>
        <p:cNvPr id="1" name=""/>
        <p:cNvGrpSpPr/>
        <p:nvPr/>
      </p:nvGrpSpPr>
      <p:grpSpPr>
        <a:xfrm>
          <a:off x="0" y="0"/>
          <a:ext cx="0" cy="0"/>
          <a:chOff x="0" y="0"/>
          <a:chExt cx="0" cy="0"/>
        </a:xfrm>
      </p:grpSpPr>
      <p:sp>
        <p:nvSpPr>
          <p:cNvPr id="8" name="ZoneTexte 7">
            <a:extLst>
              <a:ext uri="{FF2B5EF4-FFF2-40B4-BE49-F238E27FC236}">
                <a16:creationId xmlns:a16="http://schemas.microsoft.com/office/drawing/2014/main" id="{8C014499-7A01-1C4B-B8B6-23CF018A7AFA}"/>
              </a:ext>
            </a:extLst>
          </p:cNvPr>
          <p:cNvSpPr txBox="1"/>
          <p:nvPr userDrawn="1"/>
        </p:nvSpPr>
        <p:spPr>
          <a:xfrm>
            <a:off x="8305803" y="6620940"/>
            <a:ext cx="184731" cy="234360"/>
          </a:xfrm>
          <a:prstGeom prst="rect">
            <a:avLst/>
          </a:prstGeom>
          <a:noFill/>
        </p:spPr>
        <p:txBody>
          <a:bodyPr wrap="none" rtlCol="0">
            <a:spAutoFit/>
          </a:bodyPr>
          <a:lstStyle/>
          <a:p>
            <a:endParaRPr lang="fr-FR" sz="923"/>
          </a:p>
        </p:txBody>
      </p:sp>
      <p:sp>
        <p:nvSpPr>
          <p:cNvPr id="13" name="Rectangle 12">
            <a:extLst>
              <a:ext uri="{FF2B5EF4-FFF2-40B4-BE49-F238E27FC236}">
                <a16:creationId xmlns:a16="http://schemas.microsoft.com/office/drawing/2014/main" id="{B26714F2-9487-9A49-A920-C9C4DB6F97C5}"/>
              </a:ext>
            </a:extLst>
          </p:cNvPr>
          <p:cNvSpPr/>
          <p:nvPr userDrawn="1"/>
        </p:nvSpPr>
        <p:spPr>
          <a:xfrm>
            <a:off x="0" y="11"/>
            <a:ext cx="9144000" cy="1134533"/>
          </a:xfrm>
          <a:prstGeom prst="rect">
            <a:avLst/>
          </a:prstGeom>
          <a:solidFill>
            <a:schemeClr val="accent2">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923"/>
          </a:p>
        </p:txBody>
      </p:sp>
      <p:pic>
        <p:nvPicPr>
          <p:cNvPr id="14" name="Espace réservé du contenu 5">
            <a:extLst>
              <a:ext uri="{FF2B5EF4-FFF2-40B4-BE49-F238E27FC236}">
                <a16:creationId xmlns:a16="http://schemas.microsoft.com/office/drawing/2014/main" id="{4590415E-2F4F-B34C-975F-7509179742F1}"/>
              </a:ext>
            </a:extLst>
          </p:cNvPr>
          <p:cNvPicPr>
            <a:picLocks noChangeAspect="1"/>
          </p:cNvPicPr>
          <p:nvPr userDrawn="1"/>
        </p:nvPicPr>
        <p:blipFill>
          <a:blip r:embed="rId2"/>
          <a:stretch>
            <a:fillRect/>
          </a:stretch>
        </p:blipFill>
        <p:spPr>
          <a:xfrm>
            <a:off x="-263281" y="60798"/>
            <a:ext cx="4197350" cy="1012958"/>
          </a:xfrm>
          <a:prstGeom prst="rect">
            <a:avLst/>
          </a:prstGeom>
        </p:spPr>
      </p:pic>
      <p:sp>
        <p:nvSpPr>
          <p:cNvPr id="3" name="Espace réservé du texte 2">
            <a:extLst>
              <a:ext uri="{FF2B5EF4-FFF2-40B4-BE49-F238E27FC236}">
                <a16:creationId xmlns:a16="http://schemas.microsoft.com/office/drawing/2014/main" id="{5F469381-9221-664C-A297-50EE4CAEE002}"/>
              </a:ext>
            </a:extLst>
          </p:cNvPr>
          <p:cNvSpPr>
            <a:spLocks noGrp="1"/>
          </p:cNvSpPr>
          <p:nvPr>
            <p:ph type="body" sz="quarter" idx="10"/>
          </p:nvPr>
        </p:nvSpPr>
        <p:spPr>
          <a:xfrm>
            <a:off x="242372" y="1454228"/>
            <a:ext cx="8585105" cy="4383864"/>
          </a:xfrm>
        </p:spPr>
        <p:txBody>
          <a:bodyPr/>
          <a:lstStyle/>
          <a:p>
            <a:r>
              <a:rPr lang="fr-FR"/>
              <a:t>Modifier les styles du texte du masque
Deuxième niveau
Troisième niveau
Quatrième niveau
Cinquième niveau</a:t>
            </a:r>
            <a:endParaRPr lang="en-CA"/>
          </a:p>
        </p:txBody>
      </p:sp>
      <p:pic>
        <p:nvPicPr>
          <p:cNvPr id="4" name="Picture 3" descr="A close-up of a logo&#10;&#10;Description automatically generated">
            <a:extLst>
              <a:ext uri="{FF2B5EF4-FFF2-40B4-BE49-F238E27FC236}">
                <a16:creationId xmlns:a16="http://schemas.microsoft.com/office/drawing/2014/main" id="{DDB01B34-4658-0BF9-DEB6-F09620837D34}"/>
              </a:ext>
            </a:extLst>
          </p:cNvPr>
          <p:cNvPicPr>
            <a:picLocks noChangeAspect="1"/>
          </p:cNvPicPr>
          <p:nvPr userDrawn="1"/>
        </p:nvPicPr>
        <p:blipFill>
          <a:blip r:embed="rId3"/>
          <a:stretch>
            <a:fillRect/>
          </a:stretch>
        </p:blipFill>
        <p:spPr>
          <a:xfrm>
            <a:off x="4838991" y="5996355"/>
            <a:ext cx="4305009" cy="727068"/>
          </a:xfrm>
          <a:prstGeom prst="rect">
            <a:avLst/>
          </a:prstGeom>
        </p:spPr>
      </p:pic>
    </p:spTree>
    <p:extLst>
      <p:ext uri="{BB962C8B-B14F-4D97-AF65-F5344CB8AC3E}">
        <p14:creationId xmlns:p14="http://schemas.microsoft.com/office/powerpoint/2010/main" val="3226941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Diapositive de titre">
    <p:spTree>
      <p:nvGrpSpPr>
        <p:cNvPr id="1" name=""/>
        <p:cNvGrpSpPr/>
        <p:nvPr/>
      </p:nvGrpSpPr>
      <p:grpSpPr>
        <a:xfrm>
          <a:off x="0" y="0"/>
          <a:ext cx="0" cy="0"/>
          <a:chOff x="0" y="0"/>
          <a:chExt cx="0" cy="0"/>
        </a:xfrm>
      </p:grpSpPr>
      <p:sp>
        <p:nvSpPr>
          <p:cNvPr id="8" name="ZoneTexte 7">
            <a:extLst>
              <a:ext uri="{FF2B5EF4-FFF2-40B4-BE49-F238E27FC236}">
                <a16:creationId xmlns:a16="http://schemas.microsoft.com/office/drawing/2014/main" id="{8C014499-7A01-1C4B-B8B6-23CF018A7AFA}"/>
              </a:ext>
            </a:extLst>
          </p:cNvPr>
          <p:cNvSpPr txBox="1"/>
          <p:nvPr userDrawn="1"/>
        </p:nvSpPr>
        <p:spPr>
          <a:xfrm>
            <a:off x="8305801" y="6620932"/>
            <a:ext cx="184731" cy="234360"/>
          </a:xfrm>
          <a:prstGeom prst="rect">
            <a:avLst/>
          </a:prstGeom>
          <a:noFill/>
        </p:spPr>
        <p:txBody>
          <a:bodyPr wrap="none" rtlCol="0">
            <a:spAutoFit/>
          </a:bodyPr>
          <a:lstStyle/>
          <a:p>
            <a:endParaRPr lang="fr-FR" sz="923"/>
          </a:p>
        </p:txBody>
      </p:sp>
      <p:sp>
        <p:nvSpPr>
          <p:cNvPr id="13" name="Rectangle 12">
            <a:extLst>
              <a:ext uri="{FF2B5EF4-FFF2-40B4-BE49-F238E27FC236}">
                <a16:creationId xmlns:a16="http://schemas.microsoft.com/office/drawing/2014/main" id="{B26714F2-9487-9A49-A920-C9C4DB6F97C5}"/>
              </a:ext>
            </a:extLst>
          </p:cNvPr>
          <p:cNvSpPr/>
          <p:nvPr userDrawn="1"/>
        </p:nvSpPr>
        <p:spPr>
          <a:xfrm>
            <a:off x="0" y="5"/>
            <a:ext cx="9144000" cy="899674"/>
          </a:xfrm>
          <a:prstGeom prst="rect">
            <a:avLst/>
          </a:prstGeom>
          <a:solidFill>
            <a:schemeClr val="accent2">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923"/>
          </a:p>
        </p:txBody>
      </p:sp>
      <p:pic>
        <p:nvPicPr>
          <p:cNvPr id="14" name="Espace réservé du contenu 5">
            <a:extLst>
              <a:ext uri="{FF2B5EF4-FFF2-40B4-BE49-F238E27FC236}">
                <a16:creationId xmlns:a16="http://schemas.microsoft.com/office/drawing/2014/main" id="{4590415E-2F4F-B34C-975F-7509179742F1}"/>
              </a:ext>
            </a:extLst>
          </p:cNvPr>
          <p:cNvPicPr>
            <a:picLocks noChangeAspect="1"/>
          </p:cNvPicPr>
          <p:nvPr userDrawn="1"/>
        </p:nvPicPr>
        <p:blipFill>
          <a:blip r:embed="rId2"/>
          <a:stretch>
            <a:fillRect/>
          </a:stretch>
        </p:blipFill>
        <p:spPr>
          <a:xfrm>
            <a:off x="-193431" y="5"/>
            <a:ext cx="3727939" cy="899674"/>
          </a:xfrm>
          <a:prstGeom prst="rect">
            <a:avLst/>
          </a:prstGeom>
        </p:spPr>
      </p:pic>
      <p:sp>
        <p:nvSpPr>
          <p:cNvPr id="6" name="Title 1">
            <a:extLst>
              <a:ext uri="{FF2B5EF4-FFF2-40B4-BE49-F238E27FC236}">
                <a16:creationId xmlns:a16="http://schemas.microsoft.com/office/drawing/2014/main" id="{42401445-DB0B-D44D-B605-7A88A3BCCA23}"/>
              </a:ext>
            </a:extLst>
          </p:cNvPr>
          <p:cNvSpPr>
            <a:spLocks noGrp="1"/>
          </p:cNvSpPr>
          <p:nvPr>
            <p:ph type="title"/>
          </p:nvPr>
        </p:nvSpPr>
        <p:spPr>
          <a:xfrm>
            <a:off x="623888" y="1709741"/>
            <a:ext cx="7886700" cy="2852738"/>
          </a:xfrm>
        </p:spPr>
        <p:txBody>
          <a:bodyPr anchor="b"/>
          <a:lstStyle>
            <a:lvl1pPr>
              <a:defRPr sz="6000"/>
            </a:lvl1pPr>
          </a:lstStyle>
          <a:p>
            <a:r>
              <a:rPr lang="fr-FR" dirty="0"/>
              <a:t>Modifiez le style du titre</a:t>
            </a:r>
            <a:endParaRPr lang="en-US" dirty="0"/>
          </a:p>
        </p:txBody>
      </p:sp>
    </p:spTree>
    <p:extLst>
      <p:ext uri="{BB962C8B-B14F-4D97-AF65-F5344CB8AC3E}">
        <p14:creationId xmlns:p14="http://schemas.microsoft.com/office/powerpoint/2010/main" val="3350706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3" name="Content Placeholder 2"/>
          <p:cNvSpPr>
            <a:spLocks noGrp="1"/>
          </p:cNvSpPr>
          <p:nvPr>
            <p:ph idx="1"/>
          </p:nvPr>
        </p:nvSpPr>
        <p:spPr/>
        <p:txBody>
          <a:bodyPr/>
          <a:lstStyle/>
          <a:p>
            <a:pPr lvl="0"/>
            <a:r>
              <a:rPr lang="fr-FR"/>
              <a:t>Modifier les styles du texte du masque
Deuxième niveau
Troisième niveau
Quatrième niveau
Cinquième niveau</a:t>
            </a:r>
            <a:endParaRPr lang="en-US"/>
          </a:p>
        </p:txBody>
      </p:sp>
    </p:spTree>
    <p:extLst>
      <p:ext uri="{BB962C8B-B14F-4D97-AF65-F5344CB8AC3E}">
        <p14:creationId xmlns:p14="http://schemas.microsoft.com/office/powerpoint/2010/main" val="910829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28650" y="509953"/>
            <a:ext cx="7886700" cy="1133479"/>
          </a:xfrm>
        </p:spPr>
        <p:txBody>
          <a:bodyPr anchor="b"/>
          <a:lstStyle>
            <a:lvl1pPr>
              <a:defRPr sz="6000"/>
            </a:lvl1pPr>
          </a:lstStyle>
          <a:p>
            <a:r>
              <a:rPr lang="fr-FR" dirty="0"/>
              <a:t>Modifiez le style du titre</a:t>
            </a:r>
            <a:endParaRPr lang="en-US" dirty="0"/>
          </a:p>
        </p:txBody>
      </p:sp>
      <p:sp>
        <p:nvSpPr>
          <p:cNvPr id="3" name="Text Placeholder 2"/>
          <p:cNvSpPr>
            <a:spLocks noGrp="1"/>
          </p:cNvSpPr>
          <p:nvPr>
            <p:ph type="body" idx="1"/>
          </p:nvPr>
        </p:nvSpPr>
        <p:spPr>
          <a:xfrm>
            <a:off x="562341" y="2243015"/>
            <a:ext cx="7886700" cy="3320082"/>
          </a:xfrm>
        </p:spPr>
        <p:txBody>
          <a:bodyPr/>
          <a:lstStyle>
            <a:lvl1pPr marL="0" indent="0">
              <a:buNone/>
              <a:defRPr sz="2400">
                <a:solidFill>
                  <a:schemeClr val="tx1"/>
                </a:solidFill>
              </a:defRPr>
            </a:lvl1pPr>
            <a:lvl2pPr marL="457088" indent="0">
              <a:buNone/>
              <a:defRPr sz="2002">
                <a:solidFill>
                  <a:schemeClr val="tx1">
                    <a:tint val="75000"/>
                  </a:schemeClr>
                </a:solidFill>
              </a:defRPr>
            </a:lvl2pPr>
            <a:lvl3pPr marL="914175" indent="0">
              <a:buNone/>
              <a:defRPr sz="1800">
                <a:solidFill>
                  <a:schemeClr val="tx1">
                    <a:tint val="75000"/>
                  </a:schemeClr>
                </a:solidFill>
              </a:defRPr>
            </a:lvl3pPr>
            <a:lvl4pPr marL="1371255" indent="0">
              <a:buNone/>
              <a:defRPr sz="1598">
                <a:solidFill>
                  <a:schemeClr val="tx1">
                    <a:tint val="75000"/>
                  </a:schemeClr>
                </a:solidFill>
              </a:defRPr>
            </a:lvl4pPr>
            <a:lvl5pPr marL="1828343" indent="0">
              <a:buNone/>
              <a:defRPr sz="1598">
                <a:solidFill>
                  <a:schemeClr val="tx1">
                    <a:tint val="75000"/>
                  </a:schemeClr>
                </a:solidFill>
              </a:defRPr>
            </a:lvl5pPr>
            <a:lvl6pPr marL="2285430" indent="0">
              <a:buNone/>
              <a:defRPr sz="1598">
                <a:solidFill>
                  <a:schemeClr val="tx1">
                    <a:tint val="75000"/>
                  </a:schemeClr>
                </a:solidFill>
              </a:defRPr>
            </a:lvl6pPr>
            <a:lvl7pPr marL="2742518" indent="0">
              <a:buNone/>
              <a:defRPr sz="1598">
                <a:solidFill>
                  <a:schemeClr val="tx1">
                    <a:tint val="75000"/>
                  </a:schemeClr>
                </a:solidFill>
              </a:defRPr>
            </a:lvl7pPr>
            <a:lvl8pPr marL="3199598" indent="0">
              <a:buNone/>
              <a:defRPr sz="1598">
                <a:solidFill>
                  <a:schemeClr val="tx1">
                    <a:tint val="75000"/>
                  </a:schemeClr>
                </a:solidFill>
              </a:defRPr>
            </a:lvl8pPr>
            <a:lvl9pPr marL="3656685" indent="0">
              <a:buNone/>
              <a:defRPr sz="1598">
                <a:solidFill>
                  <a:schemeClr val="tx1">
                    <a:tint val="75000"/>
                  </a:schemeClr>
                </a:solidFill>
              </a:defRPr>
            </a:lvl9pPr>
          </a:lstStyle>
          <a:p>
            <a:pPr lvl="0"/>
            <a:r>
              <a:rPr lang="fr-FR" dirty="0"/>
              <a:t>Modifier les styles du texte du masque
Deuxième niveau
Troisième niveau
Quatrième niveau
Cinquième niveau</a:t>
            </a:r>
            <a:endParaRPr lang="en-US" dirty="0"/>
          </a:p>
        </p:txBody>
      </p:sp>
    </p:spTree>
    <p:extLst>
      <p:ext uri="{BB962C8B-B14F-4D97-AF65-F5344CB8AC3E}">
        <p14:creationId xmlns:p14="http://schemas.microsoft.com/office/powerpoint/2010/main" val="13117201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3" name="Content Placeholder 2"/>
          <p:cNvSpPr>
            <a:spLocks noGrp="1"/>
          </p:cNvSpPr>
          <p:nvPr>
            <p:ph sz="half" idx="1"/>
          </p:nvPr>
        </p:nvSpPr>
        <p:spPr>
          <a:xfrm>
            <a:off x="628650" y="1825627"/>
            <a:ext cx="3886200" cy="4351335"/>
          </a:xfrm>
        </p:spPr>
        <p:txBody>
          <a:bodyPr/>
          <a:lstStyle/>
          <a:p>
            <a:pPr lvl="0"/>
            <a:endParaRPr lang="en-US"/>
          </a:p>
        </p:txBody>
      </p:sp>
      <p:sp>
        <p:nvSpPr>
          <p:cNvPr id="4" name="Content Placeholder 3"/>
          <p:cNvSpPr>
            <a:spLocks noGrp="1"/>
          </p:cNvSpPr>
          <p:nvPr>
            <p:ph sz="half" idx="2"/>
          </p:nvPr>
        </p:nvSpPr>
        <p:spPr>
          <a:xfrm>
            <a:off x="4629150" y="1825627"/>
            <a:ext cx="3886200" cy="4351335"/>
          </a:xfrm>
        </p:spPr>
        <p:txBody>
          <a:bodyPr/>
          <a:lstStyle/>
          <a:p>
            <a:pPr lvl="0"/>
            <a:endParaRPr lang="en-US"/>
          </a:p>
        </p:txBody>
      </p:sp>
    </p:spTree>
    <p:extLst>
      <p:ext uri="{BB962C8B-B14F-4D97-AF65-F5344CB8AC3E}">
        <p14:creationId xmlns:p14="http://schemas.microsoft.com/office/powerpoint/2010/main" val="18849080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Tree>
    <p:extLst>
      <p:ext uri="{BB962C8B-B14F-4D97-AF65-F5344CB8AC3E}">
        <p14:creationId xmlns:p14="http://schemas.microsoft.com/office/powerpoint/2010/main" val="34331756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110274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2"/>
            </a:lvl1pPr>
          </a:lstStyle>
          <a:p>
            <a:r>
              <a:rPr lang="fr-FR"/>
              <a:t>Modifiez le style du titre</a:t>
            </a:r>
            <a:endParaRPr lang="en-US"/>
          </a:p>
        </p:txBody>
      </p:sp>
      <p:sp>
        <p:nvSpPr>
          <p:cNvPr id="3" name="Picture Placeholder 2"/>
          <p:cNvSpPr>
            <a:spLocks noGrp="1" noChangeAspect="1"/>
          </p:cNvSpPr>
          <p:nvPr>
            <p:ph type="pic" idx="1"/>
          </p:nvPr>
        </p:nvSpPr>
        <p:spPr>
          <a:xfrm>
            <a:off x="3887391" y="987431"/>
            <a:ext cx="4629150" cy="4873628"/>
          </a:xfrm>
        </p:spPr>
        <p:txBody>
          <a:bodyPr anchor="t"/>
          <a:lstStyle>
            <a:lvl1pPr marL="0" indent="0">
              <a:buNone/>
              <a:defRPr sz="3202"/>
            </a:lvl1pPr>
            <a:lvl2pPr marL="457088" indent="0">
              <a:buNone/>
              <a:defRPr sz="2798"/>
            </a:lvl2pPr>
            <a:lvl3pPr marL="914175" indent="0">
              <a:buNone/>
              <a:defRPr sz="2400"/>
            </a:lvl3pPr>
            <a:lvl4pPr marL="1371255" indent="0">
              <a:buNone/>
              <a:defRPr sz="2002"/>
            </a:lvl4pPr>
            <a:lvl5pPr marL="1828343" indent="0">
              <a:buNone/>
              <a:defRPr sz="2002"/>
            </a:lvl5pPr>
            <a:lvl6pPr marL="2285430" indent="0">
              <a:buNone/>
              <a:defRPr sz="2002"/>
            </a:lvl6pPr>
            <a:lvl7pPr marL="2742518" indent="0">
              <a:buNone/>
              <a:defRPr sz="2002"/>
            </a:lvl7pPr>
            <a:lvl8pPr marL="3199598" indent="0">
              <a:buNone/>
              <a:defRPr sz="2002"/>
            </a:lvl8pPr>
            <a:lvl9pPr marL="3656685" indent="0">
              <a:buNone/>
              <a:defRPr sz="2002"/>
            </a:lvl9pPr>
          </a:lstStyle>
          <a:p>
            <a:r>
              <a:rPr lang="fr-FR"/>
              <a:t>Cliquez sur l'icône pour ajouter une image</a:t>
            </a:r>
            <a:endParaRPr lang="en-US"/>
          </a:p>
        </p:txBody>
      </p:sp>
      <p:sp>
        <p:nvSpPr>
          <p:cNvPr id="4" name="Text Placeholder 3"/>
          <p:cNvSpPr>
            <a:spLocks noGrp="1"/>
          </p:cNvSpPr>
          <p:nvPr>
            <p:ph type="body" sz="half" idx="2"/>
          </p:nvPr>
        </p:nvSpPr>
        <p:spPr>
          <a:xfrm>
            <a:off x="629841" y="2057400"/>
            <a:ext cx="2949178" cy="3811590"/>
          </a:xfrm>
        </p:spPr>
        <p:txBody>
          <a:bodyPr/>
          <a:lstStyle>
            <a:lvl1pPr marL="0" indent="0">
              <a:buNone/>
              <a:defRPr sz="1598"/>
            </a:lvl1pPr>
            <a:lvl2pPr marL="457088" indent="0">
              <a:buNone/>
              <a:defRPr sz="1403"/>
            </a:lvl2pPr>
            <a:lvl3pPr marL="914175" indent="0">
              <a:buNone/>
              <a:defRPr sz="1200"/>
            </a:lvl3pPr>
            <a:lvl4pPr marL="1371255" indent="0">
              <a:buNone/>
              <a:defRPr sz="998"/>
            </a:lvl4pPr>
            <a:lvl5pPr marL="1828343" indent="0">
              <a:buNone/>
              <a:defRPr sz="998"/>
            </a:lvl5pPr>
            <a:lvl6pPr marL="2285430" indent="0">
              <a:buNone/>
              <a:defRPr sz="998"/>
            </a:lvl6pPr>
            <a:lvl7pPr marL="2742518" indent="0">
              <a:buNone/>
              <a:defRPr sz="998"/>
            </a:lvl7pPr>
            <a:lvl8pPr marL="3199598" indent="0">
              <a:buNone/>
              <a:defRPr sz="998"/>
            </a:lvl8pPr>
            <a:lvl9pPr marL="3656685" indent="0">
              <a:buNone/>
              <a:defRPr sz="998"/>
            </a:lvl9pPr>
          </a:lstStyle>
          <a:p>
            <a:pPr lvl="0"/>
            <a:r>
              <a:rPr lang="fr-FR"/>
              <a:t>Modifier les styles du texte du masque
Deuxième niveau
Troisième niveau
Quatrième niveau
Cinquième niveau</a:t>
            </a:r>
            <a:endParaRPr lang="en-US"/>
          </a:p>
        </p:txBody>
      </p:sp>
    </p:spTree>
    <p:extLst>
      <p:ext uri="{BB962C8B-B14F-4D97-AF65-F5344CB8AC3E}">
        <p14:creationId xmlns:p14="http://schemas.microsoft.com/office/powerpoint/2010/main" val="27499331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jp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3"/>
            <a:ext cx="7886700" cy="1325565"/>
          </a:xfrm>
          <a:prstGeom prst="rect">
            <a:avLst/>
          </a:prstGeom>
        </p:spPr>
        <p:txBody>
          <a:bodyPr vert="horz" lIns="91440" tIns="45720" rIns="91440" bIns="45720" rtlCol="0" anchor="ctr">
            <a:normAutofit/>
          </a:bodyPr>
          <a:lstStyle/>
          <a:p>
            <a:r>
              <a:rPr lang="fr-FR" dirty="0"/>
              <a:t>Modifiez le style du titre</a:t>
            </a:r>
            <a:endParaRPr lang="en-US" dirty="0"/>
          </a:p>
        </p:txBody>
      </p:sp>
      <p:sp>
        <p:nvSpPr>
          <p:cNvPr id="3" name="Text Placeholder 2"/>
          <p:cNvSpPr>
            <a:spLocks noGrp="1"/>
          </p:cNvSpPr>
          <p:nvPr>
            <p:ph type="body" idx="1"/>
          </p:nvPr>
        </p:nvSpPr>
        <p:spPr>
          <a:xfrm>
            <a:off x="628650" y="2038216"/>
            <a:ext cx="7886700" cy="3666392"/>
          </a:xfrm>
          <a:prstGeom prst="rect">
            <a:avLst/>
          </a:prstGeom>
        </p:spPr>
        <p:txBody>
          <a:bodyPr vert="horz" lIns="91440" tIns="45720" rIns="91440" bIns="45720" rtlCol="0">
            <a:normAutofit/>
          </a:bodyPr>
          <a:lstStyle/>
          <a:p>
            <a:pPr lvl="0"/>
            <a:r>
              <a:rPr lang="fr-FR" dirty="0"/>
              <a:t>Modifier les styles du texte du masque
Deuxième niveau
Troisième niveau
Quatrième niveau
Cinquième niveau</a:t>
            </a:r>
            <a:endParaRPr lang="en-US" dirty="0"/>
          </a:p>
        </p:txBody>
      </p:sp>
      <p:grpSp>
        <p:nvGrpSpPr>
          <p:cNvPr id="14" name="Group 11">
            <a:extLst>
              <a:ext uri="{FF2B5EF4-FFF2-40B4-BE49-F238E27FC236}">
                <a16:creationId xmlns:a16="http://schemas.microsoft.com/office/drawing/2014/main" id="{8ADF8589-063A-1546-8085-07B315CCB283}"/>
              </a:ext>
            </a:extLst>
          </p:cNvPr>
          <p:cNvGrpSpPr>
            <a:grpSpLocks/>
          </p:cNvGrpSpPr>
          <p:nvPr userDrawn="1"/>
        </p:nvGrpSpPr>
        <p:grpSpPr bwMode="auto">
          <a:xfrm>
            <a:off x="-2150" y="6790458"/>
            <a:ext cx="9146150" cy="121246"/>
            <a:chOff x="606161" y="2106824"/>
            <a:chExt cx="6205940" cy="1241188"/>
          </a:xfrm>
        </p:grpSpPr>
        <p:sp>
          <p:nvSpPr>
            <p:cNvPr id="15" name="Rectangle 14">
              <a:extLst>
                <a:ext uri="{FF2B5EF4-FFF2-40B4-BE49-F238E27FC236}">
                  <a16:creationId xmlns:a16="http://schemas.microsoft.com/office/drawing/2014/main" id="{7CD4AE55-E3E4-8E48-A531-035261AD147D}"/>
                </a:ext>
              </a:extLst>
            </p:cNvPr>
            <p:cNvSpPr/>
            <p:nvPr userDrawn="1"/>
          </p:nvSpPr>
          <p:spPr>
            <a:xfrm>
              <a:off x="606161" y="2106824"/>
              <a:ext cx="1241028" cy="124118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6353" fontAlgn="auto">
                <a:spcBef>
                  <a:spcPts val="0"/>
                </a:spcBef>
                <a:spcAft>
                  <a:spcPts val="0"/>
                </a:spcAft>
                <a:defRPr/>
              </a:pPr>
              <a:endParaRPr lang="en-US" sz="923">
                <a:latin typeface="Open Sans Light"/>
              </a:endParaRPr>
            </a:p>
          </p:txBody>
        </p:sp>
        <p:sp>
          <p:nvSpPr>
            <p:cNvPr id="16" name="Rectangle 15">
              <a:extLst>
                <a:ext uri="{FF2B5EF4-FFF2-40B4-BE49-F238E27FC236}">
                  <a16:creationId xmlns:a16="http://schemas.microsoft.com/office/drawing/2014/main" id="{5753BF61-1322-C642-81B1-2BEA6A9D7516}"/>
                </a:ext>
              </a:extLst>
            </p:cNvPr>
            <p:cNvSpPr/>
            <p:nvPr userDrawn="1"/>
          </p:nvSpPr>
          <p:spPr>
            <a:xfrm>
              <a:off x="1847189" y="2106824"/>
              <a:ext cx="1241429" cy="124118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6353" fontAlgn="auto">
                <a:spcBef>
                  <a:spcPts val="0"/>
                </a:spcBef>
                <a:spcAft>
                  <a:spcPts val="0"/>
                </a:spcAft>
                <a:defRPr/>
              </a:pPr>
              <a:endParaRPr lang="en-US" sz="923">
                <a:latin typeface="Open Sans Light"/>
              </a:endParaRPr>
            </a:p>
          </p:txBody>
        </p:sp>
        <p:sp>
          <p:nvSpPr>
            <p:cNvPr id="17" name="Rectangle 16">
              <a:extLst>
                <a:ext uri="{FF2B5EF4-FFF2-40B4-BE49-F238E27FC236}">
                  <a16:creationId xmlns:a16="http://schemas.microsoft.com/office/drawing/2014/main" id="{505D8262-7348-B74A-B1E5-C429BF3920A3}"/>
                </a:ext>
              </a:extLst>
            </p:cNvPr>
            <p:cNvSpPr/>
            <p:nvPr userDrawn="1"/>
          </p:nvSpPr>
          <p:spPr>
            <a:xfrm>
              <a:off x="3088617" y="2106824"/>
              <a:ext cx="1241027" cy="1241188"/>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6353" fontAlgn="auto">
                <a:spcBef>
                  <a:spcPts val="0"/>
                </a:spcBef>
                <a:spcAft>
                  <a:spcPts val="0"/>
                </a:spcAft>
                <a:defRPr/>
              </a:pPr>
              <a:endParaRPr lang="en-US" sz="923">
                <a:latin typeface="Open Sans Light"/>
              </a:endParaRPr>
            </a:p>
          </p:txBody>
        </p:sp>
        <p:sp>
          <p:nvSpPr>
            <p:cNvPr id="18" name="Rectangle 17">
              <a:extLst>
                <a:ext uri="{FF2B5EF4-FFF2-40B4-BE49-F238E27FC236}">
                  <a16:creationId xmlns:a16="http://schemas.microsoft.com/office/drawing/2014/main" id="{7AE6F6EB-C764-0142-9907-8F053728961D}"/>
                </a:ext>
              </a:extLst>
            </p:cNvPr>
            <p:cNvSpPr/>
            <p:nvPr userDrawn="1"/>
          </p:nvSpPr>
          <p:spPr>
            <a:xfrm>
              <a:off x="4329645" y="2106824"/>
              <a:ext cx="1241429" cy="1241188"/>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6353" fontAlgn="auto">
                <a:spcBef>
                  <a:spcPts val="0"/>
                </a:spcBef>
                <a:spcAft>
                  <a:spcPts val="0"/>
                </a:spcAft>
                <a:defRPr/>
              </a:pPr>
              <a:endParaRPr lang="en-US" sz="923">
                <a:latin typeface="Open Sans Light"/>
              </a:endParaRPr>
            </a:p>
          </p:txBody>
        </p:sp>
        <p:sp>
          <p:nvSpPr>
            <p:cNvPr id="19" name="Rectangle 18">
              <a:extLst>
                <a:ext uri="{FF2B5EF4-FFF2-40B4-BE49-F238E27FC236}">
                  <a16:creationId xmlns:a16="http://schemas.microsoft.com/office/drawing/2014/main" id="{894EFFE0-7781-6F4A-8329-190CB533253E}"/>
                </a:ext>
              </a:extLst>
            </p:cNvPr>
            <p:cNvSpPr/>
            <p:nvPr userDrawn="1"/>
          </p:nvSpPr>
          <p:spPr>
            <a:xfrm>
              <a:off x="5571073" y="2106824"/>
              <a:ext cx="1241028" cy="1241188"/>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6353" fontAlgn="auto">
                <a:spcBef>
                  <a:spcPts val="0"/>
                </a:spcBef>
                <a:spcAft>
                  <a:spcPts val="0"/>
                </a:spcAft>
                <a:defRPr/>
              </a:pPr>
              <a:endParaRPr lang="en-US" sz="923">
                <a:latin typeface="Open Sans Light"/>
              </a:endParaRPr>
            </a:p>
          </p:txBody>
        </p:sp>
      </p:grpSp>
      <p:pic>
        <p:nvPicPr>
          <p:cNvPr id="6" name="Picture 5" descr="A close-up of a logo&#10;&#10;Description automatically generated">
            <a:extLst>
              <a:ext uri="{FF2B5EF4-FFF2-40B4-BE49-F238E27FC236}">
                <a16:creationId xmlns:a16="http://schemas.microsoft.com/office/drawing/2014/main" id="{25746FDC-B172-848D-40AE-03399FB3A205}"/>
              </a:ext>
            </a:extLst>
          </p:cNvPr>
          <p:cNvPicPr>
            <a:picLocks noChangeAspect="1"/>
          </p:cNvPicPr>
          <p:nvPr userDrawn="1"/>
        </p:nvPicPr>
        <p:blipFill>
          <a:blip r:embed="rId10"/>
          <a:stretch>
            <a:fillRect/>
          </a:stretch>
        </p:blipFill>
        <p:spPr>
          <a:xfrm>
            <a:off x="4857750" y="6066558"/>
            <a:ext cx="4286250" cy="723900"/>
          </a:xfrm>
          <a:prstGeom prst="rect">
            <a:avLst/>
          </a:prstGeom>
        </p:spPr>
      </p:pic>
    </p:spTree>
    <p:extLst>
      <p:ext uri="{BB962C8B-B14F-4D97-AF65-F5344CB8AC3E}">
        <p14:creationId xmlns:p14="http://schemas.microsoft.com/office/powerpoint/2010/main" val="1449374226"/>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62" r:id="rId3"/>
    <p:sldLayoutId id="2147483663" r:id="rId4"/>
    <p:sldLayoutId id="2147483664" r:id="rId5"/>
    <p:sldLayoutId id="2147483666" r:id="rId6"/>
    <p:sldLayoutId id="2147483667" r:id="rId7"/>
    <p:sldLayoutId id="2147483669" r:id="rId8"/>
  </p:sldLayoutIdLst>
  <p:hf sldNum="0" hdr="0" ftr="0" dt="0"/>
  <p:txStyles>
    <p:titleStyle>
      <a:lvl1pPr algn="l" defTabSz="914175" rtl="0" eaLnBrk="1" latinLnBrk="0" hangingPunct="1">
        <a:lnSpc>
          <a:spcPct val="90000"/>
        </a:lnSpc>
        <a:spcBef>
          <a:spcPct val="0"/>
        </a:spcBef>
        <a:buNone/>
        <a:defRPr sz="4403" kern="1200">
          <a:solidFill>
            <a:schemeClr val="tx1"/>
          </a:solidFill>
          <a:latin typeface="+mj-lt"/>
          <a:ea typeface="+mj-ea"/>
          <a:cs typeface="+mj-cs"/>
        </a:defRPr>
      </a:lvl1pPr>
    </p:titleStyle>
    <p:bodyStyle>
      <a:lvl1pPr marL="228540" indent="-228540" algn="l" defTabSz="914175" rtl="0" eaLnBrk="1" latinLnBrk="0" hangingPunct="1">
        <a:lnSpc>
          <a:spcPct val="90000"/>
        </a:lnSpc>
        <a:spcBef>
          <a:spcPts val="998"/>
        </a:spcBef>
        <a:buFont typeface="Arial" panose="020B0604020202020204" pitchFamily="34" charset="0"/>
        <a:buChar char="•"/>
        <a:defRPr sz="2798" kern="1200">
          <a:solidFill>
            <a:schemeClr val="tx1"/>
          </a:solidFill>
          <a:latin typeface="+mn-lt"/>
          <a:ea typeface="+mn-ea"/>
          <a:cs typeface="+mn-cs"/>
        </a:defRPr>
      </a:lvl1pPr>
      <a:lvl2pPr marL="685628" indent="-228540" algn="l" defTabSz="914175" rtl="0" eaLnBrk="1" latinLnBrk="0" hangingPunct="1">
        <a:lnSpc>
          <a:spcPct val="90000"/>
        </a:lnSpc>
        <a:spcBef>
          <a:spcPts val="503"/>
        </a:spcBef>
        <a:buFont typeface="Arial" panose="020B0604020202020204" pitchFamily="34" charset="0"/>
        <a:buChar char="•"/>
        <a:defRPr sz="2400" kern="1200">
          <a:solidFill>
            <a:schemeClr val="tx1"/>
          </a:solidFill>
          <a:latin typeface="+mn-lt"/>
          <a:ea typeface="+mn-ea"/>
          <a:cs typeface="+mn-cs"/>
        </a:defRPr>
      </a:lvl2pPr>
      <a:lvl3pPr marL="1142715" indent="-228540" algn="l" defTabSz="914175" rtl="0" eaLnBrk="1" latinLnBrk="0" hangingPunct="1">
        <a:lnSpc>
          <a:spcPct val="90000"/>
        </a:lnSpc>
        <a:spcBef>
          <a:spcPts val="503"/>
        </a:spcBef>
        <a:buFont typeface="Arial" panose="020B0604020202020204" pitchFamily="34" charset="0"/>
        <a:buChar char="•"/>
        <a:defRPr sz="2002" kern="1200">
          <a:solidFill>
            <a:schemeClr val="tx1"/>
          </a:solidFill>
          <a:latin typeface="+mn-lt"/>
          <a:ea typeface="+mn-ea"/>
          <a:cs typeface="+mn-cs"/>
        </a:defRPr>
      </a:lvl3pPr>
      <a:lvl4pPr marL="1599803" indent="-228540" algn="l" defTabSz="914175" rtl="0" eaLnBrk="1" latinLnBrk="0" hangingPunct="1">
        <a:lnSpc>
          <a:spcPct val="90000"/>
        </a:lnSpc>
        <a:spcBef>
          <a:spcPts val="503"/>
        </a:spcBef>
        <a:buFont typeface="Arial" panose="020B0604020202020204" pitchFamily="34" charset="0"/>
        <a:buChar char="•"/>
        <a:defRPr sz="1800" kern="1200">
          <a:solidFill>
            <a:schemeClr val="tx1"/>
          </a:solidFill>
          <a:latin typeface="+mn-lt"/>
          <a:ea typeface="+mn-ea"/>
          <a:cs typeface="+mn-cs"/>
        </a:defRPr>
      </a:lvl4pPr>
      <a:lvl5pPr marL="2056883" indent="-228540" algn="l" defTabSz="914175" rtl="0" eaLnBrk="1" latinLnBrk="0" hangingPunct="1">
        <a:lnSpc>
          <a:spcPct val="90000"/>
        </a:lnSpc>
        <a:spcBef>
          <a:spcPts val="503"/>
        </a:spcBef>
        <a:buFont typeface="Arial" panose="020B0604020202020204" pitchFamily="34" charset="0"/>
        <a:buChar char="•"/>
        <a:defRPr sz="1800" kern="1200">
          <a:solidFill>
            <a:schemeClr val="tx1"/>
          </a:solidFill>
          <a:latin typeface="+mn-lt"/>
          <a:ea typeface="+mn-ea"/>
          <a:cs typeface="+mn-cs"/>
        </a:defRPr>
      </a:lvl5pPr>
      <a:lvl6pPr marL="2513970" indent="-228540" algn="l" defTabSz="914175" rtl="0" eaLnBrk="1" latinLnBrk="0" hangingPunct="1">
        <a:lnSpc>
          <a:spcPct val="90000"/>
        </a:lnSpc>
        <a:spcBef>
          <a:spcPts val="503"/>
        </a:spcBef>
        <a:buFont typeface="Arial" panose="020B0604020202020204" pitchFamily="34" charset="0"/>
        <a:buChar char="•"/>
        <a:defRPr sz="1800" kern="1200">
          <a:solidFill>
            <a:schemeClr val="tx1"/>
          </a:solidFill>
          <a:latin typeface="+mn-lt"/>
          <a:ea typeface="+mn-ea"/>
          <a:cs typeface="+mn-cs"/>
        </a:defRPr>
      </a:lvl6pPr>
      <a:lvl7pPr marL="2971058" indent="-228540" algn="l" defTabSz="914175" rtl="0" eaLnBrk="1" latinLnBrk="0" hangingPunct="1">
        <a:lnSpc>
          <a:spcPct val="90000"/>
        </a:lnSpc>
        <a:spcBef>
          <a:spcPts val="503"/>
        </a:spcBef>
        <a:buFont typeface="Arial" panose="020B0604020202020204" pitchFamily="34" charset="0"/>
        <a:buChar char="•"/>
        <a:defRPr sz="1800" kern="1200">
          <a:solidFill>
            <a:schemeClr val="tx1"/>
          </a:solidFill>
          <a:latin typeface="+mn-lt"/>
          <a:ea typeface="+mn-ea"/>
          <a:cs typeface="+mn-cs"/>
        </a:defRPr>
      </a:lvl7pPr>
      <a:lvl8pPr marL="3428145" indent="-228540" algn="l" defTabSz="914175" rtl="0" eaLnBrk="1" latinLnBrk="0" hangingPunct="1">
        <a:lnSpc>
          <a:spcPct val="90000"/>
        </a:lnSpc>
        <a:spcBef>
          <a:spcPts val="503"/>
        </a:spcBef>
        <a:buFont typeface="Arial" panose="020B0604020202020204" pitchFamily="34" charset="0"/>
        <a:buChar char="•"/>
        <a:defRPr sz="1800" kern="1200">
          <a:solidFill>
            <a:schemeClr val="tx1"/>
          </a:solidFill>
          <a:latin typeface="+mn-lt"/>
          <a:ea typeface="+mn-ea"/>
          <a:cs typeface="+mn-cs"/>
        </a:defRPr>
      </a:lvl8pPr>
      <a:lvl9pPr marL="3885225" indent="-228540" algn="l" defTabSz="914175" rtl="0" eaLnBrk="1" latinLnBrk="0" hangingPunct="1">
        <a:lnSpc>
          <a:spcPct val="90000"/>
        </a:lnSpc>
        <a:spcBef>
          <a:spcPts val="503"/>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175" rtl="0" eaLnBrk="1" latinLnBrk="0" hangingPunct="1">
        <a:defRPr sz="1800" kern="1200">
          <a:solidFill>
            <a:schemeClr val="tx1"/>
          </a:solidFill>
          <a:latin typeface="+mn-lt"/>
          <a:ea typeface="+mn-ea"/>
          <a:cs typeface="+mn-cs"/>
        </a:defRPr>
      </a:lvl1pPr>
      <a:lvl2pPr marL="457088" algn="l" defTabSz="914175" rtl="0" eaLnBrk="1" latinLnBrk="0" hangingPunct="1">
        <a:defRPr sz="1800" kern="1200">
          <a:solidFill>
            <a:schemeClr val="tx1"/>
          </a:solidFill>
          <a:latin typeface="+mn-lt"/>
          <a:ea typeface="+mn-ea"/>
          <a:cs typeface="+mn-cs"/>
        </a:defRPr>
      </a:lvl2pPr>
      <a:lvl3pPr marL="914175" algn="l" defTabSz="914175" rtl="0" eaLnBrk="1" latinLnBrk="0" hangingPunct="1">
        <a:defRPr sz="1800" kern="1200">
          <a:solidFill>
            <a:schemeClr val="tx1"/>
          </a:solidFill>
          <a:latin typeface="+mn-lt"/>
          <a:ea typeface="+mn-ea"/>
          <a:cs typeface="+mn-cs"/>
        </a:defRPr>
      </a:lvl3pPr>
      <a:lvl4pPr marL="1371255" algn="l" defTabSz="914175" rtl="0" eaLnBrk="1" latinLnBrk="0" hangingPunct="1">
        <a:defRPr sz="1800" kern="1200">
          <a:solidFill>
            <a:schemeClr val="tx1"/>
          </a:solidFill>
          <a:latin typeface="+mn-lt"/>
          <a:ea typeface="+mn-ea"/>
          <a:cs typeface="+mn-cs"/>
        </a:defRPr>
      </a:lvl4pPr>
      <a:lvl5pPr marL="1828343" algn="l" defTabSz="914175" rtl="0" eaLnBrk="1" latinLnBrk="0" hangingPunct="1">
        <a:defRPr sz="1800" kern="1200">
          <a:solidFill>
            <a:schemeClr val="tx1"/>
          </a:solidFill>
          <a:latin typeface="+mn-lt"/>
          <a:ea typeface="+mn-ea"/>
          <a:cs typeface="+mn-cs"/>
        </a:defRPr>
      </a:lvl5pPr>
      <a:lvl6pPr marL="2285430" algn="l" defTabSz="914175" rtl="0" eaLnBrk="1" latinLnBrk="0" hangingPunct="1">
        <a:defRPr sz="1800" kern="1200">
          <a:solidFill>
            <a:schemeClr val="tx1"/>
          </a:solidFill>
          <a:latin typeface="+mn-lt"/>
          <a:ea typeface="+mn-ea"/>
          <a:cs typeface="+mn-cs"/>
        </a:defRPr>
      </a:lvl6pPr>
      <a:lvl7pPr marL="2742518" algn="l" defTabSz="914175" rtl="0" eaLnBrk="1" latinLnBrk="0" hangingPunct="1">
        <a:defRPr sz="1800" kern="1200">
          <a:solidFill>
            <a:schemeClr val="tx1"/>
          </a:solidFill>
          <a:latin typeface="+mn-lt"/>
          <a:ea typeface="+mn-ea"/>
          <a:cs typeface="+mn-cs"/>
        </a:defRPr>
      </a:lvl7pPr>
      <a:lvl8pPr marL="3199598" algn="l" defTabSz="914175" rtl="0" eaLnBrk="1" latinLnBrk="0" hangingPunct="1">
        <a:defRPr sz="1800" kern="1200">
          <a:solidFill>
            <a:schemeClr val="tx1"/>
          </a:solidFill>
          <a:latin typeface="+mn-lt"/>
          <a:ea typeface="+mn-ea"/>
          <a:cs typeface="+mn-cs"/>
        </a:defRPr>
      </a:lvl8pPr>
      <a:lvl9pPr marL="3656685" algn="l" defTabSz="91417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image" Target="../media/image5.png"/><Relationship Id="rId5" Type="http://schemas.openxmlformats.org/officeDocument/2006/relationships/hyperlink" Target="mailto:workshop-micm@mcgill.ca" TargetMode="Externa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hyperlink" Target="https://www.mcgill.ca/micm/training/workshops-series"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hyperlink" Target="https://github.com/bzrudski/Intro-to-Python"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2.xml"/><Relationship Id="rId7" Type="http://schemas.openxmlformats.org/officeDocument/2006/relationships/diagramData" Target="../diagrams/data3.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A45C165F-BC2D-0A42-B582-A27AE4DBB9CF}"/>
              </a:ext>
            </a:extLst>
          </p:cNvPr>
          <p:cNvSpPr>
            <a:spLocks noGrp="1"/>
          </p:cNvSpPr>
          <p:nvPr>
            <p:ph type="title"/>
          </p:nvPr>
        </p:nvSpPr>
        <p:spPr>
          <a:xfrm>
            <a:off x="1897747" y="2527657"/>
            <a:ext cx="5348506" cy="1802685"/>
          </a:xfrm>
        </p:spPr>
        <p:txBody>
          <a:bodyPr>
            <a:normAutofit/>
          </a:bodyPr>
          <a:lstStyle/>
          <a:p>
            <a:pPr algn="ctr"/>
            <a:r>
              <a:rPr lang="en-CA" dirty="0">
                <a:latin typeface="Helvetica"/>
                <a:cs typeface="Helvetica"/>
              </a:rPr>
              <a:t>Intro to Python</a:t>
            </a:r>
            <a:br>
              <a:rPr lang="en-CA" dirty="0">
                <a:latin typeface="Helvetica"/>
                <a:cs typeface="Helvetica"/>
              </a:rPr>
            </a:br>
            <a:r>
              <a:rPr lang="en-CA" dirty="0">
                <a:latin typeface="Helvetica"/>
                <a:cs typeface="Helvetica"/>
              </a:rPr>
              <a:t>Part 1</a:t>
            </a:r>
            <a:endParaRPr lang="en-CA" dirty="0">
              <a:latin typeface="Helvetica" pitchFamily="2" charset="0"/>
              <a:cs typeface="Helvetica"/>
            </a:endParaRPr>
          </a:p>
        </p:txBody>
      </p:sp>
      <p:sp>
        <p:nvSpPr>
          <p:cNvPr id="2" name="TextBox 1">
            <a:extLst>
              <a:ext uri="{FF2B5EF4-FFF2-40B4-BE49-F238E27FC236}">
                <a16:creationId xmlns:a16="http://schemas.microsoft.com/office/drawing/2014/main" id="{E57E6C04-4051-B883-0FFD-0C104B795BCE}"/>
              </a:ext>
            </a:extLst>
          </p:cNvPr>
          <p:cNvSpPr txBox="1"/>
          <p:nvPr/>
        </p:nvSpPr>
        <p:spPr>
          <a:xfrm>
            <a:off x="80296" y="6075446"/>
            <a:ext cx="3567878" cy="646331"/>
          </a:xfrm>
          <a:prstGeom prst="rect">
            <a:avLst/>
          </a:prstGeom>
          <a:noFill/>
        </p:spPr>
        <p:txBody>
          <a:bodyPr wrap="square" lIns="91440" tIns="45720" rIns="91440" bIns="45720" rtlCol="0" anchor="t">
            <a:spAutoFit/>
          </a:bodyPr>
          <a:lstStyle/>
          <a:p>
            <a:r>
              <a:rPr lang="en-CA" sz="1800" dirty="0">
                <a:latin typeface="Helvetica Light"/>
              </a:rPr>
              <a:t>Benjamin Rudski</a:t>
            </a:r>
          </a:p>
          <a:p>
            <a:r>
              <a:rPr lang="en-CA" sz="1800" dirty="0">
                <a:latin typeface="Helvetica Light"/>
              </a:rPr>
              <a:t>April 16, 2025</a:t>
            </a:r>
            <a:endParaRPr lang="en-CA" dirty="0">
              <a:latin typeface="Helvetica Light"/>
            </a:endParaRPr>
          </a:p>
        </p:txBody>
      </p:sp>
    </p:spTree>
    <p:extLst>
      <p:ext uri="{BB962C8B-B14F-4D97-AF65-F5344CB8AC3E}">
        <p14:creationId xmlns:p14="http://schemas.microsoft.com/office/powerpoint/2010/main" val="23892750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731D98-6BBE-A159-A3C0-2E36C1EE160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3D48A3B-163E-4BC2-33B5-8E52B1D07930}"/>
              </a:ext>
            </a:extLst>
          </p:cNvPr>
          <p:cNvSpPr>
            <a:spLocks noGrp="1"/>
          </p:cNvSpPr>
          <p:nvPr>
            <p:ph type="title"/>
          </p:nvPr>
        </p:nvSpPr>
        <p:spPr>
          <a:xfrm>
            <a:off x="421263" y="91181"/>
            <a:ext cx="7886700" cy="1325565"/>
          </a:xfrm>
        </p:spPr>
        <p:txBody>
          <a:bodyPr/>
          <a:lstStyle/>
          <a:p>
            <a:r>
              <a:rPr lang="en-US" sz="4400" dirty="0">
                <a:latin typeface="Helvetica"/>
                <a:cs typeface="Helvetica"/>
              </a:rPr>
              <a:t>To summarize</a:t>
            </a:r>
            <a:endParaRPr lang="en-US" sz="4400" dirty="0">
              <a:latin typeface="Helvetica" pitchFamily="2" charset="0"/>
              <a:cs typeface="Helvetica"/>
            </a:endParaRPr>
          </a:p>
        </p:txBody>
      </p:sp>
      <p:sp>
        <p:nvSpPr>
          <p:cNvPr id="3" name="Content Placeholder 2">
            <a:extLst>
              <a:ext uri="{FF2B5EF4-FFF2-40B4-BE49-F238E27FC236}">
                <a16:creationId xmlns:a16="http://schemas.microsoft.com/office/drawing/2014/main" id="{91FB88F1-CC08-E82A-389D-4944ADCE6F22}"/>
              </a:ext>
            </a:extLst>
          </p:cNvPr>
          <p:cNvSpPr>
            <a:spLocks noGrp="1"/>
          </p:cNvSpPr>
          <p:nvPr>
            <p:ph idx="1"/>
          </p:nvPr>
        </p:nvSpPr>
        <p:spPr>
          <a:xfrm>
            <a:off x="883699" y="1457222"/>
            <a:ext cx="7378018" cy="4727678"/>
          </a:xfrm>
        </p:spPr>
        <p:txBody>
          <a:bodyPr vert="horz" lIns="91440" tIns="45720" rIns="91440" bIns="45720" rtlCol="0" anchor="t">
            <a:normAutofit fontScale="92500" lnSpcReduction="20000"/>
          </a:bodyPr>
          <a:lstStyle/>
          <a:p>
            <a:pPr marL="227965" indent="-227965">
              <a:lnSpc>
                <a:spcPct val="150000"/>
              </a:lnSpc>
              <a:spcBef>
                <a:spcPts val="0"/>
              </a:spcBef>
              <a:buFont typeface="Wingdings" pitchFamily="2" charset="2"/>
              <a:buChar char="ü"/>
            </a:pPr>
            <a:r>
              <a:rPr lang="en-CA" sz="1800" dirty="0">
                <a:latin typeface="Helvetica"/>
                <a:ea typeface="Calibri"/>
                <a:cs typeface="Helvetica"/>
              </a:rPr>
              <a:t>Data can be stored in </a:t>
            </a:r>
            <a:r>
              <a:rPr lang="en-CA" sz="1800" b="1" dirty="0">
                <a:latin typeface="Helvetica"/>
                <a:ea typeface="Calibri"/>
                <a:cs typeface="Helvetica"/>
              </a:rPr>
              <a:t>variables</a:t>
            </a:r>
            <a:r>
              <a:rPr lang="en-CA" sz="1800" dirty="0">
                <a:latin typeface="Helvetica"/>
                <a:ea typeface="Calibri"/>
                <a:cs typeface="Helvetica"/>
              </a:rPr>
              <a:t> of several types, including </a:t>
            </a:r>
            <a:r>
              <a:rPr lang="en-CA" sz="1800" b="1" dirty="0">
                <a:latin typeface="Helvetica"/>
                <a:ea typeface="Calibri"/>
                <a:cs typeface="Helvetica"/>
              </a:rPr>
              <a:t>strings</a:t>
            </a:r>
            <a:r>
              <a:rPr lang="en-CA" sz="1800" dirty="0">
                <a:latin typeface="Helvetica"/>
                <a:ea typeface="Calibri"/>
                <a:cs typeface="Helvetica"/>
              </a:rPr>
              <a:t>, </a:t>
            </a:r>
            <a:r>
              <a:rPr lang="en-CA" sz="1800" b="1" dirty="0">
                <a:latin typeface="Helvetica"/>
                <a:ea typeface="Calibri"/>
                <a:cs typeface="Helvetica"/>
              </a:rPr>
              <a:t>integers</a:t>
            </a:r>
            <a:r>
              <a:rPr lang="en-CA" sz="1800" dirty="0">
                <a:latin typeface="Helvetica"/>
                <a:ea typeface="Calibri"/>
                <a:cs typeface="Helvetica"/>
              </a:rPr>
              <a:t>, </a:t>
            </a:r>
            <a:r>
              <a:rPr lang="en-CA" sz="1800" b="1" dirty="0">
                <a:latin typeface="Helvetica"/>
                <a:ea typeface="Calibri"/>
                <a:cs typeface="Helvetica"/>
              </a:rPr>
              <a:t>floating point numbers </a:t>
            </a:r>
            <a:r>
              <a:rPr lang="en-CA" sz="1800" dirty="0">
                <a:latin typeface="Helvetica"/>
                <a:ea typeface="Calibri"/>
                <a:cs typeface="Helvetica"/>
              </a:rPr>
              <a:t>and </a:t>
            </a:r>
            <a:r>
              <a:rPr lang="en-CA" sz="1800" b="1" dirty="0">
                <a:latin typeface="Helvetica"/>
                <a:ea typeface="Calibri"/>
                <a:cs typeface="Helvetica"/>
              </a:rPr>
              <a:t>Booleans.</a:t>
            </a:r>
          </a:p>
          <a:p>
            <a:pPr marL="227965" indent="-227965">
              <a:lnSpc>
                <a:spcPct val="150000"/>
              </a:lnSpc>
              <a:spcBef>
                <a:spcPts val="0"/>
              </a:spcBef>
              <a:buFont typeface="Wingdings" pitchFamily="2" charset="2"/>
              <a:buChar char="ü"/>
            </a:pPr>
            <a:r>
              <a:rPr lang="en-CA" sz="1800" b="1" dirty="0">
                <a:latin typeface="Helvetica"/>
                <a:ea typeface="Calibri"/>
                <a:cs typeface="Helvetica"/>
              </a:rPr>
              <a:t>Collection types</a:t>
            </a:r>
            <a:r>
              <a:rPr lang="en-CA" sz="1800" dirty="0">
                <a:latin typeface="Helvetica"/>
                <a:ea typeface="Calibri"/>
                <a:cs typeface="Helvetica"/>
              </a:rPr>
              <a:t>, such as </a:t>
            </a:r>
            <a:r>
              <a:rPr lang="en-CA" sz="1800" b="1" dirty="0">
                <a:latin typeface="Helvetica"/>
                <a:ea typeface="Calibri"/>
                <a:cs typeface="Helvetica"/>
              </a:rPr>
              <a:t>tuples</a:t>
            </a:r>
            <a:r>
              <a:rPr lang="en-CA" sz="1800" dirty="0">
                <a:latin typeface="Helvetica"/>
                <a:ea typeface="Calibri"/>
                <a:cs typeface="Helvetica"/>
              </a:rPr>
              <a:t>, </a:t>
            </a:r>
            <a:r>
              <a:rPr lang="en-CA" sz="1800" b="1" dirty="0">
                <a:latin typeface="Helvetica"/>
                <a:ea typeface="Calibri"/>
                <a:cs typeface="Helvetica"/>
              </a:rPr>
              <a:t>lists</a:t>
            </a:r>
            <a:r>
              <a:rPr lang="en-CA" sz="1800" dirty="0">
                <a:latin typeface="Helvetica"/>
                <a:ea typeface="Calibri"/>
                <a:cs typeface="Helvetica"/>
              </a:rPr>
              <a:t> and </a:t>
            </a:r>
            <a:r>
              <a:rPr lang="en-CA" sz="1800" b="1" dirty="0">
                <a:latin typeface="Helvetica"/>
                <a:ea typeface="Calibri"/>
                <a:cs typeface="Helvetica"/>
              </a:rPr>
              <a:t>dictionaries</a:t>
            </a:r>
            <a:r>
              <a:rPr lang="en-CA" sz="1800" dirty="0">
                <a:latin typeface="Helvetica"/>
                <a:ea typeface="Calibri"/>
                <a:cs typeface="Helvetica"/>
              </a:rPr>
              <a:t> can be used to store </a:t>
            </a:r>
            <a:r>
              <a:rPr lang="en-CA" sz="1800" b="1" dirty="0">
                <a:latin typeface="Helvetica"/>
                <a:ea typeface="Calibri"/>
                <a:cs typeface="Helvetica"/>
              </a:rPr>
              <a:t>multiple</a:t>
            </a:r>
            <a:r>
              <a:rPr lang="en-CA" sz="1800" dirty="0">
                <a:latin typeface="Helvetica"/>
                <a:ea typeface="Calibri"/>
                <a:cs typeface="Helvetica"/>
              </a:rPr>
              <a:t> data points.</a:t>
            </a:r>
            <a:endParaRPr lang="en-CA" sz="1800" b="1" dirty="0">
              <a:latin typeface="Helvetica"/>
              <a:ea typeface="Calibri"/>
              <a:cs typeface="Helvetica"/>
            </a:endParaRPr>
          </a:p>
          <a:p>
            <a:pPr marL="227965" indent="-227965">
              <a:lnSpc>
                <a:spcPct val="150000"/>
              </a:lnSpc>
              <a:spcBef>
                <a:spcPts val="0"/>
              </a:spcBef>
              <a:buFont typeface="Wingdings" pitchFamily="2" charset="2"/>
              <a:buChar char="ü"/>
            </a:pPr>
            <a:r>
              <a:rPr lang="en-CA" sz="1800" b="1" dirty="0">
                <a:latin typeface="Helvetica"/>
                <a:ea typeface="Calibri"/>
                <a:cs typeface="Helvetica"/>
              </a:rPr>
              <a:t>Control flow</a:t>
            </a:r>
            <a:r>
              <a:rPr lang="en-CA" sz="1800" dirty="0">
                <a:latin typeface="Helvetica"/>
                <a:ea typeface="Calibri"/>
                <a:cs typeface="Helvetica"/>
              </a:rPr>
              <a:t> and </a:t>
            </a:r>
            <a:r>
              <a:rPr lang="en-CA" sz="1800" b="1" dirty="0">
                <a:latin typeface="Helvetica"/>
                <a:ea typeface="Calibri"/>
                <a:cs typeface="Helvetica"/>
              </a:rPr>
              <a:t>loops</a:t>
            </a:r>
            <a:r>
              <a:rPr lang="en-CA" sz="1800" dirty="0">
                <a:latin typeface="Helvetica"/>
                <a:ea typeface="Calibri"/>
                <a:cs typeface="Helvetica"/>
              </a:rPr>
              <a:t> help decide which lines to run and allow lines to be repeated.</a:t>
            </a:r>
          </a:p>
          <a:p>
            <a:pPr marL="227965" indent="-227965">
              <a:lnSpc>
                <a:spcPct val="150000"/>
              </a:lnSpc>
              <a:spcBef>
                <a:spcPts val="0"/>
              </a:spcBef>
              <a:buFont typeface="Wingdings" pitchFamily="2" charset="2"/>
              <a:buChar char="ü"/>
            </a:pPr>
            <a:r>
              <a:rPr lang="en-CA" sz="1800" b="1" dirty="0">
                <a:latin typeface="Helvetica"/>
                <a:ea typeface="Calibri"/>
                <a:cs typeface="Helvetica"/>
              </a:rPr>
              <a:t>Functions</a:t>
            </a:r>
            <a:r>
              <a:rPr lang="en-CA" sz="1800" dirty="0">
                <a:latin typeface="Helvetica"/>
                <a:ea typeface="Calibri"/>
                <a:cs typeface="Helvetica"/>
              </a:rPr>
              <a:t> help package up behaviour into units that you can easily reuse.</a:t>
            </a:r>
            <a:endParaRPr lang="en-CA" sz="1800" b="1" dirty="0">
              <a:latin typeface="Helvetica"/>
              <a:ea typeface="Calibri"/>
              <a:cs typeface="Helvetica"/>
            </a:endParaRPr>
          </a:p>
          <a:p>
            <a:pPr marL="0" lvl="0" indent="0">
              <a:lnSpc>
                <a:spcPct val="109000"/>
              </a:lnSpc>
              <a:spcAft>
                <a:spcPts val="1000"/>
              </a:spcAft>
              <a:buNone/>
            </a:pPr>
            <a:r>
              <a:rPr lang="en-CA" sz="1800" b="1" dirty="0">
                <a:latin typeface="Helvetica" pitchFamily="2" charset="0"/>
                <a:ea typeface="Arial" panose="020B0604020202020204" pitchFamily="34" charset="0"/>
              </a:rPr>
              <a:t>Now you are ready to:</a:t>
            </a:r>
          </a:p>
          <a:p>
            <a:pPr marL="227965" indent="-227965">
              <a:lnSpc>
                <a:spcPct val="150000"/>
              </a:lnSpc>
              <a:spcBef>
                <a:spcPts val="0"/>
              </a:spcBef>
            </a:pPr>
            <a:r>
              <a:rPr lang="en-CA" sz="1800" dirty="0">
                <a:latin typeface="Helvetica"/>
                <a:ea typeface="Arial" panose="020B0604020202020204" pitchFamily="34" charset="0"/>
                <a:cs typeface="Helvetica"/>
              </a:rPr>
              <a:t>Store data in variables and collections.</a:t>
            </a:r>
          </a:p>
          <a:p>
            <a:pPr marL="227965" indent="-227965">
              <a:lnSpc>
                <a:spcPct val="150000"/>
              </a:lnSpc>
              <a:spcBef>
                <a:spcPts val="0"/>
              </a:spcBef>
            </a:pPr>
            <a:r>
              <a:rPr lang="en-CA" sz="1800" dirty="0">
                <a:latin typeface="Helvetica"/>
                <a:ea typeface="Arial" panose="020B0604020202020204" pitchFamily="34" charset="0"/>
                <a:cs typeface="Helvetica"/>
              </a:rPr>
              <a:t>Perform basic operations on these data.</a:t>
            </a:r>
          </a:p>
          <a:p>
            <a:pPr marL="227965" indent="-227965">
              <a:lnSpc>
                <a:spcPct val="150000"/>
              </a:lnSpc>
              <a:spcBef>
                <a:spcPts val="0"/>
              </a:spcBef>
            </a:pPr>
            <a:r>
              <a:rPr lang="en-CA" sz="1800" dirty="0">
                <a:latin typeface="Helvetica"/>
                <a:ea typeface="Arial" panose="020B0604020202020204" pitchFamily="34" charset="0"/>
                <a:cs typeface="Helvetica"/>
              </a:rPr>
              <a:t>Use control flow and loops to write powerful code.</a:t>
            </a:r>
          </a:p>
          <a:p>
            <a:pPr marL="227965" indent="-227965">
              <a:lnSpc>
                <a:spcPct val="150000"/>
              </a:lnSpc>
              <a:spcBef>
                <a:spcPts val="0"/>
              </a:spcBef>
            </a:pPr>
            <a:r>
              <a:rPr lang="en-CA" sz="1800" dirty="0">
                <a:latin typeface="Helvetica"/>
                <a:ea typeface="Arial" panose="020B0604020202020204" pitchFamily="34" charset="0"/>
                <a:cs typeface="Helvetica"/>
              </a:rPr>
              <a:t>Write functions to repeat complicated tasks.</a:t>
            </a:r>
          </a:p>
        </p:txBody>
      </p:sp>
    </p:spTree>
    <p:extLst>
      <p:ext uri="{BB962C8B-B14F-4D97-AF65-F5344CB8AC3E}">
        <p14:creationId xmlns:p14="http://schemas.microsoft.com/office/powerpoint/2010/main" val="1301044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669FE57-67C3-163A-FA8B-E58ABAE83AD5}"/>
              </a:ext>
            </a:extLst>
          </p:cNvPr>
          <p:cNvSpPr>
            <a:spLocks noGrp="1"/>
          </p:cNvSpPr>
          <p:nvPr>
            <p:ph type="title"/>
          </p:nvPr>
        </p:nvSpPr>
        <p:spPr/>
        <p:txBody>
          <a:bodyPr/>
          <a:lstStyle/>
          <a:p>
            <a:r>
              <a:rPr lang="en-US" dirty="0"/>
              <a:t>Acknowledgements</a:t>
            </a:r>
          </a:p>
        </p:txBody>
      </p:sp>
      <p:sp>
        <p:nvSpPr>
          <p:cNvPr id="6" name="Content Placeholder 5">
            <a:extLst>
              <a:ext uri="{FF2B5EF4-FFF2-40B4-BE49-F238E27FC236}">
                <a16:creationId xmlns:a16="http://schemas.microsoft.com/office/drawing/2014/main" id="{DE7F1D66-B561-5418-8DB0-1AB9CF7B497E}"/>
              </a:ext>
            </a:extLst>
          </p:cNvPr>
          <p:cNvSpPr>
            <a:spLocks noGrp="1"/>
          </p:cNvSpPr>
          <p:nvPr>
            <p:ph idx="1"/>
          </p:nvPr>
        </p:nvSpPr>
        <p:spPr/>
        <p:txBody>
          <a:bodyPr>
            <a:normAutofit fontScale="92500" lnSpcReduction="10000"/>
          </a:bodyPr>
          <a:lstStyle/>
          <a:p>
            <a:r>
              <a:rPr lang="en-US" dirty="0"/>
              <a:t>Thank you to QLS-MiCM for giving me this opportunity and for helping me along the way.</a:t>
            </a:r>
          </a:p>
          <a:p>
            <a:r>
              <a:rPr lang="en-US" dirty="0"/>
              <a:t>Thank you to the professors from the McGill School of Computer Science for helping me along my programming journey and for inspiring me to share my programming experience with others.</a:t>
            </a:r>
          </a:p>
          <a:p>
            <a:r>
              <a:rPr lang="en-US" dirty="0"/>
              <a:t>Thank you to Professor Mathieu Blanchette, whose COMP 204 course helped introduce me to Python (back in Fall 2018).</a:t>
            </a:r>
          </a:p>
          <a:p>
            <a:r>
              <a:rPr lang="en-US" dirty="0"/>
              <a:t>Thank you to the Python community!</a:t>
            </a:r>
          </a:p>
        </p:txBody>
      </p:sp>
    </p:spTree>
    <p:extLst>
      <p:ext uri="{BB962C8B-B14F-4D97-AF65-F5344CB8AC3E}">
        <p14:creationId xmlns:p14="http://schemas.microsoft.com/office/powerpoint/2010/main" val="34277670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8AE12D43-9137-DB7C-570B-E48AB2308897}"/>
              </a:ext>
            </a:extLst>
          </p:cNvPr>
          <p:cNvSpPr>
            <a:spLocks noGrp="1"/>
          </p:cNvSpPr>
          <p:nvPr>
            <p:ph sz="half" idx="2"/>
          </p:nvPr>
        </p:nvSpPr>
        <p:spPr>
          <a:xfrm>
            <a:off x="924887" y="5287892"/>
            <a:ext cx="3224152" cy="646331"/>
          </a:xfrm>
        </p:spPr>
        <p:txBody>
          <a:bodyPr vert="horz" lIns="91440" tIns="45720" rIns="91440" bIns="45720" rtlCol="0" anchor="t">
            <a:normAutofit/>
          </a:bodyPr>
          <a:lstStyle/>
          <a:p>
            <a:pPr marL="0" indent="0">
              <a:buNone/>
            </a:pPr>
            <a:r>
              <a:rPr lang="en-CA" sz="1800" dirty="0">
                <a:latin typeface="Helvetica" panose="020B0604020202020204" pitchFamily="34" charset="0"/>
                <a:cs typeface="Helvetica" panose="020B0604020202020204" pitchFamily="34" charset="0"/>
              </a:rPr>
              <a:t>Location: 550 Sherbrooke Street, Montreal, Quebec</a:t>
            </a:r>
          </a:p>
        </p:txBody>
      </p:sp>
      <p:sp>
        <p:nvSpPr>
          <p:cNvPr id="8" name="TextBox 7">
            <a:extLst>
              <a:ext uri="{FF2B5EF4-FFF2-40B4-BE49-F238E27FC236}">
                <a16:creationId xmlns:a16="http://schemas.microsoft.com/office/drawing/2014/main" id="{2A92A9C4-6F5B-9A18-012E-5626D25E3582}"/>
              </a:ext>
            </a:extLst>
          </p:cNvPr>
          <p:cNvSpPr txBox="1"/>
          <p:nvPr/>
        </p:nvSpPr>
        <p:spPr>
          <a:xfrm>
            <a:off x="820547" y="1461827"/>
            <a:ext cx="7502906" cy="646331"/>
          </a:xfrm>
          <a:prstGeom prst="rect">
            <a:avLst/>
          </a:prstGeom>
          <a:noFill/>
        </p:spPr>
        <p:txBody>
          <a:bodyPr wrap="square" lIns="91440" tIns="45720" rIns="91440" bIns="45720" rtlCol="0" anchor="t">
            <a:spAutoFit/>
          </a:bodyPr>
          <a:lstStyle/>
          <a:p>
            <a:pPr algn="ctr"/>
            <a:r>
              <a:rPr lang="en-CA" sz="1800" dirty="0">
                <a:latin typeface="Helvetica" pitchFamily="2" charset="0"/>
              </a:rPr>
              <a:t>QLS-MiCM mission statement: d</a:t>
            </a:r>
            <a:r>
              <a:rPr lang="en-CA" sz="1800" b="0" i="0" dirty="0">
                <a:solidFill>
                  <a:srgbClr val="000000"/>
                </a:solidFill>
                <a:effectLst/>
                <a:latin typeface="Helvetica" pitchFamily="2" charset="0"/>
                <a:cs typeface="Calibri"/>
              </a:rPr>
              <a:t>eliver quality workshops designed to help biomedical researchers develop the skills they need to succeed.</a:t>
            </a:r>
            <a:endParaRPr lang="en-CA" sz="1800" dirty="0">
              <a:latin typeface="Helvetica" pitchFamily="2" charset="0"/>
              <a:cs typeface="Calibri"/>
            </a:endParaRPr>
          </a:p>
        </p:txBody>
      </p:sp>
      <p:pic>
        <p:nvPicPr>
          <p:cNvPr id="10" name="Picture 9" descr="A logo with a letter m&#10;&#10;Description automatically generated">
            <a:extLst>
              <a:ext uri="{FF2B5EF4-FFF2-40B4-BE49-F238E27FC236}">
                <a16:creationId xmlns:a16="http://schemas.microsoft.com/office/drawing/2014/main" id="{E494228A-9E5D-1800-FDEC-760556611BD3}"/>
              </a:ext>
            </a:extLst>
          </p:cNvPr>
          <p:cNvPicPr>
            <a:picLocks noChangeAspect="1"/>
          </p:cNvPicPr>
          <p:nvPr/>
        </p:nvPicPr>
        <p:blipFill>
          <a:blip r:embed="rId3"/>
          <a:stretch>
            <a:fillRect/>
          </a:stretch>
        </p:blipFill>
        <p:spPr>
          <a:xfrm>
            <a:off x="2705825" y="208818"/>
            <a:ext cx="3732349" cy="900740"/>
          </a:xfrm>
          <a:prstGeom prst="rect">
            <a:avLst/>
          </a:prstGeom>
        </p:spPr>
      </p:pic>
      <p:pic>
        <p:nvPicPr>
          <p:cNvPr id="12" name="Picture 11" descr="A qr code with black squares&#10;&#10;Description automatically generated">
            <a:extLst>
              <a:ext uri="{FF2B5EF4-FFF2-40B4-BE49-F238E27FC236}">
                <a16:creationId xmlns:a16="http://schemas.microsoft.com/office/drawing/2014/main" id="{333BAB40-358F-BE60-7494-578A1971B335}"/>
              </a:ext>
            </a:extLst>
          </p:cNvPr>
          <p:cNvPicPr>
            <a:picLocks noChangeAspect="1"/>
          </p:cNvPicPr>
          <p:nvPr/>
        </p:nvPicPr>
        <p:blipFill>
          <a:blip r:embed="rId4"/>
          <a:stretch>
            <a:fillRect/>
          </a:stretch>
        </p:blipFill>
        <p:spPr>
          <a:xfrm>
            <a:off x="5518580" y="2808275"/>
            <a:ext cx="2203814" cy="2203814"/>
          </a:xfrm>
          <a:prstGeom prst="rect">
            <a:avLst/>
          </a:prstGeom>
        </p:spPr>
      </p:pic>
      <p:sp>
        <p:nvSpPr>
          <p:cNvPr id="13" name="TextBox 12">
            <a:extLst>
              <a:ext uri="{FF2B5EF4-FFF2-40B4-BE49-F238E27FC236}">
                <a16:creationId xmlns:a16="http://schemas.microsoft.com/office/drawing/2014/main" id="{174C1E59-2F37-F73C-4DFA-8971D19A54AE}"/>
              </a:ext>
            </a:extLst>
          </p:cNvPr>
          <p:cNvSpPr txBox="1"/>
          <p:nvPr/>
        </p:nvSpPr>
        <p:spPr>
          <a:xfrm>
            <a:off x="4373913" y="5288330"/>
            <a:ext cx="4632294" cy="646331"/>
          </a:xfrm>
          <a:prstGeom prst="rect">
            <a:avLst/>
          </a:prstGeom>
          <a:noFill/>
        </p:spPr>
        <p:txBody>
          <a:bodyPr wrap="square" lIns="91440" tIns="45720" rIns="91440" bIns="45720" rtlCol="0" anchor="t">
            <a:spAutoFit/>
          </a:bodyPr>
          <a:lstStyle/>
          <a:p>
            <a:pPr algn="ctr"/>
            <a:r>
              <a:rPr lang="en-CA" sz="1800" dirty="0">
                <a:latin typeface="Helvetica" panose="020B0604020202020204" pitchFamily="34" charset="0"/>
                <a:cs typeface="Helvetica" panose="020B0604020202020204" pitchFamily="34" charset="0"/>
              </a:rPr>
              <a:t>Scan the QR code to sign up </a:t>
            </a:r>
          </a:p>
          <a:p>
            <a:pPr algn="ctr"/>
            <a:r>
              <a:rPr lang="en-CA" sz="1800" dirty="0">
                <a:latin typeface="Helvetica" panose="020B0604020202020204" pitchFamily="34" charset="0"/>
                <a:cs typeface="Helvetica" panose="020B0604020202020204" pitchFamily="34" charset="0"/>
              </a:rPr>
              <a:t>for our </a:t>
            </a:r>
            <a:r>
              <a:rPr lang="en-CA" sz="1800" b="1" dirty="0">
                <a:latin typeface="Helvetica" panose="020B0604020202020204" pitchFamily="34" charset="0"/>
                <a:cs typeface="Helvetica" panose="020B0604020202020204" pitchFamily="34" charset="0"/>
              </a:rPr>
              <a:t>mailing list</a:t>
            </a:r>
            <a:endParaRPr lang="en-CA" sz="1800" dirty="0">
              <a:latin typeface="Helvetica" panose="020B0604020202020204" pitchFamily="34" charset="0"/>
              <a:cs typeface="Helvetica" panose="020B0604020202020204" pitchFamily="34" charset="0"/>
            </a:endParaRPr>
          </a:p>
        </p:txBody>
      </p:sp>
      <p:sp>
        <p:nvSpPr>
          <p:cNvPr id="3" name="TextBox 2">
            <a:extLst>
              <a:ext uri="{FF2B5EF4-FFF2-40B4-BE49-F238E27FC236}">
                <a16:creationId xmlns:a16="http://schemas.microsoft.com/office/drawing/2014/main" id="{8E0D0C58-4777-B836-81EE-F027A53CFFAF}"/>
              </a:ext>
            </a:extLst>
          </p:cNvPr>
          <p:cNvSpPr txBox="1"/>
          <p:nvPr/>
        </p:nvSpPr>
        <p:spPr>
          <a:xfrm>
            <a:off x="60708" y="6210464"/>
            <a:ext cx="4596848" cy="369332"/>
          </a:xfrm>
          <a:prstGeom prst="rect">
            <a:avLst/>
          </a:prstGeom>
          <a:noFill/>
        </p:spPr>
        <p:txBody>
          <a:bodyPr wrap="square">
            <a:spAutoFit/>
          </a:bodyPr>
          <a:lstStyle/>
          <a:p>
            <a:pPr marL="0" indent="0">
              <a:buNone/>
            </a:pPr>
            <a:r>
              <a:rPr lang="en-CA" sz="1800" dirty="0">
                <a:latin typeface="Helvetica" panose="020B0604020202020204" pitchFamily="34" charset="0"/>
                <a:cs typeface="Helvetica" panose="020B0604020202020204" pitchFamily="34" charset="0"/>
              </a:rPr>
              <a:t>Contact: </a:t>
            </a:r>
            <a:r>
              <a:rPr lang="en-CA" sz="1800" dirty="0">
                <a:latin typeface="Helvetica" panose="020B0604020202020204" pitchFamily="34" charset="0"/>
                <a:cs typeface="Helvetica" panose="020B0604020202020204" pitchFamily="34" charset="0"/>
                <a:hlinkClick r:id="rId5"/>
              </a:rPr>
              <a:t>workshop-micm@mcgill.ca</a:t>
            </a:r>
            <a:r>
              <a:rPr lang="en-CA" sz="1800" dirty="0">
                <a:latin typeface="Helvetica" panose="020B0604020202020204" pitchFamily="34" charset="0"/>
                <a:cs typeface="Helvetica" panose="020B0604020202020204" pitchFamily="34" charset="0"/>
              </a:rPr>
              <a:t> </a:t>
            </a:r>
          </a:p>
        </p:txBody>
      </p:sp>
      <p:pic>
        <p:nvPicPr>
          <p:cNvPr id="2" name="Picture 1" descr="A map of a city&#10;&#10;Description automatically generated">
            <a:extLst>
              <a:ext uri="{FF2B5EF4-FFF2-40B4-BE49-F238E27FC236}">
                <a16:creationId xmlns:a16="http://schemas.microsoft.com/office/drawing/2014/main" id="{0D7302FE-4674-2672-DBA9-50C4E86C9AA1}"/>
              </a:ext>
            </a:extLst>
          </p:cNvPr>
          <p:cNvPicPr>
            <a:picLocks noChangeAspect="1"/>
          </p:cNvPicPr>
          <p:nvPr/>
        </p:nvPicPr>
        <p:blipFill>
          <a:blip r:embed="rId6"/>
          <a:stretch>
            <a:fillRect/>
          </a:stretch>
        </p:blipFill>
        <p:spPr>
          <a:xfrm>
            <a:off x="924887" y="2649379"/>
            <a:ext cx="2868491" cy="2356534"/>
          </a:xfrm>
          <a:prstGeom prst="ellipse">
            <a:avLst/>
          </a:prstGeom>
          <a:ln>
            <a:noFill/>
          </a:ln>
          <a:effectLst>
            <a:softEdge rad="112500"/>
          </a:effectLst>
        </p:spPr>
      </p:pic>
    </p:spTree>
    <p:extLst>
      <p:ext uri="{BB962C8B-B14F-4D97-AF65-F5344CB8AC3E}">
        <p14:creationId xmlns:p14="http://schemas.microsoft.com/office/powerpoint/2010/main" val="13242695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9F2376-9E04-ED70-502E-4CB0F87AB963}"/>
            </a:ext>
          </a:extLst>
        </p:cNvPr>
        <p:cNvGrpSpPr/>
        <p:nvPr/>
      </p:nvGrpSpPr>
      <p:grpSpPr>
        <a:xfrm>
          <a:off x="0" y="0"/>
          <a:ext cx="0" cy="0"/>
          <a:chOff x="0" y="0"/>
          <a:chExt cx="0" cy="0"/>
        </a:xfrm>
      </p:grpSpPr>
      <p:sp>
        <p:nvSpPr>
          <p:cNvPr id="17" name="TextBox 16">
            <a:extLst>
              <a:ext uri="{FF2B5EF4-FFF2-40B4-BE49-F238E27FC236}">
                <a16:creationId xmlns:a16="http://schemas.microsoft.com/office/drawing/2014/main" id="{16AE1CEB-BA97-61DD-841E-10CAC5F24A90}"/>
              </a:ext>
            </a:extLst>
          </p:cNvPr>
          <p:cNvSpPr txBox="1"/>
          <p:nvPr/>
        </p:nvSpPr>
        <p:spPr>
          <a:xfrm>
            <a:off x="1647889" y="5562399"/>
            <a:ext cx="5848220" cy="369460"/>
          </a:xfrm>
          <a:prstGeom prst="rect">
            <a:avLst/>
          </a:prstGeom>
          <a:noFill/>
        </p:spPr>
        <p:txBody>
          <a:bodyPr wrap="square">
            <a:spAutoFit/>
          </a:bodyPr>
          <a:lstStyle/>
          <a:p>
            <a:r>
              <a:rPr lang="en-US" dirty="0">
                <a:latin typeface="Helvetica" pitchFamily="2" charset="0"/>
                <a:hlinkClick r:id="rId3"/>
              </a:rPr>
              <a:t>https://www.mcgill.ca/micm/training/workshops-series</a:t>
            </a:r>
            <a:endParaRPr lang="en-US" dirty="0">
              <a:latin typeface="Helvetica" pitchFamily="2" charset="0"/>
            </a:endParaRPr>
          </a:p>
        </p:txBody>
      </p:sp>
      <p:sp>
        <p:nvSpPr>
          <p:cNvPr id="4" name="TextBox 3">
            <a:extLst>
              <a:ext uri="{FF2B5EF4-FFF2-40B4-BE49-F238E27FC236}">
                <a16:creationId xmlns:a16="http://schemas.microsoft.com/office/drawing/2014/main" id="{FCD96498-6607-422D-4649-CD2575F6D567}"/>
              </a:ext>
            </a:extLst>
          </p:cNvPr>
          <p:cNvSpPr txBox="1"/>
          <p:nvPr/>
        </p:nvSpPr>
        <p:spPr>
          <a:xfrm>
            <a:off x="2597550" y="1295601"/>
            <a:ext cx="420860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dirty="0">
                <a:latin typeface="Helvetica" panose="020B0604020202020204" pitchFamily="34" charset="0"/>
                <a:cs typeface="Helvetica" panose="020B0604020202020204" pitchFamily="34" charset="0"/>
              </a:rPr>
              <a:t>Workshop Series</a:t>
            </a:r>
            <a:endParaRPr lang="en-US" sz="4000" dirty="0">
              <a:latin typeface="Helvetica" panose="020B0604020202020204" pitchFamily="34" charset="0"/>
              <a:cs typeface="Helvetica" panose="020B0604020202020204" pitchFamily="34" charset="0"/>
            </a:endParaRPr>
          </a:p>
        </p:txBody>
      </p:sp>
      <p:pic>
        <p:nvPicPr>
          <p:cNvPr id="2" name="Picture 1">
            <a:extLst>
              <a:ext uri="{FF2B5EF4-FFF2-40B4-BE49-F238E27FC236}">
                <a16:creationId xmlns:a16="http://schemas.microsoft.com/office/drawing/2014/main" id="{D5E119C7-EFC9-D3F6-3DC7-EB203AD435F0}"/>
              </a:ext>
            </a:extLst>
          </p:cNvPr>
          <p:cNvPicPr>
            <a:picLocks noChangeAspect="1"/>
          </p:cNvPicPr>
          <p:nvPr/>
        </p:nvPicPr>
        <p:blipFill>
          <a:blip r:embed="rId4"/>
          <a:srcRect/>
          <a:stretch/>
        </p:blipFill>
        <p:spPr>
          <a:xfrm>
            <a:off x="1295558" y="2046066"/>
            <a:ext cx="6552882" cy="3224434"/>
          </a:xfrm>
          <a:prstGeom prst="rect">
            <a:avLst/>
          </a:prstGeom>
        </p:spPr>
      </p:pic>
    </p:spTree>
    <p:extLst>
      <p:ext uri="{BB962C8B-B14F-4D97-AF65-F5344CB8AC3E}">
        <p14:creationId xmlns:p14="http://schemas.microsoft.com/office/powerpoint/2010/main" val="33019516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B6CB6-3AC9-DA48-BC60-CD6CCF2207F0}"/>
              </a:ext>
            </a:extLst>
          </p:cNvPr>
          <p:cNvSpPr>
            <a:spLocks noGrp="1"/>
          </p:cNvSpPr>
          <p:nvPr>
            <p:ph type="title"/>
          </p:nvPr>
        </p:nvSpPr>
        <p:spPr>
          <a:xfrm>
            <a:off x="628650" y="149223"/>
            <a:ext cx="7886700" cy="1325565"/>
          </a:xfrm>
        </p:spPr>
        <p:txBody>
          <a:bodyPr/>
          <a:lstStyle/>
          <a:p>
            <a:r>
              <a:rPr lang="en-CA" dirty="0">
                <a:latin typeface="Arial" panose="020B0604020202020204" pitchFamily="34" charset="0"/>
                <a:cs typeface="Arial" panose="020B0604020202020204" pitchFamily="34" charset="0"/>
              </a:rPr>
              <a:t>Learning Outcomes</a:t>
            </a:r>
          </a:p>
        </p:txBody>
      </p:sp>
      <p:sp>
        <p:nvSpPr>
          <p:cNvPr id="3" name="Content Placeholder 2">
            <a:extLst>
              <a:ext uri="{FF2B5EF4-FFF2-40B4-BE49-F238E27FC236}">
                <a16:creationId xmlns:a16="http://schemas.microsoft.com/office/drawing/2014/main" id="{D0E6AA13-8806-1A11-9DDC-664EEF2FB52B}"/>
              </a:ext>
            </a:extLst>
          </p:cNvPr>
          <p:cNvSpPr>
            <a:spLocks noGrp="1"/>
          </p:cNvSpPr>
          <p:nvPr>
            <p:ph idx="1"/>
          </p:nvPr>
        </p:nvSpPr>
        <p:spPr>
          <a:xfrm>
            <a:off x="628650" y="1168400"/>
            <a:ext cx="8337550" cy="5054600"/>
          </a:xfrm>
        </p:spPr>
        <p:txBody>
          <a:bodyPr>
            <a:normAutofit/>
          </a:bodyPr>
          <a:lstStyle/>
          <a:p>
            <a:pPr marL="0" indent="0">
              <a:lnSpc>
                <a:spcPct val="100000"/>
              </a:lnSpc>
              <a:spcBef>
                <a:spcPts val="0"/>
              </a:spcBef>
              <a:spcAft>
                <a:spcPts val="600"/>
              </a:spcAft>
              <a:buNone/>
            </a:pPr>
            <a:r>
              <a:rPr lang="en-CA" sz="1800" b="1" dirty="0">
                <a:effectLst/>
                <a:latin typeface="Arial" panose="020B0604020202020204" pitchFamily="34" charset="0"/>
                <a:ea typeface="Calibri" panose="020F0502020204030204" pitchFamily="34" charset="0"/>
              </a:rPr>
              <a:t>Summary</a:t>
            </a:r>
          </a:p>
          <a:p>
            <a:pPr marL="0" indent="0">
              <a:lnSpc>
                <a:spcPct val="115000"/>
              </a:lnSpc>
              <a:spcBef>
                <a:spcPts val="0"/>
              </a:spcBef>
              <a:spcAft>
                <a:spcPts val="600"/>
              </a:spcAft>
              <a:buNone/>
            </a:pPr>
            <a:r>
              <a:rPr lang="en-CA" sz="1800" dirty="0">
                <a:effectLst/>
                <a:latin typeface="Arial" panose="020B0604020202020204" pitchFamily="34" charset="0"/>
                <a:ea typeface="Arial" panose="020B0604020202020204" pitchFamily="34" charset="0"/>
              </a:rPr>
              <a:t>In this 4-hour workshop, participants will be introduced to the basics of programming in Python. Students will journey from the beginnings of creating variables and performing simple mathematical operations to writing code that can perform fundamental tasks and wrapping this code into functions. Participants will learn how to write the important building blocks that make up complex programs.</a:t>
            </a:r>
          </a:p>
          <a:p>
            <a:pPr marL="0" indent="0">
              <a:lnSpc>
                <a:spcPct val="120000"/>
              </a:lnSpc>
              <a:spcBef>
                <a:spcPts val="0"/>
              </a:spcBef>
              <a:spcAft>
                <a:spcPts val="600"/>
              </a:spcAft>
              <a:buNone/>
            </a:pPr>
            <a:endParaRPr lang="en-CA" sz="1800" b="1" dirty="0">
              <a:effectLst/>
              <a:latin typeface="Arial" panose="020B0604020202020204" pitchFamily="34" charset="0"/>
              <a:ea typeface="Calibri" panose="020F0502020204030204" pitchFamily="34" charset="0"/>
            </a:endParaRPr>
          </a:p>
          <a:p>
            <a:pPr marL="0" indent="0">
              <a:lnSpc>
                <a:spcPct val="120000"/>
              </a:lnSpc>
              <a:spcBef>
                <a:spcPts val="0"/>
              </a:spcBef>
              <a:spcAft>
                <a:spcPts val="600"/>
              </a:spcAft>
              <a:buNone/>
            </a:pPr>
            <a:r>
              <a:rPr lang="en-CA" sz="1800" b="1" dirty="0">
                <a:effectLst/>
                <a:latin typeface="Arial" panose="020B0604020202020204" pitchFamily="34" charset="0"/>
                <a:ea typeface="Calibri" panose="020F0502020204030204" pitchFamily="34" charset="0"/>
              </a:rPr>
              <a:t>Learning Objectives</a:t>
            </a:r>
            <a:endParaRPr lang="en-CA" sz="1800" dirty="0">
              <a:effectLst/>
              <a:latin typeface="Arial" panose="020B0604020202020204" pitchFamily="34" charset="0"/>
              <a:ea typeface="Arial" panose="020B0604020202020204" pitchFamily="34" charset="0"/>
            </a:endParaRPr>
          </a:p>
          <a:p>
            <a:pPr marL="342900" lvl="0" indent="-342900" rtl="0">
              <a:lnSpc>
                <a:spcPct val="110000"/>
              </a:lnSpc>
              <a:spcBef>
                <a:spcPts val="0"/>
              </a:spcBef>
              <a:spcAft>
                <a:spcPts val="600"/>
              </a:spcAft>
              <a:buFont typeface="+mj-lt"/>
              <a:buAutoNum type="arabicPeriod"/>
            </a:pPr>
            <a:r>
              <a:rPr lang="en-CA" sz="1800" dirty="0">
                <a:effectLst/>
                <a:latin typeface="Arial" panose="020B0604020202020204" pitchFamily="34" charset="0"/>
                <a:ea typeface="Arial" panose="020B0604020202020204" pitchFamily="34" charset="0"/>
              </a:rPr>
              <a:t>Store data in variables and collections.</a:t>
            </a:r>
          </a:p>
          <a:p>
            <a:pPr marL="342900" lvl="0" indent="-342900">
              <a:lnSpc>
                <a:spcPct val="110000"/>
              </a:lnSpc>
              <a:spcBef>
                <a:spcPts val="0"/>
              </a:spcBef>
              <a:spcAft>
                <a:spcPts val="600"/>
              </a:spcAft>
              <a:buFont typeface="+mj-lt"/>
              <a:buAutoNum type="arabicPeriod"/>
            </a:pPr>
            <a:r>
              <a:rPr lang="en-CA" sz="1800" dirty="0">
                <a:effectLst/>
                <a:latin typeface="Arial" panose="020B0604020202020204" pitchFamily="34" charset="0"/>
                <a:ea typeface="Arial" panose="020B0604020202020204" pitchFamily="34" charset="0"/>
              </a:rPr>
              <a:t>Perform basic operations on these data.</a:t>
            </a:r>
          </a:p>
          <a:p>
            <a:pPr marL="342900" lvl="0" indent="-342900">
              <a:lnSpc>
                <a:spcPct val="110000"/>
              </a:lnSpc>
              <a:spcBef>
                <a:spcPts val="0"/>
              </a:spcBef>
              <a:spcAft>
                <a:spcPts val="600"/>
              </a:spcAft>
              <a:buFont typeface="+mj-lt"/>
              <a:buAutoNum type="arabicPeriod"/>
            </a:pPr>
            <a:r>
              <a:rPr lang="en-CA" sz="1800" dirty="0">
                <a:effectLst/>
                <a:latin typeface="Arial" panose="020B0604020202020204" pitchFamily="34" charset="0"/>
                <a:ea typeface="Arial" panose="020B0604020202020204" pitchFamily="34" charset="0"/>
              </a:rPr>
              <a:t>Use control flow and loops to write powerful code.</a:t>
            </a:r>
          </a:p>
          <a:p>
            <a:pPr marL="342900" lvl="0" indent="-342900">
              <a:lnSpc>
                <a:spcPct val="110000"/>
              </a:lnSpc>
              <a:spcBef>
                <a:spcPts val="0"/>
              </a:spcBef>
              <a:spcAft>
                <a:spcPts val="600"/>
              </a:spcAft>
              <a:buFont typeface="+mj-lt"/>
              <a:buAutoNum type="arabicPeriod"/>
            </a:pPr>
            <a:r>
              <a:rPr lang="en-CA" sz="1800" dirty="0">
                <a:effectLst/>
                <a:latin typeface="Arial" panose="020B0604020202020204" pitchFamily="34" charset="0"/>
                <a:ea typeface="Arial" panose="020B0604020202020204" pitchFamily="34" charset="0"/>
              </a:rPr>
              <a:t>Define functions to create repeatable units of behaviour.</a:t>
            </a:r>
          </a:p>
        </p:txBody>
      </p:sp>
    </p:spTree>
    <p:extLst>
      <p:ext uri="{BB962C8B-B14F-4D97-AF65-F5344CB8AC3E}">
        <p14:creationId xmlns:p14="http://schemas.microsoft.com/office/powerpoint/2010/main" val="24407161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B469F5-1CB1-A0C5-A0AB-8C0E16D75DC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927BB53-9B9C-129F-A1E3-EEB13FE26D89}"/>
              </a:ext>
            </a:extLst>
          </p:cNvPr>
          <p:cNvSpPr>
            <a:spLocks noGrp="1"/>
          </p:cNvSpPr>
          <p:nvPr>
            <p:ph type="title"/>
          </p:nvPr>
        </p:nvSpPr>
        <p:spPr>
          <a:xfrm>
            <a:off x="279138" y="138412"/>
            <a:ext cx="7886700" cy="1325565"/>
          </a:xfrm>
        </p:spPr>
        <p:txBody>
          <a:bodyPr/>
          <a:lstStyle/>
          <a:p>
            <a:r>
              <a:rPr lang="en-US" sz="4400" dirty="0">
                <a:latin typeface="Helvetica"/>
                <a:cs typeface="Helvetica"/>
              </a:rPr>
              <a:t>Outline</a:t>
            </a:r>
            <a:endParaRPr lang="en-US" sz="4400" dirty="0">
              <a:latin typeface="Helvetica" pitchFamily="2" charset="0"/>
              <a:cs typeface="Helvetica"/>
            </a:endParaRPr>
          </a:p>
        </p:txBody>
      </p:sp>
      <p:sp>
        <p:nvSpPr>
          <p:cNvPr id="3" name="Content Placeholder 2">
            <a:extLst>
              <a:ext uri="{FF2B5EF4-FFF2-40B4-BE49-F238E27FC236}">
                <a16:creationId xmlns:a16="http://schemas.microsoft.com/office/drawing/2014/main" id="{7D6D0FD1-C3AF-4B3B-2756-C8EC565B082F}"/>
              </a:ext>
            </a:extLst>
          </p:cNvPr>
          <p:cNvSpPr>
            <a:spLocks noGrp="1"/>
          </p:cNvSpPr>
          <p:nvPr>
            <p:ph idx="1"/>
          </p:nvPr>
        </p:nvSpPr>
        <p:spPr>
          <a:xfrm>
            <a:off x="519343" y="1299626"/>
            <a:ext cx="7378018" cy="5207645"/>
          </a:xfrm>
        </p:spPr>
        <p:txBody>
          <a:bodyPr vert="horz" lIns="91440" tIns="45720" rIns="91440" bIns="45720" rtlCol="0" anchor="t">
            <a:noAutofit/>
          </a:bodyPr>
          <a:lstStyle/>
          <a:p>
            <a:pPr marL="342900" lvl="0" indent="-342900">
              <a:lnSpc>
                <a:spcPct val="150000"/>
              </a:lnSpc>
              <a:spcBef>
                <a:spcPts val="0"/>
              </a:spcBef>
              <a:buFont typeface="+mj-lt"/>
              <a:buAutoNum type="arabicPeriod"/>
            </a:pPr>
            <a:r>
              <a:rPr lang="en-CA" sz="1400" b="1" u="none" strike="noStrike" dirty="0">
                <a:effectLst/>
                <a:latin typeface="Arial" panose="020B0604020202020204" pitchFamily="34" charset="0"/>
                <a:ea typeface="Calibri" panose="020F0502020204030204" pitchFamily="34" charset="0"/>
                <a:cs typeface="Arial" panose="020B0604020202020204" pitchFamily="34" charset="0"/>
              </a:rPr>
              <a:t>Module </a:t>
            </a:r>
            <a:r>
              <a:rPr lang="en-CA" sz="1400" b="1" dirty="0">
                <a:latin typeface="Arial" panose="020B0604020202020204" pitchFamily="34" charset="0"/>
                <a:ea typeface="Calibri" panose="020F0502020204030204" pitchFamily="34" charset="0"/>
                <a:cs typeface="Arial" panose="020B0604020202020204" pitchFamily="34" charset="0"/>
              </a:rPr>
              <a:t>1</a:t>
            </a:r>
            <a:r>
              <a:rPr lang="en-CA" sz="1400" b="1" u="none" strike="noStrike" dirty="0">
                <a:effectLst/>
                <a:latin typeface="Arial" panose="020B0604020202020204" pitchFamily="34" charset="0"/>
                <a:ea typeface="Calibri" panose="020F0502020204030204" pitchFamily="34" charset="0"/>
                <a:cs typeface="Arial" panose="020B0604020202020204" pitchFamily="34" charset="0"/>
              </a:rPr>
              <a:t> – Python Basics (</a:t>
            </a:r>
            <a:r>
              <a:rPr lang="en-CA" sz="1400" b="1" dirty="0">
                <a:latin typeface="Arial" panose="020B0604020202020204" pitchFamily="34" charset="0"/>
                <a:ea typeface="Calibri" panose="020F0502020204030204" pitchFamily="34" charset="0"/>
                <a:cs typeface="Arial" panose="020B0604020202020204" pitchFamily="34" charset="0"/>
              </a:rPr>
              <a:t>1 hour 15</a:t>
            </a:r>
            <a:r>
              <a:rPr lang="en-CA" sz="1400" b="1" u="none" strike="noStrike" dirty="0">
                <a:effectLst/>
                <a:latin typeface="Arial" panose="020B0604020202020204" pitchFamily="34" charset="0"/>
                <a:ea typeface="Calibri" panose="020F0502020204030204" pitchFamily="34" charset="0"/>
                <a:cs typeface="Arial" panose="020B0604020202020204" pitchFamily="34" charset="0"/>
              </a:rPr>
              <a:t> minutes)</a:t>
            </a:r>
            <a:endParaRPr lang="en-CA" sz="1400" u="none" strike="noStrike" dirty="0">
              <a:effectLst/>
              <a:latin typeface="Arial" panose="020B0604020202020204" pitchFamily="34" charset="0"/>
              <a:ea typeface="Calibri" panose="020F0502020204030204" pitchFamily="34" charset="0"/>
              <a:cs typeface="Arial" panose="020B0604020202020204" pitchFamily="34" charset="0"/>
            </a:endParaRPr>
          </a:p>
          <a:p>
            <a:pPr marL="742950" lvl="1" indent="-285750">
              <a:lnSpc>
                <a:spcPct val="150000"/>
              </a:lnSpc>
              <a:spcBef>
                <a:spcPts val="0"/>
              </a:spcBef>
              <a:buFont typeface="+mj-lt"/>
              <a:buAutoNum type="alphaLcPeriod"/>
            </a:pPr>
            <a:r>
              <a:rPr lang="en-CA" sz="1400" u="none" strike="noStrike" dirty="0">
                <a:effectLst/>
                <a:latin typeface="Arial" panose="020B0604020202020204" pitchFamily="34" charset="0"/>
                <a:ea typeface="Calibri" panose="020F0502020204030204" pitchFamily="34" charset="0"/>
                <a:cs typeface="Arial" panose="020B0604020202020204" pitchFamily="34" charset="0"/>
              </a:rPr>
              <a:t>Foundations of Python - A Brief Overview of Types and Variables</a:t>
            </a:r>
            <a:endParaRPr lang="en-CA" sz="1400" u="none" strike="noStrike" dirty="0">
              <a:effectLst/>
              <a:latin typeface="Arial" panose="020B0604020202020204" pitchFamily="34" charset="0"/>
              <a:ea typeface="Arial" panose="020B0604020202020204" pitchFamily="34" charset="0"/>
            </a:endParaRPr>
          </a:p>
          <a:p>
            <a:pPr marL="742950" lvl="1" indent="-285750">
              <a:lnSpc>
                <a:spcPct val="150000"/>
              </a:lnSpc>
              <a:spcBef>
                <a:spcPts val="0"/>
              </a:spcBef>
              <a:buFont typeface="+mj-lt"/>
              <a:buAutoNum type="alphaLcPeriod"/>
            </a:pPr>
            <a:r>
              <a:rPr lang="en-CA" sz="1400" u="none" strike="noStrike" dirty="0">
                <a:effectLst/>
                <a:latin typeface="Arial" panose="020B0604020202020204" pitchFamily="34" charset="0"/>
                <a:ea typeface="Calibri" panose="020F0502020204030204" pitchFamily="34" charset="0"/>
                <a:cs typeface="Arial" panose="020B0604020202020204" pitchFamily="34" charset="0"/>
              </a:rPr>
              <a:t>Numbers and Comparisons</a:t>
            </a:r>
            <a:endParaRPr lang="en-CA" sz="1400" u="none" strike="noStrike" dirty="0">
              <a:effectLst/>
              <a:latin typeface="Arial" panose="020B0604020202020204" pitchFamily="34" charset="0"/>
              <a:ea typeface="Arial" panose="020B0604020202020204" pitchFamily="34" charset="0"/>
              <a:cs typeface="Arial" panose="020B0604020202020204" pitchFamily="34" charset="0"/>
            </a:endParaRPr>
          </a:p>
          <a:p>
            <a:pPr marL="742950" lvl="1" indent="-285750">
              <a:lnSpc>
                <a:spcPct val="150000"/>
              </a:lnSpc>
              <a:spcBef>
                <a:spcPts val="0"/>
              </a:spcBef>
              <a:buFont typeface="+mj-lt"/>
              <a:buAutoNum type="alphaLcPeriod"/>
            </a:pPr>
            <a:r>
              <a:rPr lang="en-CA" sz="1400" u="none" strike="noStrike" dirty="0">
                <a:effectLst/>
                <a:latin typeface="Arial" panose="020B0604020202020204" pitchFamily="34" charset="0"/>
                <a:ea typeface="Calibri" panose="020F0502020204030204" pitchFamily="34" charset="0"/>
                <a:cs typeface="Arial" panose="020B0604020202020204" pitchFamily="34" charset="0"/>
              </a:rPr>
              <a:t>Intro to Control Flow and Loops (if, while and for)</a:t>
            </a:r>
            <a:endParaRPr lang="en-CA" sz="1400" u="none" strike="noStrike" dirty="0">
              <a:effectLst/>
              <a:latin typeface="Arial" panose="020B0604020202020204" pitchFamily="34" charset="0"/>
              <a:ea typeface="Arial" panose="020B0604020202020204" pitchFamily="34" charset="0"/>
              <a:cs typeface="Arial" panose="020B0604020202020204" pitchFamily="34" charset="0"/>
            </a:endParaRPr>
          </a:p>
          <a:p>
            <a:pPr marL="742950" lvl="1" indent="-285750">
              <a:lnSpc>
                <a:spcPct val="150000"/>
              </a:lnSpc>
              <a:spcBef>
                <a:spcPts val="0"/>
              </a:spcBef>
              <a:buFont typeface="+mj-lt"/>
              <a:buAutoNum type="alphaLcPeriod"/>
            </a:pPr>
            <a:r>
              <a:rPr lang="en-CA" sz="1400" b="1" u="none" strike="noStrike" dirty="0">
                <a:effectLst/>
                <a:latin typeface="Arial" panose="020B0604020202020204" pitchFamily="34" charset="0"/>
                <a:ea typeface="Calibri" panose="020F0502020204030204" pitchFamily="34" charset="0"/>
                <a:cs typeface="Arial" panose="020B0604020202020204" pitchFamily="34" charset="0"/>
              </a:rPr>
              <a:t>Exercise</a:t>
            </a:r>
            <a:endParaRPr lang="en-CA" sz="1400" b="1" u="none" strike="noStrike" dirty="0">
              <a:effectLst/>
              <a:latin typeface="Arial" panose="020B0604020202020204" pitchFamily="34" charset="0"/>
              <a:ea typeface="Arial" panose="020B0604020202020204" pitchFamily="34" charset="0"/>
              <a:cs typeface="Arial" panose="020B0604020202020204" pitchFamily="34" charset="0"/>
            </a:endParaRPr>
          </a:p>
          <a:p>
            <a:pPr marL="342900" lvl="0" indent="-342900">
              <a:lnSpc>
                <a:spcPct val="150000"/>
              </a:lnSpc>
              <a:spcBef>
                <a:spcPts val="0"/>
              </a:spcBef>
              <a:buFont typeface="+mj-lt"/>
              <a:buAutoNum type="arabicPeriod"/>
            </a:pPr>
            <a:r>
              <a:rPr lang="en-CA" sz="1400" b="1" u="none" strike="noStrike" dirty="0">
                <a:effectLst/>
                <a:latin typeface="Arial" panose="020B0604020202020204" pitchFamily="34" charset="0"/>
                <a:ea typeface="Calibri" panose="020F0502020204030204" pitchFamily="34" charset="0"/>
                <a:cs typeface="Arial" panose="020B0604020202020204" pitchFamily="34" charset="0"/>
              </a:rPr>
              <a:t>Module 2 – Strings and Collections: An Object Primer (</a:t>
            </a:r>
            <a:r>
              <a:rPr lang="en-CA" sz="1400" b="1" dirty="0">
                <a:latin typeface="Arial" panose="020B0604020202020204" pitchFamily="34" charset="0"/>
                <a:ea typeface="Calibri" panose="020F0502020204030204" pitchFamily="34" charset="0"/>
                <a:cs typeface="Arial" panose="020B0604020202020204" pitchFamily="34" charset="0"/>
              </a:rPr>
              <a:t>1 hour</a:t>
            </a:r>
            <a:r>
              <a:rPr lang="en-CA" sz="1400" b="1" u="none" strike="noStrike" dirty="0">
                <a:effectLst/>
                <a:latin typeface="Arial" panose="020B0604020202020204" pitchFamily="34" charset="0"/>
                <a:ea typeface="Calibri" panose="020F0502020204030204" pitchFamily="34" charset="0"/>
                <a:cs typeface="Arial" panose="020B0604020202020204" pitchFamily="34" charset="0"/>
              </a:rPr>
              <a:t>)</a:t>
            </a:r>
            <a:endParaRPr lang="en-CA" sz="1400" u="none" strike="noStrike" dirty="0">
              <a:effectLst/>
              <a:latin typeface="Arial" panose="020B0604020202020204" pitchFamily="34" charset="0"/>
              <a:ea typeface="Calibri" panose="020F0502020204030204" pitchFamily="34" charset="0"/>
              <a:cs typeface="Arial" panose="020B0604020202020204" pitchFamily="34" charset="0"/>
            </a:endParaRPr>
          </a:p>
          <a:p>
            <a:pPr marL="742950" lvl="1" indent="-285750">
              <a:lnSpc>
                <a:spcPct val="150000"/>
              </a:lnSpc>
              <a:spcBef>
                <a:spcPts val="0"/>
              </a:spcBef>
              <a:buFont typeface="+mj-lt"/>
              <a:buAutoNum type="alphaLcPeriod"/>
            </a:pPr>
            <a:r>
              <a:rPr lang="en-CA" sz="1400" u="none" strike="noStrike" dirty="0">
                <a:effectLst/>
                <a:latin typeface="Arial" panose="020B0604020202020204" pitchFamily="34" charset="0"/>
                <a:ea typeface="Calibri" panose="020F0502020204030204" pitchFamily="34" charset="0"/>
                <a:cs typeface="Arial" panose="020B0604020202020204" pitchFamily="34" charset="0"/>
              </a:rPr>
              <a:t>Introducing Objects</a:t>
            </a:r>
            <a:endParaRPr lang="en-CA" sz="1400" u="none" strike="noStrike" dirty="0">
              <a:effectLst/>
              <a:latin typeface="Arial" panose="020B0604020202020204" pitchFamily="34" charset="0"/>
              <a:ea typeface="Arial" panose="020B0604020202020204" pitchFamily="34" charset="0"/>
            </a:endParaRPr>
          </a:p>
          <a:p>
            <a:pPr marL="742950" lvl="1" indent="-285750">
              <a:lnSpc>
                <a:spcPct val="150000"/>
              </a:lnSpc>
              <a:spcBef>
                <a:spcPts val="0"/>
              </a:spcBef>
              <a:buFont typeface="+mj-lt"/>
              <a:buAutoNum type="alphaLcPeriod"/>
            </a:pPr>
            <a:r>
              <a:rPr lang="en-CA" sz="1400" u="none" strike="noStrike" dirty="0">
                <a:effectLst/>
                <a:latin typeface="Arial" panose="020B0604020202020204" pitchFamily="34" charset="0"/>
                <a:ea typeface="Calibri" panose="020F0502020204030204" pitchFamily="34" charset="0"/>
                <a:cs typeface="Arial" panose="020B0604020202020204" pitchFamily="34" charset="0"/>
              </a:rPr>
              <a:t>Introducing the String!</a:t>
            </a:r>
            <a:endParaRPr lang="en-CA" sz="1400" u="none" strike="noStrike" dirty="0">
              <a:effectLst/>
              <a:latin typeface="Arial" panose="020B0604020202020204" pitchFamily="34" charset="0"/>
              <a:ea typeface="Arial" panose="020B0604020202020204" pitchFamily="34" charset="0"/>
              <a:cs typeface="Arial" panose="020B0604020202020204" pitchFamily="34" charset="0"/>
            </a:endParaRPr>
          </a:p>
          <a:p>
            <a:pPr marL="742950" lvl="1" indent="-285750">
              <a:lnSpc>
                <a:spcPct val="150000"/>
              </a:lnSpc>
              <a:spcBef>
                <a:spcPts val="0"/>
              </a:spcBef>
              <a:buFont typeface="+mj-lt"/>
              <a:buAutoNum type="alphaLcPeriod"/>
            </a:pPr>
            <a:r>
              <a:rPr lang="en-CA" sz="1400" u="none" strike="noStrike" dirty="0">
                <a:effectLst/>
                <a:latin typeface="Arial" panose="020B0604020202020204" pitchFamily="34" charset="0"/>
                <a:ea typeface="Calibri" panose="020F0502020204030204" pitchFamily="34" charset="0"/>
                <a:cs typeface="Arial" panose="020B0604020202020204" pitchFamily="34" charset="0"/>
              </a:rPr>
              <a:t>Introduction to Tuples, Lists and Dictionaries</a:t>
            </a:r>
            <a:endParaRPr lang="en-CA" sz="1400" u="none" strike="noStrike" dirty="0">
              <a:effectLst/>
              <a:latin typeface="Arial" panose="020B0604020202020204" pitchFamily="34" charset="0"/>
              <a:ea typeface="Arial" panose="020B0604020202020204" pitchFamily="34" charset="0"/>
              <a:cs typeface="Arial" panose="020B0604020202020204" pitchFamily="34" charset="0"/>
            </a:endParaRPr>
          </a:p>
          <a:p>
            <a:pPr marL="742950" lvl="1" indent="-285750">
              <a:lnSpc>
                <a:spcPct val="150000"/>
              </a:lnSpc>
              <a:spcBef>
                <a:spcPts val="0"/>
              </a:spcBef>
              <a:buFont typeface="+mj-lt"/>
              <a:buAutoNum type="alphaLcPeriod"/>
            </a:pPr>
            <a:r>
              <a:rPr lang="en-CA" sz="1400" b="1" u="none" strike="noStrike" dirty="0">
                <a:effectLst/>
                <a:latin typeface="Arial" panose="020B0604020202020204" pitchFamily="34" charset="0"/>
                <a:ea typeface="Calibri" panose="020F0502020204030204" pitchFamily="34" charset="0"/>
                <a:cs typeface="Arial" panose="020B0604020202020204" pitchFamily="34" charset="0"/>
              </a:rPr>
              <a:t>Exercise</a:t>
            </a:r>
            <a:endParaRPr lang="en-CA" sz="1798" b="1" u="none" strike="noStrike" dirty="0">
              <a:effectLst/>
              <a:latin typeface="Arial" panose="020B0604020202020204" pitchFamily="34" charset="0"/>
              <a:ea typeface="Arial" panose="020B0604020202020204" pitchFamily="34" charset="0"/>
              <a:cs typeface="Arial" panose="020B0604020202020204" pitchFamily="34" charset="0"/>
            </a:endParaRPr>
          </a:p>
          <a:p>
            <a:pPr marL="342900" lvl="0" indent="-342900">
              <a:lnSpc>
                <a:spcPct val="150000"/>
              </a:lnSpc>
              <a:spcBef>
                <a:spcPts val="0"/>
              </a:spcBef>
              <a:buFont typeface="+mj-lt"/>
              <a:buAutoNum type="arabicPeriod"/>
            </a:pPr>
            <a:r>
              <a:rPr lang="en-CA" sz="1400" b="1" u="none" strike="noStrike" dirty="0">
                <a:effectLst/>
                <a:latin typeface="Arial" panose="020B0604020202020204" pitchFamily="34" charset="0"/>
                <a:ea typeface="Calibri" panose="020F0502020204030204" pitchFamily="34" charset="0"/>
                <a:cs typeface="Arial" panose="020B0604020202020204" pitchFamily="34" charset="0"/>
              </a:rPr>
              <a:t>Module 3 – Introduction to Functions (45 minutes)</a:t>
            </a:r>
          </a:p>
          <a:p>
            <a:pPr marL="742950" lvl="1" indent="-285750">
              <a:lnSpc>
                <a:spcPct val="150000"/>
              </a:lnSpc>
              <a:spcBef>
                <a:spcPts val="0"/>
              </a:spcBef>
              <a:buFont typeface="+mj-lt"/>
              <a:buAutoNum type="alphaLcPeriod"/>
            </a:pPr>
            <a:r>
              <a:rPr lang="en-CA" sz="1400" dirty="0">
                <a:latin typeface="Arial" panose="020B0604020202020204" pitchFamily="34" charset="0"/>
                <a:cs typeface="Arial" panose="020B0604020202020204" pitchFamily="34" charset="0"/>
              </a:rPr>
              <a:t>Function Overview</a:t>
            </a:r>
          </a:p>
          <a:p>
            <a:pPr marL="742950" lvl="1" indent="-285750">
              <a:lnSpc>
                <a:spcPct val="150000"/>
              </a:lnSpc>
              <a:spcBef>
                <a:spcPts val="0"/>
              </a:spcBef>
              <a:buFont typeface="+mj-lt"/>
              <a:buAutoNum type="alphaLcPeriod"/>
            </a:pPr>
            <a:r>
              <a:rPr lang="en-CA" sz="1400" dirty="0">
                <a:latin typeface="Arial" panose="020B0604020202020204" pitchFamily="34" charset="0"/>
                <a:cs typeface="Arial" panose="020B0604020202020204" pitchFamily="34" charset="0"/>
              </a:rPr>
              <a:t>Writing Custom Functions</a:t>
            </a:r>
          </a:p>
          <a:p>
            <a:pPr marL="742950" lvl="1" indent="-285750">
              <a:lnSpc>
                <a:spcPct val="150000"/>
              </a:lnSpc>
              <a:spcBef>
                <a:spcPts val="0"/>
              </a:spcBef>
              <a:buFont typeface="+mj-lt"/>
              <a:buAutoNum type="alphaLcPeriod"/>
            </a:pPr>
            <a:r>
              <a:rPr lang="en-CA" sz="1400" dirty="0">
                <a:latin typeface="Arial" panose="020B0604020202020204" pitchFamily="34" charset="0"/>
                <a:cs typeface="Arial" panose="020B0604020202020204" pitchFamily="34" charset="0"/>
              </a:rPr>
              <a:t>Documenting Functions</a:t>
            </a:r>
          </a:p>
          <a:p>
            <a:pPr marL="742950" lvl="1" indent="-285750">
              <a:lnSpc>
                <a:spcPct val="150000"/>
              </a:lnSpc>
              <a:spcBef>
                <a:spcPts val="0"/>
              </a:spcBef>
              <a:buFont typeface="+mj-lt"/>
              <a:buAutoNum type="alphaLcPeriod"/>
            </a:pPr>
            <a:r>
              <a:rPr lang="en-CA" sz="1400" b="1" dirty="0">
                <a:latin typeface="Arial" panose="020B0604020202020204" pitchFamily="34" charset="0"/>
                <a:cs typeface="Arial" panose="020B0604020202020204" pitchFamily="34" charset="0"/>
              </a:rPr>
              <a:t>Exercise</a:t>
            </a:r>
          </a:p>
          <a:p>
            <a:pPr marL="342900" lvl="0" indent="-342900">
              <a:lnSpc>
                <a:spcPct val="150000"/>
              </a:lnSpc>
              <a:spcBef>
                <a:spcPts val="0"/>
              </a:spcBef>
              <a:buFont typeface="+mj-lt"/>
              <a:buAutoNum type="arabicPeriod"/>
            </a:pPr>
            <a:r>
              <a:rPr lang="en-CA" sz="1400" b="1" u="none" strike="noStrike" dirty="0">
                <a:effectLst/>
                <a:latin typeface="Arial" panose="020B0604020202020204" pitchFamily="34" charset="0"/>
                <a:ea typeface="Calibri" panose="020F0502020204030204" pitchFamily="34" charset="0"/>
                <a:cs typeface="Arial" panose="020B0604020202020204" pitchFamily="34" charset="0"/>
              </a:rPr>
              <a:t>Module 4 – Where to go from here (10 minutes)</a:t>
            </a:r>
            <a:endParaRPr lang="en-CA" sz="1400" u="none" strike="noStrike" dirty="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7426205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8437A51-AA1C-34AB-814D-83DB9CE6EA16}"/>
              </a:ext>
            </a:extLst>
          </p:cNvPr>
          <p:cNvSpPr>
            <a:spLocks noGrp="1"/>
          </p:cNvSpPr>
          <p:nvPr>
            <p:ph type="title"/>
          </p:nvPr>
        </p:nvSpPr>
        <p:spPr/>
        <p:txBody>
          <a:bodyPr/>
          <a:lstStyle/>
          <a:p>
            <a:r>
              <a:rPr lang="en-US" dirty="0"/>
              <a:t>Interactive Workshop!</a:t>
            </a:r>
          </a:p>
        </p:txBody>
      </p:sp>
      <p:sp>
        <p:nvSpPr>
          <p:cNvPr id="2" name="Text Placeholder 1">
            <a:extLst>
              <a:ext uri="{FF2B5EF4-FFF2-40B4-BE49-F238E27FC236}">
                <a16:creationId xmlns:a16="http://schemas.microsoft.com/office/drawing/2014/main" id="{D2AC8912-7855-2237-3FC0-52D3822CCBEC}"/>
              </a:ext>
            </a:extLst>
          </p:cNvPr>
          <p:cNvSpPr>
            <a:spLocks noGrp="1"/>
          </p:cNvSpPr>
          <p:nvPr>
            <p:ph idx="1"/>
          </p:nvPr>
        </p:nvSpPr>
        <p:spPr/>
        <p:txBody>
          <a:bodyPr>
            <a:normAutofit/>
          </a:bodyPr>
          <a:lstStyle/>
          <a:p>
            <a:r>
              <a:rPr lang="en-US" dirty="0"/>
              <a:t>That’s pretty much all that will be in the slides… For the rest, we’ll go to a </a:t>
            </a:r>
            <a:r>
              <a:rPr lang="en-US" dirty="0" err="1"/>
              <a:t>Jupyter</a:t>
            </a:r>
            <a:r>
              <a:rPr lang="en-US" dirty="0"/>
              <a:t> Notebook:</a:t>
            </a:r>
          </a:p>
        </p:txBody>
      </p:sp>
      <p:pic>
        <p:nvPicPr>
          <p:cNvPr id="4" name="Picture 3">
            <a:extLst>
              <a:ext uri="{FF2B5EF4-FFF2-40B4-BE49-F238E27FC236}">
                <a16:creationId xmlns:a16="http://schemas.microsoft.com/office/drawing/2014/main" id="{E097C071-9D51-A0DF-57BF-B0E66E2C37B2}"/>
              </a:ext>
            </a:extLst>
          </p:cNvPr>
          <p:cNvPicPr>
            <a:picLocks noChangeAspect="1"/>
          </p:cNvPicPr>
          <p:nvPr/>
        </p:nvPicPr>
        <p:blipFill>
          <a:blip r:embed="rId3"/>
          <a:stretch>
            <a:fillRect/>
          </a:stretch>
        </p:blipFill>
        <p:spPr>
          <a:xfrm>
            <a:off x="3492241" y="2791654"/>
            <a:ext cx="2159516" cy="2159516"/>
          </a:xfrm>
          <a:prstGeom prst="rect">
            <a:avLst/>
          </a:prstGeom>
        </p:spPr>
      </p:pic>
      <p:sp>
        <p:nvSpPr>
          <p:cNvPr id="5" name="Rectangle 4">
            <a:hlinkClick r:id="rId4"/>
            <a:extLst>
              <a:ext uri="{FF2B5EF4-FFF2-40B4-BE49-F238E27FC236}">
                <a16:creationId xmlns:a16="http://schemas.microsoft.com/office/drawing/2014/main" id="{95D1A3EF-3796-F00E-99F9-355720A79B88}"/>
              </a:ext>
            </a:extLst>
          </p:cNvPr>
          <p:cNvSpPr/>
          <p:nvPr/>
        </p:nvSpPr>
        <p:spPr>
          <a:xfrm>
            <a:off x="2293142" y="4806395"/>
            <a:ext cx="4557713" cy="1042988"/>
          </a:xfrm>
          <a:prstGeom prst="rect">
            <a:avLst/>
          </a:prstGeom>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ln>
                  <a:solidFill>
                    <a:schemeClr val="accent1">
                      <a:lumMod val="60000"/>
                      <a:lumOff val="40000"/>
                    </a:schemeClr>
                  </a:solidFill>
                </a:ln>
                <a:solidFill>
                  <a:sysClr val="windowText" lastClr="000000"/>
                </a:solidFill>
              </a:rPr>
              <a:t>To the repository!</a:t>
            </a:r>
          </a:p>
        </p:txBody>
      </p:sp>
    </p:spTree>
    <p:extLst>
      <p:ext uri="{BB962C8B-B14F-4D97-AF65-F5344CB8AC3E}">
        <p14:creationId xmlns:p14="http://schemas.microsoft.com/office/powerpoint/2010/main" val="7898699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66E5736-36F1-BFA6-F387-7D5F598BB9B4}"/>
              </a:ext>
            </a:extLst>
          </p:cNvPr>
          <p:cNvSpPr>
            <a:spLocks noGrp="1"/>
          </p:cNvSpPr>
          <p:nvPr>
            <p:ph type="title"/>
          </p:nvPr>
        </p:nvSpPr>
        <p:spPr/>
        <p:txBody>
          <a:bodyPr/>
          <a:lstStyle/>
          <a:p>
            <a:r>
              <a:rPr lang="en-CA" dirty="0"/>
              <a:t>Module 2</a:t>
            </a:r>
            <a:br>
              <a:rPr lang="en-CA" dirty="0"/>
            </a:br>
            <a:r>
              <a:rPr lang="en-CA" dirty="0"/>
              <a:t>Strings and Collections</a:t>
            </a:r>
            <a:br>
              <a:rPr lang="en-CA" dirty="0"/>
            </a:br>
            <a:r>
              <a:rPr lang="en-CA" sz="3600" dirty="0"/>
              <a:t>An Object Primer</a:t>
            </a:r>
            <a:endParaRPr lang="en-CA" dirty="0"/>
          </a:p>
        </p:txBody>
      </p:sp>
    </p:spTree>
    <p:extLst>
      <p:ext uri="{BB962C8B-B14F-4D97-AF65-F5344CB8AC3E}">
        <p14:creationId xmlns:p14="http://schemas.microsoft.com/office/powerpoint/2010/main" val="2502404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C699F24-48B5-DCFE-E03C-00C18749437F}"/>
              </a:ext>
            </a:extLst>
          </p:cNvPr>
          <p:cNvSpPr>
            <a:spLocks noGrp="1"/>
          </p:cNvSpPr>
          <p:nvPr>
            <p:ph type="title"/>
          </p:nvPr>
        </p:nvSpPr>
        <p:spPr/>
        <p:txBody>
          <a:bodyPr/>
          <a:lstStyle/>
          <a:p>
            <a:r>
              <a:rPr lang="en-CA" dirty="0"/>
              <a:t>What is an Object?</a:t>
            </a:r>
          </a:p>
        </p:txBody>
      </p:sp>
      <p:graphicFrame>
        <p:nvGraphicFramePr>
          <p:cNvPr id="6" name="Content Placeholder 5">
            <a:extLst>
              <a:ext uri="{FF2B5EF4-FFF2-40B4-BE49-F238E27FC236}">
                <a16:creationId xmlns:a16="http://schemas.microsoft.com/office/drawing/2014/main" id="{B15C6511-DC45-DAC3-ECD7-EF9D01FD6F27}"/>
              </a:ext>
            </a:extLst>
          </p:cNvPr>
          <p:cNvGraphicFramePr>
            <a:graphicFrameLocks noGrp="1"/>
          </p:cNvGraphicFramePr>
          <p:nvPr>
            <p:ph idx="1"/>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16060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graphicEl>
                                              <a:dgm id="{CE3C121E-695E-C04C-9734-843E9A8217C1}"/>
                                            </p:graphicEl>
                                          </p:spTgt>
                                        </p:tgtEl>
                                        <p:attrNameLst>
                                          <p:attrName>style.visibility</p:attrName>
                                        </p:attrNameLst>
                                      </p:cBhvr>
                                      <p:to>
                                        <p:strVal val="visible"/>
                                      </p:to>
                                    </p:set>
                                    <p:animEffect transition="in" filter="fade">
                                      <p:cBhvr>
                                        <p:cTn id="7" dur="500"/>
                                        <p:tgtEl>
                                          <p:spTgt spid="6">
                                            <p:graphicEl>
                                              <a:dgm id="{CE3C121E-695E-C04C-9734-843E9A8217C1}"/>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graphicEl>
                                              <a:dgm id="{7A39EBF9-7974-3343-8E78-D1FD7F5BFD97}"/>
                                            </p:graphicEl>
                                          </p:spTgt>
                                        </p:tgtEl>
                                        <p:attrNameLst>
                                          <p:attrName>style.visibility</p:attrName>
                                        </p:attrNameLst>
                                      </p:cBhvr>
                                      <p:to>
                                        <p:strVal val="visible"/>
                                      </p:to>
                                    </p:set>
                                    <p:animEffect transition="in" filter="fade">
                                      <p:cBhvr>
                                        <p:cTn id="12" dur="500"/>
                                        <p:tgtEl>
                                          <p:spTgt spid="6">
                                            <p:graphicEl>
                                              <a:dgm id="{7A39EBF9-7974-3343-8E78-D1FD7F5BFD97}"/>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graphicEl>
                                              <a:dgm id="{B92CD193-B328-3C46-9E87-1CD68ADB3BE1}"/>
                                            </p:graphicEl>
                                          </p:spTgt>
                                        </p:tgtEl>
                                        <p:attrNameLst>
                                          <p:attrName>style.visibility</p:attrName>
                                        </p:attrNameLst>
                                      </p:cBhvr>
                                      <p:to>
                                        <p:strVal val="visible"/>
                                      </p:to>
                                    </p:set>
                                    <p:animEffect transition="in" filter="fade">
                                      <p:cBhvr>
                                        <p:cTn id="17" dur="500"/>
                                        <p:tgtEl>
                                          <p:spTgt spid="6">
                                            <p:graphicEl>
                                              <a:dgm id="{B92CD193-B328-3C46-9E87-1CD68ADB3BE1}"/>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Sub>
          <a:bldDgm bld="one"/>
        </p:bldSub>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80DCE3-5CD7-D190-DA1E-A0BC111F9F7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F7B7D01-8CE4-D581-9F4B-45DE06AB8DB4}"/>
              </a:ext>
            </a:extLst>
          </p:cNvPr>
          <p:cNvSpPr>
            <a:spLocks noGrp="1"/>
          </p:cNvSpPr>
          <p:nvPr>
            <p:ph type="title"/>
          </p:nvPr>
        </p:nvSpPr>
        <p:spPr/>
        <p:txBody>
          <a:bodyPr/>
          <a:lstStyle/>
          <a:p>
            <a:r>
              <a:rPr lang="en-CA" dirty="0"/>
              <a:t>Objects</a:t>
            </a:r>
          </a:p>
        </p:txBody>
      </p:sp>
      <p:graphicFrame>
        <p:nvGraphicFramePr>
          <p:cNvPr id="7" name="Content Placeholder 5">
            <a:extLst>
              <a:ext uri="{FF2B5EF4-FFF2-40B4-BE49-F238E27FC236}">
                <a16:creationId xmlns:a16="http://schemas.microsoft.com/office/drawing/2014/main" id="{6BA19244-FB57-9E18-1AA4-C7EC13A5F6DB}"/>
              </a:ext>
            </a:extLst>
          </p:cNvPr>
          <p:cNvGraphicFramePr>
            <a:graphicFrameLocks/>
          </p:cNvGraphicFramePr>
          <p:nvPr>
            <p:extLst>
              <p:ext uri="{D42A27DB-BD31-4B8C-83A1-F6EECF244321}">
                <p14:modId xmlns:p14="http://schemas.microsoft.com/office/powerpoint/2010/main" val="3152641940"/>
              </p:ext>
            </p:extLst>
          </p:nvPr>
        </p:nvGraphicFramePr>
        <p:xfrm>
          <a:off x="395416" y="1690688"/>
          <a:ext cx="3943350" cy="44045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0" name="Content Placeholder 5">
            <a:extLst>
              <a:ext uri="{FF2B5EF4-FFF2-40B4-BE49-F238E27FC236}">
                <a16:creationId xmlns:a16="http://schemas.microsoft.com/office/drawing/2014/main" id="{A3A26530-C93B-EE8B-3CCF-A96F40712BCF}"/>
              </a:ext>
            </a:extLst>
          </p:cNvPr>
          <p:cNvGraphicFramePr>
            <a:graphicFrameLocks/>
          </p:cNvGraphicFramePr>
          <p:nvPr>
            <p:extLst>
              <p:ext uri="{D42A27DB-BD31-4B8C-83A1-F6EECF244321}">
                <p14:modId xmlns:p14="http://schemas.microsoft.com/office/powerpoint/2010/main" val="3748136842"/>
              </p:ext>
            </p:extLst>
          </p:nvPr>
        </p:nvGraphicFramePr>
        <p:xfrm>
          <a:off x="4805234" y="1690688"/>
          <a:ext cx="3943350" cy="331161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658321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graphicEl>
                                              <a:dgm id="{CAD4396B-1D85-8B4E-9AC8-3A0529DBC346}"/>
                                            </p:graphicEl>
                                          </p:spTgt>
                                        </p:tgtEl>
                                        <p:attrNameLst>
                                          <p:attrName>style.visibility</p:attrName>
                                        </p:attrNameLst>
                                      </p:cBhvr>
                                      <p:to>
                                        <p:strVal val="visible"/>
                                      </p:to>
                                    </p:set>
                                    <p:animEffect transition="in" filter="fade">
                                      <p:cBhvr>
                                        <p:cTn id="7" dur="500"/>
                                        <p:tgtEl>
                                          <p:spTgt spid="7">
                                            <p:graphicEl>
                                              <a:dgm id="{CAD4396B-1D85-8B4E-9AC8-3A0529DBC346}"/>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graphicEl>
                                              <a:dgm id="{FCBF78FF-326B-8741-89A2-A2674F9CE3A1}"/>
                                            </p:graphicEl>
                                          </p:spTgt>
                                        </p:tgtEl>
                                        <p:attrNameLst>
                                          <p:attrName>style.visibility</p:attrName>
                                        </p:attrNameLst>
                                      </p:cBhvr>
                                      <p:to>
                                        <p:strVal val="visible"/>
                                      </p:to>
                                    </p:set>
                                    <p:animEffect transition="in" filter="fade">
                                      <p:cBhvr>
                                        <p:cTn id="12" dur="500"/>
                                        <p:tgtEl>
                                          <p:spTgt spid="7">
                                            <p:graphicEl>
                                              <a:dgm id="{FCBF78FF-326B-8741-89A2-A2674F9CE3A1}"/>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graphicEl>
                                              <a:dgm id="{585BB1C5-AFA3-2940-84C0-6E627D1B0736}"/>
                                            </p:graphicEl>
                                          </p:spTgt>
                                        </p:tgtEl>
                                        <p:attrNameLst>
                                          <p:attrName>style.visibility</p:attrName>
                                        </p:attrNameLst>
                                      </p:cBhvr>
                                      <p:to>
                                        <p:strVal val="visible"/>
                                      </p:to>
                                    </p:set>
                                    <p:animEffect transition="in" filter="fade">
                                      <p:cBhvr>
                                        <p:cTn id="17" dur="500"/>
                                        <p:tgtEl>
                                          <p:spTgt spid="7">
                                            <p:graphicEl>
                                              <a:dgm id="{585BB1C5-AFA3-2940-84C0-6E627D1B0736}"/>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graphicEl>
                                              <a:dgm id="{965BE987-5FE5-1E4C-871B-6F78971E3F85}"/>
                                            </p:graphicEl>
                                          </p:spTgt>
                                        </p:tgtEl>
                                        <p:attrNameLst>
                                          <p:attrName>style.visibility</p:attrName>
                                        </p:attrNameLst>
                                      </p:cBhvr>
                                      <p:to>
                                        <p:strVal val="visible"/>
                                      </p:to>
                                    </p:set>
                                    <p:animEffect transition="in" filter="fade">
                                      <p:cBhvr>
                                        <p:cTn id="22" dur="500"/>
                                        <p:tgtEl>
                                          <p:spTgt spid="7">
                                            <p:graphicEl>
                                              <a:dgm id="{965BE987-5FE5-1E4C-871B-6F78971E3F85}"/>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graphicEl>
                                              <a:dgm id="{D1EC73EE-2497-C243-9F1B-88DB577FB3C3}"/>
                                            </p:graphicEl>
                                          </p:spTgt>
                                        </p:tgtEl>
                                        <p:attrNameLst>
                                          <p:attrName>style.visibility</p:attrName>
                                        </p:attrNameLst>
                                      </p:cBhvr>
                                      <p:to>
                                        <p:strVal val="visible"/>
                                      </p:to>
                                    </p:set>
                                    <p:animEffect transition="in" filter="fade">
                                      <p:cBhvr>
                                        <p:cTn id="27" dur="500"/>
                                        <p:tgtEl>
                                          <p:spTgt spid="7">
                                            <p:graphicEl>
                                              <a:dgm id="{D1EC73EE-2497-C243-9F1B-88DB577FB3C3}"/>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
                                            <p:graphicEl>
                                              <a:dgm id="{D5F09AC6-3548-A74E-9581-A310B5FC1667}"/>
                                            </p:graphicEl>
                                          </p:spTgt>
                                        </p:tgtEl>
                                        <p:attrNameLst>
                                          <p:attrName>style.visibility</p:attrName>
                                        </p:attrNameLst>
                                      </p:cBhvr>
                                      <p:to>
                                        <p:strVal val="visible"/>
                                      </p:to>
                                    </p:set>
                                    <p:animEffect transition="in" filter="fade">
                                      <p:cBhvr>
                                        <p:cTn id="32" dur="500"/>
                                        <p:tgtEl>
                                          <p:spTgt spid="7">
                                            <p:graphicEl>
                                              <a:dgm id="{D5F09AC6-3548-A74E-9581-A310B5FC1667}"/>
                                            </p:graphic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7">
                                            <p:graphicEl>
                                              <a:dgm id="{9A84ABAF-56F8-7440-9998-E10D91D28703}"/>
                                            </p:graphicEl>
                                          </p:spTgt>
                                        </p:tgtEl>
                                        <p:attrNameLst>
                                          <p:attrName>style.visibility</p:attrName>
                                        </p:attrNameLst>
                                      </p:cBhvr>
                                      <p:to>
                                        <p:strVal val="visible"/>
                                      </p:to>
                                    </p:set>
                                    <p:animEffect transition="in" filter="fade">
                                      <p:cBhvr>
                                        <p:cTn id="37" dur="500"/>
                                        <p:tgtEl>
                                          <p:spTgt spid="7">
                                            <p:graphicEl>
                                              <a:dgm id="{9A84ABAF-56F8-7440-9998-E10D91D28703}"/>
                                            </p:graphic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7">
                                            <p:graphicEl>
                                              <a:dgm id="{C4F4684B-4AEE-684F-A49D-AE880015C97B}"/>
                                            </p:graphicEl>
                                          </p:spTgt>
                                        </p:tgtEl>
                                        <p:attrNameLst>
                                          <p:attrName>style.visibility</p:attrName>
                                        </p:attrNameLst>
                                      </p:cBhvr>
                                      <p:to>
                                        <p:strVal val="visible"/>
                                      </p:to>
                                    </p:set>
                                    <p:animEffect transition="in" filter="fade">
                                      <p:cBhvr>
                                        <p:cTn id="42" dur="500"/>
                                        <p:tgtEl>
                                          <p:spTgt spid="7">
                                            <p:graphicEl>
                                              <a:dgm id="{C4F4684B-4AEE-684F-A49D-AE880015C97B}"/>
                                            </p:graphic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0">
                                            <p:graphicEl>
                                              <a:dgm id="{D25BC33E-CD18-0E4C-AD48-E08350F75707}"/>
                                            </p:graphicEl>
                                          </p:spTgt>
                                        </p:tgtEl>
                                        <p:attrNameLst>
                                          <p:attrName>style.visibility</p:attrName>
                                        </p:attrNameLst>
                                      </p:cBhvr>
                                      <p:to>
                                        <p:strVal val="visible"/>
                                      </p:to>
                                    </p:set>
                                    <p:animEffect transition="in" filter="fade">
                                      <p:cBhvr>
                                        <p:cTn id="47" dur="500"/>
                                        <p:tgtEl>
                                          <p:spTgt spid="10">
                                            <p:graphicEl>
                                              <a:dgm id="{D25BC33E-CD18-0E4C-AD48-E08350F75707}"/>
                                            </p:graphic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0">
                                            <p:graphicEl>
                                              <a:dgm id="{C3309439-A74B-4D4D-BCE2-35F4CAEA68C9}"/>
                                            </p:graphicEl>
                                          </p:spTgt>
                                        </p:tgtEl>
                                        <p:attrNameLst>
                                          <p:attrName>style.visibility</p:attrName>
                                        </p:attrNameLst>
                                      </p:cBhvr>
                                      <p:to>
                                        <p:strVal val="visible"/>
                                      </p:to>
                                    </p:set>
                                    <p:animEffect transition="in" filter="fade">
                                      <p:cBhvr>
                                        <p:cTn id="52" dur="500"/>
                                        <p:tgtEl>
                                          <p:spTgt spid="10">
                                            <p:graphicEl>
                                              <a:dgm id="{C3309439-A74B-4D4D-BCE2-35F4CAEA68C9}"/>
                                            </p:graphic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0">
                                            <p:graphicEl>
                                              <a:dgm id="{79165CFF-5342-804A-B393-E8A822045C58}"/>
                                            </p:graphicEl>
                                          </p:spTgt>
                                        </p:tgtEl>
                                        <p:attrNameLst>
                                          <p:attrName>style.visibility</p:attrName>
                                        </p:attrNameLst>
                                      </p:cBhvr>
                                      <p:to>
                                        <p:strVal val="visible"/>
                                      </p:to>
                                    </p:set>
                                    <p:animEffect transition="in" filter="fade">
                                      <p:cBhvr>
                                        <p:cTn id="57" dur="500"/>
                                        <p:tgtEl>
                                          <p:spTgt spid="10">
                                            <p:graphicEl>
                                              <a:dgm id="{79165CFF-5342-804A-B393-E8A822045C58}"/>
                                            </p:graphic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10">
                                            <p:graphicEl>
                                              <a:dgm id="{F8B2307F-3254-C24B-9CDF-72C855403A86}"/>
                                            </p:graphicEl>
                                          </p:spTgt>
                                        </p:tgtEl>
                                        <p:attrNameLst>
                                          <p:attrName>style.visibility</p:attrName>
                                        </p:attrNameLst>
                                      </p:cBhvr>
                                      <p:to>
                                        <p:strVal val="visible"/>
                                      </p:to>
                                    </p:set>
                                    <p:animEffect transition="in" filter="fade">
                                      <p:cBhvr>
                                        <p:cTn id="62" dur="500"/>
                                        <p:tgtEl>
                                          <p:spTgt spid="10">
                                            <p:graphicEl>
                                              <a:dgm id="{F8B2307F-3254-C24B-9CDF-72C855403A86}"/>
                                            </p:graphic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10">
                                            <p:graphicEl>
                                              <a:dgm id="{1A4DD6A7-DE69-E842-9292-CB8933A99350}"/>
                                            </p:graphicEl>
                                          </p:spTgt>
                                        </p:tgtEl>
                                        <p:attrNameLst>
                                          <p:attrName>style.visibility</p:attrName>
                                        </p:attrNameLst>
                                      </p:cBhvr>
                                      <p:to>
                                        <p:strVal val="visible"/>
                                      </p:to>
                                    </p:set>
                                    <p:animEffect transition="in" filter="fade">
                                      <p:cBhvr>
                                        <p:cTn id="67" dur="500"/>
                                        <p:tgtEl>
                                          <p:spTgt spid="10">
                                            <p:graphicEl>
                                              <a:dgm id="{1A4DD6A7-DE69-E842-9292-CB8933A99350}"/>
                                            </p:graphic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10">
                                            <p:graphicEl>
                                              <a:dgm id="{F92C02C6-9E37-4244-8FE1-B6B044EF19B5}"/>
                                            </p:graphicEl>
                                          </p:spTgt>
                                        </p:tgtEl>
                                        <p:attrNameLst>
                                          <p:attrName>style.visibility</p:attrName>
                                        </p:attrNameLst>
                                      </p:cBhvr>
                                      <p:to>
                                        <p:strVal val="visible"/>
                                      </p:to>
                                    </p:set>
                                    <p:animEffect transition="in" filter="fade">
                                      <p:cBhvr>
                                        <p:cTn id="72" dur="500"/>
                                        <p:tgtEl>
                                          <p:spTgt spid="10">
                                            <p:graphicEl>
                                              <a:dgm id="{F92C02C6-9E37-4244-8FE1-B6B044EF19B5}"/>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Sub>
          <a:bldDgm bld="one"/>
        </p:bldSub>
      </p:bldGraphic>
      <p:bldGraphic spid="10" grpId="0">
        <p:bldSub>
          <a:bldDgm bld="one"/>
        </p:bldSub>
      </p:bldGraphic>
    </p:bldLst>
  </p:timing>
</p:sld>
</file>

<file path=ppt/theme/theme1.xml><?xml version="1.0" encoding="utf-8"?>
<a:theme xmlns:a="http://schemas.openxmlformats.org/drawingml/2006/main" name="Thème Office">
  <a:themeElements>
    <a:clrScheme name="Bleu vert">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Thèm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3565</TotalTime>
  <Words>549</Words>
  <Application>Microsoft Macintosh PowerPoint</Application>
  <PresentationFormat>On-screen Show (4:3)</PresentationFormat>
  <Paragraphs>85</Paragraphs>
  <Slides>11</Slides>
  <Notes>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Aptos</vt:lpstr>
      <vt:lpstr>Arial</vt:lpstr>
      <vt:lpstr>Calibri</vt:lpstr>
      <vt:lpstr>Calibri Light</vt:lpstr>
      <vt:lpstr>Consolas</vt:lpstr>
      <vt:lpstr>Helvetica</vt:lpstr>
      <vt:lpstr>Helvetica Light</vt:lpstr>
      <vt:lpstr>Open Sans Light</vt:lpstr>
      <vt:lpstr>Wingdings</vt:lpstr>
      <vt:lpstr>Thème Office</vt:lpstr>
      <vt:lpstr>Intro to Python Part 1</vt:lpstr>
      <vt:lpstr>PowerPoint Presentation</vt:lpstr>
      <vt:lpstr>PowerPoint Presentation</vt:lpstr>
      <vt:lpstr>Learning Outcomes</vt:lpstr>
      <vt:lpstr>Outline</vt:lpstr>
      <vt:lpstr>Interactive Workshop!</vt:lpstr>
      <vt:lpstr>Module 2 Strings and Collections An Object Primer</vt:lpstr>
      <vt:lpstr>What is an Object?</vt:lpstr>
      <vt:lpstr>Objects</vt:lpstr>
      <vt:lpstr>To summarize</vt:lpstr>
      <vt:lpstr>Acknowledgements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Rachade Hmamouchi</dc:creator>
  <cp:lastModifiedBy>Benjamin Rudski</cp:lastModifiedBy>
  <cp:revision>151</cp:revision>
  <dcterms:created xsi:type="dcterms:W3CDTF">2019-07-29T14:54:16Z</dcterms:created>
  <dcterms:modified xsi:type="dcterms:W3CDTF">2025-04-17T12:33:03Z</dcterms:modified>
</cp:coreProperties>
</file>