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316" r:id="rId2"/>
    <p:sldId id="321" r:id="rId3"/>
    <p:sldId id="338" r:id="rId4"/>
    <p:sldId id="353" r:id="rId5"/>
    <p:sldId id="331" r:id="rId6"/>
    <p:sldId id="360" r:id="rId7"/>
    <p:sldId id="361" r:id="rId8"/>
    <p:sldId id="335" r:id="rId9"/>
    <p:sldId id="362" r:id="rId10"/>
    <p:sldId id="363" r:id="rId11"/>
    <p:sldId id="364" r:id="rId12"/>
    <p:sldId id="365" r:id="rId13"/>
    <p:sldId id="366" r:id="rId14"/>
    <p:sldId id="367" r:id="rId15"/>
    <p:sldId id="329" r:id="rId16"/>
    <p:sldId id="368" r:id="rId17"/>
    <p:sldId id="370" r:id="rId18"/>
    <p:sldId id="372" r:id="rId19"/>
    <p:sldId id="354" r:id="rId20"/>
    <p:sldId id="340" r:id="rId21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89E"/>
    <a:srgbClr val="72B0AF"/>
    <a:srgbClr val="69B0A0"/>
    <a:srgbClr val="58B6C0"/>
    <a:srgbClr val="3494BA"/>
    <a:srgbClr val="FF9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32" autoAdjust="0"/>
  </p:normalViewPr>
  <p:slideViewPr>
    <p:cSldViewPr snapToGrid="0">
      <p:cViewPr varScale="1">
        <p:scale>
          <a:sx n="102" d="100"/>
          <a:sy n="102" d="100"/>
        </p:scale>
        <p:origin x="172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7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3F9324-1ED7-E84B-A5EE-12691F73ADA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C1AFE136-0EB2-AC43-B32A-154C21E59212}">
      <dgm:prSet phldrT="[Text]"/>
      <dgm:spPr/>
      <dgm:t>
        <a:bodyPr/>
        <a:lstStyle/>
        <a:p>
          <a:pPr rtl="0"/>
          <a:r>
            <a:rPr lang="en-US" dirty="0"/>
            <a:t>DNA</a:t>
          </a:r>
        </a:p>
      </dgm:t>
    </dgm:pt>
    <dgm:pt modelId="{4994CE77-CC14-6E46-A402-007E9F8313F9}" type="parTrans" cxnId="{F94CB884-3CC7-2B4E-8CBF-21C4DCD3749D}">
      <dgm:prSet/>
      <dgm:spPr/>
      <dgm:t>
        <a:bodyPr/>
        <a:lstStyle/>
        <a:p>
          <a:endParaRPr lang="en-US"/>
        </a:p>
      </dgm:t>
    </dgm:pt>
    <dgm:pt modelId="{55121B59-4B8B-084A-A77B-F62A45BE9301}" type="sibTrans" cxnId="{F94CB884-3CC7-2B4E-8CBF-21C4DCD3749D}">
      <dgm:prSet/>
      <dgm:spPr/>
      <dgm:t>
        <a:bodyPr/>
        <a:lstStyle/>
        <a:p>
          <a:pPr rtl="0"/>
          <a:endParaRPr lang="en-US"/>
        </a:p>
      </dgm:t>
    </dgm:pt>
    <dgm:pt modelId="{13415001-948D-294D-9E77-046DCC677E95}">
      <dgm:prSet phldrT="[Text]"/>
      <dgm:spPr/>
      <dgm:t>
        <a:bodyPr/>
        <a:lstStyle/>
        <a:p>
          <a:pPr rtl="0"/>
          <a:r>
            <a:rPr lang="en-US" dirty="0"/>
            <a:t>mRNA</a:t>
          </a:r>
        </a:p>
      </dgm:t>
    </dgm:pt>
    <dgm:pt modelId="{93B757F2-5A86-EE40-A141-F819084A2D81}" type="parTrans" cxnId="{5D81F25B-741B-A043-AAED-7A3685D29E7A}">
      <dgm:prSet/>
      <dgm:spPr/>
      <dgm:t>
        <a:bodyPr/>
        <a:lstStyle/>
        <a:p>
          <a:endParaRPr lang="en-US"/>
        </a:p>
      </dgm:t>
    </dgm:pt>
    <dgm:pt modelId="{176FC561-7AD6-194A-9668-C033FFDE6704}" type="sibTrans" cxnId="{5D81F25B-741B-A043-AAED-7A3685D29E7A}">
      <dgm:prSet/>
      <dgm:spPr/>
      <dgm:t>
        <a:bodyPr/>
        <a:lstStyle/>
        <a:p>
          <a:endParaRPr lang="en-US"/>
        </a:p>
      </dgm:t>
    </dgm:pt>
    <dgm:pt modelId="{8A0A702B-E6C2-2847-A529-C99476EE5430}">
      <dgm:prSet phldrT="[Text]"/>
      <dgm:spPr/>
      <dgm:t>
        <a:bodyPr/>
        <a:lstStyle/>
        <a:p>
          <a:pPr rtl="0"/>
          <a:r>
            <a:rPr lang="en-US" dirty="0"/>
            <a:t>Protein</a:t>
          </a:r>
        </a:p>
      </dgm:t>
    </dgm:pt>
    <dgm:pt modelId="{42CB7A66-D709-9C4D-888A-C9A0AAD895F1}" type="parTrans" cxnId="{524ABB05-3249-FB4D-92F9-283C7A679777}">
      <dgm:prSet/>
      <dgm:spPr/>
      <dgm:t>
        <a:bodyPr/>
        <a:lstStyle/>
        <a:p>
          <a:endParaRPr lang="en-US"/>
        </a:p>
      </dgm:t>
    </dgm:pt>
    <dgm:pt modelId="{4BAA3805-D640-9A49-9FF3-E7A2C6FEBA0F}" type="sibTrans" cxnId="{524ABB05-3249-FB4D-92F9-283C7A679777}">
      <dgm:prSet/>
      <dgm:spPr/>
      <dgm:t>
        <a:bodyPr/>
        <a:lstStyle/>
        <a:p>
          <a:endParaRPr lang="en-US"/>
        </a:p>
      </dgm:t>
    </dgm:pt>
    <dgm:pt modelId="{4E8FA6B9-AD0D-BA45-B94E-186A012A15AD}" type="pres">
      <dgm:prSet presAssocID="{2B3F9324-1ED7-E84B-A5EE-12691F73ADAD}" presName="Name0" presStyleCnt="0">
        <dgm:presLayoutVars>
          <dgm:dir/>
          <dgm:resizeHandles val="exact"/>
        </dgm:presLayoutVars>
      </dgm:prSet>
      <dgm:spPr/>
    </dgm:pt>
    <dgm:pt modelId="{825B7F61-31D8-5E4A-8044-7E7573478E0E}" type="pres">
      <dgm:prSet presAssocID="{C1AFE136-0EB2-AC43-B32A-154C21E59212}" presName="node" presStyleLbl="node1" presStyleIdx="0" presStyleCnt="3">
        <dgm:presLayoutVars>
          <dgm:bulletEnabled val="1"/>
        </dgm:presLayoutVars>
      </dgm:prSet>
      <dgm:spPr/>
    </dgm:pt>
    <dgm:pt modelId="{72AD8761-AE62-B445-87CA-018CEB7D759A}" type="pres">
      <dgm:prSet presAssocID="{55121B59-4B8B-084A-A77B-F62A45BE9301}" presName="sibTrans" presStyleLbl="sibTrans2D1" presStyleIdx="0" presStyleCnt="2"/>
      <dgm:spPr/>
    </dgm:pt>
    <dgm:pt modelId="{256814E2-9A33-5749-8894-0E96D5F3C7DF}" type="pres">
      <dgm:prSet presAssocID="{55121B59-4B8B-084A-A77B-F62A45BE9301}" presName="connectorText" presStyleLbl="sibTrans2D1" presStyleIdx="0" presStyleCnt="2"/>
      <dgm:spPr/>
    </dgm:pt>
    <dgm:pt modelId="{0108C270-A821-FF4E-AB39-FA46ADC7D855}" type="pres">
      <dgm:prSet presAssocID="{13415001-948D-294D-9E77-046DCC677E95}" presName="node" presStyleLbl="node1" presStyleIdx="1" presStyleCnt="3">
        <dgm:presLayoutVars>
          <dgm:bulletEnabled val="1"/>
        </dgm:presLayoutVars>
      </dgm:prSet>
      <dgm:spPr/>
    </dgm:pt>
    <dgm:pt modelId="{C9C02B99-85EF-7A41-8772-C24A42938477}" type="pres">
      <dgm:prSet presAssocID="{176FC561-7AD6-194A-9668-C033FFDE6704}" presName="sibTrans" presStyleLbl="sibTrans2D1" presStyleIdx="1" presStyleCnt="2"/>
      <dgm:spPr/>
    </dgm:pt>
    <dgm:pt modelId="{98ED8CCC-D068-D84E-AB3F-38C0E33B4068}" type="pres">
      <dgm:prSet presAssocID="{176FC561-7AD6-194A-9668-C033FFDE6704}" presName="connectorText" presStyleLbl="sibTrans2D1" presStyleIdx="1" presStyleCnt="2"/>
      <dgm:spPr/>
    </dgm:pt>
    <dgm:pt modelId="{B3AB4F9B-4D53-7742-BD3E-EEB8AFCD8805}" type="pres">
      <dgm:prSet presAssocID="{8A0A702B-E6C2-2847-A529-C99476EE5430}" presName="node" presStyleLbl="node1" presStyleIdx="2" presStyleCnt="3">
        <dgm:presLayoutVars>
          <dgm:bulletEnabled val="1"/>
        </dgm:presLayoutVars>
      </dgm:prSet>
      <dgm:spPr/>
    </dgm:pt>
  </dgm:ptLst>
  <dgm:cxnLst>
    <dgm:cxn modelId="{7F34BD02-1B96-FC45-8CAF-D05562F8E58D}" type="presOf" srcId="{55121B59-4B8B-084A-A77B-F62A45BE9301}" destId="{72AD8761-AE62-B445-87CA-018CEB7D759A}" srcOrd="0" destOrd="0" presId="urn:microsoft.com/office/officeart/2005/8/layout/process1"/>
    <dgm:cxn modelId="{524ABB05-3249-FB4D-92F9-283C7A679777}" srcId="{2B3F9324-1ED7-E84B-A5EE-12691F73ADAD}" destId="{8A0A702B-E6C2-2847-A529-C99476EE5430}" srcOrd="2" destOrd="0" parTransId="{42CB7A66-D709-9C4D-888A-C9A0AAD895F1}" sibTransId="{4BAA3805-D640-9A49-9FF3-E7A2C6FEBA0F}"/>
    <dgm:cxn modelId="{4E2BD032-AADB-F74B-9488-322FA4AC8805}" type="presOf" srcId="{8A0A702B-E6C2-2847-A529-C99476EE5430}" destId="{B3AB4F9B-4D53-7742-BD3E-EEB8AFCD8805}" srcOrd="0" destOrd="0" presId="urn:microsoft.com/office/officeart/2005/8/layout/process1"/>
    <dgm:cxn modelId="{6146403A-7F22-3742-83A6-ACF051FE7CCB}" type="presOf" srcId="{2B3F9324-1ED7-E84B-A5EE-12691F73ADAD}" destId="{4E8FA6B9-AD0D-BA45-B94E-186A012A15AD}" srcOrd="0" destOrd="0" presId="urn:microsoft.com/office/officeart/2005/8/layout/process1"/>
    <dgm:cxn modelId="{6068FD4E-6F4E-D046-9A24-BCE4308AAECB}" type="presOf" srcId="{55121B59-4B8B-084A-A77B-F62A45BE9301}" destId="{256814E2-9A33-5749-8894-0E96D5F3C7DF}" srcOrd="1" destOrd="0" presId="urn:microsoft.com/office/officeart/2005/8/layout/process1"/>
    <dgm:cxn modelId="{9DD49959-9C20-1540-9068-4B34F25545B4}" type="presOf" srcId="{176FC561-7AD6-194A-9668-C033FFDE6704}" destId="{98ED8CCC-D068-D84E-AB3F-38C0E33B4068}" srcOrd="1" destOrd="0" presId="urn:microsoft.com/office/officeart/2005/8/layout/process1"/>
    <dgm:cxn modelId="{D7EB0A5B-5A58-F746-B3BD-9E7C21C4EDA2}" type="presOf" srcId="{13415001-948D-294D-9E77-046DCC677E95}" destId="{0108C270-A821-FF4E-AB39-FA46ADC7D855}" srcOrd="0" destOrd="0" presId="urn:microsoft.com/office/officeart/2005/8/layout/process1"/>
    <dgm:cxn modelId="{5D81F25B-741B-A043-AAED-7A3685D29E7A}" srcId="{2B3F9324-1ED7-E84B-A5EE-12691F73ADAD}" destId="{13415001-948D-294D-9E77-046DCC677E95}" srcOrd="1" destOrd="0" parTransId="{93B757F2-5A86-EE40-A141-F819084A2D81}" sibTransId="{176FC561-7AD6-194A-9668-C033FFDE6704}"/>
    <dgm:cxn modelId="{2B4B1868-C9B3-1F4F-A616-13E70A9F6E6A}" type="presOf" srcId="{C1AFE136-0EB2-AC43-B32A-154C21E59212}" destId="{825B7F61-31D8-5E4A-8044-7E7573478E0E}" srcOrd="0" destOrd="0" presId="urn:microsoft.com/office/officeart/2005/8/layout/process1"/>
    <dgm:cxn modelId="{F94CB884-3CC7-2B4E-8CBF-21C4DCD3749D}" srcId="{2B3F9324-1ED7-E84B-A5EE-12691F73ADAD}" destId="{C1AFE136-0EB2-AC43-B32A-154C21E59212}" srcOrd="0" destOrd="0" parTransId="{4994CE77-CC14-6E46-A402-007E9F8313F9}" sibTransId="{55121B59-4B8B-084A-A77B-F62A45BE9301}"/>
    <dgm:cxn modelId="{66FF389F-5339-2B42-9CBE-D3E74731A6C1}" type="presOf" srcId="{176FC561-7AD6-194A-9668-C033FFDE6704}" destId="{C9C02B99-85EF-7A41-8772-C24A42938477}" srcOrd="0" destOrd="0" presId="urn:microsoft.com/office/officeart/2005/8/layout/process1"/>
    <dgm:cxn modelId="{45443570-3030-814A-AB8D-01EB10E16A87}" type="presParOf" srcId="{4E8FA6B9-AD0D-BA45-B94E-186A012A15AD}" destId="{825B7F61-31D8-5E4A-8044-7E7573478E0E}" srcOrd="0" destOrd="0" presId="urn:microsoft.com/office/officeart/2005/8/layout/process1"/>
    <dgm:cxn modelId="{50A97AE3-8318-AD42-9A96-8E7C3EA86F98}" type="presParOf" srcId="{4E8FA6B9-AD0D-BA45-B94E-186A012A15AD}" destId="{72AD8761-AE62-B445-87CA-018CEB7D759A}" srcOrd="1" destOrd="0" presId="urn:microsoft.com/office/officeart/2005/8/layout/process1"/>
    <dgm:cxn modelId="{546F8982-9591-ED42-813D-F8F3FA41D985}" type="presParOf" srcId="{72AD8761-AE62-B445-87CA-018CEB7D759A}" destId="{256814E2-9A33-5749-8894-0E96D5F3C7DF}" srcOrd="0" destOrd="0" presId="urn:microsoft.com/office/officeart/2005/8/layout/process1"/>
    <dgm:cxn modelId="{11AD8275-FA6F-454C-A352-6DC74E90A4DD}" type="presParOf" srcId="{4E8FA6B9-AD0D-BA45-B94E-186A012A15AD}" destId="{0108C270-A821-FF4E-AB39-FA46ADC7D855}" srcOrd="2" destOrd="0" presId="urn:microsoft.com/office/officeart/2005/8/layout/process1"/>
    <dgm:cxn modelId="{931D2D2D-96B9-FA45-978D-7C74A593FEB2}" type="presParOf" srcId="{4E8FA6B9-AD0D-BA45-B94E-186A012A15AD}" destId="{C9C02B99-85EF-7A41-8772-C24A42938477}" srcOrd="3" destOrd="0" presId="urn:microsoft.com/office/officeart/2005/8/layout/process1"/>
    <dgm:cxn modelId="{B68A96F3-A9EE-6444-8C26-27FD3C2D83B7}" type="presParOf" srcId="{C9C02B99-85EF-7A41-8772-C24A42938477}" destId="{98ED8CCC-D068-D84E-AB3F-38C0E33B4068}" srcOrd="0" destOrd="0" presId="urn:microsoft.com/office/officeart/2005/8/layout/process1"/>
    <dgm:cxn modelId="{31823867-8949-B545-8D14-3E876E6BFEEE}" type="presParOf" srcId="{4E8FA6B9-AD0D-BA45-B94E-186A012A15AD}" destId="{B3AB4F9B-4D53-7742-BD3E-EEB8AFCD8805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3F9324-1ED7-E84B-A5EE-12691F73ADAD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C1AFE136-0EB2-AC43-B32A-154C21E59212}">
      <dgm:prSet phldrT="[Text]"/>
      <dgm:spPr/>
      <dgm:t>
        <a:bodyPr/>
        <a:lstStyle/>
        <a:p>
          <a:pPr rtl="0"/>
          <a:r>
            <a:rPr lang="en-US" dirty="0"/>
            <a:t>Program (text file)</a:t>
          </a:r>
        </a:p>
      </dgm:t>
    </dgm:pt>
    <dgm:pt modelId="{4994CE77-CC14-6E46-A402-007E9F8313F9}" type="parTrans" cxnId="{F94CB884-3CC7-2B4E-8CBF-21C4DCD3749D}">
      <dgm:prSet/>
      <dgm:spPr/>
      <dgm:t>
        <a:bodyPr/>
        <a:lstStyle/>
        <a:p>
          <a:endParaRPr lang="en-US"/>
        </a:p>
      </dgm:t>
    </dgm:pt>
    <dgm:pt modelId="{55121B59-4B8B-084A-A77B-F62A45BE9301}" type="sibTrans" cxnId="{F94CB884-3CC7-2B4E-8CBF-21C4DCD3749D}">
      <dgm:prSet/>
      <dgm:spPr/>
      <dgm:t>
        <a:bodyPr/>
        <a:lstStyle/>
        <a:p>
          <a:pPr rtl="0"/>
          <a:endParaRPr lang="en-US"/>
        </a:p>
      </dgm:t>
    </dgm:pt>
    <dgm:pt modelId="{8A0A702B-E6C2-2847-A529-C99476EE5430}">
      <dgm:prSet phldrT="[Text]"/>
      <dgm:spPr/>
      <dgm:t>
        <a:bodyPr/>
        <a:lstStyle/>
        <a:p>
          <a:pPr rtl="0"/>
          <a:r>
            <a:rPr lang="en-US" dirty="0"/>
            <a:t>Executable (binary instructions)</a:t>
          </a:r>
        </a:p>
      </dgm:t>
    </dgm:pt>
    <dgm:pt modelId="{42CB7A66-D709-9C4D-888A-C9A0AAD895F1}" type="parTrans" cxnId="{524ABB05-3249-FB4D-92F9-283C7A679777}">
      <dgm:prSet/>
      <dgm:spPr/>
      <dgm:t>
        <a:bodyPr/>
        <a:lstStyle/>
        <a:p>
          <a:endParaRPr lang="en-US"/>
        </a:p>
      </dgm:t>
    </dgm:pt>
    <dgm:pt modelId="{4BAA3805-D640-9A49-9FF3-E7A2C6FEBA0F}" type="sibTrans" cxnId="{524ABB05-3249-FB4D-92F9-283C7A679777}">
      <dgm:prSet/>
      <dgm:spPr/>
      <dgm:t>
        <a:bodyPr/>
        <a:lstStyle/>
        <a:p>
          <a:endParaRPr lang="en-US"/>
        </a:p>
      </dgm:t>
    </dgm:pt>
    <dgm:pt modelId="{4E8FA6B9-AD0D-BA45-B94E-186A012A15AD}" type="pres">
      <dgm:prSet presAssocID="{2B3F9324-1ED7-E84B-A5EE-12691F73ADAD}" presName="Name0" presStyleCnt="0">
        <dgm:presLayoutVars>
          <dgm:dir/>
          <dgm:resizeHandles val="exact"/>
        </dgm:presLayoutVars>
      </dgm:prSet>
      <dgm:spPr/>
    </dgm:pt>
    <dgm:pt modelId="{825B7F61-31D8-5E4A-8044-7E7573478E0E}" type="pres">
      <dgm:prSet presAssocID="{C1AFE136-0EB2-AC43-B32A-154C21E59212}" presName="node" presStyleLbl="node1" presStyleIdx="0" presStyleCnt="2">
        <dgm:presLayoutVars>
          <dgm:bulletEnabled val="1"/>
        </dgm:presLayoutVars>
      </dgm:prSet>
      <dgm:spPr/>
    </dgm:pt>
    <dgm:pt modelId="{72AD8761-AE62-B445-87CA-018CEB7D759A}" type="pres">
      <dgm:prSet presAssocID="{55121B59-4B8B-084A-A77B-F62A45BE9301}" presName="sibTrans" presStyleLbl="sibTrans2D1" presStyleIdx="0" presStyleCnt="1"/>
      <dgm:spPr/>
    </dgm:pt>
    <dgm:pt modelId="{256814E2-9A33-5749-8894-0E96D5F3C7DF}" type="pres">
      <dgm:prSet presAssocID="{55121B59-4B8B-084A-A77B-F62A45BE9301}" presName="connectorText" presStyleLbl="sibTrans2D1" presStyleIdx="0" presStyleCnt="1"/>
      <dgm:spPr/>
    </dgm:pt>
    <dgm:pt modelId="{B3AB4F9B-4D53-7742-BD3E-EEB8AFCD8805}" type="pres">
      <dgm:prSet presAssocID="{8A0A702B-E6C2-2847-A529-C99476EE5430}" presName="node" presStyleLbl="node1" presStyleIdx="1" presStyleCnt="2">
        <dgm:presLayoutVars>
          <dgm:bulletEnabled val="1"/>
        </dgm:presLayoutVars>
      </dgm:prSet>
      <dgm:spPr/>
    </dgm:pt>
  </dgm:ptLst>
  <dgm:cxnLst>
    <dgm:cxn modelId="{7F34BD02-1B96-FC45-8CAF-D05562F8E58D}" type="presOf" srcId="{55121B59-4B8B-084A-A77B-F62A45BE9301}" destId="{72AD8761-AE62-B445-87CA-018CEB7D759A}" srcOrd="0" destOrd="0" presId="urn:microsoft.com/office/officeart/2005/8/layout/process1"/>
    <dgm:cxn modelId="{524ABB05-3249-FB4D-92F9-283C7A679777}" srcId="{2B3F9324-1ED7-E84B-A5EE-12691F73ADAD}" destId="{8A0A702B-E6C2-2847-A529-C99476EE5430}" srcOrd="1" destOrd="0" parTransId="{42CB7A66-D709-9C4D-888A-C9A0AAD895F1}" sibTransId="{4BAA3805-D640-9A49-9FF3-E7A2C6FEBA0F}"/>
    <dgm:cxn modelId="{4E2BD032-AADB-F74B-9488-322FA4AC8805}" type="presOf" srcId="{8A0A702B-E6C2-2847-A529-C99476EE5430}" destId="{B3AB4F9B-4D53-7742-BD3E-EEB8AFCD8805}" srcOrd="0" destOrd="0" presId="urn:microsoft.com/office/officeart/2005/8/layout/process1"/>
    <dgm:cxn modelId="{6146403A-7F22-3742-83A6-ACF051FE7CCB}" type="presOf" srcId="{2B3F9324-1ED7-E84B-A5EE-12691F73ADAD}" destId="{4E8FA6B9-AD0D-BA45-B94E-186A012A15AD}" srcOrd="0" destOrd="0" presId="urn:microsoft.com/office/officeart/2005/8/layout/process1"/>
    <dgm:cxn modelId="{6068FD4E-6F4E-D046-9A24-BCE4308AAECB}" type="presOf" srcId="{55121B59-4B8B-084A-A77B-F62A45BE9301}" destId="{256814E2-9A33-5749-8894-0E96D5F3C7DF}" srcOrd="1" destOrd="0" presId="urn:microsoft.com/office/officeart/2005/8/layout/process1"/>
    <dgm:cxn modelId="{2B4B1868-C9B3-1F4F-A616-13E70A9F6E6A}" type="presOf" srcId="{C1AFE136-0EB2-AC43-B32A-154C21E59212}" destId="{825B7F61-31D8-5E4A-8044-7E7573478E0E}" srcOrd="0" destOrd="0" presId="urn:microsoft.com/office/officeart/2005/8/layout/process1"/>
    <dgm:cxn modelId="{F94CB884-3CC7-2B4E-8CBF-21C4DCD3749D}" srcId="{2B3F9324-1ED7-E84B-A5EE-12691F73ADAD}" destId="{C1AFE136-0EB2-AC43-B32A-154C21E59212}" srcOrd="0" destOrd="0" parTransId="{4994CE77-CC14-6E46-A402-007E9F8313F9}" sibTransId="{55121B59-4B8B-084A-A77B-F62A45BE9301}"/>
    <dgm:cxn modelId="{45443570-3030-814A-AB8D-01EB10E16A87}" type="presParOf" srcId="{4E8FA6B9-AD0D-BA45-B94E-186A012A15AD}" destId="{825B7F61-31D8-5E4A-8044-7E7573478E0E}" srcOrd="0" destOrd="0" presId="urn:microsoft.com/office/officeart/2005/8/layout/process1"/>
    <dgm:cxn modelId="{50A97AE3-8318-AD42-9A96-8E7C3EA86F98}" type="presParOf" srcId="{4E8FA6B9-AD0D-BA45-B94E-186A012A15AD}" destId="{72AD8761-AE62-B445-87CA-018CEB7D759A}" srcOrd="1" destOrd="0" presId="urn:microsoft.com/office/officeart/2005/8/layout/process1"/>
    <dgm:cxn modelId="{546F8982-9591-ED42-813D-F8F3FA41D985}" type="presParOf" srcId="{72AD8761-AE62-B445-87CA-018CEB7D759A}" destId="{256814E2-9A33-5749-8894-0E96D5F3C7DF}" srcOrd="0" destOrd="0" presId="urn:microsoft.com/office/officeart/2005/8/layout/process1"/>
    <dgm:cxn modelId="{31823867-8949-B545-8D14-3E876E6BFEEE}" type="presParOf" srcId="{4E8FA6B9-AD0D-BA45-B94E-186A012A15AD}" destId="{B3AB4F9B-4D53-7742-BD3E-EEB8AFCD8805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2BAAC81-F9D6-F64C-9751-420497069DB9}" type="doc">
      <dgm:prSet loTypeId="urn:microsoft.com/office/officeart/2005/8/layout/hierarchy3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81A6365-8C84-DD44-A344-0781A8ABAC9C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DNA</a:t>
          </a:r>
        </a:p>
      </dgm:t>
    </dgm:pt>
    <dgm:pt modelId="{0ABF056B-2DB7-1243-A1D7-D7A865A38A74}" type="parTrans" cxnId="{55D3A2D6-B210-0447-9723-F3C4F3167F23}">
      <dgm:prSet/>
      <dgm:spPr/>
      <dgm:t>
        <a:bodyPr/>
        <a:lstStyle/>
        <a:p>
          <a:endParaRPr lang="en-US"/>
        </a:p>
      </dgm:t>
    </dgm:pt>
    <dgm:pt modelId="{ADF19546-3EC5-F94E-84C4-A8FAFC7058E0}" type="sibTrans" cxnId="{55D3A2D6-B210-0447-9723-F3C4F3167F23}">
      <dgm:prSet/>
      <dgm:spPr/>
      <dgm:t>
        <a:bodyPr/>
        <a:lstStyle/>
        <a:p>
          <a:endParaRPr lang="en-US"/>
        </a:p>
      </dgm:t>
    </dgm:pt>
    <dgm:pt modelId="{CDE4957A-4045-234C-9EF3-3859F34FE24A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transcribe()</a:t>
          </a:r>
        </a:p>
      </dgm:t>
    </dgm:pt>
    <dgm:pt modelId="{797E3146-D824-214A-A0AE-723A89A94293}" type="parTrans" cxnId="{C4830097-7D8E-224E-9878-7008EF681FFF}">
      <dgm:prSet/>
      <dgm:spPr/>
      <dgm:t>
        <a:bodyPr/>
        <a:lstStyle/>
        <a:p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F12739D-6119-294A-AD20-82F837868A84}" type="sibTrans" cxnId="{C4830097-7D8E-224E-9878-7008EF681FFF}">
      <dgm:prSet/>
      <dgm:spPr/>
      <dgm:t>
        <a:bodyPr/>
        <a:lstStyle/>
        <a:p>
          <a:endParaRPr lang="en-US"/>
        </a:p>
      </dgm:t>
    </dgm:pt>
    <dgm:pt modelId="{EF76E284-453A-CF4D-8C37-5485C7B8EED9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sequence</a:t>
          </a:r>
        </a:p>
      </dgm:t>
    </dgm:pt>
    <dgm:pt modelId="{66C0F311-3195-7F4B-83CC-FF68B6B1D9B1}" type="parTrans" cxnId="{F815B345-E6E5-9347-A100-9D7F6095F52D}">
      <dgm:prSet/>
      <dgm:spPr/>
      <dgm:t>
        <a:bodyPr/>
        <a:lstStyle/>
        <a:p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63B60FE1-3992-5C4D-970E-83CA4E7C7C4D}" type="sibTrans" cxnId="{F815B345-E6E5-9347-A100-9D7F6095F52D}">
      <dgm:prSet/>
      <dgm:spPr/>
      <dgm:t>
        <a:bodyPr/>
        <a:lstStyle/>
        <a:p>
          <a:endParaRPr lang="en-US"/>
        </a:p>
      </dgm:t>
    </dgm:pt>
    <dgm:pt modelId="{522AADEC-12A8-3C4E-AA1C-06750DE5B4EB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RNA</a:t>
          </a:r>
        </a:p>
      </dgm:t>
    </dgm:pt>
    <dgm:pt modelId="{F274E56E-5E45-854B-A10D-471804EAC6D8}" type="parTrans" cxnId="{FBFB0815-541D-2046-9043-F7BDCC5F922F}">
      <dgm:prSet/>
      <dgm:spPr/>
      <dgm:t>
        <a:bodyPr/>
        <a:lstStyle/>
        <a:p>
          <a:endParaRPr lang="en-US"/>
        </a:p>
      </dgm:t>
    </dgm:pt>
    <dgm:pt modelId="{5C0AF759-B210-AE45-A620-592BB991608C}" type="sibTrans" cxnId="{FBFB0815-541D-2046-9043-F7BDCC5F922F}">
      <dgm:prSet/>
      <dgm:spPr/>
      <dgm:t>
        <a:bodyPr/>
        <a:lstStyle/>
        <a:p>
          <a:endParaRPr lang="en-US"/>
        </a:p>
      </dgm:t>
    </dgm:pt>
    <dgm:pt modelId="{7D63AD2C-4EB8-0947-AD5B-8F2C4574F4E2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sequence</a:t>
          </a:r>
        </a:p>
      </dgm:t>
    </dgm:pt>
    <dgm:pt modelId="{E6407505-8494-ED42-AC60-4D40AF51E706}" type="parTrans" cxnId="{F7932CCA-9CBA-364C-A36D-D0F5AF1A220A}">
      <dgm:prSet/>
      <dgm:spPr/>
      <dgm:t>
        <a:bodyPr/>
        <a:lstStyle/>
        <a:p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461935B3-6078-A749-928C-F488536548CB}" type="sibTrans" cxnId="{F7932CCA-9CBA-364C-A36D-D0F5AF1A220A}">
      <dgm:prSet/>
      <dgm:spPr/>
      <dgm:t>
        <a:bodyPr/>
        <a:lstStyle/>
        <a:p>
          <a:endParaRPr lang="en-US"/>
        </a:p>
      </dgm:t>
    </dgm:pt>
    <dgm:pt modelId="{D0998814-A5E0-2A4F-B530-A68EF4E621AC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translate()</a:t>
          </a:r>
        </a:p>
      </dgm:t>
    </dgm:pt>
    <dgm:pt modelId="{F738EE29-E69F-6840-8B33-54305E374158}" type="parTrans" cxnId="{EA20BB03-7BC9-BC4F-AD95-7754292A3CB6}">
      <dgm:prSet/>
      <dgm:spPr/>
      <dgm:t>
        <a:bodyPr/>
        <a:lstStyle/>
        <a:p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4F305288-1F7B-8549-965B-9F3F64B34638}" type="sibTrans" cxnId="{EA20BB03-7BC9-BC4F-AD95-7754292A3CB6}">
      <dgm:prSet/>
      <dgm:spPr/>
      <dgm:t>
        <a:bodyPr/>
        <a:lstStyle/>
        <a:p>
          <a:endParaRPr lang="en-US"/>
        </a:p>
      </dgm:t>
    </dgm:pt>
    <dgm:pt modelId="{1DBF7109-E3DE-0E48-8E24-93354E1233CA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Protein</a:t>
          </a:r>
        </a:p>
      </dgm:t>
    </dgm:pt>
    <dgm:pt modelId="{67BB24F6-30B1-BB41-B347-F6D393C62F5D}" type="parTrans" cxnId="{D69005F0-3A2A-CA46-B590-684426E1421A}">
      <dgm:prSet/>
      <dgm:spPr/>
      <dgm:t>
        <a:bodyPr/>
        <a:lstStyle/>
        <a:p>
          <a:endParaRPr lang="en-US"/>
        </a:p>
      </dgm:t>
    </dgm:pt>
    <dgm:pt modelId="{5E3A3F8E-AFE8-A84E-B3E6-70834A6C9187}" type="sibTrans" cxnId="{D69005F0-3A2A-CA46-B590-684426E1421A}">
      <dgm:prSet/>
      <dgm:spPr/>
      <dgm:t>
        <a:bodyPr/>
        <a:lstStyle/>
        <a:p>
          <a:endParaRPr lang="en-US"/>
        </a:p>
      </dgm:t>
    </dgm:pt>
    <dgm:pt modelId="{582759C1-8569-974C-BD4F-B7B6A2753CA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sequence</a:t>
          </a:r>
        </a:p>
      </dgm:t>
    </dgm:pt>
    <dgm:pt modelId="{4B9C7CA3-5A39-AB4F-A8BC-19E8514C7120}" type="parTrans" cxnId="{D4BEE42F-DF41-F74D-BCD7-EC2C7DECD318}">
      <dgm:prSet/>
      <dgm:spPr/>
      <dgm:t>
        <a:bodyPr/>
        <a:lstStyle/>
        <a:p>
          <a:endParaRPr lang="en-US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B2D415C2-B82B-AE4F-8AC2-2A2D3857502A}" type="sibTrans" cxnId="{D4BEE42F-DF41-F74D-BCD7-EC2C7DECD318}">
      <dgm:prSet/>
      <dgm:spPr/>
      <dgm:t>
        <a:bodyPr/>
        <a:lstStyle/>
        <a:p>
          <a:endParaRPr lang="en-US"/>
        </a:p>
      </dgm:t>
    </dgm:pt>
    <dgm:pt modelId="{EEB60051-BB2C-BF48-BEC7-6254251EC15B}" type="pres">
      <dgm:prSet presAssocID="{C2BAAC81-F9D6-F64C-9751-420497069DB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2D7EB3-D142-B646-A3DD-3BFB2A82DED6}" type="pres">
      <dgm:prSet presAssocID="{681A6365-8C84-DD44-A344-0781A8ABAC9C}" presName="root" presStyleCnt="0"/>
      <dgm:spPr/>
    </dgm:pt>
    <dgm:pt modelId="{04E63C10-FFCC-9B4F-B4CD-668C271D8F10}" type="pres">
      <dgm:prSet presAssocID="{681A6365-8C84-DD44-A344-0781A8ABAC9C}" presName="rootComposite" presStyleCnt="0"/>
      <dgm:spPr/>
    </dgm:pt>
    <dgm:pt modelId="{D46F7BD4-9474-524C-A022-C7083DFB7E07}" type="pres">
      <dgm:prSet presAssocID="{681A6365-8C84-DD44-A344-0781A8ABAC9C}" presName="rootText" presStyleLbl="node1" presStyleIdx="0" presStyleCnt="3"/>
      <dgm:spPr/>
    </dgm:pt>
    <dgm:pt modelId="{FEBE3858-4A0C-154A-BD6A-2478D7F0F703}" type="pres">
      <dgm:prSet presAssocID="{681A6365-8C84-DD44-A344-0781A8ABAC9C}" presName="rootConnector" presStyleLbl="node1" presStyleIdx="0" presStyleCnt="3"/>
      <dgm:spPr/>
    </dgm:pt>
    <dgm:pt modelId="{7C17AAB3-59FC-A74D-9006-2B812F50FDDC}" type="pres">
      <dgm:prSet presAssocID="{681A6365-8C84-DD44-A344-0781A8ABAC9C}" presName="childShape" presStyleCnt="0"/>
      <dgm:spPr/>
    </dgm:pt>
    <dgm:pt modelId="{742E460F-5C58-9E4A-9349-5F5C97F9AC41}" type="pres">
      <dgm:prSet presAssocID="{66C0F311-3195-7F4B-83CC-FF68B6B1D9B1}" presName="Name13" presStyleLbl="parChTrans1D2" presStyleIdx="0" presStyleCnt="5"/>
      <dgm:spPr/>
    </dgm:pt>
    <dgm:pt modelId="{D31956CD-D321-2144-8ABC-2A90093E6F9B}" type="pres">
      <dgm:prSet presAssocID="{EF76E284-453A-CF4D-8C37-5485C7B8EED9}" presName="childText" presStyleLbl="bgAcc1" presStyleIdx="0" presStyleCnt="5">
        <dgm:presLayoutVars>
          <dgm:bulletEnabled val="1"/>
        </dgm:presLayoutVars>
      </dgm:prSet>
      <dgm:spPr/>
    </dgm:pt>
    <dgm:pt modelId="{48AED4B5-0E67-DE4B-8E1C-64CDF3E9F79E}" type="pres">
      <dgm:prSet presAssocID="{797E3146-D824-214A-A0AE-723A89A94293}" presName="Name13" presStyleLbl="parChTrans1D2" presStyleIdx="1" presStyleCnt="5"/>
      <dgm:spPr/>
    </dgm:pt>
    <dgm:pt modelId="{1C03902A-728F-8D41-A413-730348FCDC44}" type="pres">
      <dgm:prSet presAssocID="{CDE4957A-4045-234C-9EF3-3859F34FE24A}" presName="childText" presStyleLbl="bgAcc1" presStyleIdx="1" presStyleCnt="5">
        <dgm:presLayoutVars>
          <dgm:bulletEnabled val="1"/>
        </dgm:presLayoutVars>
      </dgm:prSet>
      <dgm:spPr/>
    </dgm:pt>
    <dgm:pt modelId="{77600A6F-DE1A-0745-BCBF-EBBF01A13729}" type="pres">
      <dgm:prSet presAssocID="{522AADEC-12A8-3C4E-AA1C-06750DE5B4EB}" presName="root" presStyleCnt="0"/>
      <dgm:spPr/>
    </dgm:pt>
    <dgm:pt modelId="{B96727E8-F9E6-9D46-B491-AF6A804966B1}" type="pres">
      <dgm:prSet presAssocID="{522AADEC-12A8-3C4E-AA1C-06750DE5B4EB}" presName="rootComposite" presStyleCnt="0"/>
      <dgm:spPr/>
    </dgm:pt>
    <dgm:pt modelId="{EC5DB5DA-713A-3D42-AADB-175FB76FC6A1}" type="pres">
      <dgm:prSet presAssocID="{522AADEC-12A8-3C4E-AA1C-06750DE5B4EB}" presName="rootText" presStyleLbl="node1" presStyleIdx="1" presStyleCnt="3"/>
      <dgm:spPr/>
    </dgm:pt>
    <dgm:pt modelId="{B2EBFAD4-74A1-454E-8E3B-6BC820798780}" type="pres">
      <dgm:prSet presAssocID="{522AADEC-12A8-3C4E-AA1C-06750DE5B4EB}" presName="rootConnector" presStyleLbl="node1" presStyleIdx="1" presStyleCnt="3"/>
      <dgm:spPr/>
    </dgm:pt>
    <dgm:pt modelId="{24E907EE-0FC5-CD41-BAF5-EE604AA01501}" type="pres">
      <dgm:prSet presAssocID="{522AADEC-12A8-3C4E-AA1C-06750DE5B4EB}" presName="childShape" presStyleCnt="0"/>
      <dgm:spPr/>
    </dgm:pt>
    <dgm:pt modelId="{9AC769C7-A8A9-AA4C-B6E5-062FAEF6E442}" type="pres">
      <dgm:prSet presAssocID="{E6407505-8494-ED42-AC60-4D40AF51E706}" presName="Name13" presStyleLbl="parChTrans1D2" presStyleIdx="2" presStyleCnt="5"/>
      <dgm:spPr/>
    </dgm:pt>
    <dgm:pt modelId="{46EE1DB0-5F19-BB40-B866-94240BB1C9A9}" type="pres">
      <dgm:prSet presAssocID="{7D63AD2C-4EB8-0947-AD5B-8F2C4574F4E2}" presName="childText" presStyleLbl="bgAcc1" presStyleIdx="2" presStyleCnt="5">
        <dgm:presLayoutVars>
          <dgm:bulletEnabled val="1"/>
        </dgm:presLayoutVars>
      </dgm:prSet>
      <dgm:spPr/>
    </dgm:pt>
    <dgm:pt modelId="{D1ADE4A9-EC3D-2D4F-8CA5-981D22A87616}" type="pres">
      <dgm:prSet presAssocID="{F738EE29-E69F-6840-8B33-54305E374158}" presName="Name13" presStyleLbl="parChTrans1D2" presStyleIdx="3" presStyleCnt="5"/>
      <dgm:spPr/>
    </dgm:pt>
    <dgm:pt modelId="{FDFFDE8C-D5FA-8849-B14D-5170B422236E}" type="pres">
      <dgm:prSet presAssocID="{D0998814-A5E0-2A4F-B530-A68EF4E621AC}" presName="childText" presStyleLbl="bgAcc1" presStyleIdx="3" presStyleCnt="5">
        <dgm:presLayoutVars>
          <dgm:bulletEnabled val="1"/>
        </dgm:presLayoutVars>
      </dgm:prSet>
      <dgm:spPr/>
    </dgm:pt>
    <dgm:pt modelId="{B7B75EAE-DCF7-8545-985A-2F6654E4C712}" type="pres">
      <dgm:prSet presAssocID="{1DBF7109-E3DE-0E48-8E24-93354E1233CA}" presName="root" presStyleCnt="0"/>
      <dgm:spPr/>
    </dgm:pt>
    <dgm:pt modelId="{DCED5BA9-2B32-F147-9729-B0F91B722A15}" type="pres">
      <dgm:prSet presAssocID="{1DBF7109-E3DE-0E48-8E24-93354E1233CA}" presName="rootComposite" presStyleCnt="0"/>
      <dgm:spPr/>
    </dgm:pt>
    <dgm:pt modelId="{5FDFE8D0-5781-974A-8460-8B54FBA5AE33}" type="pres">
      <dgm:prSet presAssocID="{1DBF7109-E3DE-0E48-8E24-93354E1233CA}" presName="rootText" presStyleLbl="node1" presStyleIdx="2" presStyleCnt="3"/>
      <dgm:spPr/>
    </dgm:pt>
    <dgm:pt modelId="{3F38C857-DB35-A84A-B1C4-2665B8F82CA4}" type="pres">
      <dgm:prSet presAssocID="{1DBF7109-E3DE-0E48-8E24-93354E1233CA}" presName="rootConnector" presStyleLbl="node1" presStyleIdx="2" presStyleCnt="3"/>
      <dgm:spPr/>
    </dgm:pt>
    <dgm:pt modelId="{61CD5520-3E13-F440-96BC-3DE33AE4DF02}" type="pres">
      <dgm:prSet presAssocID="{1DBF7109-E3DE-0E48-8E24-93354E1233CA}" presName="childShape" presStyleCnt="0"/>
      <dgm:spPr/>
    </dgm:pt>
    <dgm:pt modelId="{DB07105C-074F-074A-899C-75EA4383A11D}" type="pres">
      <dgm:prSet presAssocID="{4B9C7CA3-5A39-AB4F-A8BC-19E8514C7120}" presName="Name13" presStyleLbl="parChTrans1D2" presStyleIdx="4" presStyleCnt="5"/>
      <dgm:spPr/>
    </dgm:pt>
    <dgm:pt modelId="{C5D64AD0-8277-0246-B1F8-F21A8873ACA6}" type="pres">
      <dgm:prSet presAssocID="{582759C1-8569-974C-BD4F-B7B6A2753CA0}" presName="childText" presStyleLbl="bgAcc1" presStyleIdx="4" presStyleCnt="5">
        <dgm:presLayoutVars>
          <dgm:bulletEnabled val="1"/>
        </dgm:presLayoutVars>
      </dgm:prSet>
      <dgm:spPr/>
    </dgm:pt>
  </dgm:ptLst>
  <dgm:cxnLst>
    <dgm:cxn modelId="{C72A5F02-0919-9543-A373-D889DB0A8EC4}" type="presOf" srcId="{522AADEC-12A8-3C4E-AA1C-06750DE5B4EB}" destId="{EC5DB5DA-713A-3D42-AADB-175FB76FC6A1}" srcOrd="0" destOrd="0" presId="urn:microsoft.com/office/officeart/2005/8/layout/hierarchy3"/>
    <dgm:cxn modelId="{EA20BB03-7BC9-BC4F-AD95-7754292A3CB6}" srcId="{522AADEC-12A8-3C4E-AA1C-06750DE5B4EB}" destId="{D0998814-A5E0-2A4F-B530-A68EF4E621AC}" srcOrd="1" destOrd="0" parTransId="{F738EE29-E69F-6840-8B33-54305E374158}" sibTransId="{4F305288-1F7B-8549-965B-9F3F64B34638}"/>
    <dgm:cxn modelId="{2E81F60A-A074-6B47-93B7-F81660176B16}" type="presOf" srcId="{E6407505-8494-ED42-AC60-4D40AF51E706}" destId="{9AC769C7-A8A9-AA4C-B6E5-062FAEF6E442}" srcOrd="0" destOrd="0" presId="urn:microsoft.com/office/officeart/2005/8/layout/hierarchy3"/>
    <dgm:cxn modelId="{FBFB0815-541D-2046-9043-F7BDCC5F922F}" srcId="{C2BAAC81-F9D6-F64C-9751-420497069DB9}" destId="{522AADEC-12A8-3C4E-AA1C-06750DE5B4EB}" srcOrd="1" destOrd="0" parTransId="{F274E56E-5E45-854B-A10D-471804EAC6D8}" sibTransId="{5C0AF759-B210-AE45-A620-592BB991608C}"/>
    <dgm:cxn modelId="{7626682A-946C-684B-9EF9-1964F38C6D12}" type="presOf" srcId="{D0998814-A5E0-2A4F-B530-A68EF4E621AC}" destId="{FDFFDE8C-D5FA-8849-B14D-5170B422236E}" srcOrd="0" destOrd="0" presId="urn:microsoft.com/office/officeart/2005/8/layout/hierarchy3"/>
    <dgm:cxn modelId="{F716D82A-6B8A-0E4F-844E-DD8304C81012}" type="presOf" srcId="{4B9C7CA3-5A39-AB4F-A8BC-19E8514C7120}" destId="{DB07105C-074F-074A-899C-75EA4383A11D}" srcOrd="0" destOrd="0" presId="urn:microsoft.com/office/officeart/2005/8/layout/hierarchy3"/>
    <dgm:cxn modelId="{D4BEE42F-DF41-F74D-BCD7-EC2C7DECD318}" srcId="{1DBF7109-E3DE-0E48-8E24-93354E1233CA}" destId="{582759C1-8569-974C-BD4F-B7B6A2753CA0}" srcOrd="0" destOrd="0" parTransId="{4B9C7CA3-5A39-AB4F-A8BC-19E8514C7120}" sibTransId="{B2D415C2-B82B-AE4F-8AC2-2A2D3857502A}"/>
    <dgm:cxn modelId="{CD7B713F-61E7-EC4E-8B3B-78B5D2D9244F}" type="presOf" srcId="{1DBF7109-E3DE-0E48-8E24-93354E1233CA}" destId="{3F38C857-DB35-A84A-B1C4-2665B8F82CA4}" srcOrd="1" destOrd="0" presId="urn:microsoft.com/office/officeart/2005/8/layout/hierarchy3"/>
    <dgm:cxn modelId="{33C70541-205A-494A-8671-88D73E318585}" type="presOf" srcId="{522AADEC-12A8-3C4E-AA1C-06750DE5B4EB}" destId="{B2EBFAD4-74A1-454E-8E3B-6BC820798780}" srcOrd="1" destOrd="0" presId="urn:microsoft.com/office/officeart/2005/8/layout/hierarchy3"/>
    <dgm:cxn modelId="{F815B345-E6E5-9347-A100-9D7F6095F52D}" srcId="{681A6365-8C84-DD44-A344-0781A8ABAC9C}" destId="{EF76E284-453A-CF4D-8C37-5485C7B8EED9}" srcOrd="0" destOrd="0" parTransId="{66C0F311-3195-7F4B-83CC-FF68B6B1D9B1}" sibTransId="{63B60FE1-3992-5C4D-970E-83CA4E7C7C4D}"/>
    <dgm:cxn modelId="{72CF1455-1AE1-A746-B921-720A4D3A2487}" type="presOf" srcId="{C2BAAC81-F9D6-F64C-9751-420497069DB9}" destId="{EEB60051-BB2C-BF48-BEC7-6254251EC15B}" srcOrd="0" destOrd="0" presId="urn:microsoft.com/office/officeart/2005/8/layout/hierarchy3"/>
    <dgm:cxn modelId="{26547A65-0D42-1D4E-B0D7-5FC2E33CCB21}" type="presOf" srcId="{797E3146-D824-214A-A0AE-723A89A94293}" destId="{48AED4B5-0E67-DE4B-8E1C-64CDF3E9F79E}" srcOrd="0" destOrd="0" presId="urn:microsoft.com/office/officeart/2005/8/layout/hierarchy3"/>
    <dgm:cxn modelId="{5056C16E-CA19-514D-80B8-597C034FFAE7}" type="presOf" srcId="{582759C1-8569-974C-BD4F-B7B6A2753CA0}" destId="{C5D64AD0-8277-0246-B1F8-F21A8873ACA6}" srcOrd="0" destOrd="0" presId="urn:microsoft.com/office/officeart/2005/8/layout/hierarchy3"/>
    <dgm:cxn modelId="{2EBB5D8D-24C0-3244-BCBC-3BA5D67A5D8F}" type="presOf" srcId="{CDE4957A-4045-234C-9EF3-3859F34FE24A}" destId="{1C03902A-728F-8D41-A413-730348FCDC44}" srcOrd="0" destOrd="0" presId="urn:microsoft.com/office/officeart/2005/8/layout/hierarchy3"/>
    <dgm:cxn modelId="{C4830097-7D8E-224E-9878-7008EF681FFF}" srcId="{681A6365-8C84-DD44-A344-0781A8ABAC9C}" destId="{CDE4957A-4045-234C-9EF3-3859F34FE24A}" srcOrd="1" destOrd="0" parTransId="{797E3146-D824-214A-A0AE-723A89A94293}" sibTransId="{FF12739D-6119-294A-AD20-82F837868A84}"/>
    <dgm:cxn modelId="{FC6C5C99-EEF4-3E45-9C06-60EE50B6804D}" type="presOf" srcId="{7D63AD2C-4EB8-0947-AD5B-8F2C4574F4E2}" destId="{46EE1DB0-5F19-BB40-B866-94240BB1C9A9}" srcOrd="0" destOrd="0" presId="urn:microsoft.com/office/officeart/2005/8/layout/hierarchy3"/>
    <dgm:cxn modelId="{DEA0379C-E55F-D241-9298-9E92FC2FB35D}" type="presOf" srcId="{F738EE29-E69F-6840-8B33-54305E374158}" destId="{D1ADE4A9-EC3D-2D4F-8CA5-981D22A87616}" srcOrd="0" destOrd="0" presId="urn:microsoft.com/office/officeart/2005/8/layout/hierarchy3"/>
    <dgm:cxn modelId="{49D4B2A4-B995-184F-BAE1-ECA7F16A5AAB}" type="presOf" srcId="{681A6365-8C84-DD44-A344-0781A8ABAC9C}" destId="{D46F7BD4-9474-524C-A022-C7083DFB7E07}" srcOrd="0" destOrd="0" presId="urn:microsoft.com/office/officeart/2005/8/layout/hierarchy3"/>
    <dgm:cxn modelId="{D64D9CB6-FCF3-734D-A25B-7E0379659ABB}" type="presOf" srcId="{1DBF7109-E3DE-0E48-8E24-93354E1233CA}" destId="{5FDFE8D0-5781-974A-8460-8B54FBA5AE33}" srcOrd="0" destOrd="0" presId="urn:microsoft.com/office/officeart/2005/8/layout/hierarchy3"/>
    <dgm:cxn modelId="{F7932CCA-9CBA-364C-A36D-D0F5AF1A220A}" srcId="{522AADEC-12A8-3C4E-AA1C-06750DE5B4EB}" destId="{7D63AD2C-4EB8-0947-AD5B-8F2C4574F4E2}" srcOrd="0" destOrd="0" parTransId="{E6407505-8494-ED42-AC60-4D40AF51E706}" sibTransId="{461935B3-6078-A749-928C-F488536548CB}"/>
    <dgm:cxn modelId="{71059FCB-559F-F14D-964E-95E0D0E4A8DF}" type="presOf" srcId="{681A6365-8C84-DD44-A344-0781A8ABAC9C}" destId="{FEBE3858-4A0C-154A-BD6A-2478D7F0F703}" srcOrd="1" destOrd="0" presId="urn:microsoft.com/office/officeart/2005/8/layout/hierarchy3"/>
    <dgm:cxn modelId="{9A7EA5CD-6648-4A48-A246-76DF46A371BE}" type="presOf" srcId="{66C0F311-3195-7F4B-83CC-FF68B6B1D9B1}" destId="{742E460F-5C58-9E4A-9349-5F5C97F9AC41}" srcOrd="0" destOrd="0" presId="urn:microsoft.com/office/officeart/2005/8/layout/hierarchy3"/>
    <dgm:cxn modelId="{55D3A2D6-B210-0447-9723-F3C4F3167F23}" srcId="{C2BAAC81-F9D6-F64C-9751-420497069DB9}" destId="{681A6365-8C84-DD44-A344-0781A8ABAC9C}" srcOrd="0" destOrd="0" parTransId="{0ABF056B-2DB7-1243-A1D7-D7A865A38A74}" sibTransId="{ADF19546-3EC5-F94E-84C4-A8FAFC7058E0}"/>
    <dgm:cxn modelId="{D69005F0-3A2A-CA46-B590-684426E1421A}" srcId="{C2BAAC81-F9D6-F64C-9751-420497069DB9}" destId="{1DBF7109-E3DE-0E48-8E24-93354E1233CA}" srcOrd="2" destOrd="0" parTransId="{67BB24F6-30B1-BB41-B347-F6D393C62F5D}" sibTransId="{5E3A3F8E-AFE8-A84E-B3E6-70834A6C9187}"/>
    <dgm:cxn modelId="{A32C0BF5-8F88-AC42-BE9F-EC8937D731FF}" type="presOf" srcId="{EF76E284-453A-CF4D-8C37-5485C7B8EED9}" destId="{D31956CD-D321-2144-8ABC-2A90093E6F9B}" srcOrd="0" destOrd="0" presId="urn:microsoft.com/office/officeart/2005/8/layout/hierarchy3"/>
    <dgm:cxn modelId="{B6C5106B-8D15-A34C-B650-D2402C0D7AAF}" type="presParOf" srcId="{EEB60051-BB2C-BF48-BEC7-6254251EC15B}" destId="{482D7EB3-D142-B646-A3DD-3BFB2A82DED6}" srcOrd="0" destOrd="0" presId="urn:microsoft.com/office/officeart/2005/8/layout/hierarchy3"/>
    <dgm:cxn modelId="{51D785E7-D4FE-0A4B-BF7D-E4781494E301}" type="presParOf" srcId="{482D7EB3-D142-B646-A3DD-3BFB2A82DED6}" destId="{04E63C10-FFCC-9B4F-B4CD-668C271D8F10}" srcOrd="0" destOrd="0" presId="urn:microsoft.com/office/officeart/2005/8/layout/hierarchy3"/>
    <dgm:cxn modelId="{FB6F9350-E9A2-7F47-A21A-1F686AAB8012}" type="presParOf" srcId="{04E63C10-FFCC-9B4F-B4CD-668C271D8F10}" destId="{D46F7BD4-9474-524C-A022-C7083DFB7E07}" srcOrd="0" destOrd="0" presId="urn:microsoft.com/office/officeart/2005/8/layout/hierarchy3"/>
    <dgm:cxn modelId="{32C8043D-B5FC-2E41-B50E-05E93C5EAE2B}" type="presParOf" srcId="{04E63C10-FFCC-9B4F-B4CD-668C271D8F10}" destId="{FEBE3858-4A0C-154A-BD6A-2478D7F0F703}" srcOrd="1" destOrd="0" presId="urn:microsoft.com/office/officeart/2005/8/layout/hierarchy3"/>
    <dgm:cxn modelId="{A96BD53B-5DCB-BB42-ABEA-A5462DE3D0F3}" type="presParOf" srcId="{482D7EB3-D142-B646-A3DD-3BFB2A82DED6}" destId="{7C17AAB3-59FC-A74D-9006-2B812F50FDDC}" srcOrd="1" destOrd="0" presId="urn:microsoft.com/office/officeart/2005/8/layout/hierarchy3"/>
    <dgm:cxn modelId="{4DD5E68F-6961-494E-BC9C-49A9509E2CFE}" type="presParOf" srcId="{7C17AAB3-59FC-A74D-9006-2B812F50FDDC}" destId="{742E460F-5C58-9E4A-9349-5F5C97F9AC41}" srcOrd="0" destOrd="0" presId="urn:microsoft.com/office/officeart/2005/8/layout/hierarchy3"/>
    <dgm:cxn modelId="{46DF3252-D9CC-A947-AA61-6DBC93DA9667}" type="presParOf" srcId="{7C17AAB3-59FC-A74D-9006-2B812F50FDDC}" destId="{D31956CD-D321-2144-8ABC-2A90093E6F9B}" srcOrd="1" destOrd="0" presId="urn:microsoft.com/office/officeart/2005/8/layout/hierarchy3"/>
    <dgm:cxn modelId="{89FBC937-F6CF-184B-A840-B9CF9010910C}" type="presParOf" srcId="{7C17AAB3-59FC-A74D-9006-2B812F50FDDC}" destId="{48AED4B5-0E67-DE4B-8E1C-64CDF3E9F79E}" srcOrd="2" destOrd="0" presId="urn:microsoft.com/office/officeart/2005/8/layout/hierarchy3"/>
    <dgm:cxn modelId="{67D2C972-B7EF-3243-86B6-54AFDC800054}" type="presParOf" srcId="{7C17AAB3-59FC-A74D-9006-2B812F50FDDC}" destId="{1C03902A-728F-8D41-A413-730348FCDC44}" srcOrd="3" destOrd="0" presId="urn:microsoft.com/office/officeart/2005/8/layout/hierarchy3"/>
    <dgm:cxn modelId="{4E431116-3376-2C42-BCD1-1E3AF26E0DB3}" type="presParOf" srcId="{EEB60051-BB2C-BF48-BEC7-6254251EC15B}" destId="{77600A6F-DE1A-0745-BCBF-EBBF01A13729}" srcOrd="1" destOrd="0" presId="urn:microsoft.com/office/officeart/2005/8/layout/hierarchy3"/>
    <dgm:cxn modelId="{ED5BE540-E648-1A44-8E6D-386695581C56}" type="presParOf" srcId="{77600A6F-DE1A-0745-BCBF-EBBF01A13729}" destId="{B96727E8-F9E6-9D46-B491-AF6A804966B1}" srcOrd="0" destOrd="0" presId="urn:microsoft.com/office/officeart/2005/8/layout/hierarchy3"/>
    <dgm:cxn modelId="{7CABDA86-ED53-8240-97DA-40466A642B42}" type="presParOf" srcId="{B96727E8-F9E6-9D46-B491-AF6A804966B1}" destId="{EC5DB5DA-713A-3D42-AADB-175FB76FC6A1}" srcOrd="0" destOrd="0" presId="urn:microsoft.com/office/officeart/2005/8/layout/hierarchy3"/>
    <dgm:cxn modelId="{138EDBE5-F5FC-1F48-BAC7-3C6A4722DA6B}" type="presParOf" srcId="{B96727E8-F9E6-9D46-B491-AF6A804966B1}" destId="{B2EBFAD4-74A1-454E-8E3B-6BC820798780}" srcOrd="1" destOrd="0" presId="urn:microsoft.com/office/officeart/2005/8/layout/hierarchy3"/>
    <dgm:cxn modelId="{4F8EDCB6-7627-5C44-9E4F-67F4369B499B}" type="presParOf" srcId="{77600A6F-DE1A-0745-BCBF-EBBF01A13729}" destId="{24E907EE-0FC5-CD41-BAF5-EE604AA01501}" srcOrd="1" destOrd="0" presId="urn:microsoft.com/office/officeart/2005/8/layout/hierarchy3"/>
    <dgm:cxn modelId="{486C2F52-E41A-A143-8C1D-C40C4B0E52C7}" type="presParOf" srcId="{24E907EE-0FC5-CD41-BAF5-EE604AA01501}" destId="{9AC769C7-A8A9-AA4C-B6E5-062FAEF6E442}" srcOrd="0" destOrd="0" presId="urn:microsoft.com/office/officeart/2005/8/layout/hierarchy3"/>
    <dgm:cxn modelId="{DB4F8D9A-2C0D-2044-9456-C24416E93F3D}" type="presParOf" srcId="{24E907EE-0FC5-CD41-BAF5-EE604AA01501}" destId="{46EE1DB0-5F19-BB40-B866-94240BB1C9A9}" srcOrd="1" destOrd="0" presId="urn:microsoft.com/office/officeart/2005/8/layout/hierarchy3"/>
    <dgm:cxn modelId="{DAD52931-4724-4D45-BAEC-647C652C0C18}" type="presParOf" srcId="{24E907EE-0FC5-CD41-BAF5-EE604AA01501}" destId="{D1ADE4A9-EC3D-2D4F-8CA5-981D22A87616}" srcOrd="2" destOrd="0" presId="urn:microsoft.com/office/officeart/2005/8/layout/hierarchy3"/>
    <dgm:cxn modelId="{FC55C267-3CEC-744B-B397-3D09BE0332DD}" type="presParOf" srcId="{24E907EE-0FC5-CD41-BAF5-EE604AA01501}" destId="{FDFFDE8C-D5FA-8849-B14D-5170B422236E}" srcOrd="3" destOrd="0" presId="urn:microsoft.com/office/officeart/2005/8/layout/hierarchy3"/>
    <dgm:cxn modelId="{1CA99F81-C868-F649-93B5-1CD934C8A351}" type="presParOf" srcId="{EEB60051-BB2C-BF48-BEC7-6254251EC15B}" destId="{B7B75EAE-DCF7-8545-985A-2F6654E4C712}" srcOrd="2" destOrd="0" presId="urn:microsoft.com/office/officeart/2005/8/layout/hierarchy3"/>
    <dgm:cxn modelId="{E724475C-2D8F-194F-9E2E-199C02D67B8F}" type="presParOf" srcId="{B7B75EAE-DCF7-8545-985A-2F6654E4C712}" destId="{DCED5BA9-2B32-F147-9729-B0F91B722A15}" srcOrd="0" destOrd="0" presId="urn:microsoft.com/office/officeart/2005/8/layout/hierarchy3"/>
    <dgm:cxn modelId="{FD9D965C-81B1-D44A-8F45-570A9560DA20}" type="presParOf" srcId="{DCED5BA9-2B32-F147-9729-B0F91B722A15}" destId="{5FDFE8D0-5781-974A-8460-8B54FBA5AE33}" srcOrd="0" destOrd="0" presId="urn:microsoft.com/office/officeart/2005/8/layout/hierarchy3"/>
    <dgm:cxn modelId="{FE26A82C-30A5-0C43-8163-7D182A145D45}" type="presParOf" srcId="{DCED5BA9-2B32-F147-9729-B0F91B722A15}" destId="{3F38C857-DB35-A84A-B1C4-2665B8F82CA4}" srcOrd="1" destOrd="0" presId="urn:microsoft.com/office/officeart/2005/8/layout/hierarchy3"/>
    <dgm:cxn modelId="{52B003D4-C47A-E04D-8417-BBD72C4B239F}" type="presParOf" srcId="{B7B75EAE-DCF7-8545-985A-2F6654E4C712}" destId="{61CD5520-3E13-F440-96BC-3DE33AE4DF02}" srcOrd="1" destOrd="0" presId="urn:microsoft.com/office/officeart/2005/8/layout/hierarchy3"/>
    <dgm:cxn modelId="{C92DA1FB-3724-D64A-A5AB-6E25FA1CAE1C}" type="presParOf" srcId="{61CD5520-3E13-F440-96BC-3DE33AE4DF02}" destId="{DB07105C-074F-074A-899C-75EA4383A11D}" srcOrd="0" destOrd="0" presId="urn:microsoft.com/office/officeart/2005/8/layout/hierarchy3"/>
    <dgm:cxn modelId="{B8818972-B69F-164D-9468-B952DA2B5643}" type="presParOf" srcId="{61CD5520-3E13-F440-96BC-3DE33AE4DF02}" destId="{C5D64AD0-8277-0246-B1F8-F21A8873ACA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2C692C-1226-5147-BF7B-A7732E227493}" type="doc">
      <dgm:prSet loTypeId="urn:microsoft.com/office/officeart/2005/8/layout/target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AFD553-9A72-0044-A056-37DD8C8FD20B}">
      <dgm:prSet phldrT="[Text]"/>
      <dgm:spPr/>
      <dgm:t>
        <a:bodyPr/>
        <a:lstStyle/>
        <a:p>
          <a:r>
            <a:rPr lang="en-US" dirty="0"/>
            <a:t>Object</a:t>
          </a:r>
        </a:p>
      </dgm:t>
    </dgm:pt>
    <dgm:pt modelId="{CF44CC54-1FBB-464B-9B2D-4BBF6ECBAF52}" type="parTrans" cxnId="{E375AB87-D00C-8C43-B372-FA463B929E49}">
      <dgm:prSet/>
      <dgm:spPr/>
      <dgm:t>
        <a:bodyPr/>
        <a:lstStyle/>
        <a:p>
          <a:endParaRPr lang="en-US"/>
        </a:p>
      </dgm:t>
    </dgm:pt>
    <dgm:pt modelId="{E2228453-834E-E149-8B7F-26EEAC752654}" type="sibTrans" cxnId="{E375AB87-D00C-8C43-B372-FA463B929E49}">
      <dgm:prSet/>
      <dgm:spPr/>
      <dgm:t>
        <a:bodyPr/>
        <a:lstStyle/>
        <a:p>
          <a:endParaRPr lang="en-US"/>
        </a:p>
      </dgm:t>
    </dgm:pt>
    <dgm:pt modelId="{965FBD12-6D82-1746-8FA4-93E78E91847E}">
      <dgm:prSet phldrT="[Text]"/>
      <dgm:spPr/>
      <dgm:t>
        <a:bodyPr/>
        <a:lstStyle/>
        <a:p>
          <a:r>
            <a:rPr lang="en-US" dirty="0"/>
            <a:t>Attributes</a:t>
          </a:r>
        </a:p>
      </dgm:t>
    </dgm:pt>
    <dgm:pt modelId="{F6127E4F-AABA-BF4E-A1A1-5B50BEB5DCA0}" type="parTrans" cxnId="{194BEF6B-7DF8-B746-8314-C424D3F0A5D7}">
      <dgm:prSet/>
      <dgm:spPr/>
      <dgm:t>
        <a:bodyPr/>
        <a:lstStyle/>
        <a:p>
          <a:endParaRPr lang="en-US"/>
        </a:p>
      </dgm:t>
    </dgm:pt>
    <dgm:pt modelId="{BA32E36A-4AC0-3E47-BF0D-91E7DD9A1495}" type="sibTrans" cxnId="{194BEF6B-7DF8-B746-8314-C424D3F0A5D7}">
      <dgm:prSet/>
      <dgm:spPr/>
      <dgm:t>
        <a:bodyPr/>
        <a:lstStyle/>
        <a:p>
          <a:endParaRPr lang="en-US"/>
        </a:p>
      </dgm:t>
    </dgm:pt>
    <dgm:pt modelId="{92B7EF97-CA22-E340-96C2-6C46B66E9FB4}">
      <dgm:prSet phldrT="[Text]"/>
      <dgm:spPr/>
      <dgm:t>
        <a:bodyPr/>
        <a:lstStyle/>
        <a:p>
          <a:r>
            <a:rPr lang="en-US" dirty="0"/>
            <a:t>Methods</a:t>
          </a:r>
        </a:p>
      </dgm:t>
    </dgm:pt>
    <dgm:pt modelId="{C2B68755-6225-C549-9ED7-F8538430798D}" type="parTrans" cxnId="{D0A7B184-91C1-E341-940B-7FEEF68093BD}">
      <dgm:prSet/>
      <dgm:spPr/>
      <dgm:t>
        <a:bodyPr/>
        <a:lstStyle/>
        <a:p>
          <a:endParaRPr lang="en-US"/>
        </a:p>
      </dgm:t>
    </dgm:pt>
    <dgm:pt modelId="{04C17C9E-FE5C-9745-A806-D372F5722BBE}" type="sibTrans" cxnId="{D0A7B184-91C1-E341-940B-7FEEF68093BD}">
      <dgm:prSet/>
      <dgm:spPr/>
      <dgm:t>
        <a:bodyPr/>
        <a:lstStyle/>
        <a:p>
          <a:endParaRPr lang="en-US"/>
        </a:p>
      </dgm:t>
    </dgm:pt>
    <dgm:pt modelId="{2813FCB9-A0F6-5E44-9184-D5DE81D4CA43}">
      <dgm:prSet phldrT="[Text]"/>
      <dgm:spPr/>
      <dgm:t>
        <a:bodyPr/>
        <a:lstStyle/>
        <a:p>
          <a:r>
            <a:rPr lang="en-US" dirty="0"/>
            <a:t>Variables</a:t>
          </a:r>
        </a:p>
      </dgm:t>
    </dgm:pt>
    <dgm:pt modelId="{9FD5E5EB-4B3E-4244-9D08-0C6B18E0A29A}" type="parTrans" cxnId="{C6E141C8-C190-C747-949F-79119DE118AC}">
      <dgm:prSet/>
      <dgm:spPr/>
      <dgm:t>
        <a:bodyPr/>
        <a:lstStyle/>
        <a:p>
          <a:endParaRPr lang="en-US"/>
        </a:p>
      </dgm:t>
    </dgm:pt>
    <dgm:pt modelId="{968D10D4-C36C-BB44-8D5E-6458AE549C2C}" type="sibTrans" cxnId="{C6E141C8-C190-C747-949F-79119DE118AC}">
      <dgm:prSet/>
      <dgm:spPr/>
      <dgm:t>
        <a:bodyPr/>
        <a:lstStyle/>
        <a:p>
          <a:endParaRPr lang="en-US"/>
        </a:p>
      </dgm:t>
    </dgm:pt>
    <dgm:pt modelId="{3C4B876B-9589-204C-AECA-ADA8B4602AA1}">
      <dgm:prSet phldrT="[Text]"/>
      <dgm:spPr/>
      <dgm:t>
        <a:bodyPr/>
        <a:lstStyle/>
        <a:p>
          <a:r>
            <a:rPr lang="en-US" dirty="0"/>
            <a:t>Describe the object</a:t>
          </a:r>
        </a:p>
      </dgm:t>
    </dgm:pt>
    <dgm:pt modelId="{C6E1105A-DAA2-414F-94BB-108AF5E22541}" type="parTrans" cxnId="{55167F17-1DBD-E944-AC56-CFA6CDD9EC33}">
      <dgm:prSet/>
      <dgm:spPr/>
      <dgm:t>
        <a:bodyPr/>
        <a:lstStyle/>
        <a:p>
          <a:endParaRPr lang="en-US"/>
        </a:p>
      </dgm:t>
    </dgm:pt>
    <dgm:pt modelId="{7B97ECC5-E233-704C-A298-0817C9AE135C}" type="sibTrans" cxnId="{55167F17-1DBD-E944-AC56-CFA6CDD9EC33}">
      <dgm:prSet/>
      <dgm:spPr/>
      <dgm:t>
        <a:bodyPr/>
        <a:lstStyle/>
        <a:p>
          <a:endParaRPr lang="en-US"/>
        </a:p>
      </dgm:t>
    </dgm:pt>
    <dgm:pt modelId="{51814EE8-5E77-D24B-BE39-74DB23AF95B5}">
      <dgm:prSet phldrT="[Text]"/>
      <dgm:spPr/>
      <dgm:t>
        <a:bodyPr/>
        <a:lstStyle/>
        <a:p>
          <a:r>
            <a:rPr lang="en-US" dirty="0"/>
            <a:t>Functions</a:t>
          </a:r>
        </a:p>
      </dgm:t>
    </dgm:pt>
    <dgm:pt modelId="{62CF92A5-2081-D348-B589-D88F7DEB9D96}" type="parTrans" cxnId="{AD3F1CF8-5AF4-CC4A-979A-D4CC9809C5ED}">
      <dgm:prSet/>
      <dgm:spPr/>
      <dgm:t>
        <a:bodyPr/>
        <a:lstStyle/>
        <a:p>
          <a:endParaRPr lang="en-US"/>
        </a:p>
      </dgm:t>
    </dgm:pt>
    <dgm:pt modelId="{B74B32FD-EC98-664D-9598-23BBBE3AD294}" type="sibTrans" cxnId="{AD3F1CF8-5AF4-CC4A-979A-D4CC9809C5ED}">
      <dgm:prSet/>
      <dgm:spPr/>
      <dgm:t>
        <a:bodyPr/>
        <a:lstStyle/>
        <a:p>
          <a:endParaRPr lang="en-US"/>
        </a:p>
      </dgm:t>
    </dgm:pt>
    <dgm:pt modelId="{6BFCF4E3-C4C0-AC4E-A712-B7C86F0EE2B6}">
      <dgm:prSet phldrT="[Text]"/>
      <dgm:spPr/>
      <dgm:t>
        <a:bodyPr/>
        <a:lstStyle/>
        <a:p>
          <a:r>
            <a:rPr lang="en-US" dirty="0"/>
            <a:t>Compute values</a:t>
          </a:r>
        </a:p>
      </dgm:t>
    </dgm:pt>
    <dgm:pt modelId="{0C0D21DC-5C4E-5947-A06A-ED4F618B9739}" type="parTrans" cxnId="{878FD1B7-6E43-6F40-8170-761B2C3204B8}">
      <dgm:prSet/>
      <dgm:spPr/>
      <dgm:t>
        <a:bodyPr/>
        <a:lstStyle/>
        <a:p>
          <a:endParaRPr lang="en-US"/>
        </a:p>
      </dgm:t>
    </dgm:pt>
    <dgm:pt modelId="{31E91800-F53D-8448-BD92-48753981A5F1}" type="sibTrans" cxnId="{878FD1B7-6E43-6F40-8170-761B2C3204B8}">
      <dgm:prSet/>
      <dgm:spPr/>
      <dgm:t>
        <a:bodyPr/>
        <a:lstStyle/>
        <a:p>
          <a:endParaRPr lang="en-US"/>
        </a:p>
      </dgm:t>
    </dgm:pt>
    <dgm:pt modelId="{E0B88B7D-7C9D-744D-AD38-FDEA480B0B84}">
      <dgm:prSet phldrT="[Text]"/>
      <dgm:spPr/>
      <dgm:t>
        <a:bodyPr/>
        <a:lstStyle/>
        <a:p>
          <a:r>
            <a:rPr lang="en-US" dirty="0"/>
            <a:t>Alter the object</a:t>
          </a:r>
        </a:p>
      </dgm:t>
    </dgm:pt>
    <dgm:pt modelId="{FCDF9798-5E24-884B-AA8E-5323C964B1A2}" type="parTrans" cxnId="{ADFB26B7-D85A-3047-87B9-1411E89917E8}">
      <dgm:prSet/>
      <dgm:spPr/>
      <dgm:t>
        <a:bodyPr/>
        <a:lstStyle/>
        <a:p>
          <a:endParaRPr lang="en-US"/>
        </a:p>
      </dgm:t>
    </dgm:pt>
    <dgm:pt modelId="{65CC9B84-6F4A-6E4D-B01B-BB04003A0A2B}" type="sibTrans" cxnId="{ADFB26B7-D85A-3047-87B9-1411E89917E8}">
      <dgm:prSet/>
      <dgm:spPr/>
      <dgm:t>
        <a:bodyPr/>
        <a:lstStyle/>
        <a:p>
          <a:endParaRPr lang="en-US"/>
        </a:p>
      </dgm:t>
    </dgm:pt>
    <dgm:pt modelId="{558A21B2-204E-F946-BFB5-E1CB58211EAC}" type="pres">
      <dgm:prSet presAssocID="{972C692C-1226-5147-BF7B-A7732E227493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9C7DD201-59A4-8046-8A8D-1BA7E380985A}" type="pres">
      <dgm:prSet presAssocID="{972C692C-1226-5147-BF7B-A7732E227493}" presName="outerBox" presStyleCnt="0"/>
      <dgm:spPr/>
    </dgm:pt>
    <dgm:pt modelId="{CE3C121E-695E-C04C-9734-843E9A8217C1}" type="pres">
      <dgm:prSet presAssocID="{972C692C-1226-5147-BF7B-A7732E227493}" presName="outerBoxParent" presStyleLbl="node1" presStyleIdx="0" presStyleCnt="1"/>
      <dgm:spPr/>
    </dgm:pt>
    <dgm:pt modelId="{C8E9AF62-8386-644C-B82A-22B982A9FA1E}" type="pres">
      <dgm:prSet presAssocID="{972C692C-1226-5147-BF7B-A7732E227493}" presName="outerBoxChildren" presStyleCnt="0"/>
      <dgm:spPr/>
    </dgm:pt>
    <dgm:pt modelId="{7A39EBF9-7974-3343-8E78-D1FD7F5BFD97}" type="pres">
      <dgm:prSet presAssocID="{965FBD12-6D82-1746-8FA4-93E78E91847E}" presName="oChild" presStyleLbl="fgAcc1" presStyleIdx="0" presStyleCnt="2">
        <dgm:presLayoutVars>
          <dgm:bulletEnabled val="1"/>
        </dgm:presLayoutVars>
      </dgm:prSet>
      <dgm:spPr/>
    </dgm:pt>
    <dgm:pt modelId="{656BDA96-18FE-804B-9690-9B684C0EADBB}" type="pres">
      <dgm:prSet presAssocID="{BA32E36A-4AC0-3E47-BF0D-91E7DD9A1495}" presName="outerSibTrans" presStyleCnt="0"/>
      <dgm:spPr/>
    </dgm:pt>
    <dgm:pt modelId="{B92CD193-B328-3C46-9E87-1CD68ADB3BE1}" type="pres">
      <dgm:prSet presAssocID="{92B7EF97-CA22-E340-96C2-6C46B66E9FB4}" presName="oChild" presStyleLbl="fgAcc1" presStyleIdx="1" presStyleCnt="2">
        <dgm:presLayoutVars>
          <dgm:bulletEnabled val="1"/>
        </dgm:presLayoutVars>
      </dgm:prSet>
      <dgm:spPr/>
    </dgm:pt>
  </dgm:ptLst>
  <dgm:cxnLst>
    <dgm:cxn modelId="{55167F17-1DBD-E944-AC56-CFA6CDD9EC33}" srcId="{965FBD12-6D82-1746-8FA4-93E78E91847E}" destId="{3C4B876B-9589-204C-AECA-ADA8B4602AA1}" srcOrd="1" destOrd="0" parTransId="{C6E1105A-DAA2-414F-94BB-108AF5E22541}" sibTransId="{7B97ECC5-E233-704C-A298-0817C9AE135C}"/>
    <dgm:cxn modelId="{211DC536-4192-984E-8CBF-E438B8D2284A}" type="presOf" srcId="{965FBD12-6D82-1746-8FA4-93E78E91847E}" destId="{7A39EBF9-7974-3343-8E78-D1FD7F5BFD97}" srcOrd="0" destOrd="0" presId="urn:microsoft.com/office/officeart/2005/8/layout/target2"/>
    <dgm:cxn modelId="{93F6903E-7BE3-B045-90E2-791EB9A6BCC7}" type="presOf" srcId="{E0B88B7D-7C9D-744D-AD38-FDEA480B0B84}" destId="{B92CD193-B328-3C46-9E87-1CD68ADB3BE1}" srcOrd="0" destOrd="3" presId="urn:microsoft.com/office/officeart/2005/8/layout/target2"/>
    <dgm:cxn modelId="{CCDEFA41-62D0-4F40-A2BC-5969D82996C9}" type="presOf" srcId="{CBAFD553-9A72-0044-A056-37DD8C8FD20B}" destId="{CE3C121E-695E-C04C-9734-843E9A8217C1}" srcOrd="0" destOrd="0" presId="urn:microsoft.com/office/officeart/2005/8/layout/target2"/>
    <dgm:cxn modelId="{EFC81958-592C-F649-A211-F6563D70F6BC}" type="presOf" srcId="{972C692C-1226-5147-BF7B-A7732E227493}" destId="{558A21B2-204E-F946-BFB5-E1CB58211EAC}" srcOrd="0" destOrd="0" presId="urn:microsoft.com/office/officeart/2005/8/layout/target2"/>
    <dgm:cxn modelId="{7A089864-DC13-FC43-BFEA-745C917F865D}" type="presOf" srcId="{51814EE8-5E77-D24B-BE39-74DB23AF95B5}" destId="{B92CD193-B328-3C46-9E87-1CD68ADB3BE1}" srcOrd="0" destOrd="1" presId="urn:microsoft.com/office/officeart/2005/8/layout/target2"/>
    <dgm:cxn modelId="{194BEF6B-7DF8-B746-8314-C424D3F0A5D7}" srcId="{CBAFD553-9A72-0044-A056-37DD8C8FD20B}" destId="{965FBD12-6D82-1746-8FA4-93E78E91847E}" srcOrd="0" destOrd="0" parTransId="{F6127E4F-AABA-BF4E-A1A1-5B50BEB5DCA0}" sibTransId="{BA32E36A-4AC0-3E47-BF0D-91E7DD9A1495}"/>
    <dgm:cxn modelId="{D0A7B184-91C1-E341-940B-7FEEF68093BD}" srcId="{CBAFD553-9A72-0044-A056-37DD8C8FD20B}" destId="{92B7EF97-CA22-E340-96C2-6C46B66E9FB4}" srcOrd="1" destOrd="0" parTransId="{C2B68755-6225-C549-9ED7-F8538430798D}" sibTransId="{04C17C9E-FE5C-9745-A806-D372F5722BBE}"/>
    <dgm:cxn modelId="{E375AB87-D00C-8C43-B372-FA463B929E49}" srcId="{972C692C-1226-5147-BF7B-A7732E227493}" destId="{CBAFD553-9A72-0044-A056-37DD8C8FD20B}" srcOrd="0" destOrd="0" parTransId="{CF44CC54-1FBB-464B-9B2D-4BBF6ECBAF52}" sibTransId="{E2228453-834E-E149-8B7F-26EEAC752654}"/>
    <dgm:cxn modelId="{796B9D9C-369B-9843-A192-46CEBDD1DD25}" type="presOf" srcId="{2813FCB9-A0F6-5E44-9184-D5DE81D4CA43}" destId="{7A39EBF9-7974-3343-8E78-D1FD7F5BFD97}" srcOrd="0" destOrd="1" presId="urn:microsoft.com/office/officeart/2005/8/layout/target2"/>
    <dgm:cxn modelId="{ADFB26B7-D85A-3047-87B9-1411E89917E8}" srcId="{92B7EF97-CA22-E340-96C2-6C46B66E9FB4}" destId="{E0B88B7D-7C9D-744D-AD38-FDEA480B0B84}" srcOrd="2" destOrd="0" parTransId="{FCDF9798-5E24-884B-AA8E-5323C964B1A2}" sibTransId="{65CC9B84-6F4A-6E4D-B01B-BB04003A0A2B}"/>
    <dgm:cxn modelId="{878FD1B7-6E43-6F40-8170-761B2C3204B8}" srcId="{92B7EF97-CA22-E340-96C2-6C46B66E9FB4}" destId="{6BFCF4E3-C4C0-AC4E-A712-B7C86F0EE2B6}" srcOrd="1" destOrd="0" parTransId="{0C0D21DC-5C4E-5947-A06A-ED4F618B9739}" sibTransId="{31E91800-F53D-8448-BD92-48753981A5F1}"/>
    <dgm:cxn modelId="{C6E141C8-C190-C747-949F-79119DE118AC}" srcId="{965FBD12-6D82-1746-8FA4-93E78E91847E}" destId="{2813FCB9-A0F6-5E44-9184-D5DE81D4CA43}" srcOrd="0" destOrd="0" parTransId="{9FD5E5EB-4B3E-4244-9D08-0C6B18E0A29A}" sibTransId="{968D10D4-C36C-BB44-8D5E-6458AE549C2C}"/>
    <dgm:cxn modelId="{255B1DE8-4927-AF4A-9A10-76FDBB3ADF06}" type="presOf" srcId="{92B7EF97-CA22-E340-96C2-6C46B66E9FB4}" destId="{B92CD193-B328-3C46-9E87-1CD68ADB3BE1}" srcOrd="0" destOrd="0" presId="urn:microsoft.com/office/officeart/2005/8/layout/target2"/>
    <dgm:cxn modelId="{8F4882EF-D1DC-C442-90E9-35A97D2AB7A6}" type="presOf" srcId="{6BFCF4E3-C4C0-AC4E-A712-B7C86F0EE2B6}" destId="{B92CD193-B328-3C46-9E87-1CD68ADB3BE1}" srcOrd="0" destOrd="2" presId="urn:microsoft.com/office/officeart/2005/8/layout/target2"/>
    <dgm:cxn modelId="{AD3F1CF8-5AF4-CC4A-979A-D4CC9809C5ED}" srcId="{92B7EF97-CA22-E340-96C2-6C46B66E9FB4}" destId="{51814EE8-5E77-D24B-BE39-74DB23AF95B5}" srcOrd="0" destOrd="0" parTransId="{62CF92A5-2081-D348-B589-D88F7DEB9D96}" sibTransId="{B74B32FD-EC98-664D-9598-23BBBE3AD294}"/>
    <dgm:cxn modelId="{765FF2FD-AEAE-A44E-AB98-4170E55B5077}" type="presOf" srcId="{3C4B876B-9589-204C-AECA-ADA8B4602AA1}" destId="{7A39EBF9-7974-3343-8E78-D1FD7F5BFD97}" srcOrd="0" destOrd="2" presId="urn:microsoft.com/office/officeart/2005/8/layout/target2"/>
    <dgm:cxn modelId="{01A5765F-024B-0A42-B70A-A90AB43B7AA2}" type="presParOf" srcId="{558A21B2-204E-F946-BFB5-E1CB58211EAC}" destId="{9C7DD201-59A4-8046-8A8D-1BA7E380985A}" srcOrd="0" destOrd="0" presId="urn:microsoft.com/office/officeart/2005/8/layout/target2"/>
    <dgm:cxn modelId="{A96AD5F6-7562-C143-93A8-0FD661F55B0A}" type="presParOf" srcId="{9C7DD201-59A4-8046-8A8D-1BA7E380985A}" destId="{CE3C121E-695E-C04C-9734-843E9A8217C1}" srcOrd="0" destOrd="0" presId="urn:microsoft.com/office/officeart/2005/8/layout/target2"/>
    <dgm:cxn modelId="{85AC3497-5BAC-F548-9E17-FA4EBDCC9BBD}" type="presParOf" srcId="{9C7DD201-59A4-8046-8A8D-1BA7E380985A}" destId="{C8E9AF62-8386-644C-B82A-22B982A9FA1E}" srcOrd="1" destOrd="0" presId="urn:microsoft.com/office/officeart/2005/8/layout/target2"/>
    <dgm:cxn modelId="{AE65D098-0252-B943-BCAD-D30B86E375C7}" type="presParOf" srcId="{C8E9AF62-8386-644C-B82A-22B982A9FA1E}" destId="{7A39EBF9-7974-3343-8E78-D1FD7F5BFD97}" srcOrd="0" destOrd="0" presId="urn:microsoft.com/office/officeart/2005/8/layout/target2"/>
    <dgm:cxn modelId="{1906225F-3925-7548-8C5C-23A56739BCDF}" type="presParOf" srcId="{C8E9AF62-8386-644C-B82A-22B982A9FA1E}" destId="{656BDA96-18FE-804B-9690-9B684C0EADBB}" srcOrd="1" destOrd="0" presId="urn:microsoft.com/office/officeart/2005/8/layout/target2"/>
    <dgm:cxn modelId="{7C80D90C-CA44-E745-AFE9-CA2DBF75C269}" type="presParOf" srcId="{C8E9AF62-8386-644C-B82A-22B982A9FA1E}" destId="{B92CD193-B328-3C46-9E87-1CD68ADB3BE1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2C692C-1226-5147-BF7B-A7732E227493}" type="doc">
      <dgm:prSet loTypeId="urn:microsoft.com/office/officeart/2005/8/layout/lProcess2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BAFD553-9A72-0044-A056-37DD8C8FD20B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Car</a:t>
          </a:r>
        </a:p>
      </dgm:t>
    </dgm:pt>
    <dgm:pt modelId="{CF44CC54-1FBB-464B-9B2D-4BBF6ECBAF52}" type="parTrans" cxnId="{E375AB87-D00C-8C43-B372-FA463B929E49}">
      <dgm:prSet/>
      <dgm:spPr/>
      <dgm:t>
        <a:bodyPr/>
        <a:lstStyle/>
        <a:p>
          <a:endParaRPr lang="en-US"/>
        </a:p>
      </dgm:t>
    </dgm:pt>
    <dgm:pt modelId="{E2228453-834E-E149-8B7F-26EEAC752654}" type="sibTrans" cxnId="{E375AB87-D00C-8C43-B372-FA463B929E49}">
      <dgm:prSet/>
      <dgm:spPr/>
      <dgm:t>
        <a:bodyPr/>
        <a:lstStyle/>
        <a:p>
          <a:endParaRPr lang="en-US"/>
        </a:p>
      </dgm:t>
    </dgm:pt>
    <dgm:pt modelId="{965FBD12-6D82-1746-8FA4-93E78E91847E}">
      <dgm:prSet phldrT="[Text]"/>
      <dgm:spPr/>
      <dgm:t>
        <a:bodyPr/>
        <a:lstStyle/>
        <a:p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colour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6127E4F-AABA-BF4E-A1A1-5B50BEB5DCA0}" type="parTrans" cxnId="{194BEF6B-7DF8-B746-8314-C424D3F0A5D7}">
      <dgm:prSet/>
      <dgm:spPr/>
      <dgm:t>
        <a:bodyPr/>
        <a:lstStyle/>
        <a:p>
          <a:endParaRPr lang="en-US"/>
        </a:p>
      </dgm:t>
    </dgm:pt>
    <dgm:pt modelId="{BA32E36A-4AC0-3E47-BF0D-91E7DD9A1495}" type="sibTrans" cxnId="{194BEF6B-7DF8-B746-8314-C424D3F0A5D7}">
      <dgm:prSet/>
      <dgm:spPr/>
      <dgm:t>
        <a:bodyPr/>
        <a:lstStyle/>
        <a:p>
          <a:endParaRPr lang="en-US"/>
        </a:p>
      </dgm:t>
    </dgm:pt>
    <dgm:pt modelId="{CF832302-A853-D648-85B0-12A448944C35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year</a:t>
          </a:r>
        </a:p>
      </dgm:t>
    </dgm:pt>
    <dgm:pt modelId="{1C466F17-AAB8-4E47-820A-7BB97286297B}" type="parTrans" cxnId="{C6AF2630-245F-CB4D-B1B4-B26720889501}">
      <dgm:prSet/>
      <dgm:spPr/>
      <dgm:t>
        <a:bodyPr/>
        <a:lstStyle/>
        <a:p>
          <a:endParaRPr lang="en-US"/>
        </a:p>
      </dgm:t>
    </dgm:pt>
    <dgm:pt modelId="{DFF05A53-3463-E847-A98B-6D3207C05B87}" type="sibTrans" cxnId="{C6AF2630-245F-CB4D-B1B4-B26720889501}">
      <dgm:prSet/>
      <dgm:spPr/>
      <dgm:t>
        <a:bodyPr/>
        <a:lstStyle/>
        <a:p>
          <a:endParaRPr lang="en-US"/>
        </a:p>
      </dgm:t>
    </dgm:pt>
    <dgm:pt modelId="{7D23F7EC-F691-ED43-B0A2-0538EDB76747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model</a:t>
          </a:r>
        </a:p>
      </dgm:t>
    </dgm:pt>
    <dgm:pt modelId="{DCD64870-3B40-4A4C-8E48-4C908A60BA03}" type="parTrans" cxnId="{77B5DD34-8516-1843-B2D4-B02E03B9C16B}">
      <dgm:prSet/>
      <dgm:spPr/>
      <dgm:t>
        <a:bodyPr/>
        <a:lstStyle/>
        <a:p>
          <a:endParaRPr lang="en-US"/>
        </a:p>
      </dgm:t>
    </dgm:pt>
    <dgm:pt modelId="{C13A47CD-8E53-5546-98C2-C564E065A67D}" type="sibTrans" cxnId="{77B5DD34-8516-1843-B2D4-B02E03B9C16B}">
      <dgm:prSet/>
      <dgm:spPr/>
      <dgm:t>
        <a:bodyPr/>
        <a:lstStyle/>
        <a:p>
          <a:endParaRPr lang="en-US"/>
        </a:p>
      </dgm:t>
    </dgm:pt>
    <dgm:pt modelId="{E8243991-8694-E342-B60B-C494F558A8E1}">
      <dgm:prSet phldrT="[Text]"/>
      <dgm:spPr/>
      <dgm:t>
        <a:bodyPr/>
        <a:lstStyle/>
        <a:p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turn_on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()</a:t>
          </a:r>
        </a:p>
      </dgm:t>
    </dgm:pt>
    <dgm:pt modelId="{C462DE08-F97E-E343-BF77-34946E1991CC}" type="parTrans" cxnId="{35BC71C6-8374-2B47-A346-9A9648E89214}">
      <dgm:prSet/>
      <dgm:spPr/>
      <dgm:t>
        <a:bodyPr/>
        <a:lstStyle/>
        <a:p>
          <a:endParaRPr lang="en-US"/>
        </a:p>
      </dgm:t>
    </dgm:pt>
    <dgm:pt modelId="{348B47B1-B26E-E644-A5A2-BED87C81AC42}" type="sibTrans" cxnId="{35BC71C6-8374-2B47-A346-9A9648E89214}">
      <dgm:prSet/>
      <dgm:spPr/>
      <dgm:t>
        <a:bodyPr/>
        <a:lstStyle/>
        <a:p>
          <a:endParaRPr lang="en-US"/>
        </a:p>
      </dgm:t>
    </dgm:pt>
    <dgm:pt modelId="{4386D266-DDEF-994B-9E26-AF1BCF713598}">
      <dgm:prSet phldrT="[Text]"/>
      <dgm:spPr/>
      <dgm:t>
        <a:bodyPr/>
        <a:lstStyle/>
        <a:p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turn_off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()</a:t>
          </a:r>
        </a:p>
      </dgm:t>
    </dgm:pt>
    <dgm:pt modelId="{6F99EDCB-894E-7D41-966D-4DBF91D0D90D}" type="parTrans" cxnId="{7A176018-2510-D741-9B01-64D50658C001}">
      <dgm:prSet/>
      <dgm:spPr/>
      <dgm:t>
        <a:bodyPr/>
        <a:lstStyle/>
        <a:p>
          <a:endParaRPr lang="en-US"/>
        </a:p>
      </dgm:t>
    </dgm:pt>
    <dgm:pt modelId="{ACF07668-300F-014A-A625-E47955827660}" type="sibTrans" cxnId="{7A176018-2510-D741-9B01-64D50658C001}">
      <dgm:prSet/>
      <dgm:spPr/>
      <dgm:t>
        <a:bodyPr/>
        <a:lstStyle/>
        <a:p>
          <a:endParaRPr lang="en-US"/>
        </a:p>
      </dgm:t>
    </dgm:pt>
    <dgm:pt modelId="{2BA54D25-E83A-3A43-9EF4-FCE99DA3C4C7}">
      <dgm:prSet phldrT="[Text]"/>
      <dgm:spPr/>
      <dgm:t>
        <a:bodyPr/>
        <a:lstStyle/>
        <a:p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change_gear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()</a:t>
          </a:r>
        </a:p>
      </dgm:t>
    </dgm:pt>
    <dgm:pt modelId="{452EEFCB-EAD0-1C48-8AC1-089963715B76}" type="parTrans" cxnId="{311458BF-BAB6-7848-BCD3-54386E6EFC85}">
      <dgm:prSet/>
      <dgm:spPr/>
      <dgm:t>
        <a:bodyPr/>
        <a:lstStyle/>
        <a:p>
          <a:endParaRPr lang="en-US"/>
        </a:p>
      </dgm:t>
    </dgm:pt>
    <dgm:pt modelId="{5FCCB321-18B8-E04A-932E-8750372D7B5D}" type="sibTrans" cxnId="{311458BF-BAB6-7848-BCD3-54386E6EFC85}">
      <dgm:prSet/>
      <dgm:spPr/>
      <dgm:t>
        <a:bodyPr/>
        <a:lstStyle/>
        <a:p>
          <a:endParaRPr lang="en-US"/>
        </a:p>
      </dgm:t>
    </dgm:pt>
    <dgm:pt modelId="{D0A6ED92-2339-7545-9F7E-42086D0350B3}">
      <dgm:prSet phldrT="[Text]"/>
      <dgm:spPr/>
      <dgm:t>
        <a:bodyPr/>
        <a:lstStyle/>
        <a:p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toggle_headlights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()</a:t>
          </a:r>
        </a:p>
      </dgm:t>
    </dgm:pt>
    <dgm:pt modelId="{77342A69-8A90-2C42-A8BA-4D14B2D5787C}" type="parTrans" cxnId="{8B8E4C64-3922-D447-82DD-5AACB9A133AF}">
      <dgm:prSet/>
      <dgm:spPr/>
      <dgm:t>
        <a:bodyPr/>
        <a:lstStyle/>
        <a:p>
          <a:endParaRPr lang="en-US"/>
        </a:p>
      </dgm:t>
    </dgm:pt>
    <dgm:pt modelId="{1A412E52-A42A-1D41-8B1C-01748ADF1AC4}" type="sibTrans" cxnId="{8B8E4C64-3922-D447-82DD-5AACB9A133AF}">
      <dgm:prSet/>
      <dgm:spPr/>
      <dgm:t>
        <a:bodyPr/>
        <a:lstStyle/>
        <a:p>
          <a:endParaRPr lang="en-US"/>
        </a:p>
      </dgm:t>
    </dgm:pt>
    <dgm:pt modelId="{A6DBF88D-345B-B54F-96A5-B17AE0144475}" type="pres">
      <dgm:prSet presAssocID="{972C692C-1226-5147-BF7B-A7732E227493}" presName="theList" presStyleCnt="0">
        <dgm:presLayoutVars>
          <dgm:dir/>
          <dgm:animLvl val="lvl"/>
          <dgm:resizeHandles val="exact"/>
        </dgm:presLayoutVars>
      </dgm:prSet>
      <dgm:spPr/>
    </dgm:pt>
    <dgm:pt modelId="{842D8688-F75D-6C47-982D-A055DC878724}" type="pres">
      <dgm:prSet presAssocID="{CBAFD553-9A72-0044-A056-37DD8C8FD20B}" presName="compNode" presStyleCnt="0"/>
      <dgm:spPr/>
    </dgm:pt>
    <dgm:pt modelId="{CAD4396B-1D85-8B4E-9AC8-3A0529DBC346}" type="pres">
      <dgm:prSet presAssocID="{CBAFD553-9A72-0044-A056-37DD8C8FD20B}" presName="aNode" presStyleLbl="bgShp" presStyleIdx="0" presStyleCnt="1" custLinFactNeighborX="900" custLinFactNeighborY="2844"/>
      <dgm:spPr/>
    </dgm:pt>
    <dgm:pt modelId="{AADC1989-23DB-E54D-85F6-786E9D7D59F0}" type="pres">
      <dgm:prSet presAssocID="{CBAFD553-9A72-0044-A056-37DD8C8FD20B}" presName="textNode" presStyleLbl="bgShp" presStyleIdx="0" presStyleCnt="1"/>
      <dgm:spPr/>
    </dgm:pt>
    <dgm:pt modelId="{FE2A951F-7A0E-914C-8121-C19894DE1C1A}" type="pres">
      <dgm:prSet presAssocID="{CBAFD553-9A72-0044-A056-37DD8C8FD20B}" presName="compChildNode" presStyleCnt="0"/>
      <dgm:spPr/>
    </dgm:pt>
    <dgm:pt modelId="{165DC9A6-575F-FC48-9C74-BAE284819707}" type="pres">
      <dgm:prSet presAssocID="{CBAFD553-9A72-0044-A056-37DD8C8FD20B}" presName="theInnerList" presStyleCnt="0"/>
      <dgm:spPr/>
    </dgm:pt>
    <dgm:pt modelId="{FCBF78FF-326B-8741-89A2-A2674F9CE3A1}" type="pres">
      <dgm:prSet presAssocID="{965FBD12-6D82-1746-8FA4-93E78E91847E}" presName="childNode" presStyleLbl="node1" presStyleIdx="0" presStyleCnt="7">
        <dgm:presLayoutVars>
          <dgm:bulletEnabled val="1"/>
        </dgm:presLayoutVars>
      </dgm:prSet>
      <dgm:spPr/>
    </dgm:pt>
    <dgm:pt modelId="{33460761-42A0-FD4C-B8E1-A5DB4BA5B2F7}" type="pres">
      <dgm:prSet presAssocID="{965FBD12-6D82-1746-8FA4-93E78E91847E}" presName="aSpace2" presStyleCnt="0"/>
      <dgm:spPr/>
    </dgm:pt>
    <dgm:pt modelId="{585BB1C5-AFA3-2940-84C0-6E627D1B0736}" type="pres">
      <dgm:prSet presAssocID="{CF832302-A853-D648-85B0-12A448944C35}" presName="childNode" presStyleLbl="node1" presStyleIdx="1" presStyleCnt="7">
        <dgm:presLayoutVars>
          <dgm:bulletEnabled val="1"/>
        </dgm:presLayoutVars>
      </dgm:prSet>
      <dgm:spPr/>
    </dgm:pt>
    <dgm:pt modelId="{8DB3384F-2B7D-D641-AB6E-2A20B0B9B1EE}" type="pres">
      <dgm:prSet presAssocID="{CF832302-A853-D648-85B0-12A448944C35}" presName="aSpace2" presStyleCnt="0"/>
      <dgm:spPr/>
    </dgm:pt>
    <dgm:pt modelId="{965BE987-5FE5-1E4C-871B-6F78971E3F85}" type="pres">
      <dgm:prSet presAssocID="{7D23F7EC-F691-ED43-B0A2-0538EDB76747}" presName="childNode" presStyleLbl="node1" presStyleIdx="2" presStyleCnt="7">
        <dgm:presLayoutVars>
          <dgm:bulletEnabled val="1"/>
        </dgm:presLayoutVars>
      </dgm:prSet>
      <dgm:spPr/>
    </dgm:pt>
    <dgm:pt modelId="{A3A498C5-162A-0A48-81D4-E11366FC29C7}" type="pres">
      <dgm:prSet presAssocID="{7D23F7EC-F691-ED43-B0A2-0538EDB76747}" presName="aSpace2" presStyleCnt="0"/>
      <dgm:spPr/>
    </dgm:pt>
    <dgm:pt modelId="{D1EC73EE-2497-C243-9F1B-88DB577FB3C3}" type="pres">
      <dgm:prSet presAssocID="{E8243991-8694-E342-B60B-C494F558A8E1}" presName="childNode" presStyleLbl="node1" presStyleIdx="3" presStyleCnt="7">
        <dgm:presLayoutVars>
          <dgm:bulletEnabled val="1"/>
        </dgm:presLayoutVars>
      </dgm:prSet>
      <dgm:spPr/>
    </dgm:pt>
    <dgm:pt modelId="{5F41420E-9B93-3E41-A590-9724B79410A2}" type="pres">
      <dgm:prSet presAssocID="{E8243991-8694-E342-B60B-C494F558A8E1}" presName="aSpace2" presStyleCnt="0"/>
      <dgm:spPr/>
    </dgm:pt>
    <dgm:pt modelId="{D5F09AC6-3548-A74E-9581-A310B5FC1667}" type="pres">
      <dgm:prSet presAssocID="{4386D266-DDEF-994B-9E26-AF1BCF713598}" presName="childNode" presStyleLbl="node1" presStyleIdx="4" presStyleCnt="7">
        <dgm:presLayoutVars>
          <dgm:bulletEnabled val="1"/>
        </dgm:presLayoutVars>
      </dgm:prSet>
      <dgm:spPr/>
    </dgm:pt>
    <dgm:pt modelId="{C3B68F37-5149-BC43-BCCC-E3DFF763A1A3}" type="pres">
      <dgm:prSet presAssocID="{4386D266-DDEF-994B-9E26-AF1BCF713598}" presName="aSpace2" presStyleCnt="0"/>
      <dgm:spPr/>
    </dgm:pt>
    <dgm:pt modelId="{9A84ABAF-56F8-7440-9998-E10D91D28703}" type="pres">
      <dgm:prSet presAssocID="{2BA54D25-E83A-3A43-9EF4-FCE99DA3C4C7}" presName="childNode" presStyleLbl="node1" presStyleIdx="5" presStyleCnt="7">
        <dgm:presLayoutVars>
          <dgm:bulletEnabled val="1"/>
        </dgm:presLayoutVars>
      </dgm:prSet>
      <dgm:spPr/>
    </dgm:pt>
    <dgm:pt modelId="{AD92AADC-FDD4-A247-B1E2-AEAB4D34D4CC}" type="pres">
      <dgm:prSet presAssocID="{2BA54D25-E83A-3A43-9EF4-FCE99DA3C4C7}" presName="aSpace2" presStyleCnt="0"/>
      <dgm:spPr/>
    </dgm:pt>
    <dgm:pt modelId="{C4F4684B-4AEE-684F-A49D-AE880015C97B}" type="pres">
      <dgm:prSet presAssocID="{D0A6ED92-2339-7545-9F7E-42086D0350B3}" presName="childNode" presStyleLbl="node1" presStyleIdx="6" presStyleCnt="7">
        <dgm:presLayoutVars>
          <dgm:bulletEnabled val="1"/>
        </dgm:presLayoutVars>
      </dgm:prSet>
      <dgm:spPr/>
    </dgm:pt>
  </dgm:ptLst>
  <dgm:cxnLst>
    <dgm:cxn modelId="{79DF4910-C377-5B40-92A1-EFC41B12E6FB}" type="presOf" srcId="{4386D266-DDEF-994B-9E26-AF1BCF713598}" destId="{D5F09AC6-3548-A74E-9581-A310B5FC1667}" srcOrd="0" destOrd="0" presId="urn:microsoft.com/office/officeart/2005/8/layout/lProcess2"/>
    <dgm:cxn modelId="{7A176018-2510-D741-9B01-64D50658C001}" srcId="{CBAFD553-9A72-0044-A056-37DD8C8FD20B}" destId="{4386D266-DDEF-994B-9E26-AF1BCF713598}" srcOrd="4" destOrd="0" parTransId="{6F99EDCB-894E-7D41-966D-4DBF91D0D90D}" sibTransId="{ACF07668-300F-014A-A625-E47955827660}"/>
    <dgm:cxn modelId="{C6AF2630-245F-CB4D-B1B4-B26720889501}" srcId="{CBAFD553-9A72-0044-A056-37DD8C8FD20B}" destId="{CF832302-A853-D648-85B0-12A448944C35}" srcOrd="1" destOrd="0" parTransId="{1C466F17-AAB8-4E47-820A-7BB97286297B}" sibTransId="{DFF05A53-3463-E847-A98B-6D3207C05B87}"/>
    <dgm:cxn modelId="{77B5DD34-8516-1843-B2D4-B02E03B9C16B}" srcId="{CBAFD553-9A72-0044-A056-37DD8C8FD20B}" destId="{7D23F7EC-F691-ED43-B0A2-0538EDB76747}" srcOrd="2" destOrd="0" parTransId="{DCD64870-3B40-4A4C-8E48-4C908A60BA03}" sibTransId="{C13A47CD-8E53-5546-98C2-C564E065A67D}"/>
    <dgm:cxn modelId="{56999836-A6F3-C148-B43A-ACBF203EF3FA}" type="presOf" srcId="{CBAFD553-9A72-0044-A056-37DD8C8FD20B}" destId="{AADC1989-23DB-E54D-85F6-786E9D7D59F0}" srcOrd="1" destOrd="0" presId="urn:microsoft.com/office/officeart/2005/8/layout/lProcess2"/>
    <dgm:cxn modelId="{4A789B3A-2DC7-0946-A23B-FD9E2ABC4764}" type="presOf" srcId="{965FBD12-6D82-1746-8FA4-93E78E91847E}" destId="{FCBF78FF-326B-8741-89A2-A2674F9CE3A1}" srcOrd="0" destOrd="0" presId="urn:microsoft.com/office/officeart/2005/8/layout/lProcess2"/>
    <dgm:cxn modelId="{B0F35659-911C-0E42-9034-B48A6CFE5BDC}" type="presOf" srcId="{2BA54D25-E83A-3A43-9EF4-FCE99DA3C4C7}" destId="{9A84ABAF-56F8-7440-9998-E10D91D28703}" srcOrd="0" destOrd="0" presId="urn:microsoft.com/office/officeart/2005/8/layout/lProcess2"/>
    <dgm:cxn modelId="{8B8E4C64-3922-D447-82DD-5AACB9A133AF}" srcId="{CBAFD553-9A72-0044-A056-37DD8C8FD20B}" destId="{D0A6ED92-2339-7545-9F7E-42086D0350B3}" srcOrd="6" destOrd="0" parTransId="{77342A69-8A90-2C42-A8BA-4D14B2D5787C}" sibTransId="{1A412E52-A42A-1D41-8B1C-01748ADF1AC4}"/>
    <dgm:cxn modelId="{3F764166-594D-8E40-A899-5F4944559D1C}" type="presOf" srcId="{972C692C-1226-5147-BF7B-A7732E227493}" destId="{A6DBF88D-345B-B54F-96A5-B17AE0144475}" srcOrd="0" destOrd="0" presId="urn:microsoft.com/office/officeart/2005/8/layout/lProcess2"/>
    <dgm:cxn modelId="{194BEF6B-7DF8-B746-8314-C424D3F0A5D7}" srcId="{CBAFD553-9A72-0044-A056-37DD8C8FD20B}" destId="{965FBD12-6D82-1746-8FA4-93E78E91847E}" srcOrd="0" destOrd="0" parTransId="{F6127E4F-AABA-BF4E-A1A1-5B50BEB5DCA0}" sibTransId="{BA32E36A-4AC0-3E47-BF0D-91E7DD9A1495}"/>
    <dgm:cxn modelId="{E375AB87-D00C-8C43-B372-FA463B929E49}" srcId="{972C692C-1226-5147-BF7B-A7732E227493}" destId="{CBAFD553-9A72-0044-A056-37DD8C8FD20B}" srcOrd="0" destOrd="0" parTransId="{CF44CC54-1FBB-464B-9B2D-4BBF6ECBAF52}" sibTransId="{E2228453-834E-E149-8B7F-26EEAC752654}"/>
    <dgm:cxn modelId="{FD2C6C95-FEAA-C748-A12C-F3E5B97CECB9}" type="presOf" srcId="{E8243991-8694-E342-B60B-C494F558A8E1}" destId="{D1EC73EE-2497-C243-9F1B-88DB577FB3C3}" srcOrd="0" destOrd="0" presId="urn:microsoft.com/office/officeart/2005/8/layout/lProcess2"/>
    <dgm:cxn modelId="{311458BF-BAB6-7848-BCD3-54386E6EFC85}" srcId="{CBAFD553-9A72-0044-A056-37DD8C8FD20B}" destId="{2BA54D25-E83A-3A43-9EF4-FCE99DA3C4C7}" srcOrd="5" destOrd="0" parTransId="{452EEFCB-EAD0-1C48-8AC1-089963715B76}" sibTransId="{5FCCB321-18B8-E04A-932E-8750372D7B5D}"/>
    <dgm:cxn modelId="{35BC71C6-8374-2B47-A346-9A9648E89214}" srcId="{CBAFD553-9A72-0044-A056-37DD8C8FD20B}" destId="{E8243991-8694-E342-B60B-C494F558A8E1}" srcOrd="3" destOrd="0" parTransId="{C462DE08-F97E-E343-BF77-34946E1991CC}" sibTransId="{348B47B1-B26E-E644-A5A2-BED87C81AC42}"/>
    <dgm:cxn modelId="{B629B4D0-ED9B-8443-9D86-9A9746FDF162}" type="presOf" srcId="{7D23F7EC-F691-ED43-B0A2-0538EDB76747}" destId="{965BE987-5FE5-1E4C-871B-6F78971E3F85}" srcOrd="0" destOrd="0" presId="urn:microsoft.com/office/officeart/2005/8/layout/lProcess2"/>
    <dgm:cxn modelId="{EA5622DC-CC73-3E41-B21D-9CEAC191F118}" type="presOf" srcId="{CF832302-A853-D648-85B0-12A448944C35}" destId="{585BB1C5-AFA3-2940-84C0-6E627D1B0736}" srcOrd="0" destOrd="0" presId="urn:microsoft.com/office/officeart/2005/8/layout/lProcess2"/>
    <dgm:cxn modelId="{46AEF7DC-1BF5-5543-B28E-3E3E9E3BE06E}" type="presOf" srcId="{D0A6ED92-2339-7545-9F7E-42086D0350B3}" destId="{C4F4684B-4AEE-684F-A49D-AE880015C97B}" srcOrd="0" destOrd="0" presId="urn:microsoft.com/office/officeart/2005/8/layout/lProcess2"/>
    <dgm:cxn modelId="{58A650E5-F344-7440-873F-04B2F06230F7}" type="presOf" srcId="{CBAFD553-9A72-0044-A056-37DD8C8FD20B}" destId="{CAD4396B-1D85-8B4E-9AC8-3A0529DBC346}" srcOrd="0" destOrd="0" presId="urn:microsoft.com/office/officeart/2005/8/layout/lProcess2"/>
    <dgm:cxn modelId="{BD899DFF-F572-E247-96F1-280184188B84}" type="presParOf" srcId="{A6DBF88D-345B-B54F-96A5-B17AE0144475}" destId="{842D8688-F75D-6C47-982D-A055DC878724}" srcOrd="0" destOrd="0" presId="urn:microsoft.com/office/officeart/2005/8/layout/lProcess2"/>
    <dgm:cxn modelId="{45340596-AE65-274A-BB07-5457B059AB9D}" type="presParOf" srcId="{842D8688-F75D-6C47-982D-A055DC878724}" destId="{CAD4396B-1D85-8B4E-9AC8-3A0529DBC346}" srcOrd="0" destOrd="0" presId="urn:microsoft.com/office/officeart/2005/8/layout/lProcess2"/>
    <dgm:cxn modelId="{41584154-EE04-8A48-BD37-4A1BAEFCC96D}" type="presParOf" srcId="{842D8688-F75D-6C47-982D-A055DC878724}" destId="{AADC1989-23DB-E54D-85F6-786E9D7D59F0}" srcOrd="1" destOrd="0" presId="urn:microsoft.com/office/officeart/2005/8/layout/lProcess2"/>
    <dgm:cxn modelId="{21B1F2F2-B46D-F44D-BF81-4F7EEC683570}" type="presParOf" srcId="{842D8688-F75D-6C47-982D-A055DC878724}" destId="{FE2A951F-7A0E-914C-8121-C19894DE1C1A}" srcOrd="2" destOrd="0" presId="urn:microsoft.com/office/officeart/2005/8/layout/lProcess2"/>
    <dgm:cxn modelId="{BD964698-9A48-2646-8BE1-18635286EAAE}" type="presParOf" srcId="{FE2A951F-7A0E-914C-8121-C19894DE1C1A}" destId="{165DC9A6-575F-FC48-9C74-BAE284819707}" srcOrd="0" destOrd="0" presId="urn:microsoft.com/office/officeart/2005/8/layout/lProcess2"/>
    <dgm:cxn modelId="{2EDF3FE6-F540-634A-BA6B-904D3E081570}" type="presParOf" srcId="{165DC9A6-575F-FC48-9C74-BAE284819707}" destId="{FCBF78FF-326B-8741-89A2-A2674F9CE3A1}" srcOrd="0" destOrd="0" presId="urn:microsoft.com/office/officeart/2005/8/layout/lProcess2"/>
    <dgm:cxn modelId="{BE6A6A53-2DB6-3444-B9CB-785B809BDC14}" type="presParOf" srcId="{165DC9A6-575F-FC48-9C74-BAE284819707}" destId="{33460761-42A0-FD4C-B8E1-A5DB4BA5B2F7}" srcOrd="1" destOrd="0" presId="urn:microsoft.com/office/officeart/2005/8/layout/lProcess2"/>
    <dgm:cxn modelId="{4342EF4F-3FCE-2946-AB97-79605188C2BE}" type="presParOf" srcId="{165DC9A6-575F-FC48-9C74-BAE284819707}" destId="{585BB1C5-AFA3-2940-84C0-6E627D1B0736}" srcOrd="2" destOrd="0" presId="urn:microsoft.com/office/officeart/2005/8/layout/lProcess2"/>
    <dgm:cxn modelId="{9769783C-1599-3044-9958-999CB1C4D531}" type="presParOf" srcId="{165DC9A6-575F-FC48-9C74-BAE284819707}" destId="{8DB3384F-2B7D-D641-AB6E-2A20B0B9B1EE}" srcOrd="3" destOrd="0" presId="urn:microsoft.com/office/officeart/2005/8/layout/lProcess2"/>
    <dgm:cxn modelId="{FB6D2982-5348-F641-B1D7-FA7DDC6A3EF9}" type="presParOf" srcId="{165DC9A6-575F-FC48-9C74-BAE284819707}" destId="{965BE987-5FE5-1E4C-871B-6F78971E3F85}" srcOrd="4" destOrd="0" presId="urn:microsoft.com/office/officeart/2005/8/layout/lProcess2"/>
    <dgm:cxn modelId="{47BB4DA5-261E-3F4C-AE27-B754A147A76A}" type="presParOf" srcId="{165DC9A6-575F-FC48-9C74-BAE284819707}" destId="{A3A498C5-162A-0A48-81D4-E11366FC29C7}" srcOrd="5" destOrd="0" presId="urn:microsoft.com/office/officeart/2005/8/layout/lProcess2"/>
    <dgm:cxn modelId="{3663E046-004F-6A4B-9E2F-B1BEA168C141}" type="presParOf" srcId="{165DC9A6-575F-FC48-9C74-BAE284819707}" destId="{D1EC73EE-2497-C243-9F1B-88DB577FB3C3}" srcOrd="6" destOrd="0" presId="urn:microsoft.com/office/officeart/2005/8/layout/lProcess2"/>
    <dgm:cxn modelId="{7FAFDC6A-FDB3-CD44-A787-61B790C7E7A4}" type="presParOf" srcId="{165DC9A6-575F-FC48-9C74-BAE284819707}" destId="{5F41420E-9B93-3E41-A590-9724B79410A2}" srcOrd="7" destOrd="0" presId="urn:microsoft.com/office/officeart/2005/8/layout/lProcess2"/>
    <dgm:cxn modelId="{CAF9E1D0-CD1D-5A4B-A591-68F0F5E0AA1A}" type="presParOf" srcId="{165DC9A6-575F-FC48-9C74-BAE284819707}" destId="{D5F09AC6-3548-A74E-9581-A310B5FC1667}" srcOrd="8" destOrd="0" presId="urn:microsoft.com/office/officeart/2005/8/layout/lProcess2"/>
    <dgm:cxn modelId="{C2DE895A-90C4-1140-9DCD-1FE8F9D3CC52}" type="presParOf" srcId="{165DC9A6-575F-FC48-9C74-BAE284819707}" destId="{C3B68F37-5149-BC43-BCCC-E3DFF763A1A3}" srcOrd="9" destOrd="0" presId="urn:microsoft.com/office/officeart/2005/8/layout/lProcess2"/>
    <dgm:cxn modelId="{8CD134F5-53AC-9945-B014-813459E4A367}" type="presParOf" srcId="{165DC9A6-575F-FC48-9C74-BAE284819707}" destId="{9A84ABAF-56F8-7440-9998-E10D91D28703}" srcOrd="10" destOrd="0" presId="urn:microsoft.com/office/officeart/2005/8/layout/lProcess2"/>
    <dgm:cxn modelId="{85A41871-D1D0-0F43-B0BD-D5EACC5D459A}" type="presParOf" srcId="{165DC9A6-575F-FC48-9C74-BAE284819707}" destId="{AD92AADC-FDD4-A247-B1E2-AEAB4D34D4CC}" srcOrd="11" destOrd="0" presId="urn:microsoft.com/office/officeart/2005/8/layout/lProcess2"/>
    <dgm:cxn modelId="{DF00EA48-68CA-174C-BC33-0E635B2B8FF8}" type="presParOf" srcId="{165DC9A6-575F-FC48-9C74-BAE284819707}" destId="{C4F4684B-4AEE-684F-A49D-AE880015C97B}" srcOrd="1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72C692C-1226-5147-BF7B-A7732E227493}" type="doc">
      <dgm:prSet loTypeId="urn:microsoft.com/office/officeart/2005/8/layout/lProcess2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BAFD553-9A72-0044-A056-37DD8C8FD20B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Mouse</a:t>
          </a:r>
        </a:p>
      </dgm:t>
    </dgm:pt>
    <dgm:pt modelId="{CF44CC54-1FBB-464B-9B2D-4BBF6ECBAF52}" type="parTrans" cxnId="{E375AB87-D00C-8C43-B372-FA463B929E49}">
      <dgm:prSet/>
      <dgm:spPr/>
      <dgm:t>
        <a:bodyPr/>
        <a:lstStyle/>
        <a:p>
          <a:endParaRPr lang="en-US"/>
        </a:p>
      </dgm:t>
    </dgm:pt>
    <dgm:pt modelId="{E2228453-834E-E149-8B7F-26EEAC752654}" type="sibTrans" cxnId="{E375AB87-D00C-8C43-B372-FA463B929E49}">
      <dgm:prSet/>
      <dgm:spPr/>
      <dgm:t>
        <a:bodyPr/>
        <a:lstStyle/>
        <a:p>
          <a:endParaRPr lang="en-US"/>
        </a:p>
      </dgm:t>
    </dgm:pt>
    <dgm:pt modelId="{965FBD12-6D82-1746-8FA4-93E78E91847E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height</a:t>
          </a:r>
        </a:p>
      </dgm:t>
    </dgm:pt>
    <dgm:pt modelId="{F6127E4F-AABA-BF4E-A1A1-5B50BEB5DCA0}" type="parTrans" cxnId="{194BEF6B-7DF8-B746-8314-C424D3F0A5D7}">
      <dgm:prSet/>
      <dgm:spPr/>
      <dgm:t>
        <a:bodyPr/>
        <a:lstStyle/>
        <a:p>
          <a:endParaRPr lang="en-US"/>
        </a:p>
      </dgm:t>
    </dgm:pt>
    <dgm:pt modelId="{BA32E36A-4AC0-3E47-BF0D-91E7DD9A1495}" type="sibTrans" cxnId="{194BEF6B-7DF8-B746-8314-C424D3F0A5D7}">
      <dgm:prSet/>
      <dgm:spPr/>
      <dgm:t>
        <a:bodyPr/>
        <a:lstStyle/>
        <a:p>
          <a:endParaRPr lang="en-US"/>
        </a:p>
      </dgm:t>
    </dgm:pt>
    <dgm:pt modelId="{CF832302-A853-D648-85B0-12A448944C35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weight</a:t>
          </a:r>
        </a:p>
      </dgm:t>
    </dgm:pt>
    <dgm:pt modelId="{1C466F17-AAB8-4E47-820A-7BB97286297B}" type="parTrans" cxnId="{C6AF2630-245F-CB4D-B1B4-B26720889501}">
      <dgm:prSet/>
      <dgm:spPr/>
      <dgm:t>
        <a:bodyPr/>
        <a:lstStyle/>
        <a:p>
          <a:endParaRPr lang="en-US"/>
        </a:p>
      </dgm:t>
    </dgm:pt>
    <dgm:pt modelId="{DFF05A53-3463-E847-A98B-6D3207C05B87}" type="sibTrans" cxnId="{C6AF2630-245F-CB4D-B1B4-B26720889501}">
      <dgm:prSet/>
      <dgm:spPr/>
      <dgm:t>
        <a:bodyPr/>
        <a:lstStyle/>
        <a:p>
          <a:endParaRPr lang="en-US"/>
        </a:p>
      </dgm:t>
    </dgm:pt>
    <dgm:pt modelId="{7D23F7EC-F691-ED43-B0A2-0538EDB76747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age</a:t>
          </a:r>
        </a:p>
      </dgm:t>
    </dgm:pt>
    <dgm:pt modelId="{DCD64870-3B40-4A4C-8E48-4C908A60BA03}" type="parTrans" cxnId="{77B5DD34-8516-1843-B2D4-B02E03B9C16B}">
      <dgm:prSet/>
      <dgm:spPr/>
      <dgm:t>
        <a:bodyPr/>
        <a:lstStyle/>
        <a:p>
          <a:endParaRPr lang="en-US"/>
        </a:p>
      </dgm:t>
    </dgm:pt>
    <dgm:pt modelId="{C13A47CD-8E53-5546-98C2-C564E065A67D}" type="sibTrans" cxnId="{77B5DD34-8516-1843-B2D4-B02E03B9C16B}">
      <dgm:prSet/>
      <dgm:spPr/>
      <dgm:t>
        <a:bodyPr/>
        <a:lstStyle/>
        <a:p>
          <a:endParaRPr lang="en-US"/>
        </a:p>
      </dgm:t>
    </dgm:pt>
    <dgm:pt modelId="{E8243991-8694-E342-B60B-C494F558A8E1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sex</a:t>
          </a:r>
        </a:p>
      </dgm:t>
    </dgm:pt>
    <dgm:pt modelId="{C462DE08-F97E-E343-BF77-34946E1991CC}" type="parTrans" cxnId="{35BC71C6-8374-2B47-A346-9A9648E89214}">
      <dgm:prSet/>
      <dgm:spPr/>
      <dgm:t>
        <a:bodyPr/>
        <a:lstStyle/>
        <a:p>
          <a:endParaRPr lang="en-US"/>
        </a:p>
      </dgm:t>
    </dgm:pt>
    <dgm:pt modelId="{348B47B1-B26E-E644-A5A2-BED87C81AC42}" type="sibTrans" cxnId="{35BC71C6-8374-2B47-A346-9A9648E89214}">
      <dgm:prSet/>
      <dgm:spPr/>
      <dgm:t>
        <a:bodyPr/>
        <a:lstStyle/>
        <a:p>
          <a:endParaRPr lang="en-US"/>
        </a:p>
      </dgm:t>
    </dgm:pt>
    <dgm:pt modelId="{4386D266-DDEF-994B-9E26-AF1BCF713598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genotype</a:t>
          </a:r>
        </a:p>
      </dgm:t>
    </dgm:pt>
    <dgm:pt modelId="{6F99EDCB-894E-7D41-966D-4DBF91D0D90D}" type="parTrans" cxnId="{7A176018-2510-D741-9B01-64D50658C001}">
      <dgm:prSet/>
      <dgm:spPr/>
      <dgm:t>
        <a:bodyPr/>
        <a:lstStyle/>
        <a:p>
          <a:endParaRPr lang="en-US"/>
        </a:p>
      </dgm:t>
    </dgm:pt>
    <dgm:pt modelId="{ACF07668-300F-014A-A625-E47955827660}" type="sibTrans" cxnId="{7A176018-2510-D741-9B01-64D50658C001}">
      <dgm:prSet/>
      <dgm:spPr/>
      <dgm:t>
        <a:bodyPr/>
        <a:lstStyle/>
        <a:p>
          <a:endParaRPr lang="en-US"/>
        </a:p>
      </dgm:t>
    </dgm:pt>
    <dgm:pt modelId="{F6679F7C-97D2-4B45-ACFC-1406F9D2987C}" type="pres">
      <dgm:prSet presAssocID="{972C692C-1226-5147-BF7B-A7732E227493}" presName="theList" presStyleCnt="0">
        <dgm:presLayoutVars>
          <dgm:dir/>
          <dgm:animLvl val="lvl"/>
          <dgm:resizeHandles val="exact"/>
        </dgm:presLayoutVars>
      </dgm:prSet>
      <dgm:spPr/>
    </dgm:pt>
    <dgm:pt modelId="{3D08AB2B-5055-B947-B955-B704C43D7EFA}" type="pres">
      <dgm:prSet presAssocID="{CBAFD553-9A72-0044-A056-37DD8C8FD20B}" presName="compNode" presStyleCnt="0"/>
      <dgm:spPr/>
    </dgm:pt>
    <dgm:pt modelId="{D25BC33E-CD18-0E4C-AD48-E08350F75707}" type="pres">
      <dgm:prSet presAssocID="{CBAFD553-9A72-0044-A056-37DD8C8FD20B}" presName="aNode" presStyleLbl="bgShp" presStyleIdx="0" presStyleCnt="1" custLinFactNeighborX="-5584"/>
      <dgm:spPr/>
    </dgm:pt>
    <dgm:pt modelId="{91C9DF93-E18B-E449-88EF-9A897B17C443}" type="pres">
      <dgm:prSet presAssocID="{CBAFD553-9A72-0044-A056-37DD8C8FD20B}" presName="textNode" presStyleLbl="bgShp" presStyleIdx="0" presStyleCnt="1"/>
      <dgm:spPr/>
    </dgm:pt>
    <dgm:pt modelId="{6B6CDABC-D63C-2245-8229-9A8DEBD7ECCD}" type="pres">
      <dgm:prSet presAssocID="{CBAFD553-9A72-0044-A056-37DD8C8FD20B}" presName="compChildNode" presStyleCnt="0"/>
      <dgm:spPr/>
    </dgm:pt>
    <dgm:pt modelId="{B43F950B-4438-AE48-B44A-E9DA686FEF40}" type="pres">
      <dgm:prSet presAssocID="{CBAFD553-9A72-0044-A056-37DD8C8FD20B}" presName="theInnerList" presStyleCnt="0"/>
      <dgm:spPr/>
    </dgm:pt>
    <dgm:pt modelId="{C3309439-A74B-4D4D-BCE2-35F4CAEA68C9}" type="pres">
      <dgm:prSet presAssocID="{965FBD12-6D82-1746-8FA4-93E78E91847E}" presName="childNode" presStyleLbl="node1" presStyleIdx="0" presStyleCnt="5">
        <dgm:presLayoutVars>
          <dgm:bulletEnabled val="1"/>
        </dgm:presLayoutVars>
      </dgm:prSet>
      <dgm:spPr/>
    </dgm:pt>
    <dgm:pt modelId="{AF629CEC-92F6-7545-801B-AD71C4B75379}" type="pres">
      <dgm:prSet presAssocID="{965FBD12-6D82-1746-8FA4-93E78E91847E}" presName="aSpace2" presStyleCnt="0"/>
      <dgm:spPr/>
    </dgm:pt>
    <dgm:pt modelId="{79165CFF-5342-804A-B393-E8A822045C58}" type="pres">
      <dgm:prSet presAssocID="{CF832302-A853-D648-85B0-12A448944C35}" presName="childNode" presStyleLbl="node1" presStyleIdx="1" presStyleCnt="5">
        <dgm:presLayoutVars>
          <dgm:bulletEnabled val="1"/>
        </dgm:presLayoutVars>
      </dgm:prSet>
      <dgm:spPr/>
    </dgm:pt>
    <dgm:pt modelId="{D08BAB5A-2BBF-FD4D-B0AF-6FB7019DABED}" type="pres">
      <dgm:prSet presAssocID="{CF832302-A853-D648-85B0-12A448944C35}" presName="aSpace2" presStyleCnt="0"/>
      <dgm:spPr/>
    </dgm:pt>
    <dgm:pt modelId="{F8B2307F-3254-C24B-9CDF-72C855403A86}" type="pres">
      <dgm:prSet presAssocID="{7D23F7EC-F691-ED43-B0A2-0538EDB76747}" presName="childNode" presStyleLbl="node1" presStyleIdx="2" presStyleCnt="5">
        <dgm:presLayoutVars>
          <dgm:bulletEnabled val="1"/>
        </dgm:presLayoutVars>
      </dgm:prSet>
      <dgm:spPr/>
    </dgm:pt>
    <dgm:pt modelId="{B9DFB2B5-AE90-D54A-9D65-81520056F2EF}" type="pres">
      <dgm:prSet presAssocID="{7D23F7EC-F691-ED43-B0A2-0538EDB76747}" presName="aSpace2" presStyleCnt="0"/>
      <dgm:spPr/>
    </dgm:pt>
    <dgm:pt modelId="{1A4DD6A7-DE69-E842-9292-CB8933A99350}" type="pres">
      <dgm:prSet presAssocID="{E8243991-8694-E342-B60B-C494F558A8E1}" presName="childNode" presStyleLbl="node1" presStyleIdx="3" presStyleCnt="5">
        <dgm:presLayoutVars>
          <dgm:bulletEnabled val="1"/>
        </dgm:presLayoutVars>
      </dgm:prSet>
      <dgm:spPr/>
    </dgm:pt>
    <dgm:pt modelId="{5812711A-61A2-694D-94AA-F2F04344BEBE}" type="pres">
      <dgm:prSet presAssocID="{E8243991-8694-E342-B60B-C494F558A8E1}" presName="aSpace2" presStyleCnt="0"/>
      <dgm:spPr/>
    </dgm:pt>
    <dgm:pt modelId="{F92C02C6-9E37-4244-8FE1-B6B044EF19B5}" type="pres">
      <dgm:prSet presAssocID="{4386D266-DDEF-994B-9E26-AF1BCF713598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5ABBC813-D92D-5343-8221-2BBD0C04585B}" type="presOf" srcId="{972C692C-1226-5147-BF7B-A7732E227493}" destId="{F6679F7C-97D2-4B45-ACFC-1406F9D2987C}" srcOrd="0" destOrd="0" presId="urn:microsoft.com/office/officeart/2005/8/layout/lProcess2"/>
    <dgm:cxn modelId="{7A176018-2510-D741-9B01-64D50658C001}" srcId="{CBAFD553-9A72-0044-A056-37DD8C8FD20B}" destId="{4386D266-DDEF-994B-9E26-AF1BCF713598}" srcOrd="4" destOrd="0" parTransId="{6F99EDCB-894E-7D41-966D-4DBF91D0D90D}" sibTransId="{ACF07668-300F-014A-A625-E47955827660}"/>
    <dgm:cxn modelId="{C6AF2630-245F-CB4D-B1B4-B26720889501}" srcId="{CBAFD553-9A72-0044-A056-37DD8C8FD20B}" destId="{CF832302-A853-D648-85B0-12A448944C35}" srcOrd="1" destOrd="0" parTransId="{1C466F17-AAB8-4E47-820A-7BB97286297B}" sibTransId="{DFF05A53-3463-E847-A98B-6D3207C05B87}"/>
    <dgm:cxn modelId="{163ADA30-BAE3-D346-9EA2-06DF71B88F93}" type="presOf" srcId="{CBAFD553-9A72-0044-A056-37DD8C8FD20B}" destId="{91C9DF93-E18B-E449-88EF-9A897B17C443}" srcOrd="1" destOrd="0" presId="urn:microsoft.com/office/officeart/2005/8/layout/lProcess2"/>
    <dgm:cxn modelId="{77B5DD34-8516-1843-B2D4-B02E03B9C16B}" srcId="{CBAFD553-9A72-0044-A056-37DD8C8FD20B}" destId="{7D23F7EC-F691-ED43-B0A2-0538EDB76747}" srcOrd="2" destOrd="0" parTransId="{DCD64870-3B40-4A4C-8E48-4C908A60BA03}" sibTransId="{C13A47CD-8E53-5546-98C2-C564E065A67D}"/>
    <dgm:cxn modelId="{41F9FC3F-D20D-5043-9E87-9B93FBB940F4}" type="presOf" srcId="{CBAFD553-9A72-0044-A056-37DD8C8FD20B}" destId="{D25BC33E-CD18-0E4C-AD48-E08350F75707}" srcOrd="0" destOrd="0" presId="urn:microsoft.com/office/officeart/2005/8/layout/lProcess2"/>
    <dgm:cxn modelId="{4D4E3D6B-5895-6246-9938-88C3451E866F}" type="presOf" srcId="{E8243991-8694-E342-B60B-C494F558A8E1}" destId="{1A4DD6A7-DE69-E842-9292-CB8933A99350}" srcOrd="0" destOrd="0" presId="urn:microsoft.com/office/officeart/2005/8/layout/lProcess2"/>
    <dgm:cxn modelId="{194BEF6B-7DF8-B746-8314-C424D3F0A5D7}" srcId="{CBAFD553-9A72-0044-A056-37DD8C8FD20B}" destId="{965FBD12-6D82-1746-8FA4-93E78E91847E}" srcOrd="0" destOrd="0" parTransId="{F6127E4F-AABA-BF4E-A1A1-5B50BEB5DCA0}" sibTransId="{BA32E36A-4AC0-3E47-BF0D-91E7DD9A1495}"/>
    <dgm:cxn modelId="{4CBA4B6D-707C-5E4F-B496-7C4408731A84}" type="presOf" srcId="{4386D266-DDEF-994B-9E26-AF1BCF713598}" destId="{F92C02C6-9E37-4244-8FE1-B6B044EF19B5}" srcOrd="0" destOrd="0" presId="urn:microsoft.com/office/officeart/2005/8/layout/lProcess2"/>
    <dgm:cxn modelId="{E375AB87-D00C-8C43-B372-FA463B929E49}" srcId="{972C692C-1226-5147-BF7B-A7732E227493}" destId="{CBAFD553-9A72-0044-A056-37DD8C8FD20B}" srcOrd="0" destOrd="0" parTransId="{CF44CC54-1FBB-464B-9B2D-4BBF6ECBAF52}" sibTransId="{E2228453-834E-E149-8B7F-26EEAC752654}"/>
    <dgm:cxn modelId="{7D241EA6-DFE1-2E4F-B355-71F5BFA5DF7A}" type="presOf" srcId="{CF832302-A853-D648-85B0-12A448944C35}" destId="{79165CFF-5342-804A-B393-E8A822045C58}" srcOrd="0" destOrd="0" presId="urn:microsoft.com/office/officeart/2005/8/layout/lProcess2"/>
    <dgm:cxn modelId="{C1A3D3B4-E976-E742-A43C-E57882BC49F6}" type="presOf" srcId="{965FBD12-6D82-1746-8FA4-93E78E91847E}" destId="{C3309439-A74B-4D4D-BCE2-35F4CAEA68C9}" srcOrd="0" destOrd="0" presId="urn:microsoft.com/office/officeart/2005/8/layout/lProcess2"/>
    <dgm:cxn modelId="{35BC71C6-8374-2B47-A346-9A9648E89214}" srcId="{CBAFD553-9A72-0044-A056-37DD8C8FD20B}" destId="{E8243991-8694-E342-B60B-C494F558A8E1}" srcOrd="3" destOrd="0" parTransId="{C462DE08-F97E-E343-BF77-34946E1991CC}" sibTransId="{348B47B1-B26E-E644-A5A2-BED87C81AC42}"/>
    <dgm:cxn modelId="{95A701D3-EEBA-8847-87D0-6E06927199DC}" type="presOf" srcId="{7D23F7EC-F691-ED43-B0A2-0538EDB76747}" destId="{F8B2307F-3254-C24B-9CDF-72C855403A86}" srcOrd="0" destOrd="0" presId="urn:microsoft.com/office/officeart/2005/8/layout/lProcess2"/>
    <dgm:cxn modelId="{0D6BA93D-3A6A-CE4E-9A9B-992EE675B96E}" type="presParOf" srcId="{F6679F7C-97D2-4B45-ACFC-1406F9D2987C}" destId="{3D08AB2B-5055-B947-B955-B704C43D7EFA}" srcOrd="0" destOrd="0" presId="urn:microsoft.com/office/officeart/2005/8/layout/lProcess2"/>
    <dgm:cxn modelId="{49106C89-5AEF-BF4F-9C2F-1514B1E4A7A6}" type="presParOf" srcId="{3D08AB2B-5055-B947-B955-B704C43D7EFA}" destId="{D25BC33E-CD18-0E4C-AD48-E08350F75707}" srcOrd="0" destOrd="0" presId="urn:microsoft.com/office/officeart/2005/8/layout/lProcess2"/>
    <dgm:cxn modelId="{0BF8FC44-AB5B-A142-967B-D58797F95B29}" type="presParOf" srcId="{3D08AB2B-5055-B947-B955-B704C43D7EFA}" destId="{91C9DF93-E18B-E449-88EF-9A897B17C443}" srcOrd="1" destOrd="0" presId="urn:microsoft.com/office/officeart/2005/8/layout/lProcess2"/>
    <dgm:cxn modelId="{DEC31A59-F24A-874A-A9B9-292A3D8926B5}" type="presParOf" srcId="{3D08AB2B-5055-B947-B955-B704C43D7EFA}" destId="{6B6CDABC-D63C-2245-8229-9A8DEBD7ECCD}" srcOrd="2" destOrd="0" presId="urn:microsoft.com/office/officeart/2005/8/layout/lProcess2"/>
    <dgm:cxn modelId="{564EA9B3-1FD3-6D40-B8EA-8F77566C965F}" type="presParOf" srcId="{6B6CDABC-D63C-2245-8229-9A8DEBD7ECCD}" destId="{B43F950B-4438-AE48-B44A-E9DA686FEF40}" srcOrd="0" destOrd="0" presId="urn:microsoft.com/office/officeart/2005/8/layout/lProcess2"/>
    <dgm:cxn modelId="{B31D7372-5943-D044-95B4-3377091AB90C}" type="presParOf" srcId="{B43F950B-4438-AE48-B44A-E9DA686FEF40}" destId="{C3309439-A74B-4D4D-BCE2-35F4CAEA68C9}" srcOrd="0" destOrd="0" presId="urn:microsoft.com/office/officeart/2005/8/layout/lProcess2"/>
    <dgm:cxn modelId="{7457C110-6571-7C4E-8EEA-ADDB374FA2FD}" type="presParOf" srcId="{B43F950B-4438-AE48-B44A-E9DA686FEF40}" destId="{AF629CEC-92F6-7545-801B-AD71C4B75379}" srcOrd="1" destOrd="0" presId="urn:microsoft.com/office/officeart/2005/8/layout/lProcess2"/>
    <dgm:cxn modelId="{E4818F38-2E08-3849-B27E-39F3AB17DA28}" type="presParOf" srcId="{B43F950B-4438-AE48-B44A-E9DA686FEF40}" destId="{79165CFF-5342-804A-B393-E8A822045C58}" srcOrd="2" destOrd="0" presId="urn:microsoft.com/office/officeart/2005/8/layout/lProcess2"/>
    <dgm:cxn modelId="{7F622513-EF96-6147-ABD0-CDC33437A88D}" type="presParOf" srcId="{B43F950B-4438-AE48-B44A-E9DA686FEF40}" destId="{D08BAB5A-2BBF-FD4D-B0AF-6FB7019DABED}" srcOrd="3" destOrd="0" presId="urn:microsoft.com/office/officeart/2005/8/layout/lProcess2"/>
    <dgm:cxn modelId="{D84E4DFD-B8EE-1B4E-BD0C-73D507CC72C4}" type="presParOf" srcId="{B43F950B-4438-AE48-B44A-E9DA686FEF40}" destId="{F8B2307F-3254-C24B-9CDF-72C855403A86}" srcOrd="4" destOrd="0" presId="urn:microsoft.com/office/officeart/2005/8/layout/lProcess2"/>
    <dgm:cxn modelId="{B6B70E31-A2AC-EC41-8D71-4F7E4C1709FD}" type="presParOf" srcId="{B43F950B-4438-AE48-B44A-E9DA686FEF40}" destId="{B9DFB2B5-AE90-D54A-9D65-81520056F2EF}" srcOrd="5" destOrd="0" presId="urn:microsoft.com/office/officeart/2005/8/layout/lProcess2"/>
    <dgm:cxn modelId="{6CFE7CAB-E3FD-D546-8E19-C82987A5186B}" type="presParOf" srcId="{B43F950B-4438-AE48-B44A-E9DA686FEF40}" destId="{1A4DD6A7-DE69-E842-9292-CB8933A99350}" srcOrd="6" destOrd="0" presId="urn:microsoft.com/office/officeart/2005/8/layout/lProcess2"/>
    <dgm:cxn modelId="{0E607F70-C082-EE41-8EB6-116BF26F3C38}" type="presParOf" srcId="{B43F950B-4438-AE48-B44A-E9DA686FEF40}" destId="{5812711A-61A2-694D-94AA-F2F04344BEBE}" srcOrd="7" destOrd="0" presId="urn:microsoft.com/office/officeart/2005/8/layout/lProcess2"/>
    <dgm:cxn modelId="{6E0391C9-C742-0C4B-B93B-DE4CBA4B320E}" type="presParOf" srcId="{B43F950B-4438-AE48-B44A-E9DA686FEF40}" destId="{F92C02C6-9E37-4244-8FE1-B6B044EF19B5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B7F61-31D8-5E4A-8044-7E7573478E0E}">
      <dsp:nvSpPr>
        <dsp:cNvPr id="0" name=""/>
        <dsp:cNvSpPr/>
      </dsp:nvSpPr>
      <dsp:spPr>
        <a:xfrm>
          <a:off x="6931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DNA</a:t>
          </a:r>
        </a:p>
      </dsp:txBody>
      <dsp:txXfrm>
        <a:off x="43340" y="160259"/>
        <a:ext cx="1998981" cy="1170261"/>
      </dsp:txXfrm>
    </dsp:sp>
    <dsp:sp modelId="{72AD8761-AE62-B445-87CA-018CEB7D759A}">
      <dsp:nvSpPr>
        <dsp:cNvPr id="0" name=""/>
        <dsp:cNvSpPr/>
      </dsp:nvSpPr>
      <dsp:spPr>
        <a:xfrm>
          <a:off x="2285910" y="488487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285910" y="591248"/>
        <a:ext cx="307455" cy="308284"/>
      </dsp:txXfrm>
    </dsp:sp>
    <dsp:sp modelId="{0108C270-A821-FF4E-AB39-FA46ADC7D855}">
      <dsp:nvSpPr>
        <dsp:cNvPr id="0" name=""/>
        <dsp:cNvSpPr/>
      </dsp:nvSpPr>
      <dsp:spPr>
        <a:xfrm>
          <a:off x="2907450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mRNA</a:t>
          </a:r>
        </a:p>
      </dsp:txBody>
      <dsp:txXfrm>
        <a:off x="2943859" y="160259"/>
        <a:ext cx="1998981" cy="1170261"/>
      </dsp:txXfrm>
    </dsp:sp>
    <dsp:sp modelId="{C9C02B99-85EF-7A41-8772-C24A42938477}">
      <dsp:nvSpPr>
        <dsp:cNvPr id="0" name=""/>
        <dsp:cNvSpPr/>
      </dsp:nvSpPr>
      <dsp:spPr>
        <a:xfrm>
          <a:off x="5186429" y="488487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186429" y="591248"/>
        <a:ext cx="307455" cy="308284"/>
      </dsp:txXfrm>
    </dsp:sp>
    <dsp:sp modelId="{B3AB4F9B-4D53-7742-BD3E-EEB8AFCD8805}">
      <dsp:nvSpPr>
        <dsp:cNvPr id="0" name=""/>
        <dsp:cNvSpPr/>
      </dsp:nvSpPr>
      <dsp:spPr>
        <a:xfrm>
          <a:off x="5807969" y="123850"/>
          <a:ext cx="2071799" cy="12430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Protein</a:t>
          </a:r>
        </a:p>
      </dsp:txBody>
      <dsp:txXfrm>
        <a:off x="5844378" y="160259"/>
        <a:ext cx="1998981" cy="11702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B7F61-31D8-5E4A-8044-7E7573478E0E}">
      <dsp:nvSpPr>
        <dsp:cNvPr id="0" name=""/>
        <dsp:cNvSpPr/>
      </dsp:nvSpPr>
      <dsp:spPr>
        <a:xfrm>
          <a:off x="1540" y="0"/>
          <a:ext cx="3284841" cy="1490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Program (text file)</a:t>
          </a:r>
        </a:p>
      </dsp:txBody>
      <dsp:txXfrm>
        <a:off x="45203" y="43663"/>
        <a:ext cx="3197515" cy="1403455"/>
      </dsp:txXfrm>
    </dsp:sp>
    <dsp:sp modelId="{72AD8761-AE62-B445-87CA-018CEB7D759A}">
      <dsp:nvSpPr>
        <dsp:cNvPr id="0" name=""/>
        <dsp:cNvSpPr/>
      </dsp:nvSpPr>
      <dsp:spPr>
        <a:xfrm>
          <a:off x="3614865" y="338070"/>
          <a:ext cx="696386" cy="8146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3614865" y="500998"/>
        <a:ext cx="487470" cy="488784"/>
      </dsp:txXfrm>
    </dsp:sp>
    <dsp:sp modelId="{B3AB4F9B-4D53-7742-BD3E-EEB8AFCD8805}">
      <dsp:nvSpPr>
        <dsp:cNvPr id="0" name=""/>
        <dsp:cNvSpPr/>
      </dsp:nvSpPr>
      <dsp:spPr>
        <a:xfrm>
          <a:off x="4600318" y="0"/>
          <a:ext cx="3284841" cy="14907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Executable (binary instructions)</a:t>
          </a:r>
        </a:p>
      </dsp:txBody>
      <dsp:txXfrm>
        <a:off x="4643981" y="43663"/>
        <a:ext cx="3197515" cy="14034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6F7BD4-9474-524C-A022-C7083DFB7E07}">
      <dsp:nvSpPr>
        <dsp:cNvPr id="0" name=""/>
        <dsp:cNvSpPr/>
      </dsp:nvSpPr>
      <dsp:spPr>
        <a:xfrm>
          <a:off x="284005" y="3096"/>
          <a:ext cx="2091053" cy="104552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nsolas" panose="020B0609020204030204" pitchFamily="49" charset="0"/>
              <a:cs typeface="Consolas" panose="020B0609020204030204" pitchFamily="49" charset="0"/>
            </a:rPr>
            <a:t>DNA</a:t>
          </a:r>
        </a:p>
      </dsp:txBody>
      <dsp:txXfrm>
        <a:off x="314627" y="33718"/>
        <a:ext cx="2029809" cy="984282"/>
      </dsp:txXfrm>
    </dsp:sp>
    <dsp:sp modelId="{742E460F-5C58-9E4A-9349-5F5C97F9AC41}">
      <dsp:nvSpPr>
        <dsp:cNvPr id="0" name=""/>
        <dsp:cNvSpPr/>
      </dsp:nvSpPr>
      <dsp:spPr>
        <a:xfrm>
          <a:off x="493111" y="1048623"/>
          <a:ext cx="209105" cy="784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4145"/>
              </a:lnTo>
              <a:lnTo>
                <a:pt x="209105" y="78414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956CD-D321-2144-8ABC-2A90093E6F9B}">
      <dsp:nvSpPr>
        <dsp:cNvPr id="0" name=""/>
        <dsp:cNvSpPr/>
      </dsp:nvSpPr>
      <dsp:spPr>
        <a:xfrm>
          <a:off x="702216" y="1310005"/>
          <a:ext cx="1672843" cy="1045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  <a:cs typeface="Consolas" panose="020B0609020204030204" pitchFamily="49" charset="0"/>
            </a:rPr>
            <a:t>sequence</a:t>
          </a:r>
        </a:p>
      </dsp:txBody>
      <dsp:txXfrm>
        <a:off x="732838" y="1340627"/>
        <a:ext cx="1611599" cy="984282"/>
      </dsp:txXfrm>
    </dsp:sp>
    <dsp:sp modelId="{48AED4B5-0E67-DE4B-8E1C-64CDF3E9F79E}">
      <dsp:nvSpPr>
        <dsp:cNvPr id="0" name=""/>
        <dsp:cNvSpPr/>
      </dsp:nvSpPr>
      <dsp:spPr>
        <a:xfrm>
          <a:off x="493111" y="1048623"/>
          <a:ext cx="209105" cy="2091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1053"/>
              </a:lnTo>
              <a:lnTo>
                <a:pt x="209105" y="20910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03902A-728F-8D41-A413-730348FCDC44}">
      <dsp:nvSpPr>
        <dsp:cNvPr id="0" name=""/>
        <dsp:cNvSpPr/>
      </dsp:nvSpPr>
      <dsp:spPr>
        <a:xfrm>
          <a:off x="702216" y="2616914"/>
          <a:ext cx="1672843" cy="1045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  <a:cs typeface="Consolas" panose="020B0609020204030204" pitchFamily="49" charset="0"/>
            </a:rPr>
            <a:t>transcribe()</a:t>
          </a:r>
        </a:p>
      </dsp:txBody>
      <dsp:txXfrm>
        <a:off x="732838" y="2647536"/>
        <a:ext cx="1611599" cy="984282"/>
      </dsp:txXfrm>
    </dsp:sp>
    <dsp:sp modelId="{EC5DB5DA-713A-3D42-AADB-175FB76FC6A1}">
      <dsp:nvSpPr>
        <dsp:cNvPr id="0" name=""/>
        <dsp:cNvSpPr/>
      </dsp:nvSpPr>
      <dsp:spPr>
        <a:xfrm>
          <a:off x="2897823" y="3096"/>
          <a:ext cx="2091053" cy="10455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nsolas" panose="020B0609020204030204" pitchFamily="49" charset="0"/>
              <a:cs typeface="Consolas" panose="020B0609020204030204" pitchFamily="49" charset="0"/>
            </a:rPr>
            <a:t>RNA</a:t>
          </a:r>
        </a:p>
      </dsp:txBody>
      <dsp:txXfrm>
        <a:off x="2928445" y="33718"/>
        <a:ext cx="2029809" cy="984282"/>
      </dsp:txXfrm>
    </dsp:sp>
    <dsp:sp modelId="{9AC769C7-A8A9-AA4C-B6E5-062FAEF6E442}">
      <dsp:nvSpPr>
        <dsp:cNvPr id="0" name=""/>
        <dsp:cNvSpPr/>
      </dsp:nvSpPr>
      <dsp:spPr>
        <a:xfrm>
          <a:off x="3106928" y="1048623"/>
          <a:ext cx="209105" cy="784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4145"/>
              </a:lnTo>
              <a:lnTo>
                <a:pt x="209105" y="78414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EE1DB0-5F19-BB40-B866-94240BB1C9A9}">
      <dsp:nvSpPr>
        <dsp:cNvPr id="0" name=""/>
        <dsp:cNvSpPr/>
      </dsp:nvSpPr>
      <dsp:spPr>
        <a:xfrm>
          <a:off x="3316033" y="1310005"/>
          <a:ext cx="1672843" cy="1045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  <a:cs typeface="Consolas" panose="020B0609020204030204" pitchFamily="49" charset="0"/>
            </a:rPr>
            <a:t>sequence</a:t>
          </a:r>
        </a:p>
      </dsp:txBody>
      <dsp:txXfrm>
        <a:off x="3346655" y="1340627"/>
        <a:ext cx="1611599" cy="984282"/>
      </dsp:txXfrm>
    </dsp:sp>
    <dsp:sp modelId="{D1ADE4A9-EC3D-2D4F-8CA5-981D22A87616}">
      <dsp:nvSpPr>
        <dsp:cNvPr id="0" name=""/>
        <dsp:cNvSpPr/>
      </dsp:nvSpPr>
      <dsp:spPr>
        <a:xfrm>
          <a:off x="3106928" y="1048623"/>
          <a:ext cx="209105" cy="2091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91053"/>
              </a:lnTo>
              <a:lnTo>
                <a:pt x="209105" y="20910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FFDE8C-D5FA-8849-B14D-5170B422236E}">
      <dsp:nvSpPr>
        <dsp:cNvPr id="0" name=""/>
        <dsp:cNvSpPr/>
      </dsp:nvSpPr>
      <dsp:spPr>
        <a:xfrm>
          <a:off x="3316033" y="2616914"/>
          <a:ext cx="1672843" cy="1045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  <a:cs typeface="Consolas" panose="020B0609020204030204" pitchFamily="49" charset="0"/>
            </a:rPr>
            <a:t>translate()</a:t>
          </a:r>
        </a:p>
      </dsp:txBody>
      <dsp:txXfrm>
        <a:off x="3346655" y="2647536"/>
        <a:ext cx="1611599" cy="984282"/>
      </dsp:txXfrm>
    </dsp:sp>
    <dsp:sp modelId="{5FDFE8D0-5781-974A-8460-8B54FBA5AE33}">
      <dsp:nvSpPr>
        <dsp:cNvPr id="0" name=""/>
        <dsp:cNvSpPr/>
      </dsp:nvSpPr>
      <dsp:spPr>
        <a:xfrm>
          <a:off x="5511640" y="3096"/>
          <a:ext cx="2091053" cy="10455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48260" rIns="72390" bIns="4826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Consolas" panose="020B0609020204030204" pitchFamily="49" charset="0"/>
              <a:cs typeface="Consolas" panose="020B0609020204030204" pitchFamily="49" charset="0"/>
            </a:rPr>
            <a:t>Protein</a:t>
          </a:r>
        </a:p>
      </dsp:txBody>
      <dsp:txXfrm>
        <a:off x="5542262" y="33718"/>
        <a:ext cx="2029809" cy="984282"/>
      </dsp:txXfrm>
    </dsp:sp>
    <dsp:sp modelId="{DB07105C-074F-074A-899C-75EA4383A11D}">
      <dsp:nvSpPr>
        <dsp:cNvPr id="0" name=""/>
        <dsp:cNvSpPr/>
      </dsp:nvSpPr>
      <dsp:spPr>
        <a:xfrm>
          <a:off x="5720745" y="1048623"/>
          <a:ext cx="209105" cy="7841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84145"/>
              </a:lnTo>
              <a:lnTo>
                <a:pt x="209105" y="78414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64AD0-8277-0246-B1F8-F21A8873ACA6}">
      <dsp:nvSpPr>
        <dsp:cNvPr id="0" name=""/>
        <dsp:cNvSpPr/>
      </dsp:nvSpPr>
      <dsp:spPr>
        <a:xfrm>
          <a:off x="5929851" y="1310005"/>
          <a:ext cx="1672843" cy="10455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onsolas" panose="020B0609020204030204" pitchFamily="49" charset="0"/>
              <a:cs typeface="Consolas" panose="020B0609020204030204" pitchFamily="49" charset="0"/>
            </a:rPr>
            <a:t>sequence</a:t>
          </a:r>
        </a:p>
      </dsp:txBody>
      <dsp:txXfrm>
        <a:off x="5960473" y="1340627"/>
        <a:ext cx="1611599" cy="9842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C121E-695E-C04C-9734-843E9A8217C1}">
      <dsp:nvSpPr>
        <dsp:cNvPr id="0" name=""/>
        <dsp:cNvSpPr/>
      </dsp:nvSpPr>
      <dsp:spPr>
        <a:xfrm>
          <a:off x="0" y="0"/>
          <a:ext cx="7886700" cy="4351338"/>
        </a:xfrm>
        <a:prstGeom prst="roundRect">
          <a:avLst>
            <a:gd name="adj" fmla="val 8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686347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Object</a:t>
          </a:r>
        </a:p>
      </dsp:txBody>
      <dsp:txXfrm>
        <a:off x="108329" y="108329"/>
        <a:ext cx="7670042" cy="4134680"/>
      </dsp:txXfrm>
    </dsp:sp>
    <dsp:sp modelId="{7A39EBF9-7974-3343-8E78-D1FD7F5BFD97}">
      <dsp:nvSpPr>
        <dsp:cNvPr id="0" name=""/>
        <dsp:cNvSpPr/>
      </dsp:nvSpPr>
      <dsp:spPr>
        <a:xfrm>
          <a:off x="197167" y="1958102"/>
          <a:ext cx="3713257" cy="195810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Attributes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Variables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Describe the object</a:t>
          </a:r>
        </a:p>
      </dsp:txBody>
      <dsp:txXfrm>
        <a:off x="257385" y="2018320"/>
        <a:ext cx="3592821" cy="1837666"/>
      </dsp:txXfrm>
    </dsp:sp>
    <dsp:sp modelId="{B92CD193-B328-3C46-9E87-1CD68ADB3BE1}">
      <dsp:nvSpPr>
        <dsp:cNvPr id="0" name=""/>
        <dsp:cNvSpPr/>
      </dsp:nvSpPr>
      <dsp:spPr>
        <a:xfrm>
          <a:off x="3969054" y="1958102"/>
          <a:ext cx="3713257" cy="195810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Methods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Functions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Compute values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Alter the object</a:t>
          </a:r>
        </a:p>
      </dsp:txBody>
      <dsp:txXfrm>
        <a:off x="4029272" y="2018320"/>
        <a:ext cx="3592821" cy="18376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4396B-1D85-8B4E-9AC8-3A0529DBC346}">
      <dsp:nvSpPr>
        <dsp:cNvPr id="0" name=""/>
        <dsp:cNvSpPr/>
      </dsp:nvSpPr>
      <dsp:spPr>
        <a:xfrm>
          <a:off x="0" y="0"/>
          <a:ext cx="3943350" cy="440458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>
              <a:latin typeface="Consolas" panose="020B0609020204030204" pitchFamily="49" charset="0"/>
              <a:cs typeface="Consolas" panose="020B0609020204030204" pitchFamily="49" charset="0"/>
            </a:rPr>
            <a:t>Car</a:t>
          </a:r>
        </a:p>
      </dsp:txBody>
      <dsp:txXfrm>
        <a:off x="0" y="0"/>
        <a:ext cx="3943350" cy="1321375"/>
      </dsp:txXfrm>
    </dsp:sp>
    <dsp:sp modelId="{FCBF78FF-326B-8741-89A2-A2674F9CE3A1}">
      <dsp:nvSpPr>
        <dsp:cNvPr id="0" name=""/>
        <dsp:cNvSpPr/>
      </dsp:nvSpPr>
      <dsp:spPr>
        <a:xfrm>
          <a:off x="394335" y="1324064"/>
          <a:ext cx="3154680" cy="3606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Consolas" panose="020B0609020204030204" pitchFamily="49" charset="0"/>
              <a:cs typeface="Consolas" panose="020B0609020204030204" pitchFamily="49" charset="0"/>
            </a:rPr>
            <a:t>colour</a:t>
          </a:r>
          <a:endParaRPr lang="en-US" sz="19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404899" y="1334628"/>
        <a:ext cx="3133552" cy="339540"/>
      </dsp:txXfrm>
    </dsp:sp>
    <dsp:sp modelId="{585BB1C5-AFA3-2940-84C0-6E627D1B0736}">
      <dsp:nvSpPr>
        <dsp:cNvPr id="0" name=""/>
        <dsp:cNvSpPr/>
      </dsp:nvSpPr>
      <dsp:spPr>
        <a:xfrm>
          <a:off x="394335" y="1740220"/>
          <a:ext cx="3154680" cy="3606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onsolas" panose="020B0609020204030204" pitchFamily="49" charset="0"/>
              <a:cs typeface="Consolas" panose="020B0609020204030204" pitchFamily="49" charset="0"/>
            </a:rPr>
            <a:t>year</a:t>
          </a:r>
        </a:p>
      </dsp:txBody>
      <dsp:txXfrm>
        <a:off x="404899" y="1750784"/>
        <a:ext cx="3133552" cy="339540"/>
      </dsp:txXfrm>
    </dsp:sp>
    <dsp:sp modelId="{965BE987-5FE5-1E4C-871B-6F78971E3F85}">
      <dsp:nvSpPr>
        <dsp:cNvPr id="0" name=""/>
        <dsp:cNvSpPr/>
      </dsp:nvSpPr>
      <dsp:spPr>
        <a:xfrm>
          <a:off x="394335" y="2156376"/>
          <a:ext cx="3154680" cy="3606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onsolas" panose="020B0609020204030204" pitchFamily="49" charset="0"/>
              <a:cs typeface="Consolas" panose="020B0609020204030204" pitchFamily="49" charset="0"/>
            </a:rPr>
            <a:t>model</a:t>
          </a:r>
        </a:p>
      </dsp:txBody>
      <dsp:txXfrm>
        <a:off x="404899" y="2166940"/>
        <a:ext cx="3133552" cy="339540"/>
      </dsp:txXfrm>
    </dsp:sp>
    <dsp:sp modelId="{D1EC73EE-2497-C243-9F1B-88DB577FB3C3}">
      <dsp:nvSpPr>
        <dsp:cNvPr id="0" name=""/>
        <dsp:cNvSpPr/>
      </dsp:nvSpPr>
      <dsp:spPr>
        <a:xfrm>
          <a:off x="394335" y="2572532"/>
          <a:ext cx="3154680" cy="3606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Consolas" panose="020B0609020204030204" pitchFamily="49" charset="0"/>
              <a:cs typeface="Consolas" panose="020B0609020204030204" pitchFamily="49" charset="0"/>
            </a:rPr>
            <a:t>turn_on</a:t>
          </a:r>
          <a:r>
            <a:rPr lang="en-US" sz="1900" kern="1200" dirty="0">
              <a:latin typeface="Consolas" panose="020B0609020204030204" pitchFamily="49" charset="0"/>
              <a:cs typeface="Consolas" panose="020B0609020204030204" pitchFamily="49" charset="0"/>
            </a:rPr>
            <a:t>()</a:t>
          </a:r>
        </a:p>
      </dsp:txBody>
      <dsp:txXfrm>
        <a:off x="404899" y="2583096"/>
        <a:ext cx="3133552" cy="339540"/>
      </dsp:txXfrm>
    </dsp:sp>
    <dsp:sp modelId="{D5F09AC6-3548-A74E-9581-A310B5FC1667}">
      <dsp:nvSpPr>
        <dsp:cNvPr id="0" name=""/>
        <dsp:cNvSpPr/>
      </dsp:nvSpPr>
      <dsp:spPr>
        <a:xfrm>
          <a:off x="394335" y="2988687"/>
          <a:ext cx="3154680" cy="3606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Consolas" panose="020B0609020204030204" pitchFamily="49" charset="0"/>
              <a:cs typeface="Consolas" panose="020B0609020204030204" pitchFamily="49" charset="0"/>
            </a:rPr>
            <a:t>turn_off</a:t>
          </a:r>
          <a:r>
            <a:rPr lang="en-US" sz="1900" kern="1200" dirty="0">
              <a:latin typeface="Consolas" panose="020B0609020204030204" pitchFamily="49" charset="0"/>
              <a:cs typeface="Consolas" panose="020B0609020204030204" pitchFamily="49" charset="0"/>
            </a:rPr>
            <a:t>()</a:t>
          </a:r>
        </a:p>
      </dsp:txBody>
      <dsp:txXfrm>
        <a:off x="404899" y="2999251"/>
        <a:ext cx="3133552" cy="339540"/>
      </dsp:txXfrm>
    </dsp:sp>
    <dsp:sp modelId="{9A84ABAF-56F8-7440-9998-E10D91D28703}">
      <dsp:nvSpPr>
        <dsp:cNvPr id="0" name=""/>
        <dsp:cNvSpPr/>
      </dsp:nvSpPr>
      <dsp:spPr>
        <a:xfrm>
          <a:off x="394335" y="3404843"/>
          <a:ext cx="3154680" cy="3606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Consolas" panose="020B0609020204030204" pitchFamily="49" charset="0"/>
              <a:cs typeface="Consolas" panose="020B0609020204030204" pitchFamily="49" charset="0"/>
            </a:rPr>
            <a:t>change_gear</a:t>
          </a:r>
          <a:r>
            <a:rPr lang="en-US" sz="1900" kern="1200" dirty="0">
              <a:latin typeface="Consolas" panose="020B0609020204030204" pitchFamily="49" charset="0"/>
              <a:cs typeface="Consolas" panose="020B0609020204030204" pitchFamily="49" charset="0"/>
            </a:rPr>
            <a:t>()</a:t>
          </a:r>
        </a:p>
      </dsp:txBody>
      <dsp:txXfrm>
        <a:off x="404899" y="3415407"/>
        <a:ext cx="3133552" cy="339540"/>
      </dsp:txXfrm>
    </dsp:sp>
    <dsp:sp modelId="{C4F4684B-4AEE-684F-A49D-AE880015C97B}">
      <dsp:nvSpPr>
        <dsp:cNvPr id="0" name=""/>
        <dsp:cNvSpPr/>
      </dsp:nvSpPr>
      <dsp:spPr>
        <a:xfrm>
          <a:off x="394335" y="3820999"/>
          <a:ext cx="3154680" cy="3606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Consolas" panose="020B0609020204030204" pitchFamily="49" charset="0"/>
              <a:cs typeface="Consolas" panose="020B0609020204030204" pitchFamily="49" charset="0"/>
            </a:rPr>
            <a:t>toggle_headlights</a:t>
          </a:r>
          <a:r>
            <a:rPr lang="en-US" sz="1900" kern="1200" dirty="0">
              <a:latin typeface="Consolas" panose="020B0609020204030204" pitchFamily="49" charset="0"/>
              <a:cs typeface="Consolas" panose="020B0609020204030204" pitchFamily="49" charset="0"/>
            </a:rPr>
            <a:t>()</a:t>
          </a:r>
        </a:p>
      </dsp:txBody>
      <dsp:txXfrm>
        <a:off x="404899" y="3831563"/>
        <a:ext cx="3133552" cy="3395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BC33E-CD18-0E4C-AD48-E08350F75707}">
      <dsp:nvSpPr>
        <dsp:cNvPr id="0" name=""/>
        <dsp:cNvSpPr/>
      </dsp:nvSpPr>
      <dsp:spPr>
        <a:xfrm>
          <a:off x="0" y="0"/>
          <a:ext cx="3943350" cy="331161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latin typeface="Consolas" panose="020B0609020204030204" pitchFamily="49" charset="0"/>
              <a:cs typeface="Consolas" panose="020B0609020204030204" pitchFamily="49" charset="0"/>
            </a:rPr>
            <a:t>Mouse</a:t>
          </a:r>
        </a:p>
      </dsp:txBody>
      <dsp:txXfrm>
        <a:off x="0" y="0"/>
        <a:ext cx="3943350" cy="993483"/>
      </dsp:txXfrm>
    </dsp:sp>
    <dsp:sp modelId="{C3309439-A74B-4D4D-BCE2-35F4CAEA68C9}">
      <dsp:nvSpPr>
        <dsp:cNvPr id="0" name=""/>
        <dsp:cNvSpPr/>
      </dsp:nvSpPr>
      <dsp:spPr>
        <a:xfrm>
          <a:off x="394335" y="994109"/>
          <a:ext cx="3154680" cy="3831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  <a:cs typeface="Consolas" panose="020B0609020204030204" pitchFamily="49" charset="0"/>
            </a:rPr>
            <a:t>height</a:t>
          </a:r>
        </a:p>
      </dsp:txBody>
      <dsp:txXfrm>
        <a:off x="405556" y="1005330"/>
        <a:ext cx="3132238" cy="360665"/>
      </dsp:txXfrm>
    </dsp:sp>
    <dsp:sp modelId="{79165CFF-5342-804A-B393-E8A822045C58}">
      <dsp:nvSpPr>
        <dsp:cNvPr id="0" name=""/>
        <dsp:cNvSpPr/>
      </dsp:nvSpPr>
      <dsp:spPr>
        <a:xfrm>
          <a:off x="394335" y="1436156"/>
          <a:ext cx="3154680" cy="3831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  <a:cs typeface="Consolas" panose="020B0609020204030204" pitchFamily="49" charset="0"/>
            </a:rPr>
            <a:t>weight</a:t>
          </a:r>
        </a:p>
      </dsp:txBody>
      <dsp:txXfrm>
        <a:off x="405556" y="1447377"/>
        <a:ext cx="3132238" cy="360665"/>
      </dsp:txXfrm>
    </dsp:sp>
    <dsp:sp modelId="{F8B2307F-3254-C24B-9CDF-72C855403A86}">
      <dsp:nvSpPr>
        <dsp:cNvPr id="0" name=""/>
        <dsp:cNvSpPr/>
      </dsp:nvSpPr>
      <dsp:spPr>
        <a:xfrm>
          <a:off x="394335" y="1878203"/>
          <a:ext cx="3154680" cy="3831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  <a:cs typeface="Consolas" panose="020B0609020204030204" pitchFamily="49" charset="0"/>
            </a:rPr>
            <a:t>age</a:t>
          </a:r>
        </a:p>
      </dsp:txBody>
      <dsp:txXfrm>
        <a:off x="405556" y="1889424"/>
        <a:ext cx="3132238" cy="360665"/>
      </dsp:txXfrm>
    </dsp:sp>
    <dsp:sp modelId="{1A4DD6A7-DE69-E842-9292-CB8933A99350}">
      <dsp:nvSpPr>
        <dsp:cNvPr id="0" name=""/>
        <dsp:cNvSpPr/>
      </dsp:nvSpPr>
      <dsp:spPr>
        <a:xfrm>
          <a:off x="394335" y="2320250"/>
          <a:ext cx="3154680" cy="3831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  <a:cs typeface="Consolas" panose="020B0609020204030204" pitchFamily="49" charset="0"/>
            </a:rPr>
            <a:t>sex</a:t>
          </a:r>
        </a:p>
      </dsp:txBody>
      <dsp:txXfrm>
        <a:off x="405556" y="2331471"/>
        <a:ext cx="3132238" cy="360665"/>
      </dsp:txXfrm>
    </dsp:sp>
    <dsp:sp modelId="{F92C02C6-9E37-4244-8FE1-B6B044EF19B5}">
      <dsp:nvSpPr>
        <dsp:cNvPr id="0" name=""/>
        <dsp:cNvSpPr/>
      </dsp:nvSpPr>
      <dsp:spPr>
        <a:xfrm>
          <a:off x="394335" y="2762296"/>
          <a:ext cx="3154680" cy="3831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  <a:cs typeface="Consolas" panose="020B0609020204030204" pitchFamily="49" charset="0"/>
            </a:rPr>
            <a:t>genotype</a:t>
          </a:r>
        </a:p>
      </dsp:txBody>
      <dsp:txXfrm>
        <a:off x="405556" y="2773517"/>
        <a:ext cx="3132238" cy="360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0E883B-34CD-C662-4894-9F17ACB17F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3C337-8F20-DC0E-F086-75F80A1A91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74AA5-8A3E-4FDB-94BB-BF4B31CB4E38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2B551-A114-1711-7660-206556B020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60C49-B3C8-81BE-2872-8D4647B443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9F605-ADAB-47CB-BC74-76DC0A949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58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97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037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882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54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660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11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3281" y="60798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585105" cy="4383864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DDB01B34-4658-0BF9-DEB6-F09620837D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38991" y="599635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5"/>
            <a:ext cx="9144000" cy="8996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3431" y="5"/>
            <a:ext cx="3727939" cy="89967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9953"/>
            <a:ext cx="7886700" cy="113347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2341" y="2243015"/>
            <a:ext cx="7886700" cy="332008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038216"/>
            <a:ext cx="7886700" cy="3666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8"/>
            <a:ext cx="9146150" cy="121246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</p:grpSp>
      <p:pic>
        <p:nvPicPr>
          <p:cNvPr id="6" name="Picture 5" descr="A close-up of a logo&#10;&#10;Description automatically generated">
            <a:extLst>
              <a:ext uri="{FF2B5EF4-FFF2-40B4-BE49-F238E27FC236}">
                <a16:creationId xmlns:a16="http://schemas.microsoft.com/office/drawing/2014/main" id="{25746FDC-B172-848D-40AE-03399FB3A20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857750" y="6066558"/>
            <a:ext cx="42862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2" r:id="rId3"/>
    <p:sldLayoutId id="2147483663" r:id="rId4"/>
    <p:sldLayoutId id="2147483664" r:id="rId5"/>
    <p:sldLayoutId id="2147483666" r:id="rId6"/>
    <p:sldLayoutId id="2147483667" r:id="rId7"/>
    <p:sldLayoutId id="2147483669" r:id="rId8"/>
  </p:sldLayoutIdLst>
  <p:hf sldNum="0" hdr="0" ftr="0" dt="0"/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zrudski/micm_intro_to_python_fall_202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hyperlink" Target="mailto:workshop-micm@mcgill.ca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gill.ca/micm/training/workshops-seri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istory_of_Python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ython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cense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747" y="2527657"/>
            <a:ext cx="5348506" cy="1802685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latin typeface="Helvetica"/>
                <a:cs typeface="Helvetica"/>
              </a:rPr>
              <a:t>Intro to Python</a:t>
            </a:r>
            <a:br>
              <a:rPr lang="en-CA" dirty="0">
                <a:latin typeface="Helvetica"/>
                <a:cs typeface="Helvetica"/>
              </a:rPr>
            </a:br>
            <a:r>
              <a:rPr lang="en-CA" dirty="0">
                <a:latin typeface="Helvetica"/>
                <a:cs typeface="Helvetica"/>
              </a:rPr>
              <a:t>Part 1</a:t>
            </a:r>
            <a:endParaRPr lang="en-CA" dirty="0">
              <a:latin typeface="Helvetica" pitchFamily="2" charset="0"/>
              <a:cs typeface="Helvetic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E6C04-4051-B883-0FFD-0C104B795BCE}"/>
              </a:ext>
            </a:extLst>
          </p:cNvPr>
          <p:cNvSpPr txBox="1"/>
          <p:nvPr/>
        </p:nvSpPr>
        <p:spPr>
          <a:xfrm>
            <a:off x="80296" y="6075446"/>
            <a:ext cx="356787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800" dirty="0">
                <a:latin typeface="Helvetica Light"/>
              </a:rPr>
              <a:t>Benjamin Rudski</a:t>
            </a:r>
          </a:p>
          <a:p>
            <a:r>
              <a:rPr lang="en-CA" sz="1800" dirty="0">
                <a:latin typeface="Helvetica Light"/>
              </a:rPr>
              <a:t>October 28, 2024</a:t>
            </a:r>
            <a:endParaRPr lang="en-CA" dirty="0">
              <a:latin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24207-2785-9653-2770-DB556B7AA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Installing Python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B853F0-1ED0-8ACB-86C4-71B7F36C29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13879"/>
              </p:ext>
            </p:extLst>
          </p:nvPr>
        </p:nvGraphicFramePr>
        <p:xfrm>
          <a:off x="628650" y="2038350"/>
          <a:ext cx="7886700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4015814171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763173285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418473278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8899196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Official Installer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err="1"/>
                        <a:t>Miniconda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/>
                        <a:t>Anaconda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47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/>
                        <a:t>Includes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04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/>
                        <a:t>Includes </a:t>
                      </a:r>
                      <a:r>
                        <a:rPr lang="en-CA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74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/>
                        <a:t>Includes </a:t>
                      </a:r>
                      <a:r>
                        <a:rPr lang="en-CA" sz="2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conda</a:t>
                      </a:r>
                      <a:endParaRPr lang="en-CA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092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/>
                        <a:t>Allows easily installing multiple versions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70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/>
                        <a:t>Includes many packages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2000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71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4859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E9DB-5B05-B8AB-47AA-354439C6A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Tools for Programming in Python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ECD8F8-34DD-F317-CA75-4CA53DB42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833" y="1352831"/>
            <a:ext cx="8348005" cy="5040000"/>
          </a:xfrm>
        </p:spPr>
      </p:pic>
    </p:spTree>
    <p:extLst>
      <p:ext uri="{BB962C8B-B14F-4D97-AF65-F5344CB8AC3E}">
        <p14:creationId xmlns:p14="http://schemas.microsoft.com/office/powerpoint/2010/main" val="411027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3050F-BCFD-6BFF-7E08-080050F04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1DC97-CA67-D7A7-9FE2-F2800D01E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Tools for Programming in Python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80DC0F-4162-C416-F8BA-0F20A6CA9E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369" y="1227551"/>
            <a:ext cx="8823262" cy="5287136"/>
          </a:xfrm>
        </p:spPr>
      </p:pic>
    </p:spTree>
    <p:extLst>
      <p:ext uri="{BB962C8B-B14F-4D97-AF65-F5344CB8AC3E}">
        <p14:creationId xmlns:p14="http://schemas.microsoft.com/office/powerpoint/2010/main" val="388333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9A93D-8635-652A-5357-92610E1F0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4208E-16FF-A0B3-AA06-1CE12769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Tools for Programming in Python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EFC068-403B-0202-6A5C-96B84BC40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155021"/>
            <a:ext cx="9144002" cy="5432196"/>
          </a:xfrm>
        </p:spPr>
      </p:pic>
    </p:spTree>
    <p:extLst>
      <p:ext uri="{BB962C8B-B14F-4D97-AF65-F5344CB8AC3E}">
        <p14:creationId xmlns:p14="http://schemas.microsoft.com/office/powerpoint/2010/main" val="1796932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3348-9860-64B2-197D-9A1339532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Module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F389-9ABF-DB8E-174A-97FC5E4C8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Python</a:t>
            </a:r>
            <a:r>
              <a:rPr lang="en-CA" dirty="0"/>
              <a:t> is a programming language that is </a:t>
            </a:r>
            <a:r>
              <a:rPr lang="en-CA" b="1" dirty="0"/>
              <a:t>open source, interpreted and object-oriented</a:t>
            </a:r>
            <a:r>
              <a:rPr lang="en-CA" dirty="0"/>
              <a:t>.</a:t>
            </a:r>
          </a:p>
          <a:p>
            <a:r>
              <a:rPr lang="en-CA" dirty="0"/>
              <a:t>There are </a:t>
            </a:r>
            <a:r>
              <a:rPr lang="en-CA" b="1" dirty="0"/>
              <a:t>various ways</a:t>
            </a:r>
            <a:r>
              <a:rPr lang="en-CA" dirty="0"/>
              <a:t> to </a:t>
            </a:r>
            <a:r>
              <a:rPr lang="en-CA" b="1" dirty="0"/>
              <a:t>install</a:t>
            </a:r>
            <a:r>
              <a:rPr lang="en-CA" dirty="0"/>
              <a:t> Python.</a:t>
            </a:r>
          </a:p>
          <a:p>
            <a:r>
              <a:rPr lang="en-CA" dirty="0"/>
              <a:t>We can use a variety of </a:t>
            </a:r>
            <a:r>
              <a:rPr lang="en-CA" b="1" dirty="0"/>
              <a:t>tools</a:t>
            </a:r>
            <a:r>
              <a:rPr lang="en-CA" dirty="0"/>
              <a:t> to program in Python.</a:t>
            </a:r>
          </a:p>
        </p:txBody>
      </p:sp>
    </p:spTree>
    <p:extLst>
      <p:ext uri="{BB962C8B-B14F-4D97-AF65-F5344CB8AC3E}">
        <p14:creationId xmlns:p14="http://schemas.microsoft.com/office/powerpoint/2010/main" val="2184703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437A51-AA1C-34AB-814D-83DB9CE6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Workshop!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AC8912-7855-2237-3FC0-52D3822CC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That’s pretty much all that will be in the slides… For the rest, we’ll go to a </a:t>
            </a:r>
            <a:r>
              <a:rPr lang="en-US" dirty="0" err="1"/>
              <a:t>Jupyter</a:t>
            </a:r>
            <a:r>
              <a:rPr lang="en-US" dirty="0"/>
              <a:t> Notebook:</a:t>
            </a:r>
          </a:p>
        </p:txBody>
      </p:sp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95D1A3EF-3796-F00E-99F9-355720A79B88}"/>
              </a:ext>
            </a:extLst>
          </p:cNvPr>
          <p:cNvSpPr/>
          <p:nvPr/>
        </p:nvSpPr>
        <p:spPr>
          <a:xfrm>
            <a:off x="2292886" y="3394909"/>
            <a:ext cx="4557713" cy="10429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ysClr val="windowText" lastClr="000000"/>
                </a:solidFill>
              </a:rPr>
              <a:t>To the repository!</a:t>
            </a:r>
          </a:p>
        </p:txBody>
      </p:sp>
    </p:spTree>
    <p:extLst>
      <p:ext uri="{BB962C8B-B14F-4D97-AF65-F5344CB8AC3E}">
        <p14:creationId xmlns:p14="http://schemas.microsoft.com/office/powerpoint/2010/main" val="789869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6E5736-36F1-BFA6-F387-7D5F598B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Module 2</a:t>
            </a:r>
            <a:br>
              <a:rPr lang="en-CA" dirty="0"/>
            </a:br>
            <a:r>
              <a:rPr lang="en-CA" dirty="0"/>
              <a:t>Strings and Collections</a:t>
            </a:r>
            <a:br>
              <a:rPr lang="en-CA" dirty="0"/>
            </a:br>
            <a:r>
              <a:rPr lang="en-CA" sz="3600" dirty="0"/>
              <a:t>An Object Primer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240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699F24-48B5-DCFE-E03C-00C18749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an Object?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15C6511-DC45-DAC3-ECD7-EF9D01FD6F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606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E3C121E-695E-C04C-9734-843E9A8217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CE3C121E-695E-C04C-9734-843E9A8217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A39EBF9-7974-3343-8E78-D1FD7F5BF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7A39EBF9-7974-3343-8E78-D1FD7F5BFD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92CD193-B328-3C46-9E87-1CD68ADB3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B92CD193-B328-3C46-9E87-1CD68ADB3B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0DCE3-5CD7-D190-DA1E-A0BC111F9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7D01-8CE4-D581-9F4B-45DE06AB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Objects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6BA19244-FB57-9E18-1AA4-C7EC13A5F6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2641940"/>
              </p:ext>
            </p:extLst>
          </p:nvPr>
        </p:nvGraphicFramePr>
        <p:xfrm>
          <a:off x="395416" y="1690688"/>
          <a:ext cx="3943350" cy="4404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A3A26530-C93B-EE8B-3CCF-A96F40712B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136842"/>
              </p:ext>
            </p:extLst>
          </p:nvPr>
        </p:nvGraphicFramePr>
        <p:xfrm>
          <a:off x="4805234" y="1690688"/>
          <a:ext cx="3943350" cy="3311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5832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AD4396B-1D85-8B4E-9AC8-3A0529DBC3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CAD4396B-1D85-8B4E-9AC8-3A0529DBC3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CBF78FF-326B-8741-89A2-A2674F9CE3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FCBF78FF-326B-8741-89A2-A2674F9CE3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85BB1C5-AFA3-2940-84C0-6E627D1B07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585BB1C5-AFA3-2940-84C0-6E627D1B07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65BE987-5FE5-1E4C-871B-6F78971E3F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965BE987-5FE5-1E4C-871B-6F78971E3F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EC73EE-2497-C243-9F1B-88DB577FB3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D1EC73EE-2497-C243-9F1B-88DB577FB3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5F09AC6-3548-A74E-9581-A310B5FC1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D5F09AC6-3548-A74E-9581-A310B5FC16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A84ABAF-56F8-7440-9998-E10D91D287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9A84ABAF-56F8-7440-9998-E10D91D287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4F4684B-4AEE-684F-A49D-AE880015C9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graphicEl>
                                              <a:dgm id="{C4F4684B-4AEE-684F-A49D-AE880015C9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25BC33E-CD18-0E4C-AD48-E08350F757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graphicEl>
                                              <a:dgm id="{D25BC33E-CD18-0E4C-AD48-E08350F757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3309439-A74B-4D4D-BCE2-35F4CAEA6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graphicEl>
                                              <a:dgm id="{C3309439-A74B-4D4D-BCE2-35F4CAEA68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9165CFF-5342-804A-B393-E8A822045C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graphicEl>
                                              <a:dgm id="{79165CFF-5342-804A-B393-E8A822045C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8B2307F-3254-C24B-9CDF-72C855403A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graphicEl>
                                              <a:dgm id="{F8B2307F-3254-C24B-9CDF-72C855403A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A4DD6A7-DE69-E842-9292-CB8933A993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graphicEl>
                                              <a:dgm id="{1A4DD6A7-DE69-E842-9292-CB8933A993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92C02C6-9E37-4244-8FE1-B6B044EF19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graphicEl>
                                              <a:dgm id="{F92C02C6-9E37-4244-8FE1-B6B044EF19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  <p:bldGraphic spid="10" grpId="0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31D98-6BBE-A159-A3C0-2E36C1EE1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8A3B-163E-4BC2-33B5-8E52B1D0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63" y="91181"/>
            <a:ext cx="7886700" cy="1325565"/>
          </a:xfrm>
        </p:spPr>
        <p:txBody>
          <a:bodyPr/>
          <a:lstStyle/>
          <a:p>
            <a:r>
              <a:rPr lang="en-US" sz="4400" dirty="0">
                <a:latin typeface="Helvetica"/>
                <a:cs typeface="Helvetica"/>
              </a:rPr>
              <a:t>To summarize</a:t>
            </a:r>
            <a:endParaRPr lang="en-US" sz="4400" dirty="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88F1-CC08-E82A-389D-4944ADCE6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699" y="1457222"/>
            <a:ext cx="7378018" cy="435133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/>
                <a:cs typeface="Helvetica"/>
              </a:rPr>
              <a:t>Python is a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free and open-source</a:t>
            </a:r>
            <a:r>
              <a:rPr lang="en-CA" sz="1800" dirty="0">
                <a:latin typeface="Helvetica"/>
                <a:ea typeface="Calibri"/>
                <a:cs typeface="Helvetica"/>
              </a:rPr>
              <a:t>,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interpreted object-oriented </a:t>
            </a:r>
            <a:r>
              <a:rPr lang="en-CA" sz="1800" dirty="0">
                <a:latin typeface="Helvetica"/>
                <a:ea typeface="Calibri"/>
                <a:cs typeface="Helvetica"/>
              </a:rPr>
              <a:t>language.</a:t>
            </a:r>
            <a:endParaRPr lang="en-CA" sz="1800" dirty="0">
              <a:latin typeface="Helvetica" pitchFamily="2" charset="0"/>
              <a:ea typeface="Calibri" panose="020F0502020204030204" pitchFamily="34" charset="0"/>
              <a:cs typeface="Helvetica"/>
            </a:endParaRP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/>
                <a:cs typeface="Helvetica"/>
              </a:rPr>
              <a:t>Data can be stored in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variables</a:t>
            </a:r>
            <a:r>
              <a:rPr lang="en-CA" sz="1800" dirty="0">
                <a:latin typeface="Helvetica"/>
                <a:ea typeface="Calibri"/>
                <a:cs typeface="Helvetica"/>
              </a:rPr>
              <a:t> of several types, including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strings</a:t>
            </a:r>
            <a:r>
              <a:rPr lang="en-CA" sz="1800" dirty="0">
                <a:latin typeface="Helvetica"/>
                <a:ea typeface="Calibri"/>
                <a:cs typeface="Helvetica"/>
              </a:rPr>
              <a:t>,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integers</a:t>
            </a:r>
            <a:r>
              <a:rPr lang="en-CA" sz="1800" dirty="0">
                <a:latin typeface="Helvetica"/>
                <a:ea typeface="Calibri"/>
                <a:cs typeface="Helvetica"/>
              </a:rPr>
              <a:t>,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floating point numbers </a:t>
            </a:r>
            <a:r>
              <a:rPr lang="en-CA" sz="1800" dirty="0">
                <a:latin typeface="Helvetica"/>
                <a:ea typeface="Calibri"/>
                <a:cs typeface="Helvetica"/>
              </a:rPr>
              <a:t>and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Booleans.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b="1" dirty="0">
                <a:latin typeface="Helvetica"/>
                <a:ea typeface="Calibri"/>
                <a:cs typeface="Helvetica"/>
              </a:rPr>
              <a:t>Collection types</a:t>
            </a:r>
            <a:r>
              <a:rPr lang="en-CA" sz="1800" dirty="0">
                <a:latin typeface="Helvetica"/>
                <a:ea typeface="Calibri"/>
                <a:cs typeface="Helvetica"/>
              </a:rPr>
              <a:t>, such as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tuples</a:t>
            </a:r>
            <a:r>
              <a:rPr lang="en-CA" sz="1800" dirty="0">
                <a:latin typeface="Helvetica"/>
                <a:ea typeface="Calibri"/>
                <a:cs typeface="Helvetica"/>
              </a:rPr>
              <a:t>,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lists</a:t>
            </a:r>
            <a:r>
              <a:rPr lang="en-CA" sz="1800" dirty="0">
                <a:latin typeface="Helvetica"/>
                <a:ea typeface="Calibri"/>
                <a:cs typeface="Helvetica"/>
              </a:rPr>
              <a:t> and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dictionaries</a:t>
            </a:r>
            <a:r>
              <a:rPr lang="en-CA" sz="1800" dirty="0">
                <a:latin typeface="Helvetica"/>
                <a:ea typeface="Calibri"/>
                <a:cs typeface="Helvetica"/>
              </a:rPr>
              <a:t> can be used to store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multiple</a:t>
            </a:r>
            <a:r>
              <a:rPr lang="en-CA" sz="1800" dirty="0">
                <a:latin typeface="Helvetica"/>
                <a:ea typeface="Calibri"/>
                <a:cs typeface="Helvetica"/>
              </a:rPr>
              <a:t> data points.</a:t>
            </a:r>
            <a:endParaRPr lang="en-CA" sz="1800" b="1" dirty="0">
              <a:latin typeface="Helvetica"/>
              <a:ea typeface="Calibri"/>
              <a:cs typeface="Helvetica"/>
            </a:endParaRP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b="1" dirty="0">
                <a:latin typeface="Helvetica"/>
                <a:ea typeface="Calibri"/>
                <a:cs typeface="Helvetica"/>
              </a:rPr>
              <a:t>Control flow</a:t>
            </a:r>
            <a:r>
              <a:rPr lang="en-CA" sz="1800" dirty="0">
                <a:latin typeface="Helvetica"/>
                <a:ea typeface="Calibri"/>
                <a:cs typeface="Helvetica"/>
              </a:rPr>
              <a:t> and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loops</a:t>
            </a:r>
            <a:r>
              <a:rPr lang="en-CA" sz="1800" dirty="0">
                <a:latin typeface="Helvetica"/>
                <a:ea typeface="Calibri"/>
                <a:cs typeface="Helvetica"/>
              </a:rPr>
              <a:t>, help decide which lines to run and allow lines to be repeated.</a:t>
            </a:r>
          </a:p>
          <a:p>
            <a:pPr marL="0" lvl="0" indent="0">
              <a:lnSpc>
                <a:spcPct val="109000"/>
              </a:lnSpc>
              <a:spcAft>
                <a:spcPts val="1000"/>
              </a:spcAft>
              <a:buNone/>
            </a:pPr>
            <a:r>
              <a:rPr lang="en-CA" sz="1800" b="1" dirty="0">
                <a:latin typeface="Helvetica" pitchFamily="2" charset="0"/>
                <a:ea typeface="Arial" panose="020B0604020202020204" pitchFamily="34" charset="0"/>
              </a:rPr>
              <a:t>Now you are ready to: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Store data in variables and collections.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Perform basic operations on these data.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Use control flow and loops to write powerful code.</a:t>
            </a:r>
          </a:p>
        </p:txBody>
      </p:sp>
    </p:spTree>
    <p:extLst>
      <p:ext uri="{BB962C8B-B14F-4D97-AF65-F5344CB8AC3E}">
        <p14:creationId xmlns:p14="http://schemas.microsoft.com/office/powerpoint/2010/main" val="130104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2D43-9137-DB7C-570B-E48AB230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87" y="5287892"/>
            <a:ext cx="3224152" cy="6463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Location: 550 Sherbrooke Street, Montreal, Quebec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A9C4-6F5B-9A18-012E-5626D25E3582}"/>
              </a:ext>
            </a:extLst>
          </p:cNvPr>
          <p:cNvSpPr txBox="1"/>
          <p:nvPr/>
        </p:nvSpPr>
        <p:spPr>
          <a:xfrm>
            <a:off x="820547" y="1461827"/>
            <a:ext cx="750290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dirty="0">
                <a:latin typeface="Helvetica" pitchFamily="2" charset="0"/>
              </a:rPr>
              <a:t>QLS-MiCM mission statement: d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Helvetica" pitchFamily="2" charset="0"/>
                <a:cs typeface="Calibri"/>
              </a:rPr>
              <a:t>eliver quality workshops designed to help biomedical researchers develop the skills they need to succeed.</a:t>
            </a:r>
            <a:endParaRPr lang="en-CA" sz="1800" dirty="0">
              <a:latin typeface="Helvetica" pitchFamily="2" charset="0"/>
              <a:cs typeface="Calibri"/>
            </a:endParaRPr>
          </a:p>
        </p:txBody>
      </p:sp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E494228A-9E5D-1800-FDEC-76055661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825" y="208818"/>
            <a:ext cx="3732349" cy="900740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3BAB40-358F-BE60-7494-578A1971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80" y="2808275"/>
            <a:ext cx="2203814" cy="220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C1E59-2F37-F73C-4DFA-8971D19A54AE}"/>
              </a:ext>
            </a:extLst>
          </p:cNvPr>
          <p:cNvSpPr txBox="1"/>
          <p:nvPr/>
        </p:nvSpPr>
        <p:spPr>
          <a:xfrm>
            <a:off x="4373913" y="5288330"/>
            <a:ext cx="4632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Scan the QR code to sign up </a:t>
            </a:r>
          </a:p>
          <a:p>
            <a:pPr algn="ctr"/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for our </a:t>
            </a:r>
            <a:r>
              <a:rPr lang="en-CA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mailing list</a:t>
            </a:r>
            <a:endParaRPr lang="en-CA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0C58-4777-B836-81EE-F027A53CFFAF}"/>
              </a:ext>
            </a:extLst>
          </p:cNvPr>
          <p:cNvSpPr txBox="1"/>
          <p:nvPr/>
        </p:nvSpPr>
        <p:spPr>
          <a:xfrm>
            <a:off x="60708" y="6210464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Contact: </a:t>
            </a: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workshop-micm@mcgill.ca</a:t>
            </a: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pic>
        <p:nvPicPr>
          <p:cNvPr id="2" name="Picture 1" descr="A map of a city&#10;&#10;Description automatically generated">
            <a:extLst>
              <a:ext uri="{FF2B5EF4-FFF2-40B4-BE49-F238E27FC236}">
                <a16:creationId xmlns:a16="http://schemas.microsoft.com/office/drawing/2014/main" id="{0D7302FE-4674-2672-DBA9-50C4E86C9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887" y="2649379"/>
            <a:ext cx="2868491" cy="23565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24269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FE57-67C3-163A-FA8B-E58ABAE8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F1D66-B561-5418-8DB0-1AB9CF7B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Thank you to QLS-MiCM for giving me this opportunity and for helping me along the way.</a:t>
            </a:r>
          </a:p>
          <a:p>
            <a:r>
              <a:rPr lang="en-US" dirty="0"/>
              <a:t>Thank you to the professors from the McGill School of Computer Science for helping me along my programming journey and for inspiring me to share my programming experience with others.</a:t>
            </a:r>
          </a:p>
          <a:p>
            <a:r>
              <a:rPr lang="en-US" dirty="0"/>
              <a:t>Thank you to Professor Mathieu Blanchette, whose COMP 204 course helped introduce me to Python (back in Fall 2018).</a:t>
            </a:r>
          </a:p>
          <a:p>
            <a:r>
              <a:rPr lang="en-US" dirty="0"/>
              <a:t>Thank you to the Python community!</a:t>
            </a:r>
          </a:p>
        </p:txBody>
      </p:sp>
    </p:spTree>
    <p:extLst>
      <p:ext uri="{BB962C8B-B14F-4D97-AF65-F5344CB8AC3E}">
        <p14:creationId xmlns:p14="http://schemas.microsoft.com/office/powerpoint/2010/main" val="3427767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647889" y="5562399"/>
            <a:ext cx="5848220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hlinkClick r:id="rId3"/>
              </a:rPr>
              <a:t>https://www.mcgill.ca/micm/training/workshops-series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D96498-6607-422D-4649-CD2575F6D567}"/>
              </a:ext>
            </a:extLst>
          </p:cNvPr>
          <p:cNvSpPr txBox="1"/>
          <p:nvPr/>
        </p:nvSpPr>
        <p:spPr>
          <a:xfrm>
            <a:off x="2597550" y="1295601"/>
            <a:ext cx="420860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Workshop Series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6" name="Picture 5" descr="A table with a date and time&#10;&#10;Description automatically generated">
            <a:extLst>
              <a:ext uri="{FF2B5EF4-FFF2-40B4-BE49-F238E27FC236}">
                <a16:creationId xmlns:a16="http://schemas.microsoft.com/office/drawing/2014/main" id="{F7943F9F-C185-F0C4-202B-ACEFF49FDB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47" y="2066236"/>
            <a:ext cx="7382905" cy="34961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5E119C7-EFC9-D3F6-3DC7-EB203AD435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7179" y="2171214"/>
            <a:ext cx="7124328" cy="251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5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469F5-1CB1-A0C5-A0AB-8C0E16D75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BB53-9B9C-129F-A1E3-EEB13FE2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8" y="138412"/>
            <a:ext cx="7886700" cy="1325565"/>
          </a:xfrm>
        </p:spPr>
        <p:txBody>
          <a:bodyPr/>
          <a:lstStyle/>
          <a:p>
            <a:r>
              <a:rPr lang="en-US" sz="4400" dirty="0">
                <a:latin typeface="Helvetica"/>
                <a:cs typeface="Helvetica"/>
              </a:rPr>
              <a:t>Outline</a:t>
            </a:r>
            <a:endParaRPr lang="en-US" sz="4400" dirty="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D0FD1-C3AF-4B3B-2756-C8EC565B0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343" y="1299626"/>
            <a:ext cx="7378018" cy="520764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lvl="0" indent="-342900" rt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1 – Introduction to Python (10 minutes)</a:t>
            </a:r>
            <a:endParaRPr lang="en-CA" sz="14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Welcome to Python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2 – Python Basics (45 minutes)</a:t>
            </a:r>
            <a:endParaRPr lang="en-CA" sz="14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Foundations of Python - A Brief Overview of Types and Variables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Numbers and Comparisons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 to Control Flow and Loops (if, while and for)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Exercise</a:t>
            </a:r>
            <a:endParaRPr lang="en-CA" sz="1400" b="1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3 – Strings and Collections: An Object Primer (45 minutes)</a:t>
            </a:r>
            <a:endParaRPr lang="en-CA" sz="14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Introducing Objects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Introducing the String!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 to Tuples, Lists and Dictionaries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Exercise</a:t>
            </a:r>
            <a:endParaRPr lang="en-CA" sz="1400" b="1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4 – Where to go from here (10 minutes)</a:t>
            </a:r>
            <a:endParaRPr lang="en-CA" sz="14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to learn next? How?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How to get help and how not to get help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Glimpse of other cool programming topics 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62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AE4E98-3CF3-D9CE-1779-DB422F6B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</a:t>
            </a:r>
            <a:br>
              <a:rPr lang="en-US" dirty="0"/>
            </a:br>
            <a:r>
              <a:rPr lang="en-US" sz="4800" dirty="0"/>
              <a:t>Welcome to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465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536B5-3C6E-1086-E1EC-4492138A6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Welcome to the Python Programming Language!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9892D8-74E3-0F04-76C0-1FDE33D5BC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66182" y="2585931"/>
            <a:ext cx="2362768" cy="2875176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D959EB-D745-66D9-FC50-E589943876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07475" y="1825627"/>
            <a:ext cx="5007875" cy="4351335"/>
          </a:xfrm>
        </p:spPr>
        <p:txBody>
          <a:bodyPr/>
          <a:lstStyle/>
          <a:p>
            <a:r>
              <a:rPr lang="en-US" dirty="0"/>
              <a:t>For more history: </a:t>
            </a:r>
            <a:r>
              <a:rPr lang="en-US" sz="2000" dirty="0">
                <a:hlinkClick r:id="rId3"/>
              </a:rPr>
              <a:t>https://en.wikipedia.org/wiki/History_of_Python</a:t>
            </a:r>
            <a:endParaRPr lang="en-US" dirty="0"/>
          </a:p>
          <a:p>
            <a:r>
              <a:rPr lang="en-US" dirty="0"/>
              <a:t>Introduced in 1991 by Guido van Rossum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Free and Open Source</a:t>
            </a:r>
          </a:p>
          <a:p>
            <a:pPr lvl="1"/>
            <a:r>
              <a:rPr lang="en-US" dirty="0"/>
              <a:t>Interpreted</a:t>
            </a:r>
          </a:p>
          <a:p>
            <a:pPr lvl="1"/>
            <a:r>
              <a:rPr lang="en-US" dirty="0"/>
              <a:t>Object-Oriented</a:t>
            </a:r>
          </a:p>
          <a:p>
            <a:r>
              <a:rPr lang="en-US" dirty="0">
                <a:hlinkClick r:id="rId4"/>
              </a:rPr>
              <a:t>https://python.org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232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04DBF33-2D68-FDC8-DA4F-F8868EC7B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Free and Open Source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3841B-8127-C9E1-90BC-37CE74C43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Everyone is free to: download, use, modify and redistribute Python.</a:t>
            </a:r>
          </a:p>
          <a:p>
            <a:r>
              <a:rPr lang="en-CA" dirty="0"/>
              <a:t>Python is developed, in part, by </a:t>
            </a:r>
            <a:r>
              <a:rPr lang="en-CA" b="1" dirty="0"/>
              <a:t>the community of users</a:t>
            </a:r>
            <a:r>
              <a:rPr lang="en-CA" dirty="0"/>
              <a:t>.</a:t>
            </a:r>
          </a:p>
          <a:p>
            <a:r>
              <a:rPr lang="en-CA" dirty="0">
                <a:hlinkClick r:id="rId2"/>
              </a:rPr>
              <a:t>https://docs.python.org/3/license.html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0146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2DDA-4629-B6AA-991E-741F6CD29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Interpreted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9CA918E-BBA2-4D9E-A0B2-F7F4800633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1490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9D47C233-9E07-9182-88D6-F7DB66E2D0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534837"/>
              </p:ext>
            </p:extLst>
          </p:nvPr>
        </p:nvGraphicFramePr>
        <p:xfrm>
          <a:off x="628650" y="3755060"/>
          <a:ext cx="7886700" cy="1490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2E9D5B-02F3-45D5-85FF-FF693001CC31}"/>
              </a:ext>
            </a:extLst>
          </p:cNvPr>
          <p:cNvSpPr txBox="1"/>
          <p:nvPr/>
        </p:nvSpPr>
        <p:spPr>
          <a:xfrm>
            <a:off x="3545764" y="1350706"/>
            <a:ext cx="176586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/>
              <a:t>Gene Expression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E26AB59A-F802-3A62-E019-CA7FF4BF11FD}"/>
              </a:ext>
            </a:extLst>
          </p:cNvPr>
          <p:cNvSpPr/>
          <p:nvPr/>
        </p:nvSpPr>
        <p:spPr>
          <a:xfrm>
            <a:off x="2133813" y="1678355"/>
            <a:ext cx="4325864" cy="330553"/>
          </a:xfrm>
          <a:custGeom>
            <a:avLst/>
            <a:gdLst>
              <a:gd name="connsiteX0" fmla="*/ 0 w 6113721"/>
              <a:gd name="connsiteY0" fmla="*/ 287087 h 287087"/>
              <a:gd name="connsiteX1" fmla="*/ 3168502 w 6113721"/>
              <a:gd name="connsiteY1" fmla="*/ 8 h 287087"/>
              <a:gd name="connsiteX2" fmla="*/ 6113721 w 6113721"/>
              <a:gd name="connsiteY2" fmla="*/ 276455 h 287087"/>
              <a:gd name="connsiteX3" fmla="*/ 6113721 w 6113721"/>
              <a:gd name="connsiteY3" fmla="*/ 276455 h 287087"/>
              <a:gd name="connsiteX0" fmla="*/ 0 w 6338909"/>
              <a:gd name="connsiteY0" fmla="*/ 287087 h 446980"/>
              <a:gd name="connsiteX1" fmla="*/ 3168502 w 6338909"/>
              <a:gd name="connsiteY1" fmla="*/ 8 h 446980"/>
              <a:gd name="connsiteX2" fmla="*/ 6113721 w 6338909"/>
              <a:gd name="connsiteY2" fmla="*/ 276455 h 446980"/>
              <a:gd name="connsiteX3" fmla="*/ 6338909 w 6338909"/>
              <a:gd name="connsiteY3" fmla="*/ 446980 h 446980"/>
              <a:gd name="connsiteX0" fmla="*/ 0 w 6338909"/>
              <a:gd name="connsiteY0" fmla="*/ 289732 h 449625"/>
              <a:gd name="connsiteX1" fmla="*/ 3168502 w 6338909"/>
              <a:gd name="connsiteY1" fmla="*/ 2653 h 449625"/>
              <a:gd name="connsiteX2" fmla="*/ 5772527 w 6338909"/>
              <a:gd name="connsiteY2" fmla="*/ 139026 h 449625"/>
              <a:gd name="connsiteX3" fmla="*/ 6338909 w 6338909"/>
              <a:gd name="connsiteY3" fmla="*/ 449625 h 449625"/>
              <a:gd name="connsiteX0" fmla="*/ 0 w 5772527"/>
              <a:gd name="connsiteY0" fmla="*/ 289732 h 289732"/>
              <a:gd name="connsiteX1" fmla="*/ 3168502 w 5772527"/>
              <a:gd name="connsiteY1" fmla="*/ 2653 h 289732"/>
              <a:gd name="connsiteX2" fmla="*/ 5772527 w 5772527"/>
              <a:gd name="connsiteY2" fmla="*/ 139026 h 289732"/>
              <a:gd name="connsiteX0" fmla="*/ 0 w 6093249"/>
              <a:gd name="connsiteY0" fmla="*/ 287218 h 319216"/>
              <a:gd name="connsiteX1" fmla="*/ 3168502 w 6093249"/>
              <a:gd name="connsiteY1" fmla="*/ 139 h 319216"/>
              <a:gd name="connsiteX2" fmla="*/ 6093249 w 6093249"/>
              <a:gd name="connsiteY2" fmla="*/ 319216 h 319216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4960485"/>
              <a:gd name="connsiteY0" fmla="*/ 293563 h 349921"/>
              <a:gd name="connsiteX1" fmla="*/ 3107087 w 4960485"/>
              <a:gd name="connsiteY1" fmla="*/ 394 h 349921"/>
              <a:gd name="connsiteX2" fmla="*/ 4960485 w 4960485"/>
              <a:gd name="connsiteY2" fmla="*/ 349921 h 349921"/>
              <a:gd name="connsiteX0" fmla="*/ 0 w 4960485"/>
              <a:gd name="connsiteY0" fmla="*/ 298156 h 354514"/>
              <a:gd name="connsiteX1" fmla="*/ 3107087 w 4960485"/>
              <a:gd name="connsiteY1" fmla="*/ 4987 h 354514"/>
              <a:gd name="connsiteX2" fmla="*/ 4960485 w 4960485"/>
              <a:gd name="connsiteY2" fmla="*/ 354514 h 354514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9832 h 351379"/>
              <a:gd name="connsiteX1" fmla="*/ 2472466 w 4325864"/>
              <a:gd name="connsiteY1" fmla="*/ 1852 h 351379"/>
              <a:gd name="connsiteX2" fmla="*/ 4325864 w 4325864"/>
              <a:gd name="connsiteY2" fmla="*/ 351379 h 351379"/>
              <a:gd name="connsiteX0" fmla="*/ 0 w 4325864"/>
              <a:gd name="connsiteY0" fmla="*/ 293464 h 295011"/>
              <a:gd name="connsiteX1" fmla="*/ 2602120 w 4325864"/>
              <a:gd name="connsiteY1" fmla="*/ 6386 h 295011"/>
              <a:gd name="connsiteX2" fmla="*/ 4325864 w 4325864"/>
              <a:gd name="connsiteY2" fmla="*/ 295011 h 29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5864" h="295011">
                <a:moveTo>
                  <a:pt x="0" y="293464"/>
                </a:moveTo>
                <a:cubicBezTo>
                  <a:pt x="938296" y="-37985"/>
                  <a:pt x="1881225" y="-4491"/>
                  <a:pt x="2602120" y="6386"/>
                </a:cubicBezTo>
                <a:cubicBezTo>
                  <a:pt x="3022846" y="12734"/>
                  <a:pt x="4325864" y="295011"/>
                  <a:pt x="4325864" y="295011"/>
                </a:cubicBezTo>
              </a:path>
            </a:pathLst>
          </a:custGeom>
          <a:noFill/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B09195CD-225D-46C3-B102-F347A445F98C}"/>
              </a:ext>
            </a:extLst>
          </p:cNvPr>
          <p:cNvSpPr/>
          <p:nvPr/>
        </p:nvSpPr>
        <p:spPr>
          <a:xfrm flipV="1">
            <a:off x="2580853" y="5245841"/>
            <a:ext cx="4325864" cy="330553"/>
          </a:xfrm>
          <a:custGeom>
            <a:avLst/>
            <a:gdLst>
              <a:gd name="connsiteX0" fmla="*/ 0 w 6113721"/>
              <a:gd name="connsiteY0" fmla="*/ 287087 h 287087"/>
              <a:gd name="connsiteX1" fmla="*/ 3168502 w 6113721"/>
              <a:gd name="connsiteY1" fmla="*/ 8 h 287087"/>
              <a:gd name="connsiteX2" fmla="*/ 6113721 w 6113721"/>
              <a:gd name="connsiteY2" fmla="*/ 276455 h 287087"/>
              <a:gd name="connsiteX3" fmla="*/ 6113721 w 6113721"/>
              <a:gd name="connsiteY3" fmla="*/ 276455 h 287087"/>
              <a:gd name="connsiteX0" fmla="*/ 0 w 6338909"/>
              <a:gd name="connsiteY0" fmla="*/ 287087 h 446980"/>
              <a:gd name="connsiteX1" fmla="*/ 3168502 w 6338909"/>
              <a:gd name="connsiteY1" fmla="*/ 8 h 446980"/>
              <a:gd name="connsiteX2" fmla="*/ 6113721 w 6338909"/>
              <a:gd name="connsiteY2" fmla="*/ 276455 h 446980"/>
              <a:gd name="connsiteX3" fmla="*/ 6338909 w 6338909"/>
              <a:gd name="connsiteY3" fmla="*/ 446980 h 446980"/>
              <a:gd name="connsiteX0" fmla="*/ 0 w 6338909"/>
              <a:gd name="connsiteY0" fmla="*/ 289732 h 449625"/>
              <a:gd name="connsiteX1" fmla="*/ 3168502 w 6338909"/>
              <a:gd name="connsiteY1" fmla="*/ 2653 h 449625"/>
              <a:gd name="connsiteX2" fmla="*/ 5772527 w 6338909"/>
              <a:gd name="connsiteY2" fmla="*/ 139026 h 449625"/>
              <a:gd name="connsiteX3" fmla="*/ 6338909 w 6338909"/>
              <a:gd name="connsiteY3" fmla="*/ 449625 h 449625"/>
              <a:gd name="connsiteX0" fmla="*/ 0 w 5772527"/>
              <a:gd name="connsiteY0" fmla="*/ 289732 h 289732"/>
              <a:gd name="connsiteX1" fmla="*/ 3168502 w 5772527"/>
              <a:gd name="connsiteY1" fmla="*/ 2653 h 289732"/>
              <a:gd name="connsiteX2" fmla="*/ 5772527 w 5772527"/>
              <a:gd name="connsiteY2" fmla="*/ 139026 h 289732"/>
              <a:gd name="connsiteX0" fmla="*/ 0 w 6093249"/>
              <a:gd name="connsiteY0" fmla="*/ 287218 h 319216"/>
              <a:gd name="connsiteX1" fmla="*/ 3168502 w 6093249"/>
              <a:gd name="connsiteY1" fmla="*/ 139 h 319216"/>
              <a:gd name="connsiteX2" fmla="*/ 6093249 w 6093249"/>
              <a:gd name="connsiteY2" fmla="*/ 319216 h 319216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6093249"/>
              <a:gd name="connsiteY0" fmla="*/ 293302 h 325300"/>
              <a:gd name="connsiteX1" fmla="*/ 3107087 w 6093249"/>
              <a:gd name="connsiteY1" fmla="*/ 133 h 325300"/>
              <a:gd name="connsiteX2" fmla="*/ 6093249 w 6093249"/>
              <a:gd name="connsiteY2" fmla="*/ 325300 h 325300"/>
              <a:gd name="connsiteX0" fmla="*/ 0 w 4960485"/>
              <a:gd name="connsiteY0" fmla="*/ 293563 h 349921"/>
              <a:gd name="connsiteX1" fmla="*/ 3107087 w 4960485"/>
              <a:gd name="connsiteY1" fmla="*/ 394 h 349921"/>
              <a:gd name="connsiteX2" fmla="*/ 4960485 w 4960485"/>
              <a:gd name="connsiteY2" fmla="*/ 349921 h 349921"/>
              <a:gd name="connsiteX0" fmla="*/ 0 w 4960485"/>
              <a:gd name="connsiteY0" fmla="*/ 298156 h 354514"/>
              <a:gd name="connsiteX1" fmla="*/ 3107087 w 4960485"/>
              <a:gd name="connsiteY1" fmla="*/ 4987 h 354514"/>
              <a:gd name="connsiteX2" fmla="*/ 4960485 w 4960485"/>
              <a:gd name="connsiteY2" fmla="*/ 354514 h 354514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7983 h 349530"/>
              <a:gd name="connsiteX1" fmla="*/ 2472466 w 4325864"/>
              <a:gd name="connsiteY1" fmla="*/ 3 h 349530"/>
              <a:gd name="connsiteX2" fmla="*/ 4325864 w 4325864"/>
              <a:gd name="connsiteY2" fmla="*/ 349530 h 349530"/>
              <a:gd name="connsiteX0" fmla="*/ 0 w 4325864"/>
              <a:gd name="connsiteY0" fmla="*/ 349832 h 351379"/>
              <a:gd name="connsiteX1" fmla="*/ 2472466 w 4325864"/>
              <a:gd name="connsiteY1" fmla="*/ 1852 h 351379"/>
              <a:gd name="connsiteX2" fmla="*/ 4325864 w 4325864"/>
              <a:gd name="connsiteY2" fmla="*/ 351379 h 351379"/>
              <a:gd name="connsiteX0" fmla="*/ 0 w 4325864"/>
              <a:gd name="connsiteY0" fmla="*/ 293464 h 295011"/>
              <a:gd name="connsiteX1" fmla="*/ 2602120 w 4325864"/>
              <a:gd name="connsiteY1" fmla="*/ 6386 h 295011"/>
              <a:gd name="connsiteX2" fmla="*/ 4325864 w 4325864"/>
              <a:gd name="connsiteY2" fmla="*/ 295011 h 295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5864" h="295011">
                <a:moveTo>
                  <a:pt x="0" y="293464"/>
                </a:moveTo>
                <a:cubicBezTo>
                  <a:pt x="938296" y="-37985"/>
                  <a:pt x="1881225" y="-4491"/>
                  <a:pt x="2602120" y="6386"/>
                </a:cubicBezTo>
                <a:cubicBezTo>
                  <a:pt x="3022846" y="12734"/>
                  <a:pt x="4325864" y="295011"/>
                  <a:pt x="4325864" y="295011"/>
                </a:cubicBezTo>
              </a:path>
            </a:pathLst>
          </a:custGeom>
          <a:noFill/>
          <a:ln w="76200">
            <a:solidFill>
              <a:schemeClr val="accent3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9161DD-E793-5F61-FDCC-E31CE8455051}"/>
              </a:ext>
            </a:extLst>
          </p:cNvPr>
          <p:cNvSpPr txBox="1"/>
          <p:nvPr/>
        </p:nvSpPr>
        <p:spPr>
          <a:xfrm>
            <a:off x="3341517" y="5653359"/>
            <a:ext cx="280455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/>
              <a:t>Interpretation (line-by-line)</a:t>
            </a:r>
          </a:p>
        </p:txBody>
      </p:sp>
    </p:spTree>
    <p:extLst>
      <p:ext uri="{BB962C8B-B14F-4D97-AF65-F5344CB8AC3E}">
        <p14:creationId xmlns:p14="http://schemas.microsoft.com/office/powerpoint/2010/main" val="802321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4E1E-80C7-8BB2-72B4-337A9AC7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Object-Oriented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A47D37C-3B29-24F6-5199-B67E6B0B50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2359208"/>
              </p:ext>
            </p:extLst>
          </p:nvPr>
        </p:nvGraphicFramePr>
        <p:xfrm>
          <a:off x="628650" y="2038350"/>
          <a:ext cx="7886700" cy="3665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C078A98-CDA3-E8E4-4995-86280A7E2ACC}"/>
              </a:ext>
            </a:extLst>
          </p:cNvPr>
          <p:cNvSpPr txBox="1"/>
          <p:nvPr/>
        </p:nvSpPr>
        <p:spPr>
          <a:xfrm>
            <a:off x="318373" y="3686389"/>
            <a:ext cx="63395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/>
              <a:t>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C17EC8-3256-1149-6F4B-2115245840E0}"/>
              </a:ext>
            </a:extLst>
          </p:cNvPr>
          <p:cNvSpPr txBox="1"/>
          <p:nvPr/>
        </p:nvSpPr>
        <p:spPr>
          <a:xfrm>
            <a:off x="0" y="4991184"/>
            <a:ext cx="115922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 dirty="0"/>
              <a:t>Behaviour</a:t>
            </a:r>
          </a:p>
        </p:txBody>
      </p:sp>
    </p:spTree>
    <p:extLst>
      <p:ext uri="{BB962C8B-B14F-4D97-AF65-F5344CB8AC3E}">
        <p14:creationId xmlns:p14="http://schemas.microsoft.com/office/powerpoint/2010/main" val="41221529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683</TotalTime>
  <Words>657</Words>
  <Application>Microsoft Macintosh PowerPoint</Application>
  <PresentationFormat>On-screen Show (4:3)</PresentationFormat>
  <Paragraphs>123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Aptos</vt:lpstr>
      <vt:lpstr>Arial</vt:lpstr>
      <vt:lpstr>Calibri</vt:lpstr>
      <vt:lpstr>Calibri Light</vt:lpstr>
      <vt:lpstr>Consolas</vt:lpstr>
      <vt:lpstr>Helvetica</vt:lpstr>
      <vt:lpstr>Helvetica Light</vt:lpstr>
      <vt:lpstr>Open Sans Light</vt:lpstr>
      <vt:lpstr>Wingdings</vt:lpstr>
      <vt:lpstr>Thème Office</vt:lpstr>
      <vt:lpstr>Intro to Python Part 1</vt:lpstr>
      <vt:lpstr>PowerPoint Presentation</vt:lpstr>
      <vt:lpstr>PowerPoint Presentation</vt:lpstr>
      <vt:lpstr>Outline</vt:lpstr>
      <vt:lpstr>Module 1 Welcome to Python</vt:lpstr>
      <vt:lpstr>Welcome to the Python Programming Language!</vt:lpstr>
      <vt:lpstr>Free and Open Source</vt:lpstr>
      <vt:lpstr>Interpreted</vt:lpstr>
      <vt:lpstr>Object-Oriented</vt:lpstr>
      <vt:lpstr>Installing Python</vt:lpstr>
      <vt:lpstr>Tools for Programming in Python</vt:lpstr>
      <vt:lpstr>Tools for Programming in Python</vt:lpstr>
      <vt:lpstr>Tools for Programming in Python</vt:lpstr>
      <vt:lpstr>Module Summary</vt:lpstr>
      <vt:lpstr>Interactive Workshop!</vt:lpstr>
      <vt:lpstr>Module 2 Strings and Collections An Object Primer</vt:lpstr>
      <vt:lpstr>What is an Object?</vt:lpstr>
      <vt:lpstr>Objects</vt:lpstr>
      <vt:lpstr>To summarize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Benjamin Rudski</cp:lastModifiedBy>
  <cp:revision>128</cp:revision>
  <dcterms:created xsi:type="dcterms:W3CDTF">2019-07-29T14:54:16Z</dcterms:created>
  <dcterms:modified xsi:type="dcterms:W3CDTF">2024-10-28T12:19:47Z</dcterms:modified>
</cp:coreProperties>
</file>