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16" r:id="rId2"/>
    <p:sldId id="321" r:id="rId3"/>
    <p:sldId id="338" r:id="rId4"/>
    <p:sldId id="353" r:id="rId5"/>
    <p:sldId id="329" r:id="rId6"/>
    <p:sldId id="368" r:id="rId7"/>
    <p:sldId id="370" r:id="rId8"/>
    <p:sldId id="372" r:id="rId9"/>
    <p:sldId id="354" r:id="rId10"/>
    <p:sldId id="340" r:id="rId11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89E"/>
    <a:srgbClr val="72B0AF"/>
    <a:srgbClr val="69B0A0"/>
    <a:srgbClr val="58B6C0"/>
    <a:srgbClr val="3494BA"/>
    <a:srgbClr val="FF9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 autoAdjust="0"/>
    <p:restoredTop sz="94668" autoAdjust="0"/>
  </p:normalViewPr>
  <p:slideViewPr>
    <p:cSldViewPr snapToGrid="0">
      <p:cViewPr varScale="1">
        <p:scale>
          <a:sx n="101" d="100"/>
          <a:sy n="101" d="100"/>
        </p:scale>
        <p:origin x="176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2C692C-1226-5147-BF7B-A7732E227493}" type="doc">
      <dgm:prSet loTypeId="urn:microsoft.com/office/officeart/2005/8/layout/target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AFD553-9A72-0044-A056-37DD8C8FD20B}">
      <dgm:prSet phldrT="[Text]"/>
      <dgm:spPr/>
      <dgm:t>
        <a:bodyPr/>
        <a:lstStyle/>
        <a:p>
          <a:r>
            <a:rPr lang="en-US" dirty="0"/>
            <a:t>Object</a:t>
          </a:r>
        </a:p>
      </dgm:t>
    </dgm:pt>
    <dgm:pt modelId="{CF44CC54-1FBB-464B-9B2D-4BBF6ECBAF52}" type="parTrans" cxnId="{E375AB87-D00C-8C43-B372-FA463B929E49}">
      <dgm:prSet/>
      <dgm:spPr/>
      <dgm:t>
        <a:bodyPr/>
        <a:lstStyle/>
        <a:p>
          <a:endParaRPr lang="en-US"/>
        </a:p>
      </dgm:t>
    </dgm:pt>
    <dgm:pt modelId="{E2228453-834E-E149-8B7F-26EEAC752654}" type="sibTrans" cxnId="{E375AB87-D00C-8C43-B372-FA463B929E49}">
      <dgm:prSet/>
      <dgm:spPr/>
      <dgm:t>
        <a:bodyPr/>
        <a:lstStyle/>
        <a:p>
          <a:endParaRPr lang="en-US"/>
        </a:p>
      </dgm:t>
    </dgm:pt>
    <dgm:pt modelId="{965FBD12-6D82-1746-8FA4-93E78E91847E}">
      <dgm:prSet phldrT="[Text]"/>
      <dgm:spPr/>
      <dgm:t>
        <a:bodyPr/>
        <a:lstStyle/>
        <a:p>
          <a:r>
            <a:rPr lang="en-US" dirty="0"/>
            <a:t>Attributes</a:t>
          </a:r>
        </a:p>
      </dgm:t>
    </dgm:pt>
    <dgm:pt modelId="{F6127E4F-AABA-BF4E-A1A1-5B50BEB5DCA0}" type="parTrans" cxnId="{194BEF6B-7DF8-B746-8314-C424D3F0A5D7}">
      <dgm:prSet/>
      <dgm:spPr/>
      <dgm:t>
        <a:bodyPr/>
        <a:lstStyle/>
        <a:p>
          <a:endParaRPr lang="en-US"/>
        </a:p>
      </dgm:t>
    </dgm:pt>
    <dgm:pt modelId="{BA32E36A-4AC0-3E47-BF0D-91E7DD9A1495}" type="sibTrans" cxnId="{194BEF6B-7DF8-B746-8314-C424D3F0A5D7}">
      <dgm:prSet/>
      <dgm:spPr/>
      <dgm:t>
        <a:bodyPr/>
        <a:lstStyle/>
        <a:p>
          <a:endParaRPr lang="en-US"/>
        </a:p>
      </dgm:t>
    </dgm:pt>
    <dgm:pt modelId="{92B7EF97-CA22-E340-96C2-6C46B66E9FB4}">
      <dgm:prSet phldrT="[Text]"/>
      <dgm:spPr/>
      <dgm:t>
        <a:bodyPr/>
        <a:lstStyle/>
        <a:p>
          <a:r>
            <a:rPr lang="en-US" dirty="0"/>
            <a:t>Methods</a:t>
          </a:r>
        </a:p>
      </dgm:t>
    </dgm:pt>
    <dgm:pt modelId="{C2B68755-6225-C549-9ED7-F8538430798D}" type="parTrans" cxnId="{D0A7B184-91C1-E341-940B-7FEEF68093BD}">
      <dgm:prSet/>
      <dgm:spPr/>
      <dgm:t>
        <a:bodyPr/>
        <a:lstStyle/>
        <a:p>
          <a:endParaRPr lang="en-US"/>
        </a:p>
      </dgm:t>
    </dgm:pt>
    <dgm:pt modelId="{04C17C9E-FE5C-9745-A806-D372F5722BBE}" type="sibTrans" cxnId="{D0A7B184-91C1-E341-940B-7FEEF68093BD}">
      <dgm:prSet/>
      <dgm:spPr/>
      <dgm:t>
        <a:bodyPr/>
        <a:lstStyle/>
        <a:p>
          <a:endParaRPr lang="en-US"/>
        </a:p>
      </dgm:t>
    </dgm:pt>
    <dgm:pt modelId="{2813FCB9-A0F6-5E44-9184-D5DE81D4CA43}">
      <dgm:prSet phldrT="[Text]"/>
      <dgm:spPr/>
      <dgm:t>
        <a:bodyPr/>
        <a:lstStyle/>
        <a:p>
          <a:r>
            <a:rPr lang="en-US" dirty="0"/>
            <a:t>Variables</a:t>
          </a:r>
        </a:p>
      </dgm:t>
    </dgm:pt>
    <dgm:pt modelId="{9FD5E5EB-4B3E-4244-9D08-0C6B18E0A29A}" type="parTrans" cxnId="{C6E141C8-C190-C747-949F-79119DE118AC}">
      <dgm:prSet/>
      <dgm:spPr/>
      <dgm:t>
        <a:bodyPr/>
        <a:lstStyle/>
        <a:p>
          <a:endParaRPr lang="en-US"/>
        </a:p>
      </dgm:t>
    </dgm:pt>
    <dgm:pt modelId="{968D10D4-C36C-BB44-8D5E-6458AE549C2C}" type="sibTrans" cxnId="{C6E141C8-C190-C747-949F-79119DE118AC}">
      <dgm:prSet/>
      <dgm:spPr/>
      <dgm:t>
        <a:bodyPr/>
        <a:lstStyle/>
        <a:p>
          <a:endParaRPr lang="en-US"/>
        </a:p>
      </dgm:t>
    </dgm:pt>
    <dgm:pt modelId="{3C4B876B-9589-204C-AECA-ADA8B4602AA1}">
      <dgm:prSet phldrT="[Text]"/>
      <dgm:spPr/>
      <dgm:t>
        <a:bodyPr/>
        <a:lstStyle/>
        <a:p>
          <a:r>
            <a:rPr lang="en-US" dirty="0"/>
            <a:t>Describe the object</a:t>
          </a:r>
        </a:p>
      </dgm:t>
    </dgm:pt>
    <dgm:pt modelId="{C6E1105A-DAA2-414F-94BB-108AF5E22541}" type="parTrans" cxnId="{55167F17-1DBD-E944-AC56-CFA6CDD9EC33}">
      <dgm:prSet/>
      <dgm:spPr/>
      <dgm:t>
        <a:bodyPr/>
        <a:lstStyle/>
        <a:p>
          <a:endParaRPr lang="en-US"/>
        </a:p>
      </dgm:t>
    </dgm:pt>
    <dgm:pt modelId="{7B97ECC5-E233-704C-A298-0817C9AE135C}" type="sibTrans" cxnId="{55167F17-1DBD-E944-AC56-CFA6CDD9EC33}">
      <dgm:prSet/>
      <dgm:spPr/>
      <dgm:t>
        <a:bodyPr/>
        <a:lstStyle/>
        <a:p>
          <a:endParaRPr lang="en-US"/>
        </a:p>
      </dgm:t>
    </dgm:pt>
    <dgm:pt modelId="{51814EE8-5E77-D24B-BE39-74DB23AF95B5}">
      <dgm:prSet phldrT="[Text]"/>
      <dgm:spPr/>
      <dgm:t>
        <a:bodyPr/>
        <a:lstStyle/>
        <a:p>
          <a:r>
            <a:rPr lang="en-US" dirty="0"/>
            <a:t>Functions</a:t>
          </a:r>
        </a:p>
      </dgm:t>
    </dgm:pt>
    <dgm:pt modelId="{62CF92A5-2081-D348-B589-D88F7DEB9D96}" type="parTrans" cxnId="{AD3F1CF8-5AF4-CC4A-979A-D4CC9809C5ED}">
      <dgm:prSet/>
      <dgm:spPr/>
      <dgm:t>
        <a:bodyPr/>
        <a:lstStyle/>
        <a:p>
          <a:endParaRPr lang="en-US"/>
        </a:p>
      </dgm:t>
    </dgm:pt>
    <dgm:pt modelId="{B74B32FD-EC98-664D-9598-23BBBE3AD294}" type="sibTrans" cxnId="{AD3F1CF8-5AF4-CC4A-979A-D4CC9809C5ED}">
      <dgm:prSet/>
      <dgm:spPr/>
      <dgm:t>
        <a:bodyPr/>
        <a:lstStyle/>
        <a:p>
          <a:endParaRPr lang="en-US"/>
        </a:p>
      </dgm:t>
    </dgm:pt>
    <dgm:pt modelId="{6BFCF4E3-C4C0-AC4E-A712-B7C86F0EE2B6}">
      <dgm:prSet phldrT="[Text]"/>
      <dgm:spPr/>
      <dgm:t>
        <a:bodyPr/>
        <a:lstStyle/>
        <a:p>
          <a:r>
            <a:rPr lang="en-US" dirty="0"/>
            <a:t>Compute values</a:t>
          </a:r>
        </a:p>
      </dgm:t>
    </dgm:pt>
    <dgm:pt modelId="{0C0D21DC-5C4E-5947-A06A-ED4F618B9739}" type="parTrans" cxnId="{878FD1B7-6E43-6F40-8170-761B2C3204B8}">
      <dgm:prSet/>
      <dgm:spPr/>
      <dgm:t>
        <a:bodyPr/>
        <a:lstStyle/>
        <a:p>
          <a:endParaRPr lang="en-US"/>
        </a:p>
      </dgm:t>
    </dgm:pt>
    <dgm:pt modelId="{31E91800-F53D-8448-BD92-48753981A5F1}" type="sibTrans" cxnId="{878FD1B7-6E43-6F40-8170-761B2C3204B8}">
      <dgm:prSet/>
      <dgm:spPr/>
      <dgm:t>
        <a:bodyPr/>
        <a:lstStyle/>
        <a:p>
          <a:endParaRPr lang="en-US"/>
        </a:p>
      </dgm:t>
    </dgm:pt>
    <dgm:pt modelId="{E0B88B7D-7C9D-744D-AD38-FDEA480B0B84}">
      <dgm:prSet phldrT="[Text]"/>
      <dgm:spPr/>
      <dgm:t>
        <a:bodyPr/>
        <a:lstStyle/>
        <a:p>
          <a:r>
            <a:rPr lang="en-US" dirty="0"/>
            <a:t>Alter the object</a:t>
          </a:r>
        </a:p>
      </dgm:t>
    </dgm:pt>
    <dgm:pt modelId="{FCDF9798-5E24-884B-AA8E-5323C964B1A2}" type="parTrans" cxnId="{ADFB26B7-D85A-3047-87B9-1411E89917E8}">
      <dgm:prSet/>
      <dgm:spPr/>
      <dgm:t>
        <a:bodyPr/>
        <a:lstStyle/>
        <a:p>
          <a:endParaRPr lang="en-US"/>
        </a:p>
      </dgm:t>
    </dgm:pt>
    <dgm:pt modelId="{65CC9B84-6F4A-6E4D-B01B-BB04003A0A2B}" type="sibTrans" cxnId="{ADFB26B7-D85A-3047-87B9-1411E89917E8}">
      <dgm:prSet/>
      <dgm:spPr/>
      <dgm:t>
        <a:bodyPr/>
        <a:lstStyle/>
        <a:p>
          <a:endParaRPr lang="en-US"/>
        </a:p>
      </dgm:t>
    </dgm:pt>
    <dgm:pt modelId="{558A21B2-204E-F946-BFB5-E1CB58211EAC}" type="pres">
      <dgm:prSet presAssocID="{972C692C-1226-5147-BF7B-A7732E22749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9C7DD201-59A4-8046-8A8D-1BA7E380985A}" type="pres">
      <dgm:prSet presAssocID="{972C692C-1226-5147-BF7B-A7732E227493}" presName="outerBox" presStyleCnt="0"/>
      <dgm:spPr/>
    </dgm:pt>
    <dgm:pt modelId="{CE3C121E-695E-C04C-9734-843E9A8217C1}" type="pres">
      <dgm:prSet presAssocID="{972C692C-1226-5147-BF7B-A7732E227493}" presName="outerBoxParent" presStyleLbl="node1" presStyleIdx="0" presStyleCnt="1"/>
      <dgm:spPr/>
    </dgm:pt>
    <dgm:pt modelId="{C8E9AF62-8386-644C-B82A-22B982A9FA1E}" type="pres">
      <dgm:prSet presAssocID="{972C692C-1226-5147-BF7B-A7732E227493}" presName="outerBoxChildren" presStyleCnt="0"/>
      <dgm:spPr/>
    </dgm:pt>
    <dgm:pt modelId="{7A39EBF9-7974-3343-8E78-D1FD7F5BFD97}" type="pres">
      <dgm:prSet presAssocID="{965FBD12-6D82-1746-8FA4-93E78E91847E}" presName="oChild" presStyleLbl="fgAcc1" presStyleIdx="0" presStyleCnt="2">
        <dgm:presLayoutVars>
          <dgm:bulletEnabled val="1"/>
        </dgm:presLayoutVars>
      </dgm:prSet>
      <dgm:spPr/>
    </dgm:pt>
    <dgm:pt modelId="{656BDA96-18FE-804B-9690-9B684C0EADBB}" type="pres">
      <dgm:prSet presAssocID="{BA32E36A-4AC0-3E47-BF0D-91E7DD9A1495}" presName="outerSibTrans" presStyleCnt="0"/>
      <dgm:spPr/>
    </dgm:pt>
    <dgm:pt modelId="{B92CD193-B328-3C46-9E87-1CD68ADB3BE1}" type="pres">
      <dgm:prSet presAssocID="{92B7EF97-CA22-E340-96C2-6C46B66E9FB4}" presName="oChild" presStyleLbl="fgAcc1" presStyleIdx="1" presStyleCnt="2">
        <dgm:presLayoutVars>
          <dgm:bulletEnabled val="1"/>
        </dgm:presLayoutVars>
      </dgm:prSet>
      <dgm:spPr/>
    </dgm:pt>
  </dgm:ptLst>
  <dgm:cxnLst>
    <dgm:cxn modelId="{55167F17-1DBD-E944-AC56-CFA6CDD9EC33}" srcId="{965FBD12-6D82-1746-8FA4-93E78E91847E}" destId="{3C4B876B-9589-204C-AECA-ADA8B4602AA1}" srcOrd="1" destOrd="0" parTransId="{C6E1105A-DAA2-414F-94BB-108AF5E22541}" sibTransId="{7B97ECC5-E233-704C-A298-0817C9AE135C}"/>
    <dgm:cxn modelId="{211DC536-4192-984E-8CBF-E438B8D2284A}" type="presOf" srcId="{965FBD12-6D82-1746-8FA4-93E78E91847E}" destId="{7A39EBF9-7974-3343-8E78-D1FD7F5BFD97}" srcOrd="0" destOrd="0" presId="urn:microsoft.com/office/officeart/2005/8/layout/target2"/>
    <dgm:cxn modelId="{93F6903E-7BE3-B045-90E2-791EB9A6BCC7}" type="presOf" srcId="{E0B88B7D-7C9D-744D-AD38-FDEA480B0B84}" destId="{B92CD193-B328-3C46-9E87-1CD68ADB3BE1}" srcOrd="0" destOrd="3" presId="urn:microsoft.com/office/officeart/2005/8/layout/target2"/>
    <dgm:cxn modelId="{CCDEFA41-62D0-4F40-A2BC-5969D82996C9}" type="presOf" srcId="{CBAFD553-9A72-0044-A056-37DD8C8FD20B}" destId="{CE3C121E-695E-C04C-9734-843E9A8217C1}" srcOrd="0" destOrd="0" presId="urn:microsoft.com/office/officeart/2005/8/layout/target2"/>
    <dgm:cxn modelId="{EFC81958-592C-F649-A211-F6563D70F6BC}" type="presOf" srcId="{972C692C-1226-5147-BF7B-A7732E227493}" destId="{558A21B2-204E-F946-BFB5-E1CB58211EAC}" srcOrd="0" destOrd="0" presId="urn:microsoft.com/office/officeart/2005/8/layout/target2"/>
    <dgm:cxn modelId="{7A089864-DC13-FC43-BFEA-745C917F865D}" type="presOf" srcId="{51814EE8-5E77-D24B-BE39-74DB23AF95B5}" destId="{B92CD193-B328-3C46-9E87-1CD68ADB3BE1}" srcOrd="0" destOrd="1" presId="urn:microsoft.com/office/officeart/2005/8/layout/target2"/>
    <dgm:cxn modelId="{194BEF6B-7DF8-B746-8314-C424D3F0A5D7}" srcId="{CBAFD553-9A72-0044-A056-37DD8C8FD20B}" destId="{965FBD12-6D82-1746-8FA4-93E78E91847E}" srcOrd="0" destOrd="0" parTransId="{F6127E4F-AABA-BF4E-A1A1-5B50BEB5DCA0}" sibTransId="{BA32E36A-4AC0-3E47-BF0D-91E7DD9A1495}"/>
    <dgm:cxn modelId="{D0A7B184-91C1-E341-940B-7FEEF68093BD}" srcId="{CBAFD553-9A72-0044-A056-37DD8C8FD20B}" destId="{92B7EF97-CA22-E340-96C2-6C46B66E9FB4}" srcOrd="1" destOrd="0" parTransId="{C2B68755-6225-C549-9ED7-F8538430798D}" sibTransId="{04C17C9E-FE5C-9745-A806-D372F5722BBE}"/>
    <dgm:cxn modelId="{E375AB87-D00C-8C43-B372-FA463B929E49}" srcId="{972C692C-1226-5147-BF7B-A7732E227493}" destId="{CBAFD553-9A72-0044-A056-37DD8C8FD20B}" srcOrd="0" destOrd="0" parTransId="{CF44CC54-1FBB-464B-9B2D-4BBF6ECBAF52}" sibTransId="{E2228453-834E-E149-8B7F-26EEAC752654}"/>
    <dgm:cxn modelId="{796B9D9C-369B-9843-A192-46CEBDD1DD25}" type="presOf" srcId="{2813FCB9-A0F6-5E44-9184-D5DE81D4CA43}" destId="{7A39EBF9-7974-3343-8E78-D1FD7F5BFD97}" srcOrd="0" destOrd="1" presId="urn:microsoft.com/office/officeart/2005/8/layout/target2"/>
    <dgm:cxn modelId="{ADFB26B7-D85A-3047-87B9-1411E89917E8}" srcId="{92B7EF97-CA22-E340-96C2-6C46B66E9FB4}" destId="{E0B88B7D-7C9D-744D-AD38-FDEA480B0B84}" srcOrd="2" destOrd="0" parTransId="{FCDF9798-5E24-884B-AA8E-5323C964B1A2}" sibTransId="{65CC9B84-6F4A-6E4D-B01B-BB04003A0A2B}"/>
    <dgm:cxn modelId="{878FD1B7-6E43-6F40-8170-761B2C3204B8}" srcId="{92B7EF97-CA22-E340-96C2-6C46B66E9FB4}" destId="{6BFCF4E3-C4C0-AC4E-A712-B7C86F0EE2B6}" srcOrd="1" destOrd="0" parTransId="{0C0D21DC-5C4E-5947-A06A-ED4F618B9739}" sibTransId="{31E91800-F53D-8448-BD92-48753981A5F1}"/>
    <dgm:cxn modelId="{C6E141C8-C190-C747-949F-79119DE118AC}" srcId="{965FBD12-6D82-1746-8FA4-93E78E91847E}" destId="{2813FCB9-A0F6-5E44-9184-D5DE81D4CA43}" srcOrd="0" destOrd="0" parTransId="{9FD5E5EB-4B3E-4244-9D08-0C6B18E0A29A}" sibTransId="{968D10D4-C36C-BB44-8D5E-6458AE549C2C}"/>
    <dgm:cxn modelId="{255B1DE8-4927-AF4A-9A10-76FDBB3ADF06}" type="presOf" srcId="{92B7EF97-CA22-E340-96C2-6C46B66E9FB4}" destId="{B92CD193-B328-3C46-9E87-1CD68ADB3BE1}" srcOrd="0" destOrd="0" presId="urn:microsoft.com/office/officeart/2005/8/layout/target2"/>
    <dgm:cxn modelId="{8F4882EF-D1DC-C442-90E9-35A97D2AB7A6}" type="presOf" srcId="{6BFCF4E3-C4C0-AC4E-A712-B7C86F0EE2B6}" destId="{B92CD193-B328-3C46-9E87-1CD68ADB3BE1}" srcOrd="0" destOrd="2" presId="urn:microsoft.com/office/officeart/2005/8/layout/target2"/>
    <dgm:cxn modelId="{AD3F1CF8-5AF4-CC4A-979A-D4CC9809C5ED}" srcId="{92B7EF97-CA22-E340-96C2-6C46B66E9FB4}" destId="{51814EE8-5E77-D24B-BE39-74DB23AF95B5}" srcOrd="0" destOrd="0" parTransId="{62CF92A5-2081-D348-B589-D88F7DEB9D96}" sibTransId="{B74B32FD-EC98-664D-9598-23BBBE3AD294}"/>
    <dgm:cxn modelId="{765FF2FD-AEAE-A44E-AB98-4170E55B5077}" type="presOf" srcId="{3C4B876B-9589-204C-AECA-ADA8B4602AA1}" destId="{7A39EBF9-7974-3343-8E78-D1FD7F5BFD97}" srcOrd="0" destOrd="2" presId="urn:microsoft.com/office/officeart/2005/8/layout/target2"/>
    <dgm:cxn modelId="{01A5765F-024B-0A42-B70A-A90AB43B7AA2}" type="presParOf" srcId="{558A21B2-204E-F946-BFB5-E1CB58211EAC}" destId="{9C7DD201-59A4-8046-8A8D-1BA7E380985A}" srcOrd="0" destOrd="0" presId="urn:microsoft.com/office/officeart/2005/8/layout/target2"/>
    <dgm:cxn modelId="{A96AD5F6-7562-C143-93A8-0FD661F55B0A}" type="presParOf" srcId="{9C7DD201-59A4-8046-8A8D-1BA7E380985A}" destId="{CE3C121E-695E-C04C-9734-843E9A8217C1}" srcOrd="0" destOrd="0" presId="urn:microsoft.com/office/officeart/2005/8/layout/target2"/>
    <dgm:cxn modelId="{85AC3497-5BAC-F548-9E17-FA4EBDCC9BBD}" type="presParOf" srcId="{9C7DD201-59A4-8046-8A8D-1BA7E380985A}" destId="{C8E9AF62-8386-644C-B82A-22B982A9FA1E}" srcOrd="1" destOrd="0" presId="urn:microsoft.com/office/officeart/2005/8/layout/target2"/>
    <dgm:cxn modelId="{AE65D098-0252-B943-BCAD-D30B86E375C7}" type="presParOf" srcId="{C8E9AF62-8386-644C-B82A-22B982A9FA1E}" destId="{7A39EBF9-7974-3343-8E78-D1FD7F5BFD97}" srcOrd="0" destOrd="0" presId="urn:microsoft.com/office/officeart/2005/8/layout/target2"/>
    <dgm:cxn modelId="{1906225F-3925-7548-8C5C-23A56739BCDF}" type="presParOf" srcId="{C8E9AF62-8386-644C-B82A-22B982A9FA1E}" destId="{656BDA96-18FE-804B-9690-9B684C0EADBB}" srcOrd="1" destOrd="0" presId="urn:microsoft.com/office/officeart/2005/8/layout/target2"/>
    <dgm:cxn modelId="{7C80D90C-CA44-E745-AFE9-CA2DBF75C269}" type="presParOf" srcId="{C8E9AF62-8386-644C-B82A-22B982A9FA1E}" destId="{B92CD193-B328-3C46-9E87-1CD68ADB3BE1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2C692C-1226-5147-BF7B-A7732E227493}" type="doc">
      <dgm:prSet loTypeId="urn:microsoft.com/office/officeart/2005/8/layout/lProcess2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BAFD553-9A72-0044-A056-37DD8C8FD20B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Car</a:t>
          </a:r>
        </a:p>
      </dgm:t>
    </dgm:pt>
    <dgm:pt modelId="{CF44CC54-1FBB-464B-9B2D-4BBF6ECBAF52}" type="parTrans" cxnId="{E375AB87-D00C-8C43-B372-FA463B929E49}">
      <dgm:prSet/>
      <dgm:spPr/>
      <dgm:t>
        <a:bodyPr/>
        <a:lstStyle/>
        <a:p>
          <a:endParaRPr lang="en-US"/>
        </a:p>
      </dgm:t>
    </dgm:pt>
    <dgm:pt modelId="{E2228453-834E-E149-8B7F-26EEAC752654}" type="sibTrans" cxnId="{E375AB87-D00C-8C43-B372-FA463B929E49}">
      <dgm:prSet/>
      <dgm:spPr/>
      <dgm:t>
        <a:bodyPr/>
        <a:lstStyle/>
        <a:p>
          <a:endParaRPr lang="en-US"/>
        </a:p>
      </dgm:t>
    </dgm:pt>
    <dgm:pt modelId="{965FBD12-6D82-1746-8FA4-93E78E91847E}">
      <dgm:prSet phldrT="[Text]"/>
      <dgm:spPr/>
      <dgm:t>
        <a:bodyPr/>
        <a:lstStyle/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colour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6127E4F-AABA-BF4E-A1A1-5B50BEB5DCA0}" type="parTrans" cxnId="{194BEF6B-7DF8-B746-8314-C424D3F0A5D7}">
      <dgm:prSet/>
      <dgm:spPr/>
      <dgm:t>
        <a:bodyPr/>
        <a:lstStyle/>
        <a:p>
          <a:endParaRPr lang="en-US"/>
        </a:p>
      </dgm:t>
    </dgm:pt>
    <dgm:pt modelId="{BA32E36A-4AC0-3E47-BF0D-91E7DD9A1495}" type="sibTrans" cxnId="{194BEF6B-7DF8-B746-8314-C424D3F0A5D7}">
      <dgm:prSet/>
      <dgm:spPr/>
      <dgm:t>
        <a:bodyPr/>
        <a:lstStyle/>
        <a:p>
          <a:endParaRPr lang="en-US"/>
        </a:p>
      </dgm:t>
    </dgm:pt>
    <dgm:pt modelId="{CF832302-A853-D648-85B0-12A448944C35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year</a:t>
          </a:r>
        </a:p>
      </dgm:t>
    </dgm:pt>
    <dgm:pt modelId="{1C466F17-AAB8-4E47-820A-7BB97286297B}" type="parTrans" cxnId="{C6AF2630-245F-CB4D-B1B4-B26720889501}">
      <dgm:prSet/>
      <dgm:spPr/>
      <dgm:t>
        <a:bodyPr/>
        <a:lstStyle/>
        <a:p>
          <a:endParaRPr lang="en-US"/>
        </a:p>
      </dgm:t>
    </dgm:pt>
    <dgm:pt modelId="{DFF05A53-3463-E847-A98B-6D3207C05B87}" type="sibTrans" cxnId="{C6AF2630-245F-CB4D-B1B4-B26720889501}">
      <dgm:prSet/>
      <dgm:spPr/>
      <dgm:t>
        <a:bodyPr/>
        <a:lstStyle/>
        <a:p>
          <a:endParaRPr lang="en-US"/>
        </a:p>
      </dgm:t>
    </dgm:pt>
    <dgm:pt modelId="{7D23F7EC-F691-ED43-B0A2-0538EDB76747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model</a:t>
          </a:r>
        </a:p>
      </dgm:t>
    </dgm:pt>
    <dgm:pt modelId="{DCD64870-3B40-4A4C-8E48-4C908A60BA03}" type="parTrans" cxnId="{77B5DD34-8516-1843-B2D4-B02E03B9C16B}">
      <dgm:prSet/>
      <dgm:spPr/>
      <dgm:t>
        <a:bodyPr/>
        <a:lstStyle/>
        <a:p>
          <a:endParaRPr lang="en-US"/>
        </a:p>
      </dgm:t>
    </dgm:pt>
    <dgm:pt modelId="{C13A47CD-8E53-5546-98C2-C564E065A67D}" type="sibTrans" cxnId="{77B5DD34-8516-1843-B2D4-B02E03B9C16B}">
      <dgm:prSet/>
      <dgm:spPr/>
      <dgm:t>
        <a:bodyPr/>
        <a:lstStyle/>
        <a:p>
          <a:endParaRPr lang="en-US"/>
        </a:p>
      </dgm:t>
    </dgm:pt>
    <dgm:pt modelId="{E8243991-8694-E342-B60B-C494F558A8E1}">
      <dgm:prSet phldrT="[Text]"/>
      <dgm:spPr/>
      <dgm:t>
        <a:bodyPr/>
        <a:lstStyle/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turn_on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gm:t>
    </dgm:pt>
    <dgm:pt modelId="{C462DE08-F97E-E343-BF77-34946E1991CC}" type="parTrans" cxnId="{35BC71C6-8374-2B47-A346-9A9648E89214}">
      <dgm:prSet/>
      <dgm:spPr/>
      <dgm:t>
        <a:bodyPr/>
        <a:lstStyle/>
        <a:p>
          <a:endParaRPr lang="en-US"/>
        </a:p>
      </dgm:t>
    </dgm:pt>
    <dgm:pt modelId="{348B47B1-B26E-E644-A5A2-BED87C81AC42}" type="sibTrans" cxnId="{35BC71C6-8374-2B47-A346-9A9648E89214}">
      <dgm:prSet/>
      <dgm:spPr/>
      <dgm:t>
        <a:bodyPr/>
        <a:lstStyle/>
        <a:p>
          <a:endParaRPr lang="en-US"/>
        </a:p>
      </dgm:t>
    </dgm:pt>
    <dgm:pt modelId="{4386D266-DDEF-994B-9E26-AF1BCF713598}">
      <dgm:prSet phldrT="[Text]"/>
      <dgm:spPr/>
      <dgm:t>
        <a:bodyPr/>
        <a:lstStyle/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turn_off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gm:t>
    </dgm:pt>
    <dgm:pt modelId="{6F99EDCB-894E-7D41-966D-4DBF91D0D90D}" type="parTrans" cxnId="{7A176018-2510-D741-9B01-64D50658C001}">
      <dgm:prSet/>
      <dgm:spPr/>
      <dgm:t>
        <a:bodyPr/>
        <a:lstStyle/>
        <a:p>
          <a:endParaRPr lang="en-US"/>
        </a:p>
      </dgm:t>
    </dgm:pt>
    <dgm:pt modelId="{ACF07668-300F-014A-A625-E47955827660}" type="sibTrans" cxnId="{7A176018-2510-D741-9B01-64D50658C001}">
      <dgm:prSet/>
      <dgm:spPr/>
      <dgm:t>
        <a:bodyPr/>
        <a:lstStyle/>
        <a:p>
          <a:endParaRPr lang="en-US"/>
        </a:p>
      </dgm:t>
    </dgm:pt>
    <dgm:pt modelId="{2BA54D25-E83A-3A43-9EF4-FCE99DA3C4C7}">
      <dgm:prSet phldrT="[Text]"/>
      <dgm:spPr/>
      <dgm:t>
        <a:bodyPr/>
        <a:lstStyle/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change_gear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gm:t>
    </dgm:pt>
    <dgm:pt modelId="{452EEFCB-EAD0-1C48-8AC1-089963715B76}" type="parTrans" cxnId="{311458BF-BAB6-7848-BCD3-54386E6EFC85}">
      <dgm:prSet/>
      <dgm:spPr/>
      <dgm:t>
        <a:bodyPr/>
        <a:lstStyle/>
        <a:p>
          <a:endParaRPr lang="en-US"/>
        </a:p>
      </dgm:t>
    </dgm:pt>
    <dgm:pt modelId="{5FCCB321-18B8-E04A-932E-8750372D7B5D}" type="sibTrans" cxnId="{311458BF-BAB6-7848-BCD3-54386E6EFC85}">
      <dgm:prSet/>
      <dgm:spPr/>
      <dgm:t>
        <a:bodyPr/>
        <a:lstStyle/>
        <a:p>
          <a:endParaRPr lang="en-US"/>
        </a:p>
      </dgm:t>
    </dgm:pt>
    <dgm:pt modelId="{D0A6ED92-2339-7545-9F7E-42086D0350B3}">
      <dgm:prSet phldrT="[Text]"/>
      <dgm:spPr/>
      <dgm:t>
        <a:bodyPr/>
        <a:lstStyle/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toggle_headlights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gm:t>
    </dgm:pt>
    <dgm:pt modelId="{77342A69-8A90-2C42-A8BA-4D14B2D5787C}" type="parTrans" cxnId="{8B8E4C64-3922-D447-82DD-5AACB9A133AF}">
      <dgm:prSet/>
      <dgm:spPr/>
      <dgm:t>
        <a:bodyPr/>
        <a:lstStyle/>
        <a:p>
          <a:endParaRPr lang="en-US"/>
        </a:p>
      </dgm:t>
    </dgm:pt>
    <dgm:pt modelId="{1A412E52-A42A-1D41-8B1C-01748ADF1AC4}" type="sibTrans" cxnId="{8B8E4C64-3922-D447-82DD-5AACB9A133AF}">
      <dgm:prSet/>
      <dgm:spPr/>
      <dgm:t>
        <a:bodyPr/>
        <a:lstStyle/>
        <a:p>
          <a:endParaRPr lang="en-US"/>
        </a:p>
      </dgm:t>
    </dgm:pt>
    <dgm:pt modelId="{A6DBF88D-345B-B54F-96A5-B17AE0144475}" type="pres">
      <dgm:prSet presAssocID="{972C692C-1226-5147-BF7B-A7732E227493}" presName="theList" presStyleCnt="0">
        <dgm:presLayoutVars>
          <dgm:dir/>
          <dgm:animLvl val="lvl"/>
          <dgm:resizeHandles val="exact"/>
        </dgm:presLayoutVars>
      </dgm:prSet>
      <dgm:spPr/>
    </dgm:pt>
    <dgm:pt modelId="{842D8688-F75D-6C47-982D-A055DC878724}" type="pres">
      <dgm:prSet presAssocID="{CBAFD553-9A72-0044-A056-37DD8C8FD20B}" presName="compNode" presStyleCnt="0"/>
      <dgm:spPr/>
    </dgm:pt>
    <dgm:pt modelId="{CAD4396B-1D85-8B4E-9AC8-3A0529DBC346}" type="pres">
      <dgm:prSet presAssocID="{CBAFD553-9A72-0044-A056-37DD8C8FD20B}" presName="aNode" presStyleLbl="bgShp" presStyleIdx="0" presStyleCnt="1" custLinFactNeighborX="900" custLinFactNeighborY="2844"/>
      <dgm:spPr/>
    </dgm:pt>
    <dgm:pt modelId="{AADC1989-23DB-E54D-85F6-786E9D7D59F0}" type="pres">
      <dgm:prSet presAssocID="{CBAFD553-9A72-0044-A056-37DD8C8FD20B}" presName="textNode" presStyleLbl="bgShp" presStyleIdx="0" presStyleCnt="1"/>
      <dgm:spPr/>
    </dgm:pt>
    <dgm:pt modelId="{FE2A951F-7A0E-914C-8121-C19894DE1C1A}" type="pres">
      <dgm:prSet presAssocID="{CBAFD553-9A72-0044-A056-37DD8C8FD20B}" presName="compChildNode" presStyleCnt="0"/>
      <dgm:spPr/>
    </dgm:pt>
    <dgm:pt modelId="{165DC9A6-575F-FC48-9C74-BAE284819707}" type="pres">
      <dgm:prSet presAssocID="{CBAFD553-9A72-0044-A056-37DD8C8FD20B}" presName="theInnerList" presStyleCnt="0"/>
      <dgm:spPr/>
    </dgm:pt>
    <dgm:pt modelId="{FCBF78FF-326B-8741-89A2-A2674F9CE3A1}" type="pres">
      <dgm:prSet presAssocID="{965FBD12-6D82-1746-8FA4-93E78E91847E}" presName="childNode" presStyleLbl="node1" presStyleIdx="0" presStyleCnt="7">
        <dgm:presLayoutVars>
          <dgm:bulletEnabled val="1"/>
        </dgm:presLayoutVars>
      </dgm:prSet>
      <dgm:spPr/>
    </dgm:pt>
    <dgm:pt modelId="{33460761-42A0-FD4C-B8E1-A5DB4BA5B2F7}" type="pres">
      <dgm:prSet presAssocID="{965FBD12-6D82-1746-8FA4-93E78E91847E}" presName="aSpace2" presStyleCnt="0"/>
      <dgm:spPr/>
    </dgm:pt>
    <dgm:pt modelId="{585BB1C5-AFA3-2940-84C0-6E627D1B0736}" type="pres">
      <dgm:prSet presAssocID="{CF832302-A853-D648-85B0-12A448944C35}" presName="childNode" presStyleLbl="node1" presStyleIdx="1" presStyleCnt="7">
        <dgm:presLayoutVars>
          <dgm:bulletEnabled val="1"/>
        </dgm:presLayoutVars>
      </dgm:prSet>
      <dgm:spPr/>
    </dgm:pt>
    <dgm:pt modelId="{8DB3384F-2B7D-D641-AB6E-2A20B0B9B1EE}" type="pres">
      <dgm:prSet presAssocID="{CF832302-A853-D648-85B0-12A448944C35}" presName="aSpace2" presStyleCnt="0"/>
      <dgm:spPr/>
    </dgm:pt>
    <dgm:pt modelId="{965BE987-5FE5-1E4C-871B-6F78971E3F85}" type="pres">
      <dgm:prSet presAssocID="{7D23F7EC-F691-ED43-B0A2-0538EDB76747}" presName="childNode" presStyleLbl="node1" presStyleIdx="2" presStyleCnt="7">
        <dgm:presLayoutVars>
          <dgm:bulletEnabled val="1"/>
        </dgm:presLayoutVars>
      </dgm:prSet>
      <dgm:spPr/>
    </dgm:pt>
    <dgm:pt modelId="{A3A498C5-162A-0A48-81D4-E11366FC29C7}" type="pres">
      <dgm:prSet presAssocID="{7D23F7EC-F691-ED43-B0A2-0538EDB76747}" presName="aSpace2" presStyleCnt="0"/>
      <dgm:spPr/>
    </dgm:pt>
    <dgm:pt modelId="{D1EC73EE-2497-C243-9F1B-88DB577FB3C3}" type="pres">
      <dgm:prSet presAssocID="{E8243991-8694-E342-B60B-C494F558A8E1}" presName="childNode" presStyleLbl="node1" presStyleIdx="3" presStyleCnt="7">
        <dgm:presLayoutVars>
          <dgm:bulletEnabled val="1"/>
        </dgm:presLayoutVars>
      </dgm:prSet>
      <dgm:spPr/>
    </dgm:pt>
    <dgm:pt modelId="{5F41420E-9B93-3E41-A590-9724B79410A2}" type="pres">
      <dgm:prSet presAssocID="{E8243991-8694-E342-B60B-C494F558A8E1}" presName="aSpace2" presStyleCnt="0"/>
      <dgm:spPr/>
    </dgm:pt>
    <dgm:pt modelId="{D5F09AC6-3548-A74E-9581-A310B5FC1667}" type="pres">
      <dgm:prSet presAssocID="{4386D266-DDEF-994B-9E26-AF1BCF713598}" presName="childNode" presStyleLbl="node1" presStyleIdx="4" presStyleCnt="7">
        <dgm:presLayoutVars>
          <dgm:bulletEnabled val="1"/>
        </dgm:presLayoutVars>
      </dgm:prSet>
      <dgm:spPr/>
    </dgm:pt>
    <dgm:pt modelId="{C3B68F37-5149-BC43-BCCC-E3DFF763A1A3}" type="pres">
      <dgm:prSet presAssocID="{4386D266-DDEF-994B-9E26-AF1BCF713598}" presName="aSpace2" presStyleCnt="0"/>
      <dgm:spPr/>
    </dgm:pt>
    <dgm:pt modelId="{9A84ABAF-56F8-7440-9998-E10D91D28703}" type="pres">
      <dgm:prSet presAssocID="{2BA54D25-E83A-3A43-9EF4-FCE99DA3C4C7}" presName="childNode" presStyleLbl="node1" presStyleIdx="5" presStyleCnt="7">
        <dgm:presLayoutVars>
          <dgm:bulletEnabled val="1"/>
        </dgm:presLayoutVars>
      </dgm:prSet>
      <dgm:spPr/>
    </dgm:pt>
    <dgm:pt modelId="{AD92AADC-FDD4-A247-B1E2-AEAB4D34D4CC}" type="pres">
      <dgm:prSet presAssocID="{2BA54D25-E83A-3A43-9EF4-FCE99DA3C4C7}" presName="aSpace2" presStyleCnt="0"/>
      <dgm:spPr/>
    </dgm:pt>
    <dgm:pt modelId="{C4F4684B-4AEE-684F-A49D-AE880015C97B}" type="pres">
      <dgm:prSet presAssocID="{D0A6ED92-2339-7545-9F7E-42086D0350B3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79DF4910-C377-5B40-92A1-EFC41B12E6FB}" type="presOf" srcId="{4386D266-DDEF-994B-9E26-AF1BCF713598}" destId="{D5F09AC6-3548-A74E-9581-A310B5FC1667}" srcOrd="0" destOrd="0" presId="urn:microsoft.com/office/officeart/2005/8/layout/lProcess2"/>
    <dgm:cxn modelId="{7A176018-2510-D741-9B01-64D50658C001}" srcId="{CBAFD553-9A72-0044-A056-37DD8C8FD20B}" destId="{4386D266-DDEF-994B-9E26-AF1BCF713598}" srcOrd="4" destOrd="0" parTransId="{6F99EDCB-894E-7D41-966D-4DBF91D0D90D}" sibTransId="{ACF07668-300F-014A-A625-E47955827660}"/>
    <dgm:cxn modelId="{C6AF2630-245F-CB4D-B1B4-B26720889501}" srcId="{CBAFD553-9A72-0044-A056-37DD8C8FD20B}" destId="{CF832302-A853-D648-85B0-12A448944C35}" srcOrd="1" destOrd="0" parTransId="{1C466F17-AAB8-4E47-820A-7BB97286297B}" sibTransId="{DFF05A53-3463-E847-A98B-6D3207C05B87}"/>
    <dgm:cxn modelId="{77B5DD34-8516-1843-B2D4-B02E03B9C16B}" srcId="{CBAFD553-9A72-0044-A056-37DD8C8FD20B}" destId="{7D23F7EC-F691-ED43-B0A2-0538EDB76747}" srcOrd="2" destOrd="0" parTransId="{DCD64870-3B40-4A4C-8E48-4C908A60BA03}" sibTransId="{C13A47CD-8E53-5546-98C2-C564E065A67D}"/>
    <dgm:cxn modelId="{56999836-A6F3-C148-B43A-ACBF203EF3FA}" type="presOf" srcId="{CBAFD553-9A72-0044-A056-37DD8C8FD20B}" destId="{AADC1989-23DB-E54D-85F6-786E9D7D59F0}" srcOrd="1" destOrd="0" presId="urn:microsoft.com/office/officeart/2005/8/layout/lProcess2"/>
    <dgm:cxn modelId="{4A789B3A-2DC7-0946-A23B-FD9E2ABC4764}" type="presOf" srcId="{965FBD12-6D82-1746-8FA4-93E78E91847E}" destId="{FCBF78FF-326B-8741-89A2-A2674F9CE3A1}" srcOrd="0" destOrd="0" presId="urn:microsoft.com/office/officeart/2005/8/layout/lProcess2"/>
    <dgm:cxn modelId="{B0F35659-911C-0E42-9034-B48A6CFE5BDC}" type="presOf" srcId="{2BA54D25-E83A-3A43-9EF4-FCE99DA3C4C7}" destId="{9A84ABAF-56F8-7440-9998-E10D91D28703}" srcOrd="0" destOrd="0" presId="urn:microsoft.com/office/officeart/2005/8/layout/lProcess2"/>
    <dgm:cxn modelId="{8B8E4C64-3922-D447-82DD-5AACB9A133AF}" srcId="{CBAFD553-9A72-0044-A056-37DD8C8FD20B}" destId="{D0A6ED92-2339-7545-9F7E-42086D0350B3}" srcOrd="6" destOrd="0" parTransId="{77342A69-8A90-2C42-A8BA-4D14B2D5787C}" sibTransId="{1A412E52-A42A-1D41-8B1C-01748ADF1AC4}"/>
    <dgm:cxn modelId="{3F764166-594D-8E40-A899-5F4944559D1C}" type="presOf" srcId="{972C692C-1226-5147-BF7B-A7732E227493}" destId="{A6DBF88D-345B-B54F-96A5-B17AE0144475}" srcOrd="0" destOrd="0" presId="urn:microsoft.com/office/officeart/2005/8/layout/lProcess2"/>
    <dgm:cxn modelId="{194BEF6B-7DF8-B746-8314-C424D3F0A5D7}" srcId="{CBAFD553-9A72-0044-A056-37DD8C8FD20B}" destId="{965FBD12-6D82-1746-8FA4-93E78E91847E}" srcOrd="0" destOrd="0" parTransId="{F6127E4F-AABA-BF4E-A1A1-5B50BEB5DCA0}" sibTransId="{BA32E36A-4AC0-3E47-BF0D-91E7DD9A1495}"/>
    <dgm:cxn modelId="{E375AB87-D00C-8C43-B372-FA463B929E49}" srcId="{972C692C-1226-5147-BF7B-A7732E227493}" destId="{CBAFD553-9A72-0044-A056-37DD8C8FD20B}" srcOrd="0" destOrd="0" parTransId="{CF44CC54-1FBB-464B-9B2D-4BBF6ECBAF52}" sibTransId="{E2228453-834E-E149-8B7F-26EEAC752654}"/>
    <dgm:cxn modelId="{FD2C6C95-FEAA-C748-A12C-F3E5B97CECB9}" type="presOf" srcId="{E8243991-8694-E342-B60B-C494F558A8E1}" destId="{D1EC73EE-2497-C243-9F1B-88DB577FB3C3}" srcOrd="0" destOrd="0" presId="urn:microsoft.com/office/officeart/2005/8/layout/lProcess2"/>
    <dgm:cxn modelId="{311458BF-BAB6-7848-BCD3-54386E6EFC85}" srcId="{CBAFD553-9A72-0044-A056-37DD8C8FD20B}" destId="{2BA54D25-E83A-3A43-9EF4-FCE99DA3C4C7}" srcOrd="5" destOrd="0" parTransId="{452EEFCB-EAD0-1C48-8AC1-089963715B76}" sibTransId="{5FCCB321-18B8-E04A-932E-8750372D7B5D}"/>
    <dgm:cxn modelId="{35BC71C6-8374-2B47-A346-9A9648E89214}" srcId="{CBAFD553-9A72-0044-A056-37DD8C8FD20B}" destId="{E8243991-8694-E342-B60B-C494F558A8E1}" srcOrd="3" destOrd="0" parTransId="{C462DE08-F97E-E343-BF77-34946E1991CC}" sibTransId="{348B47B1-B26E-E644-A5A2-BED87C81AC42}"/>
    <dgm:cxn modelId="{B629B4D0-ED9B-8443-9D86-9A9746FDF162}" type="presOf" srcId="{7D23F7EC-F691-ED43-B0A2-0538EDB76747}" destId="{965BE987-5FE5-1E4C-871B-6F78971E3F85}" srcOrd="0" destOrd="0" presId="urn:microsoft.com/office/officeart/2005/8/layout/lProcess2"/>
    <dgm:cxn modelId="{EA5622DC-CC73-3E41-B21D-9CEAC191F118}" type="presOf" srcId="{CF832302-A853-D648-85B0-12A448944C35}" destId="{585BB1C5-AFA3-2940-84C0-6E627D1B0736}" srcOrd="0" destOrd="0" presId="urn:microsoft.com/office/officeart/2005/8/layout/lProcess2"/>
    <dgm:cxn modelId="{46AEF7DC-1BF5-5543-B28E-3E3E9E3BE06E}" type="presOf" srcId="{D0A6ED92-2339-7545-9F7E-42086D0350B3}" destId="{C4F4684B-4AEE-684F-A49D-AE880015C97B}" srcOrd="0" destOrd="0" presId="urn:microsoft.com/office/officeart/2005/8/layout/lProcess2"/>
    <dgm:cxn modelId="{58A650E5-F344-7440-873F-04B2F06230F7}" type="presOf" srcId="{CBAFD553-9A72-0044-A056-37DD8C8FD20B}" destId="{CAD4396B-1D85-8B4E-9AC8-3A0529DBC346}" srcOrd="0" destOrd="0" presId="urn:microsoft.com/office/officeart/2005/8/layout/lProcess2"/>
    <dgm:cxn modelId="{BD899DFF-F572-E247-96F1-280184188B84}" type="presParOf" srcId="{A6DBF88D-345B-B54F-96A5-B17AE0144475}" destId="{842D8688-F75D-6C47-982D-A055DC878724}" srcOrd="0" destOrd="0" presId="urn:microsoft.com/office/officeart/2005/8/layout/lProcess2"/>
    <dgm:cxn modelId="{45340596-AE65-274A-BB07-5457B059AB9D}" type="presParOf" srcId="{842D8688-F75D-6C47-982D-A055DC878724}" destId="{CAD4396B-1D85-8B4E-9AC8-3A0529DBC346}" srcOrd="0" destOrd="0" presId="urn:microsoft.com/office/officeart/2005/8/layout/lProcess2"/>
    <dgm:cxn modelId="{41584154-EE04-8A48-BD37-4A1BAEFCC96D}" type="presParOf" srcId="{842D8688-F75D-6C47-982D-A055DC878724}" destId="{AADC1989-23DB-E54D-85F6-786E9D7D59F0}" srcOrd="1" destOrd="0" presId="urn:microsoft.com/office/officeart/2005/8/layout/lProcess2"/>
    <dgm:cxn modelId="{21B1F2F2-B46D-F44D-BF81-4F7EEC683570}" type="presParOf" srcId="{842D8688-F75D-6C47-982D-A055DC878724}" destId="{FE2A951F-7A0E-914C-8121-C19894DE1C1A}" srcOrd="2" destOrd="0" presId="urn:microsoft.com/office/officeart/2005/8/layout/lProcess2"/>
    <dgm:cxn modelId="{BD964698-9A48-2646-8BE1-18635286EAAE}" type="presParOf" srcId="{FE2A951F-7A0E-914C-8121-C19894DE1C1A}" destId="{165DC9A6-575F-FC48-9C74-BAE284819707}" srcOrd="0" destOrd="0" presId="urn:microsoft.com/office/officeart/2005/8/layout/lProcess2"/>
    <dgm:cxn modelId="{2EDF3FE6-F540-634A-BA6B-904D3E081570}" type="presParOf" srcId="{165DC9A6-575F-FC48-9C74-BAE284819707}" destId="{FCBF78FF-326B-8741-89A2-A2674F9CE3A1}" srcOrd="0" destOrd="0" presId="urn:microsoft.com/office/officeart/2005/8/layout/lProcess2"/>
    <dgm:cxn modelId="{BE6A6A53-2DB6-3444-B9CB-785B809BDC14}" type="presParOf" srcId="{165DC9A6-575F-FC48-9C74-BAE284819707}" destId="{33460761-42A0-FD4C-B8E1-A5DB4BA5B2F7}" srcOrd="1" destOrd="0" presId="urn:microsoft.com/office/officeart/2005/8/layout/lProcess2"/>
    <dgm:cxn modelId="{4342EF4F-3FCE-2946-AB97-79605188C2BE}" type="presParOf" srcId="{165DC9A6-575F-FC48-9C74-BAE284819707}" destId="{585BB1C5-AFA3-2940-84C0-6E627D1B0736}" srcOrd="2" destOrd="0" presId="urn:microsoft.com/office/officeart/2005/8/layout/lProcess2"/>
    <dgm:cxn modelId="{9769783C-1599-3044-9958-999CB1C4D531}" type="presParOf" srcId="{165DC9A6-575F-FC48-9C74-BAE284819707}" destId="{8DB3384F-2B7D-D641-AB6E-2A20B0B9B1EE}" srcOrd="3" destOrd="0" presId="urn:microsoft.com/office/officeart/2005/8/layout/lProcess2"/>
    <dgm:cxn modelId="{FB6D2982-5348-F641-B1D7-FA7DDC6A3EF9}" type="presParOf" srcId="{165DC9A6-575F-FC48-9C74-BAE284819707}" destId="{965BE987-5FE5-1E4C-871B-6F78971E3F85}" srcOrd="4" destOrd="0" presId="urn:microsoft.com/office/officeart/2005/8/layout/lProcess2"/>
    <dgm:cxn modelId="{47BB4DA5-261E-3F4C-AE27-B754A147A76A}" type="presParOf" srcId="{165DC9A6-575F-FC48-9C74-BAE284819707}" destId="{A3A498C5-162A-0A48-81D4-E11366FC29C7}" srcOrd="5" destOrd="0" presId="urn:microsoft.com/office/officeart/2005/8/layout/lProcess2"/>
    <dgm:cxn modelId="{3663E046-004F-6A4B-9E2F-B1BEA168C141}" type="presParOf" srcId="{165DC9A6-575F-FC48-9C74-BAE284819707}" destId="{D1EC73EE-2497-C243-9F1B-88DB577FB3C3}" srcOrd="6" destOrd="0" presId="urn:microsoft.com/office/officeart/2005/8/layout/lProcess2"/>
    <dgm:cxn modelId="{7FAFDC6A-FDB3-CD44-A787-61B790C7E7A4}" type="presParOf" srcId="{165DC9A6-575F-FC48-9C74-BAE284819707}" destId="{5F41420E-9B93-3E41-A590-9724B79410A2}" srcOrd="7" destOrd="0" presId="urn:microsoft.com/office/officeart/2005/8/layout/lProcess2"/>
    <dgm:cxn modelId="{CAF9E1D0-CD1D-5A4B-A591-68F0F5E0AA1A}" type="presParOf" srcId="{165DC9A6-575F-FC48-9C74-BAE284819707}" destId="{D5F09AC6-3548-A74E-9581-A310B5FC1667}" srcOrd="8" destOrd="0" presId="urn:microsoft.com/office/officeart/2005/8/layout/lProcess2"/>
    <dgm:cxn modelId="{C2DE895A-90C4-1140-9DCD-1FE8F9D3CC52}" type="presParOf" srcId="{165DC9A6-575F-FC48-9C74-BAE284819707}" destId="{C3B68F37-5149-BC43-BCCC-E3DFF763A1A3}" srcOrd="9" destOrd="0" presId="urn:microsoft.com/office/officeart/2005/8/layout/lProcess2"/>
    <dgm:cxn modelId="{8CD134F5-53AC-9945-B014-813459E4A367}" type="presParOf" srcId="{165DC9A6-575F-FC48-9C74-BAE284819707}" destId="{9A84ABAF-56F8-7440-9998-E10D91D28703}" srcOrd="10" destOrd="0" presId="urn:microsoft.com/office/officeart/2005/8/layout/lProcess2"/>
    <dgm:cxn modelId="{85A41871-D1D0-0F43-B0BD-D5EACC5D459A}" type="presParOf" srcId="{165DC9A6-575F-FC48-9C74-BAE284819707}" destId="{AD92AADC-FDD4-A247-B1E2-AEAB4D34D4CC}" srcOrd="11" destOrd="0" presId="urn:microsoft.com/office/officeart/2005/8/layout/lProcess2"/>
    <dgm:cxn modelId="{DF00EA48-68CA-174C-BC33-0E635B2B8FF8}" type="presParOf" srcId="{165DC9A6-575F-FC48-9C74-BAE284819707}" destId="{C4F4684B-4AEE-684F-A49D-AE880015C97B}" srcOrd="1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2C692C-1226-5147-BF7B-A7732E227493}" type="doc">
      <dgm:prSet loTypeId="urn:microsoft.com/office/officeart/2005/8/layout/lProcess2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BAFD553-9A72-0044-A056-37DD8C8FD20B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Mouse</a:t>
          </a:r>
        </a:p>
      </dgm:t>
    </dgm:pt>
    <dgm:pt modelId="{CF44CC54-1FBB-464B-9B2D-4BBF6ECBAF52}" type="parTrans" cxnId="{E375AB87-D00C-8C43-B372-FA463B929E49}">
      <dgm:prSet/>
      <dgm:spPr/>
      <dgm:t>
        <a:bodyPr/>
        <a:lstStyle/>
        <a:p>
          <a:endParaRPr lang="en-US"/>
        </a:p>
      </dgm:t>
    </dgm:pt>
    <dgm:pt modelId="{E2228453-834E-E149-8B7F-26EEAC752654}" type="sibTrans" cxnId="{E375AB87-D00C-8C43-B372-FA463B929E49}">
      <dgm:prSet/>
      <dgm:spPr/>
      <dgm:t>
        <a:bodyPr/>
        <a:lstStyle/>
        <a:p>
          <a:endParaRPr lang="en-US"/>
        </a:p>
      </dgm:t>
    </dgm:pt>
    <dgm:pt modelId="{965FBD12-6D82-1746-8FA4-93E78E91847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height</a:t>
          </a:r>
        </a:p>
      </dgm:t>
    </dgm:pt>
    <dgm:pt modelId="{F6127E4F-AABA-BF4E-A1A1-5B50BEB5DCA0}" type="parTrans" cxnId="{194BEF6B-7DF8-B746-8314-C424D3F0A5D7}">
      <dgm:prSet/>
      <dgm:spPr/>
      <dgm:t>
        <a:bodyPr/>
        <a:lstStyle/>
        <a:p>
          <a:endParaRPr lang="en-US"/>
        </a:p>
      </dgm:t>
    </dgm:pt>
    <dgm:pt modelId="{BA32E36A-4AC0-3E47-BF0D-91E7DD9A1495}" type="sibTrans" cxnId="{194BEF6B-7DF8-B746-8314-C424D3F0A5D7}">
      <dgm:prSet/>
      <dgm:spPr/>
      <dgm:t>
        <a:bodyPr/>
        <a:lstStyle/>
        <a:p>
          <a:endParaRPr lang="en-US"/>
        </a:p>
      </dgm:t>
    </dgm:pt>
    <dgm:pt modelId="{CF832302-A853-D648-85B0-12A448944C35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weight</a:t>
          </a:r>
        </a:p>
      </dgm:t>
    </dgm:pt>
    <dgm:pt modelId="{1C466F17-AAB8-4E47-820A-7BB97286297B}" type="parTrans" cxnId="{C6AF2630-245F-CB4D-B1B4-B26720889501}">
      <dgm:prSet/>
      <dgm:spPr/>
      <dgm:t>
        <a:bodyPr/>
        <a:lstStyle/>
        <a:p>
          <a:endParaRPr lang="en-US"/>
        </a:p>
      </dgm:t>
    </dgm:pt>
    <dgm:pt modelId="{DFF05A53-3463-E847-A98B-6D3207C05B87}" type="sibTrans" cxnId="{C6AF2630-245F-CB4D-B1B4-B26720889501}">
      <dgm:prSet/>
      <dgm:spPr/>
      <dgm:t>
        <a:bodyPr/>
        <a:lstStyle/>
        <a:p>
          <a:endParaRPr lang="en-US"/>
        </a:p>
      </dgm:t>
    </dgm:pt>
    <dgm:pt modelId="{7D23F7EC-F691-ED43-B0A2-0538EDB76747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age</a:t>
          </a:r>
        </a:p>
      </dgm:t>
    </dgm:pt>
    <dgm:pt modelId="{DCD64870-3B40-4A4C-8E48-4C908A60BA03}" type="parTrans" cxnId="{77B5DD34-8516-1843-B2D4-B02E03B9C16B}">
      <dgm:prSet/>
      <dgm:spPr/>
      <dgm:t>
        <a:bodyPr/>
        <a:lstStyle/>
        <a:p>
          <a:endParaRPr lang="en-US"/>
        </a:p>
      </dgm:t>
    </dgm:pt>
    <dgm:pt modelId="{C13A47CD-8E53-5546-98C2-C564E065A67D}" type="sibTrans" cxnId="{77B5DD34-8516-1843-B2D4-B02E03B9C16B}">
      <dgm:prSet/>
      <dgm:spPr/>
      <dgm:t>
        <a:bodyPr/>
        <a:lstStyle/>
        <a:p>
          <a:endParaRPr lang="en-US"/>
        </a:p>
      </dgm:t>
    </dgm:pt>
    <dgm:pt modelId="{E8243991-8694-E342-B60B-C494F558A8E1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sex</a:t>
          </a:r>
        </a:p>
      </dgm:t>
    </dgm:pt>
    <dgm:pt modelId="{C462DE08-F97E-E343-BF77-34946E1991CC}" type="parTrans" cxnId="{35BC71C6-8374-2B47-A346-9A9648E89214}">
      <dgm:prSet/>
      <dgm:spPr/>
      <dgm:t>
        <a:bodyPr/>
        <a:lstStyle/>
        <a:p>
          <a:endParaRPr lang="en-US"/>
        </a:p>
      </dgm:t>
    </dgm:pt>
    <dgm:pt modelId="{348B47B1-B26E-E644-A5A2-BED87C81AC42}" type="sibTrans" cxnId="{35BC71C6-8374-2B47-A346-9A9648E89214}">
      <dgm:prSet/>
      <dgm:spPr/>
      <dgm:t>
        <a:bodyPr/>
        <a:lstStyle/>
        <a:p>
          <a:endParaRPr lang="en-US"/>
        </a:p>
      </dgm:t>
    </dgm:pt>
    <dgm:pt modelId="{4386D266-DDEF-994B-9E26-AF1BCF713598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genotype</a:t>
          </a:r>
        </a:p>
      </dgm:t>
    </dgm:pt>
    <dgm:pt modelId="{6F99EDCB-894E-7D41-966D-4DBF91D0D90D}" type="parTrans" cxnId="{7A176018-2510-D741-9B01-64D50658C001}">
      <dgm:prSet/>
      <dgm:spPr/>
      <dgm:t>
        <a:bodyPr/>
        <a:lstStyle/>
        <a:p>
          <a:endParaRPr lang="en-US"/>
        </a:p>
      </dgm:t>
    </dgm:pt>
    <dgm:pt modelId="{ACF07668-300F-014A-A625-E47955827660}" type="sibTrans" cxnId="{7A176018-2510-D741-9B01-64D50658C001}">
      <dgm:prSet/>
      <dgm:spPr/>
      <dgm:t>
        <a:bodyPr/>
        <a:lstStyle/>
        <a:p>
          <a:endParaRPr lang="en-US"/>
        </a:p>
      </dgm:t>
    </dgm:pt>
    <dgm:pt modelId="{F6679F7C-97D2-4B45-ACFC-1406F9D2987C}" type="pres">
      <dgm:prSet presAssocID="{972C692C-1226-5147-BF7B-A7732E227493}" presName="theList" presStyleCnt="0">
        <dgm:presLayoutVars>
          <dgm:dir/>
          <dgm:animLvl val="lvl"/>
          <dgm:resizeHandles val="exact"/>
        </dgm:presLayoutVars>
      </dgm:prSet>
      <dgm:spPr/>
    </dgm:pt>
    <dgm:pt modelId="{3D08AB2B-5055-B947-B955-B704C43D7EFA}" type="pres">
      <dgm:prSet presAssocID="{CBAFD553-9A72-0044-A056-37DD8C8FD20B}" presName="compNode" presStyleCnt="0"/>
      <dgm:spPr/>
    </dgm:pt>
    <dgm:pt modelId="{D25BC33E-CD18-0E4C-AD48-E08350F75707}" type="pres">
      <dgm:prSet presAssocID="{CBAFD553-9A72-0044-A056-37DD8C8FD20B}" presName="aNode" presStyleLbl="bgShp" presStyleIdx="0" presStyleCnt="1" custLinFactNeighborX="-5584"/>
      <dgm:spPr/>
    </dgm:pt>
    <dgm:pt modelId="{91C9DF93-E18B-E449-88EF-9A897B17C443}" type="pres">
      <dgm:prSet presAssocID="{CBAFD553-9A72-0044-A056-37DD8C8FD20B}" presName="textNode" presStyleLbl="bgShp" presStyleIdx="0" presStyleCnt="1"/>
      <dgm:spPr/>
    </dgm:pt>
    <dgm:pt modelId="{6B6CDABC-D63C-2245-8229-9A8DEBD7ECCD}" type="pres">
      <dgm:prSet presAssocID="{CBAFD553-9A72-0044-A056-37DD8C8FD20B}" presName="compChildNode" presStyleCnt="0"/>
      <dgm:spPr/>
    </dgm:pt>
    <dgm:pt modelId="{B43F950B-4438-AE48-B44A-E9DA686FEF40}" type="pres">
      <dgm:prSet presAssocID="{CBAFD553-9A72-0044-A056-37DD8C8FD20B}" presName="theInnerList" presStyleCnt="0"/>
      <dgm:spPr/>
    </dgm:pt>
    <dgm:pt modelId="{C3309439-A74B-4D4D-BCE2-35F4CAEA68C9}" type="pres">
      <dgm:prSet presAssocID="{965FBD12-6D82-1746-8FA4-93E78E91847E}" presName="childNode" presStyleLbl="node1" presStyleIdx="0" presStyleCnt="5">
        <dgm:presLayoutVars>
          <dgm:bulletEnabled val="1"/>
        </dgm:presLayoutVars>
      </dgm:prSet>
      <dgm:spPr/>
    </dgm:pt>
    <dgm:pt modelId="{AF629CEC-92F6-7545-801B-AD71C4B75379}" type="pres">
      <dgm:prSet presAssocID="{965FBD12-6D82-1746-8FA4-93E78E91847E}" presName="aSpace2" presStyleCnt="0"/>
      <dgm:spPr/>
    </dgm:pt>
    <dgm:pt modelId="{79165CFF-5342-804A-B393-E8A822045C58}" type="pres">
      <dgm:prSet presAssocID="{CF832302-A853-D648-85B0-12A448944C35}" presName="childNode" presStyleLbl="node1" presStyleIdx="1" presStyleCnt="5">
        <dgm:presLayoutVars>
          <dgm:bulletEnabled val="1"/>
        </dgm:presLayoutVars>
      </dgm:prSet>
      <dgm:spPr/>
    </dgm:pt>
    <dgm:pt modelId="{D08BAB5A-2BBF-FD4D-B0AF-6FB7019DABED}" type="pres">
      <dgm:prSet presAssocID="{CF832302-A853-D648-85B0-12A448944C35}" presName="aSpace2" presStyleCnt="0"/>
      <dgm:spPr/>
    </dgm:pt>
    <dgm:pt modelId="{F8B2307F-3254-C24B-9CDF-72C855403A86}" type="pres">
      <dgm:prSet presAssocID="{7D23F7EC-F691-ED43-B0A2-0538EDB76747}" presName="childNode" presStyleLbl="node1" presStyleIdx="2" presStyleCnt="5">
        <dgm:presLayoutVars>
          <dgm:bulletEnabled val="1"/>
        </dgm:presLayoutVars>
      </dgm:prSet>
      <dgm:spPr/>
    </dgm:pt>
    <dgm:pt modelId="{B9DFB2B5-AE90-D54A-9D65-81520056F2EF}" type="pres">
      <dgm:prSet presAssocID="{7D23F7EC-F691-ED43-B0A2-0538EDB76747}" presName="aSpace2" presStyleCnt="0"/>
      <dgm:spPr/>
    </dgm:pt>
    <dgm:pt modelId="{1A4DD6A7-DE69-E842-9292-CB8933A99350}" type="pres">
      <dgm:prSet presAssocID="{E8243991-8694-E342-B60B-C494F558A8E1}" presName="childNode" presStyleLbl="node1" presStyleIdx="3" presStyleCnt="5">
        <dgm:presLayoutVars>
          <dgm:bulletEnabled val="1"/>
        </dgm:presLayoutVars>
      </dgm:prSet>
      <dgm:spPr/>
    </dgm:pt>
    <dgm:pt modelId="{5812711A-61A2-694D-94AA-F2F04344BEBE}" type="pres">
      <dgm:prSet presAssocID="{E8243991-8694-E342-B60B-C494F558A8E1}" presName="aSpace2" presStyleCnt="0"/>
      <dgm:spPr/>
    </dgm:pt>
    <dgm:pt modelId="{F92C02C6-9E37-4244-8FE1-B6B044EF19B5}" type="pres">
      <dgm:prSet presAssocID="{4386D266-DDEF-994B-9E26-AF1BCF713598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5ABBC813-D92D-5343-8221-2BBD0C04585B}" type="presOf" srcId="{972C692C-1226-5147-BF7B-A7732E227493}" destId="{F6679F7C-97D2-4B45-ACFC-1406F9D2987C}" srcOrd="0" destOrd="0" presId="urn:microsoft.com/office/officeart/2005/8/layout/lProcess2"/>
    <dgm:cxn modelId="{7A176018-2510-D741-9B01-64D50658C001}" srcId="{CBAFD553-9A72-0044-A056-37DD8C8FD20B}" destId="{4386D266-DDEF-994B-9E26-AF1BCF713598}" srcOrd="4" destOrd="0" parTransId="{6F99EDCB-894E-7D41-966D-4DBF91D0D90D}" sibTransId="{ACF07668-300F-014A-A625-E47955827660}"/>
    <dgm:cxn modelId="{C6AF2630-245F-CB4D-B1B4-B26720889501}" srcId="{CBAFD553-9A72-0044-A056-37DD8C8FD20B}" destId="{CF832302-A853-D648-85B0-12A448944C35}" srcOrd="1" destOrd="0" parTransId="{1C466F17-AAB8-4E47-820A-7BB97286297B}" sibTransId="{DFF05A53-3463-E847-A98B-6D3207C05B87}"/>
    <dgm:cxn modelId="{163ADA30-BAE3-D346-9EA2-06DF71B88F93}" type="presOf" srcId="{CBAFD553-9A72-0044-A056-37DD8C8FD20B}" destId="{91C9DF93-E18B-E449-88EF-9A897B17C443}" srcOrd="1" destOrd="0" presId="urn:microsoft.com/office/officeart/2005/8/layout/lProcess2"/>
    <dgm:cxn modelId="{77B5DD34-8516-1843-B2D4-B02E03B9C16B}" srcId="{CBAFD553-9A72-0044-A056-37DD8C8FD20B}" destId="{7D23F7EC-F691-ED43-B0A2-0538EDB76747}" srcOrd="2" destOrd="0" parTransId="{DCD64870-3B40-4A4C-8E48-4C908A60BA03}" sibTransId="{C13A47CD-8E53-5546-98C2-C564E065A67D}"/>
    <dgm:cxn modelId="{41F9FC3F-D20D-5043-9E87-9B93FBB940F4}" type="presOf" srcId="{CBAFD553-9A72-0044-A056-37DD8C8FD20B}" destId="{D25BC33E-CD18-0E4C-AD48-E08350F75707}" srcOrd="0" destOrd="0" presId="urn:microsoft.com/office/officeart/2005/8/layout/lProcess2"/>
    <dgm:cxn modelId="{4D4E3D6B-5895-6246-9938-88C3451E866F}" type="presOf" srcId="{E8243991-8694-E342-B60B-C494F558A8E1}" destId="{1A4DD6A7-DE69-E842-9292-CB8933A99350}" srcOrd="0" destOrd="0" presId="urn:microsoft.com/office/officeart/2005/8/layout/lProcess2"/>
    <dgm:cxn modelId="{194BEF6B-7DF8-B746-8314-C424D3F0A5D7}" srcId="{CBAFD553-9A72-0044-A056-37DD8C8FD20B}" destId="{965FBD12-6D82-1746-8FA4-93E78E91847E}" srcOrd="0" destOrd="0" parTransId="{F6127E4F-AABA-BF4E-A1A1-5B50BEB5DCA0}" sibTransId="{BA32E36A-4AC0-3E47-BF0D-91E7DD9A1495}"/>
    <dgm:cxn modelId="{4CBA4B6D-707C-5E4F-B496-7C4408731A84}" type="presOf" srcId="{4386D266-DDEF-994B-9E26-AF1BCF713598}" destId="{F92C02C6-9E37-4244-8FE1-B6B044EF19B5}" srcOrd="0" destOrd="0" presId="urn:microsoft.com/office/officeart/2005/8/layout/lProcess2"/>
    <dgm:cxn modelId="{E375AB87-D00C-8C43-B372-FA463B929E49}" srcId="{972C692C-1226-5147-BF7B-A7732E227493}" destId="{CBAFD553-9A72-0044-A056-37DD8C8FD20B}" srcOrd="0" destOrd="0" parTransId="{CF44CC54-1FBB-464B-9B2D-4BBF6ECBAF52}" sibTransId="{E2228453-834E-E149-8B7F-26EEAC752654}"/>
    <dgm:cxn modelId="{7D241EA6-DFE1-2E4F-B355-71F5BFA5DF7A}" type="presOf" srcId="{CF832302-A853-D648-85B0-12A448944C35}" destId="{79165CFF-5342-804A-B393-E8A822045C58}" srcOrd="0" destOrd="0" presId="urn:microsoft.com/office/officeart/2005/8/layout/lProcess2"/>
    <dgm:cxn modelId="{C1A3D3B4-E976-E742-A43C-E57882BC49F6}" type="presOf" srcId="{965FBD12-6D82-1746-8FA4-93E78E91847E}" destId="{C3309439-A74B-4D4D-BCE2-35F4CAEA68C9}" srcOrd="0" destOrd="0" presId="urn:microsoft.com/office/officeart/2005/8/layout/lProcess2"/>
    <dgm:cxn modelId="{35BC71C6-8374-2B47-A346-9A9648E89214}" srcId="{CBAFD553-9A72-0044-A056-37DD8C8FD20B}" destId="{E8243991-8694-E342-B60B-C494F558A8E1}" srcOrd="3" destOrd="0" parTransId="{C462DE08-F97E-E343-BF77-34946E1991CC}" sibTransId="{348B47B1-B26E-E644-A5A2-BED87C81AC42}"/>
    <dgm:cxn modelId="{95A701D3-EEBA-8847-87D0-6E06927199DC}" type="presOf" srcId="{7D23F7EC-F691-ED43-B0A2-0538EDB76747}" destId="{F8B2307F-3254-C24B-9CDF-72C855403A86}" srcOrd="0" destOrd="0" presId="urn:microsoft.com/office/officeart/2005/8/layout/lProcess2"/>
    <dgm:cxn modelId="{0D6BA93D-3A6A-CE4E-9A9B-992EE675B96E}" type="presParOf" srcId="{F6679F7C-97D2-4B45-ACFC-1406F9D2987C}" destId="{3D08AB2B-5055-B947-B955-B704C43D7EFA}" srcOrd="0" destOrd="0" presId="urn:microsoft.com/office/officeart/2005/8/layout/lProcess2"/>
    <dgm:cxn modelId="{49106C89-5AEF-BF4F-9C2F-1514B1E4A7A6}" type="presParOf" srcId="{3D08AB2B-5055-B947-B955-B704C43D7EFA}" destId="{D25BC33E-CD18-0E4C-AD48-E08350F75707}" srcOrd="0" destOrd="0" presId="urn:microsoft.com/office/officeart/2005/8/layout/lProcess2"/>
    <dgm:cxn modelId="{0BF8FC44-AB5B-A142-967B-D58797F95B29}" type="presParOf" srcId="{3D08AB2B-5055-B947-B955-B704C43D7EFA}" destId="{91C9DF93-E18B-E449-88EF-9A897B17C443}" srcOrd="1" destOrd="0" presId="urn:microsoft.com/office/officeart/2005/8/layout/lProcess2"/>
    <dgm:cxn modelId="{DEC31A59-F24A-874A-A9B9-292A3D8926B5}" type="presParOf" srcId="{3D08AB2B-5055-B947-B955-B704C43D7EFA}" destId="{6B6CDABC-D63C-2245-8229-9A8DEBD7ECCD}" srcOrd="2" destOrd="0" presId="urn:microsoft.com/office/officeart/2005/8/layout/lProcess2"/>
    <dgm:cxn modelId="{564EA9B3-1FD3-6D40-B8EA-8F77566C965F}" type="presParOf" srcId="{6B6CDABC-D63C-2245-8229-9A8DEBD7ECCD}" destId="{B43F950B-4438-AE48-B44A-E9DA686FEF40}" srcOrd="0" destOrd="0" presId="urn:microsoft.com/office/officeart/2005/8/layout/lProcess2"/>
    <dgm:cxn modelId="{B31D7372-5943-D044-95B4-3377091AB90C}" type="presParOf" srcId="{B43F950B-4438-AE48-B44A-E9DA686FEF40}" destId="{C3309439-A74B-4D4D-BCE2-35F4CAEA68C9}" srcOrd="0" destOrd="0" presId="urn:microsoft.com/office/officeart/2005/8/layout/lProcess2"/>
    <dgm:cxn modelId="{7457C110-6571-7C4E-8EEA-ADDB374FA2FD}" type="presParOf" srcId="{B43F950B-4438-AE48-B44A-E9DA686FEF40}" destId="{AF629CEC-92F6-7545-801B-AD71C4B75379}" srcOrd="1" destOrd="0" presId="urn:microsoft.com/office/officeart/2005/8/layout/lProcess2"/>
    <dgm:cxn modelId="{E4818F38-2E08-3849-B27E-39F3AB17DA28}" type="presParOf" srcId="{B43F950B-4438-AE48-B44A-E9DA686FEF40}" destId="{79165CFF-5342-804A-B393-E8A822045C58}" srcOrd="2" destOrd="0" presId="urn:microsoft.com/office/officeart/2005/8/layout/lProcess2"/>
    <dgm:cxn modelId="{7F622513-EF96-6147-ABD0-CDC33437A88D}" type="presParOf" srcId="{B43F950B-4438-AE48-B44A-E9DA686FEF40}" destId="{D08BAB5A-2BBF-FD4D-B0AF-6FB7019DABED}" srcOrd="3" destOrd="0" presId="urn:microsoft.com/office/officeart/2005/8/layout/lProcess2"/>
    <dgm:cxn modelId="{D84E4DFD-B8EE-1B4E-BD0C-73D507CC72C4}" type="presParOf" srcId="{B43F950B-4438-AE48-B44A-E9DA686FEF40}" destId="{F8B2307F-3254-C24B-9CDF-72C855403A86}" srcOrd="4" destOrd="0" presId="urn:microsoft.com/office/officeart/2005/8/layout/lProcess2"/>
    <dgm:cxn modelId="{B6B70E31-A2AC-EC41-8D71-4F7E4C1709FD}" type="presParOf" srcId="{B43F950B-4438-AE48-B44A-E9DA686FEF40}" destId="{B9DFB2B5-AE90-D54A-9D65-81520056F2EF}" srcOrd="5" destOrd="0" presId="urn:microsoft.com/office/officeart/2005/8/layout/lProcess2"/>
    <dgm:cxn modelId="{6CFE7CAB-E3FD-D546-8E19-C82987A5186B}" type="presParOf" srcId="{B43F950B-4438-AE48-B44A-E9DA686FEF40}" destId="{1A4DD6A7-DE69-E842-9292-CB8933A99350}" srcOrd="6" destOrd="0" presId="urn:microsoft.com/office/officeart/2005/8/layout/lProcess2"/>
    <dgm:cxn modelId="{0E607F70-C082-EE41-8EB6-116BF26F3C38}" type="presParOf" srcId="{B43F950B-4438-AE48-B44A-E9DA686FEF40}" destId="{5812711A-61A2-694D-94AA-F2F04344BEBE}" srcOrd="7" destOrd="0" presId="urn:microsoft.com/office/officeart/2005/8/layout/lProcess2"/>
    <dgm:cxn modelId="{6E0391C9-C742-0C4B-B93B-DE4CBA4B320E}" type="presParOf" srcId="{B43F950B-4438-AE48-B44A-E9DA686FEF40}" destId="{F92C02C6-9E37-4244-8FE1-B6B044EF19B5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C121E-695E-C04C-9734-843E9A8217C1}">
      <dsp:nvSpPr>
        <dsp:cNvPr id="0" name=""/>
        <dsp:cNvSpPr/>
      </dsp:nvSpPr>
      <dsp:spPr>
        <a:xfrm>
          <a:off x="0" y="0"/>
          <a:ext cx="7886700" cy="4351338"/>
        </a:xfrm>
        <a:prstGeom prst="roundRect">
          <a:avLst>
            <a:gd name="adj" fmla="val 8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686347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Object</a:t>
          </a:r>
        </a:p>
      </dsp:txBody>
      <dsp:txXfrm>
        <a:off x="108329" y="108329"/>
        <a:ext cx="7670042" cy="4134680"/>
      </dsp:txXfrm>
    </dsp:sp>
    <dsp:sp modelId="{7A39EBF9-7974-3343-8E78-D1FD7F5BFD97}">
      <dsp:nvSpPr>
        <dsp:cNvPr id="0" name=""/>
        <dsp:cNvSpPr/>
      </dsp:nvSpPr>
      <dsp:spPr>
        <a:xfrm>
          <a:off x="197167" y="1958102"/>
          <a:ext cx="3713257" cy="195810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Attributes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Variables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Describe the object</a:t>
          </a:r>
        </a:p>
      </dsp:txBody>
      <dsp:txXfrm>
        <a:off x="257385" y="2018320"/>
        <a:ext cx="3592821" cy="1837666"/>
      </dsp:txXfrm>
    </dsp:sp>
    <dsp:sp modelId="{B92CD193-B328-3C46-9E87-1CD68ADB3BE1}">
      <dsp:nvSpPr>
        <dsp:cNvPr id="0" name=""/>
        <dsp:cNvSpPr/>
      </dsp:nvSpPr>
      <dsp:spPr>
        <a:xfrm>
          <a:off x="3969054" y="1958102"/>
          <a:ext cx="3713257" cy="195810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Methods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Functions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Compute values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Alter the object</a:t>
          </a:r>
        </a:p>
      </dsp:txBody>
      <dsp:txXfrm>
        <a:off x="4029272" y="2018320"/>
        <a:ext cx="3592821" cy="1837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4396B-1D85-8B4E-9AC8-3A0529DBC346}">
      <dsp:nvSpPr>
        <dsp:cNvPr id="0" name=""/>
        <dsp:cNvSpPr/>
      </dsp:nvSpPr>
      <dsp:spPr>
        <a:xfrm>
          <a:off x="0" y="0"/>
          <a:ext cx="3943350" cy="440458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Consolas" panose="020B0609020204030204" pitchFamily="49" charset="0"/>
              <a:cs typeface="Consolas" panose="020B0609020204030204" pitchFamily="49" charset="0"/>
            </a:rPr>
            <a:t>Car</a:t>
          </a:r>
        </a:p>
      </dsp:txBody>
      <dsp:txXfrm>
        <a:off x="0" y="0"/>
        <a:ext cx="3943350" cy="1321375"/>
      </dsp:txXfrm>
    </dsp:sp>
    <dsp:sp modelId="{FCBF78FF-326B-8741-89A2-A2674F9CE3A1}">
      <dsp:nvSpPr>
        <dsp:cNvPr id="0" name=""/>
        <dsp:cNvSpPr/>
      </dsp:nvSpPr>
      <dsp:spPr>
        <a:xfrm>
          <a:off x="394335" y="1324064"/>
          <a:ext cx="3154680" cy="360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Consolas" panose="020B0609020204030204" pitchFamily="49" charset="0"/>
              <a:cs typeface="Consolas" panose="020B0609020204030204" pitchFamily="49" charset="0"/>
            </a:rPr>
            <a:t>colour</a:t>
          </a:r>
          <a:endParaRPr lang="en-US" sz="19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404899" y="1334628"/>
        <a:ext cx="3133552" cy="339540"/>
      </dsp:txXfrm>
    </dsp:sp>
    <dsp:sp modelId="{585BB1C5-AFA3-2940-84C0-6E627D1B0736}">
      <dsp:nvSpPr>
        <dsp:cNvPr id="0" name=""/>
        <dsp:cNvSpPr/>
      </dsp:nvSpPr>
      <dsp:spPr>
        <a:xfrm>
          <a:off x="394335" y="1740220"/>
          <a:ext cx="3154680" cy="360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onsolas" panose="020B0609020204030204" pitchFamily="49" charset="0"/>
              <a:cs typeface="Consolas" panose="020B0609020204030204" pitchFamily="49" charset="0"/>
            </a:rPr>
            <a:t>year</a:t>
          </a:r>
        </a:p>
      </dsp:txBody>
      <dsp:txXfrm>
        <a:off x="404899" y="1750784"/>
        <a:ext cx="3133552" cy="339540"/>
      </dsp:txXfrm>
    </dsp:sp>
    <dsp:sp modelId="{965BE987-5FE5-1E4C-871B-6F78971E3F85}">
      <dsp:nvSpPr>
        <dsp:cNvPr id="0" name=""/>
        <dsp:cNvSpPr/>
      </dsp:nvSpPr>
      <dsp:spPr>
        <a:xfrm>
          <a:off x="394335" y="2156376"/>
          <a:ext cx="3154680" cy="360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onsolas" panose="020B0609020204030204" pitchFamily="49" charset="0"/>
              <a:cs typeface="Consolas" panose="020B0609020204030204" pitchFamily="49" charset="0"/>
            </a:rPr>
            <a:t>model</a:t>
          </a:r>
        </a:p>
      </dsp:txBody>
      <dsp:txXfrm>
        <a:off x="404899" y="2166940"/>
        <a:ext cx="3133552" cy="339540"/>
      </dsp:txXfrm>
    </dsp:sp>
    <dsp:sp modelId="{D1EC73EE-2497-C243-9F1B-88DB577FB3C3}">
      <dsp:nvSpPr>
        <dsp:cNvPr id="0" name=""/>
        <dsp:cNvSpPr/>
      </dsp:nvSpPr>
      <dsp:spPr>
        <a:xfrm>
          <a:off x="394335" y="2572532"/>
          <a:ext cx="3154680" cy="360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Consolas" panose="020B0609020204030204" pitchFamily="49" charset="0"/>
              <a:cs typeface="Consolas" panose="020B0609020204030204" pitchFamily="49" charset="0"/>
            </a:rPr>
            <a:t>turn_on</a:t>
          </a:r>
          <a:r>
            <a:rPr lang="en-US" sz="1900" kern="1200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sp:txBody>
      <dsp:txXfrm>
        <a:off x="404899" y="2583096"/>
        <a:ext cx="3133552" cy="339540"/>
      </dsp:txXfrm>
    </dsp:sp>
    <dsp:sp modelId="{D5F09AC6-3548-A74E-9581-A310B5FC1667}">
      <dsp:nvSpPr>
        <dsp:cNvPr id="0" name=""/>
        <dsp:cNvSpPr/>
      </dsp:nvSpPr>
      <dsp:spPr>
        <a:xfrm>
          <a:off x="394335" y="2988687"/>
          <a:ext cx="3154680" cy="360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Consolas" panose="020B0609020204030204" pitchFamily="49" charset="0"/>
              <a:cs typeface="Consolas" panose="020B0609020204030204" pitchFamily="49" charset="0"/>
            </a:rPr>
            <a:t>turn_off</a:t>
          </a:r>
          <a:r>
            <a:rPr lang="en-US" sz="1900" kern="1200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sp:txBody>
      <dsp:txXfrm>
        <a:off x="404899" y="2999251"/>
        <a:ext cx="3133552" cy="339540"/>
      </dsp:txXfrm>
    </dsp:sp>
    <dsp:sp modelId="{9A84ABAF-56F8-7440-9998-E10D91D28703}">
      <dsp:nvSpPr>
        <dsp:cNvPr id="0" name=""/>
        <dsp:cNvSpPr/>
      </dsp:nvSpPr>
      <dsp:spPr>
        <a:xfrm>
          <a:off x="394335" y="3404843"/>
          <a:ext cx="3154680" cy="360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Consolas" panose="020B0609020204030204" pitchFamily="49" charset="0"/>
              <a:cs typeface="Consolas" panose="020B0609020204030204" pitchFamily="49" charset="0"/>
            </a:rPr>
            <a:t>change_gear</a:t>
          </a:r>
          <a:r>
            <a:rPr lang="en-US" sz="1900" kern="1200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sp:txBody>
      <dsp:txXfrm>
        <a:off x="404899" y="3415407"/>
        <a:ext cx="3133552" cy="339540"/>
      </dsp:txXfrm>
    </dsp:sp>
    <dsp:sp modelId="{C4F4684B-4AEE-684F-A49D-AE880015C97B}">
      <dsp:nvSpPr>
        <dsp:cNvPr id="0" name=""/>
        <dsp:cNvSpPr/>
      </dsp:nvSpPr>
      <dsp:spPr>
        <a:xfrm>
          <a:off x="394335" y="3820999"/>
          <a:ext cx="3154680" cy="360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Consolas" panose="020B0609020204030204" pitchFamily="49" charset="0"/>
              <a:cs typeface="Consolas" panose="020B0609020204030204" pitchFamily="49" charset="0"/>
            </a:rPr>
            <a:t>toggle_headlights</a:t>
          </a:r>
          <a:r>
            <a:rPr lang="en-US" sz="1900" kern="1200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sp:txBody>
      <dsp:txXfrm>
        <a:off x="404899" y="3831563"/>
        <a:ext cx="3133552" cy="339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BC33E-CD18-0E4C-AD48-E08350F75707}">
      <dsp:nvSpPr>
        <dsp:cNvPr id="0" name=""/>
        <dsp:cNvSpPr/>
      </dsp:nvSpPr>
      <dsp:spPr>
        <a:xfrm>
          <a:off x="0" y="0"/>
          <a:ext cx="3943350" cy="33116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Consolas" panose="020B0609020204030204" pitchFamily="49" charset="0"/>
              <a:cs typeface="Consolas" panose="020B0609020204030204" pitchFamily="49" charset="0"/>
            </a:rPr>
            <a:t>Mouse</a:t>
          </a:r>
        </a:p>
      </dsp:txBody>
      <dsp:txXfrm>
        <a:off x="0" y="0"/>
        <a:ext cx="3943350" cy="993483"/>
      </dsp:txXfrm>
    </dsp:sp>
    <dsp:sp modelId="{C3309439-A74B-4D4D-BCE2-35F4CAEA68C9}">
      <dsp:nvSpPr>
        <dsp:cNvPr id="0" name=""/>
        <dsp:cNvSpPr/>
      </dsp:nvSpPr>
      <dsp:spPr>
        <a:xfrm>
          <a:off x="394335" y="994109"/>
          <a:ext cx="3154680" cy="383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height</a:t>
          </a:r>
        </a:p>
      </dsp:txBody>
      <dsp:txXfrm>
        <a:off x="405556" y="1005330"/>
        <a:ext cx="3132238" cy="360665"/>
      </dsp:txXfrm>
    </dsp:sp>
    <dsp:sp modelId="{79165CFF-5342-804A-B393-E8A822045C58}">
      <dsp:nvSpPr>
        <dsp:cNvPr id="0" name=""/>
        <dsp:cNvSpPr/>
      </dsp:nvSpPr>
      <dsp:spPr>
        <a:xfrm>
          <a:off x="394335" y="1436156"/>
          <a:ext cx="3154680" cy="383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weight</a:t>
          </a:r>
        </a:p>
      </dsp:txBody>
      <dsp:txXfrm>
        <a:off x="405556" y="1447377"/>
        <a:ext cx="3132238" cy="360665"/>
      </dsp:txXfrm>
    </dsp:sp>
    <dsp:sp modelId="{F8B2307F-3254-C24B-9CDF-72C855403A86}">
      <dsp:nvSpPr>
        <dsp:cNvPr id="0" name=""/>
        <dsp:cNvSpPr/>
      </dsp:nvSpPr>
      <dsp:spPr>
        <a:xfrm>
          <a:off x="394335" y="1878203"/>
          <a:ext cx="3154680" cy="383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age</a:t>
          </a:r>
        </a:p>
      </dsp:txBody>
      <dsp:txXfrm>
        <a:off x="405556" y="1889424"/>
        <a:ext cx="3132238" cy="360665"/>
      </dsp:txXfrm>
    </dsp:sp>
    <dsp:sp modelId="{1A4DD6A7-DE69-E842-9292-CB8933A99350}">
      <dsp:nvSpPr>
        <dsp:cNvPr id="0" name=""/>
        <dsp:cNvSpPr/>
      </dsp:nvSpPr>
      <dsp:spPr>
        <a:xfrm>
          <a:off x="394335" y="2320250"/>
          <a:ext cx="3154680" cy="383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sex</a:t>
          </a:r>
        </a:p>
      </dsp:txBody>
      <dsp:txXfrm>
        <a:off x="405556" y="2331471"/>
        <a:ext cx="3132238" cy="360665"/>
      </dsp:txXfrm>
    </dsp:sp>
    <dsp:sp modelId="{F92C02C6-9E37-4244-8FE1-B6B044EF19B5}">
      <dsp:nvSpPr>
        <dsp:cNvPr id="0" name=""/>
        <dsp:cNvSpPr/>
      </dsp:nvSpPr>
      <dsp:spPr>
        <a:xfrm>
          <a:off x="394335" y="2762296"/>
          <a:ext cx="3154680" cy="383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genotype</a:t>
          </a:r>
        </a:p>
      </dsp:txBody>
      <dsp:txXfrm>
        <a:off x="405556" y="2773517"/>
        <a:ext cx="3132238" cy="360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0E883B-34CD-C662-4894-9F17ACB17F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3C337-8F20-DC0E-F086-75F80A1A91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74AA5-8A3E-4FDB-94BB-BF4B31CB4E38}" type="datetimeFigureOut">
              <a:rPr lang="en-CA" smtClean="0"/>
              <a:t>2025-02-11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2B551-A114-1711-7660-206556B020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60C49-B3C8-81BE-2872-8D4647B443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9F605-ADAB-47CB-BC74-76DC0A949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97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3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88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54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660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11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3281" y="60798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585105" cy="4383864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DDB01B34-4658-0BF9-DEB6-F09620837D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991" y="599635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5"/>
            <a:ext cx="9144000" cy="8996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431" y="5"/>
            <a:ext cx="3727939" cy="8996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9953"/>
            <a:ext cx="7886700" cy="11334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7886700" cy="332008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38216"/>
            <a:ext cx="7886700" cy="366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8"/>
            <a:ext cx="9146150" cy="121246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</p:grpSp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25746FDC-B172-848D-40AE-03399FB3A20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857750" y="6066558"/>
            <a:ext cx="4286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2" r:id="rId3"/>
    <p:sldLayoutId id="2147483663" r:id="rId4"/>
    <p:sldLayoutId id="2147483664" r:id="rId5"/>
    <p:sldLayoutId id="2147483666" r:id="rId6"/>
    <p:sldLayoutId id="2147483667" r:id="rId7"/>
    <p:sldLayoutId id="2147483669" r:id="rId8"/>
  </p:sldLayoutIdLst>
  <p:hf sldNum="0" hdr="0" ftr="0" dt="0"/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gill.ca/micm/training/workshops-ser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bzrudski/micm_intro_to_python_fall_202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747" y="2527657"/>
            <a:ext cx="5348506" cy="1802685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latin typeface="Helvetica"/>
                <a:cs typeface="Helvetica"/>
              </a:rPr>
              <a:t>Intro to Python</a:t>
            </a:r>
            <a:br>
              <a:rPr lang="en-CA" dirty="0">
                <a:latin typeface="Helvetica"/>
                <a:cs typeface="Helvetica"/>
              </a:rPr>
            </a:br>
            <a:r>
              <a:rPr lang="en-CA" dirty="0">
                <a:latin typeface="Helvetica"/>
                <a:cs typeface="Helvetica"/>
              </a:rPr>
              <a:t>Part 1</a:t>
            </a:r>
            <a:endParaRPr lang="en-CA" dirty="0">
              <a:latin typeface="Helvetica" pitchFamily="2" charset="0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E6C04-4051-B883-0FFD-0C104B795BCE}"/>
              </a:ext>
            </a:extLst>
          </p:cNvPr>
          <p:cNvSpPr txBox="1"/>
          <p:nvPr/>
        </p:nvSpPr>
        <p:spPr>
          <a:xfrm>
            <a:off x="80296" y="6075446"/>
            <a:ext cx="356787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/>
              </a:rPr>
              <a:t>Benjamin Rudski</a:t>
            </a:r>
          </a:p>
          <a:p>
            <a:r>
              <a:rPr lang="en-CA" sz="1800" dirty="0">
                <a:latin typeface="Helvetica Light"/>
              </a:rPr>
              <a:t>February 11, 2025</a:t>
            </a:r>
            <a:endParaRPr lang="en-CA" dirty="0"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FE57-67C3-163A-FA8B-E58ABAE8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1D66-B561-5418-8DB0-1AB9CF7B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Thank you to QLS-MiCM for giving me this opportunity and for helping me along the way.</a:t>
            </a:r>
          </a:p>
          <a:p>
            <a:r>
              <a:rPr lang="en-US" dirty="0"/>
              <a:t>Thank you to the professors from the McGill School of Computer Science for helping me along my programming journey and for inspiring me to share my programming experience with others.</a:t>
            </a:r>
          </a:p>
          <a:p>
            <a:r>
              <a:rPr lang="en-US" dirty="0"/>
              <a:t>Thank you to Professor Mathieu Blanchette, whose COMP 204 course helped introduce me to Python (back in Fall 2018).</a:t>
            </a:r>
          </a:p>
          <a:p>
            <a:r>
              <a:rPr lang="en-US" dirty="0"/>
              <a:t>Thank you to the Python community!</a:t>
            </a:r>
          </a:p>
        </p:txBody>
      </p:sp>
    </p:spTree>
    <p:extLst>
      <p:ext uri="{BB962C8B-B14F-4D97-AF65-F5344CB8AC3E}">
        <p14:creationId xmlns:p14="http://schemas.microsoft.com/office/powerpoint/2010/main" val="3427767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287892"/>
            <a:ext cx="3224152" cy="6463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Location: 550 Sherbrooke Street,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820547" y="1461827"/>
            <a:ext cx="75029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itchFamily="2" charset="0"/>
              </a:rPr>
              <a:t>QLS-MiCM mission statement: d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 dirty="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825" y="208818"/>
            <a:ext cx="3732349" cy="900740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Scan the QR code to sign up </a:t>
            </a:r>
          </a:p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for our </a:t>
            </a:r>
            <a:r>
              <a:rPr lang="en-CA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mailing list</a:t>
            </a:r>
            <a:endParaRPr lang="en-CA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60708" y="6210464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Contact: 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workshop-micm@mcgill.ca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2" name="Picture 1" descr="A map of a city&#10;&#10;Description automatically generated">
            <a:extLst>
              <a:ext uri="{FF2B5EF4-FFF2-40B4-BE49-F238E27FC236}">
                <a16:creationId xmlns:a16="http://schemas.microsoft.com/office/drawing/2014/main" id="{0D7302FE-4674-2672-DBA9-50C4E86C9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87" y="2649379"/>
            <a:ext cx="2868491" cy="23565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647889" y="5562399"/>
            <a:ext cx="5848220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3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96498-6607-422D-4649-CD2575F6D567}"/>
              </a:ext>
            </a:extLst>
          </p:cNvPr>
          <p:cNvSpPr txBox="1"/>
          <p:nvPr/>
        </p:nvSpPr>
        <p:spPr>
          <a:xfrm>
            <a:off x="2597550" y="1295601"/>
            <a:ext cx="42086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Workshop Series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E119C7-EFC9-D3F6-3DC7-EB203AD435F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49352" y="2046066"/>
            <a:ext cx="7045294" cy="322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469F5-1CB1-A0C5-A0AB-8C0E16D75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BB53-9B9C-129F-A1E3-EEB13FE2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8" y="138412"/>
            <a:ext cx="7886700" cy="1325565"/>
          </a:xfrm>
        </p:spPr>
        <p:txBody>
          <a:bodyPr/>
          <a:lstStyle/>
          <a:p>
            <a:r>
              <a:rPr lang="en-US" sz="4400" dirty="0">
                <a:latin typeface="Helvetica"/>
                <a:cs typeface="Helvetica"/>
              </a:rPr>
              <a:t>Outline</a:t>
            </a:r>
            <a:endParaRPr lang="en-US" sz="4400" dirty="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D0FD1-C3AF-4B3B-2756-C8EC565B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43" y="1299626"/>
            <a:ext cx="7378018" cy="52076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</a:t>
            </a:r>
            <a:r>
              <a:rPr lang="en-CA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Python Basics (</a:t>
            </a:r>
            <a:r>
              <a:rPr lang="en-CA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hour 15</a:t>
            </a: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minutes)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Foundations of Python - A Brief Overview of Types and Variables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Numbers and Comparisons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 to Control Flow and Loops (if, while and for)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Exercise</a:t>
            </a:r>
            <a:endParaRPr lang="en-CA" sz="1400" b="1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2 – Strings and Collections: An Object Primer (</a:t>
            </a:r>
            <a:r>
              <a:rPr lang="en-CA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hour</a:t>
            </a: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Introducing Objects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Introducing the String!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 to Tuples, Lists and Dictionaries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Exercise</a:t>
            </a:r>
            <a:endParaRPr lang="en-CA" sz="1798" b="1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3 – Introduction to Functions (45 minutes)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Function Overview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Writing Custom Functions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Documenting Functions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b="1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4 – Where to go from here (10 minutes)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62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437A51-AA1C-34AB-814D-83DB9CE6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Workshop!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AC8912-7855-2237-3FC0-52D3822C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That’s pretty much all that will be in the slides… For the rest, we’ll go to a </a:t>
            </a:r>
            <a:r>
              <a:rPr lang="en-US" dirty="0" err="1"/>
              <a:t>Jupyter</a:t>
            </a:r>
            <a:r>
              <a:rPr lang="en-US" dirty="0"/>
              <a:t> Notebook: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7C071-9D51-A0DF-57BF-B0E66E2C3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241" y="2791654"/>
            <a:ext cx="2159516" cy="2159516"/>
          </a:xfrm>
          <a:prstGeom prst="rect">
            <a:avLst/>
          </a:prstGeom>
        </p:spPr>
      </p:pic>
      <p:sp>
        <p:nvSpPr>
          <p:cNvPr id="5" name="Rectangle 4">
            <a:hlinkClick r:id="rId4"/>
            <a:extLst>
              <a:ext uri="{FF2B5EF4-FFF2-40B4-BE49-F238E27FC236}">
                <a16:creationId xmlns:a16="http://schemas.microsoft.com/office/drawing/2014/main" id="{95D1A3EF-3796-F00E-99F9-355720A79B88}"/>
              </a:ext>
            </a:extLst>
          </p:cNvPr>
          <p:cNvSpPr/>
          <p:nvPr/>
        </p:nvSpPr>
        <p:spPr>
          <a:xfrm>
            <a:off x="2293142" y="4806395"/>
            <a:ext cx="4557713" cy="10429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To the repository!</a:t>
            </a:r>
          </a:p>
        </p:txBody>
      </p:sp>
    </p:spTree>
    <p:extLst>
      <p:ext uri="{BB962C8B-B14F-4D97-AF65-F5344CB8AC3E}">
        <p14:creationId xmlns:p14="http://schemas.microsoft.com/office/powerpoint/2010/main" val="789869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6E5736-36F1-BFA6-F387-7D5F598B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 2</a:t>
            </a:r>
            <a:br>
              <a:rPr lang="en-CA" dirty="0"/>
            </a:br>
            <a:r>
              <a:rPr lang="en-CA" dirty="0"/>
              <a:t>Strings and Collections</a:t>
            </a:r>
            <a:br>
              <a:rPr lang="en-CA" dirty="0"/>
            </a:br>
            <a:r>
              <a:rPr lang="en-CA" sz="3600" dirty="0"/>
              <a:t>An Object Primer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24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699F24-48B5-DCFE-E03C-00C18749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an Object?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15C6511-DC45-DAC3-ECD7-EF9D01FD6F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606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3C121E-695E-C04C-9734-843E9A8217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CE3C121E-695E-C04C-9734-843E9A8217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A39EBF9-7974-3343-8E78-D1FD7F5BF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7A39EBF9-7974-3343-8E78-D1FD7F5BFD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2CD193-B328-3C46-9E87-1CD68ADB3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B92CD193-B328-3C46-9E87-1CD68ADB3B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0DCE3-5CD7-D190-DA1E-A0BC111F9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7D01-8CE4-D581-9F4B-45DE06AB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Objects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6BA19244-FB57-9E18-1AA4-C7EC13A5F6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641940"/>
              </p:ext>
            </p:extLst>
          </p:nvPr>
        </p:nvGraphicFramePr>
        <p:xfrm>
          <a:off x="395416" y="1690688"/>
          <a:ext cx="3943350" cy="4404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A3A26530-C93B-EE8B-3CCF-A96F40712B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136842"/>
              </p:ext>
            </p:extLst>
          </p:nvPr>
        </p:nvGraphicFramePr>
        <p:xfrm>
          <a:off x="4805234" y="1690688"/>
          <a:ext cx="3943350" cy="3311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5832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AD4396B-1D85-8B4E-9AC8-3A0529DBC3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CAD4396B-1D85-8B4E-9AC8-3A0529DBC3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CBF78FF-326B-8741-89A2-A2674F9CE3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FCBF78FF-326B-8741-89A2-A2674F9CE3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85BB1C5-AFA3-2940-84C0-6E627D1B07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585BB1C5-AFA3-2940-84C0-6E627D1B07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65BE987-5FE5-1E4C-871B-6F78971E3F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965BE987-5FE5-1E4C-871B-6F78971E3F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EC73EE-2497-C243-9F1B-88DB577FB3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D1EC73EE-2497-C243-9F1B-88DB577FB3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5F09AC6-3548-A74E-9581-A310B5FC1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D5F09AC6-3548-A74E-9581-A310B5FC1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A84ABAF-56F8-7440-9998-E10D91D287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9A84ABAF-56F8-7440-9998-E10D91D287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4F4684B-4AEE-684F-A49D-AE880015C9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graphicEl>
                                              <a:dgm id="{C4F4684B-4AEE-684F-A49D-AE880015C9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25BC33E-CD18-0E4C-AD48-E08350F757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graphicEl>
                                              <a:dgm id="{D25BC33E-CD18-0E4C-AD48-E08350F757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3309439-A74B-4D4D-BCE2-35F4CAEA6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graphicEl>
                                              <a:dgm id="{C3309439-A74B-4D4D-BCE2-35F4CAEA68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9165CFF-5342-804A-B393-E8A822045C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graphicEl>
                                              <a:dgm id="{79165CFF-5342-804A-B393-E8A822045C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8B2307F-3254-C24B-9CDF-72C855403A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graphicEl>
                                              <a:dgm id="{F8B2307F-3254-C24B-9CDF-72C855403A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A4DD6A7-DE69-E842-9292-CB8933A993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graphicEl>
                                              <a:dgm id="{1A4DD6A7-DE69-E842-9292-CB8933A993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92C02C6-9E37-4244-8FE1-B6B044EF19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graphicEl>
                                              <a:dgm id="{F92C02C6-9E37-4244-8FE1-B6B044EF19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Graphic spid="10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1D98-6BBE-A159-A3C0-2E36C1EE1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8A3B-163E-4BC2-33B5-8E52B1D0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63" y="91181"/>
            <a:ext cx="7886700" cy="1325565"/>
          </a:xfrm>
        </p:spPr>
        <p:txBody>
          <a:bodyPr/>
          <a:lstStyle/>
          <a:p>
            <a:r>
              <a:rPr lang="en-US" sz="4400" dirty="0">
                <a:latin typeface="Helvetica"/>
                <a:cs typeface="Helvetica"/>
              </a:rPr>
              <a:t>To summarize</a:t>
            </a:r>
            <a:endParaRPr lang="en-US" sz="4400" dirty="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88F1-CC08-E82A-389D-4944ADCE6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699" y="1457222"/>
            <a:ext cx="7378018" cy="472767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Data can be stored in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variables</a:t>
            </a:r>
            <a:r>
              <a:rPr lang="en-CA" sz="1800" dirty="0">
                <a:latin typeface="Helvetica"/>
                <a:ea typeface="Calibri"/>
                <a:cs typeface="Helvetica"/>
              </a:rPr>
              <a:t> of several types, including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strings</a:t>
            </a:r>
            <a:r>
              <a:rPr lang="en-CA" sz="1800" dirty="0">
                <a:latin typeface="Helvetica"/>
                <a:ea typeface="Calibri"/>
                <a:cs typeface="Helvetica"/>
              </a:rPr>
              <a:t>,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integers</a:t>
            </a:r>
            <a:r>
              <a:rPr lang="en-CA" sz="1800" dirty="0">
                <a:latin typeface="Helvetica"/>
                <a:ea typeface="Calibri"/>
                <a:cs typeface="Helvetica"/>
              </a:rPr>
              <a:t>,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floating point numbers </a:t>
            </a:r>
            <a:r>
              <a:rPr lang="en-CA" sz="1800" dirty="0">
                <a:latin typeface="Helvetica"/>
                <a:ea typeface="Calibri"/>
                <a:cs typeface="Helvetica"/>
              </a:rPr>
              <a:t>and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Booleans.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Collection types</a:t>
            </a:r>
            <a:r>
              <a:rPr lang="en-CA" sz="1800" dirty="0">
                <a:latin typeface="Helvetica"/>
                <a:ea typeface="Calibri"/>
                <a:cs typeface="Helvetica"/>
              </a:rPr>
              <a:t>, such as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tuples</a:t>
            </a:r>
            <a:r>
              <a:rPr lang="en-CA" sz="1800" dirty="0">
                <a:latin typeface="Helvetica"/>
                <a:ea typeface="Calibri"/>
                <a:cs typeface="Helvetica"/>
              </a:rPr>
              <a:t>,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lists</a:t>
            </a:r>
            <a:r>
              <a:rPr lang="en-CA" sz="1800" dirty="0">
                <a:latin typeface="Helvetica"/>
                <a:ea typeface="Calibri"/>
                <a:cs typeface="Helvetica"/>
              </a:rPr>
              <a:t> and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dictionaries</a:t>
            </a:r>
            <a:r>
              <a:rPr lang="en-CA" sz="1800" dirty="0">
                <a:latin typeface="Helvetica"/>
                <a:ea typeface="Calibri"/>
                <a:cs typeface="Helvetica"/>
              </a:rPr>
              <a:t> can be used to store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multiple</a:t>
            </a:r>
            <a:r>
              <a:rPr lang="en-CA" sz="1800" dirty="0">
                <a:latin typeface="Helvetica"/>
                <a:ea typeface="Calibri"/>
                <a:cs typeface="Helvetica"/>
              </a:rPr>
              <a:t> data points.</a:t>
            </a:r>
            <a:endParaRPr lang="en-CA" sz="1800" b="1" dirty="0">
              <a:latin typeface="Helvetica"/>
              <a:ea typeface="Calibri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Control flow</a:t>
            </a:r>
            <a:r>
              <a:rPr lang="en-CA" sz="1800" dirty="0">
                <a:latin typeface="Helvetica"/>
                <a:ea typeface="Calibri"/>
                <a:cs typeface="Helvetica"/>
              </a:rPr>
              <a:t> and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loops</a:t>
            </a:r>
            <a:r>
              <a:rPr lang="en-CA" sz="1800" dirty="0">
                <a:latin typeface="Helvetica"/>
                <a:ea typeface="Calibri"/>
                <a:cs typeface="Helvetica"/>
              </a:rPr>
              <a:t> help decide which lines to run and allow lines to be repeated.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Functions</a:t>
            </a:r>
            <a:r>
              <a:rPr lang="en-CA" sz="1800" dirty="0">
                <a:latin typeface="Helvetica"/>
                <a:ea typeface="Calibri"/>
                <a:cs typeface="Helvetica"/>
              </a:rPr>
              <a:t> help package up behaviour into units that you can easily reuse.</a:t>
            </a:r>
            <a:endParaRPr lang="en-CA" sz="1800" b="1" dirty="0">
              <a:latin typeface="Helvetica"/>
              <a:ea typeface="Calibri"/>
              <a:cs typeface="Helvetica"/>
            </a:endParaRPr>
          </a:p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r>
              <a:rPr lang="en-CA" sz="1800" b="1" dirty="0">
                <a:latin typeface="Helvetica" pitchFamily="2" charset="0"/>
                <a:ea typeface="Arial" panose="020B0604020202020204" pitchFamily="34" charset="0"/>
              </a:rPr>
              <a:t>Now you are ready to: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Store data in variables and collections.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Perform basic operations on these data.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control flow and loops to write powerful code.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Write functions to repeat complicated tasks.</a:t>
            </a:r>
          </a:p>
        </p:txBody>
      </p:sp>
    </p:spTree>
    <p:extLst>
      <p:ext uri="{BB962C8B-B14F-4D97-AF65-F5344CB8AC3E}">
        <p14:creationId xmlns:p14="http://schemas.microsoft.com/office/powerpoint/2010/main" val="1301044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</TotalTime>
  <Words>449</Words>
  <Application>Microsoft Macintosh PowerPoint</Application>
  <PresentationFormat>On-screen Show (4:3)</PresentationFormat>
  <Paragraphs>76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Consolas</vt:lpstr>
      <vt:lpstr>Helvetica</vt:lpstr>
      <vt:lpstr>Helvetica Light</vt:lpstr>
      <vt:lpstr>Open Sans Light</vt:lpstr>
      <vt:lpstr>Wingdings</vt:lpstr>
      <vt:lpstr>Thème Office</vt:lpstr>
      <vt:lpstr>Intro to Python Part 1</vt:lpstr>
      <vt:lpstr>PowerPoint Presentation</vt:lpstr>
      <vt:lpstr>PowerPoint Presentation</vt:lpstr>
      <vt:lpstr>Outline</vt:lpstr>
      <vt:lpstr>Interactive Workshop!</vt:lpstr>
      <vt:lpstr>Module 2 Strings and Collections An Object Primer</vt:lpstr>
      <vt:lpstr>What is an Object?</vt:lpstr>
      <vt:lpstr>Objects</vt:lpstr>
      <vt:lpstr>To summarize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Benjamin Rudski</cp:lastModifiedBy>
  <cp:revision>142</cp:revision>
  <dcterms:created xsi:type="dcterms:W3CDTF">2019-07-29T14:54:16Z</dcterms:created>
  <dcterms:modified xsi:type="dcterms:W3CDTF">2025-02-11T14:07:14Z</dcterms:modified>
</cp:coreProperties>
</file>