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318" r:id="rId2"/>
    <p:sldId id="262" r:id="rId3"/>
    <p:sldId id="320" r:id="rId4"/>
    <p:sldId id="327" r:id="rId5"/>
    <p:sldId id="328" r:id="rId6"/>
    <p:sldId id="331" r:id="rId7"/>
    <p:sldId id="335" r:id="rId8"/>
    <p:sldId id="341" r:id="rId9"/>
    <p:sldId id="342" r:id="rId10"/>
    <p:sldId id="343" r:id="rId11"/>
    <p:sldId id="329" r:id="rId12"/>
    <p:sldId id="340" r:id="rId1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779F-04C8-E54A-8EF8-891D9A825069}" v="8" dt="2023-10-30T15:20:2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83283"/>
  </p:normalViewPr>
  <p:slideViewPr>
    <p:cSldViewPr snapToGrid="0" snapToObjects="1">
      <p:cViewPr varScale="1">
        <p:scale>
          <a:sx n="90" d="100"/>
          <a:sy n="90" d="100"/>
        </p:scale>
        <p:origin x="2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38311C15-AE62-224B-B612-F505BE60F418}"/>
    <pc:docChg chg="custSel delSld modSld modMainMaster">
      <pc:chgData name="Benjamin Rudski" userId="7f27de5a-3504-4373-b72f-f1b4087044b9" providerId="ADAL" clId="{38311C15-AE62-224B-B612-F505BE60F418}" dt="2023-08-01T00:24:20.229" v="175" actId="478"/>
      <pc:docMkLst>
        <pc:docMk/>
      </pc:docMkLst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3133242724" sldId="262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636970134" sldId="318"/>
        </pc:sldMkLst>
      </pc:sldChg>
      <pc:sldChg chg="modSp mod modTransition">
        <pc:chgData name="Benjamin Rudski" userId="7f27de5a-3504-4373-b72f-f1b4087044b9" providerId="ADAL" clId="{38311C15-AE62-224B-B612-F505BE60F418}" dt="2023-07-30T18:53:44.108" v="170" actId="1036"/>
        <pc:sldMkLst>
          <pc:docMk/>
          <pc:sldMk cId="1252690021" sldId="320"/>
        </pc:sldMkLst>
        <pc:spChg chg="mod">
          <ac:chgData name="Benjamin Rudski" userId="7f27de5a-3504-4373-b72f-f1b4087044b9" providerId="ADAL" clId="{38311C15-AE62-224B-B612-F505BE60F418}" dt="2023-07-30T18:53:39.108" v="151" actId="20577"/>
          <ac:spMkLst>
            <pc:docMk/>
            <pc:sldMk cId="1252690021" sldId="320"/>
            <ac:spMk id="3" creationId="{B5A78A10-CF04-54F5-172E-5527BA64C2F8}"/>
          </ac:spMkLst>
        </pc:spChg>
        <pc:spChg chg="mod">
          <ac:chgData name="Benjamin Rudski" userId="7f27de5a-3504-4373-b72f-f1b4087044b9" providerId="ADAL" clId="{38311C15-AE62-224B-B612-F505BE60F418}" dt="2023-07-30T18:53:44.108" v="170" actId="1036"/>
          <ac:spMkLst>
            <pc:docMk/>
            <pc:sldMk cId="1252690021" sldId="320"/>
            <ac:spMk id="10" creationId="{A271F9CD-FF78-6021-1FE1-1A6328358DA7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037799279" sldId="32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582153289" sldId="32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789869961" sldId="329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149465877" sldId="331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92850709" sldId="332"/>
        </pc:sldMkLst>
      </pc:sldChg>
      <pc:sldChg chg="modSp modTransition modAnim">
        <pc:chgData name="Benjamin Rudski" userId="7f27de5a-3504-4373-b72f-f1b4087044b9" providerId="ADAL" clId="{38311C15-AE62-224B-B612-F505BE60F418}" dt="2023-08-01T00:13:43.088" v="173"/>
        <pc:sldMkLst>
          <pc:docMk/>
          <pc:sldMk cId="2008938183" sldId="333"/>
        </pc:sldMkLst>
        <pc:spChg chg="mod">
          <ac:chgData name="Benjamin Rudski" userId="7f27de5a-3504-4373-b72f-f1b4087044b9" providerId="ADAL" clId="{38311C15-AE62-224B-B612-F505BE60F418}" dt="2023-07-30T18:50:46.331" v="2" actId="14"/>
          <ac:spMkLst>
            <pc:docMk/>
            <pc:sldMk cId="2008938183" sldId="333"/>
            <ac:spMk id="3" creationId="{FBBE0CB8-F033-8A8F-F33C-37F8AAB3C24F}"/>
          </ac:spMkLst>
        </pc:spChg>
      </pc:sldChg>
      <pc:sldChg chg="modSp modTransition modAnim">
        <pc:chgData name="Benjamin Rudski" userId="7f27de5a-3504-4373-b72f-f1b4087044b9" providerId="ADAL" clId="{38311C15-AE62-224B-B612-F505BE60F418}" dt="2023-07-30T18:52:25.987" v="28"/>
        <pc:sldMkLst>
          <pc:docMk/>
          <pc:sldMk cId="2410703615" sldId="334"/>
        </pc:sldMkLst>
        <pc:spChg chg="mod">
          <ac:chgData name="Benjamin Rudski" userId="7f27de5a-3504-4373-b72f-f1b4087044b9" providerId="ADAL" clId="{38311C15-AE62-224B-B612-F505BE60F418}" dt="2023-07-30T18:51:49.526" v="25" actId="5793"/>
          <ac:spMkLst>
            <pc:docMk/>
            <pc:sldMk cId="2410703615" sldId="334"/>
            <ac:spMk id="3" creationId="{AA2B6661-1F33-3957-A2B0-114D49640020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802321671" sldId="335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2780653960" sldId="336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1074715250" sldId="33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28232839" sldId="33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50540598" sldId="339"/>
        </pc:sldMkLst>
      </pc:sldChg>
      <pc:sldChg chg="addSp delSp modSp mod modTransition">
        <pc:chgData name="Benjamin Rudski" userId="7f27de5a-3504-4373-b72f-f1b4087044b9" providerId="ADAL" clId="{38311C15-AE62-224B-B612-F505BE60F418}" dt="2023-08-01T00:24:20.229" v="175" actId="478"/>
        <pc:sldMkLst>
          <pc:docMk/>
          <pc:sldMk cId="3427767097" sldId="340"/>
        </pc:sldMkLst>
        <pc:picChg chg="add del mod">
          <ac:chgData name="Benjamin Rudski" userId="7f27de5a-3504-4373-b72f-f1b4087044b9" providerId="ADAL" clId="{38311C15-AE62-224B-B612-F505BE60F418}" dt="2023-08-01T00:24:20.229" v="175" actId="478"/>
          <ac:picMkLst>
            <pc:docMk/>
            <pc:sldMk cId="3427767097" sldId="340"/>
            <ac:picMk id="2" creationId="{C5E3D8FA-4778-1548-3AFB-99ACED362DF1}"/>
          </ac:picMkLst>
        </pc:picChg>
      </pc:sldChg>
      <pc:sldMasterChg chg="modTransition modSldLayout">
        <pc:chgData name="Benjamin Rudski" userId="7f27de5a-3504-4373-b72f-f1b4087044b9" providerId="ADAL" clId="{38311C15-AE62-224B-B612-F505BE60F418}" dt="2023-07-30T18:52:25.987" v="28"/>
        <pc:sldMasterMkLst>
          <pc:docMk/>
          <pc:sldMasterMk cId="1449374226" sldId="2147483660"/>
        </pc:sldMasterMkLst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910829051" sldId="2147483662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433175628" sldId="2147483666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110274006" sldId="2147483667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350706779" sldId="2147483671"/>
          </pc:sldLayoutMkLst>
        </pc:sldLayout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5AB4F7F3-68BA-874B-A724-8E2689D912A3}"/>
    <pc:docChg chg="custSel delSld modSld">
      <pc:chgData name="Benjamin Rudski" userId="7f27de5a-3504-4373-b72f-f1b4087044b9" providerId="ADAL" clId="{5AB4F7F3-68BA-874B-A724-8E2689D912A3}" dt="2023-10-30T15:01:01.940" v="25" actId="2696"/>
      <pc:docMkLst>
        <pc:docMk/>
      </pc:docMkLst>
      <pc:sldChg chg="modSp mod">
        <pc:chgData name="Benjamin Rudski" userId="7f27de5a-3504-4373-b72f-f1b4087044b9" providerId="ADAL" clId="{5AB4F7F3-68BA-874B-A724-8E2689D912A3}" dt="2023-10-30T15:00:18.572" v="19" actId="27636"/>
        <pc:sldMkLst>
          <pc:docMk/>
          <pc:sldMk cId="636970134" sldId="318"/>
        </pc:sldMkLst>
        <pc:spChg chg="mod">
          <ac:chgData name="Benjamin Rudski" userId="7f27de5a-3504-4373-b72f-f1b4087044b9" providerId="ADAL" clId="{5AB4F7F3-68BA-874B-A724-8E2689D912A3}" dt="2023-10-30T15:00:18.572" v="19" actId="27636"/>
          <ac:spMkLst>
            <pc:docMk/>
            <pc:sldMk cId="636970134" sldId="318"/>
            <ac:spMk id="4" creationId="{A45C165F-BC2D-0A42-B582-A27AE4DBB9CF}"/>
          </ac:spMkLst>
        </pc:spChg>
      </pc:sldChg>
      <pc:sldChg chg="modSp mod">
        <pc:chgData name="Benjamin Rudski" userId="7f27de5a-3504-4373-b72f-f1b4087044b9" providerId="ADAL" clId="{5AB4F7F3-68BA-874B-A724-8E2689D912A3}" dt="2023-10-30T15:00:26.004" v="20" actId="20577"/>
        <pc:sldMkLst>
          <pc:docMk/>
          <pc:sldMk cId="1252690021" sldId="320"/>
        </pc:sldMkLst>
        <pc:spChg chg="mod">
          <ac:chgData name="Benjamin Rudski" userId="7f27de5a-3504-4373-b72f-f1b4087044b9" providerId="ADAL" clId="{5AB4F7F3-68BA-874B-A724-8E2689D912A3}" dt="2023-10-30T15:00:26.004" v="20" actId="20577"/>
          <ac:spMkLst>
            <pc:docMk/>
            <pc:sldMk cId="1252690021" sldId="320"/>
            <ac:spMk id="3" creationId="{B5A78A10-CF04-54F5-172E-5527BA64C2F8}"/>
          </ac:spMkLst>
        </pc:spChg>
      </pc:sldChg>
      <pc:sldChg chg="del">
        <pc:chgData name="Benjamin Rudski" userId="7f27de5a-3504-4373-b72f-f1b4087044b9" providerId="ADAL" clId="{5AB4F7F3-68BA-874B-A724-8E2689D912A3}" dt="2023-10-30T15:00:55.687" v="21" actId="2696"/>
        <pc:sldMkLst>
          <pc:docMk/>
          <pc:sldMk cId="2492850709" sldId="332"/>
        </pc:sldMkLst>
      </pc:sldChg>
      <pc:sldChg chg="del">
        <pc:chgData name="Benjamin Rudski" userId="7f27de5a-3504-4373-b72f-f1b4087044b9" providerId="ADAL" clId="{5AB4F7F3-68BA-874B-A724-8E2689D912A3}" dt="2023-10-30T15:00:55.697" v="23" actId="2696"/>
        <pc:sldMkLst>
          <pc:docMk/>
          <pc:sldMk cId="2008938183" sldId="333"/>
        </pc:sldMkLst>
      </pc:sldChg>
      <pc:sldChg chg="del">
        <pc:chgData name="Benjamin Rudski" userId="7f27de5a-3504-4373-b72f-f1b4087044b9" providerId="ADAL" clId="{5AB4F7F3-68BA-874B-A724-8E2689D912A3}" dt="2023-10-30T15:00:55.689" v="22" actId="2696"/>
        <pc:sldMkLst>
          <pc:docMk/>
          <pc:sldMk cId="2410703615" sldId="334"/>
        </pc:sldMkLst>
      </pc:sldChg>
      <pc:sldChg chg="del">
        <pc:chgData name="Benjamin Rudski" userId="7f27de5a-3504-4373-b72f-f1b4087044b9" providerId="ADAL" clId="{5AB4F7F3-68BA-874B-A724-8E2689D912A3}" dt="2023-10-30T15:01:01.928" v="24" actId="2696"/>
        <pc:sldMkLst>
          <pc:docMk/>
          <pc:sldMk cId="2428232839" sldId="338"/>
        </pc:sldMkLst>
      </pc:sldChg>
      <pc:sldChg chg="del">
        <pc:chgData name="Benjamin Rudski" userId="7f27de5a-3504-4373-b72f-f1b4087044b9" providerId="ADAL" clId="{5AB4F7F3-68BA-874B-A724-8E2689D912A3}" dt="2023-10-30T15:01:01.940" v="25" actId="2696"/>
        <pc:sldMkLst>
          <pc:docMk/>
          <pc:sldMk cId="250540598" sldId="339"/>
        </pc:sldMkLst>
      </pc:sldChg>
    </pc:docChg>
  </pc:docChgLst>
  <pc:docChgLst>
    <pc:chgData name="Benjamin Rudski" userId="7f27de5a-3504-4373-b72f-f1b4087044b9" providerId="ADAL" clId="{2BA1779F-04C8-E54A-8EF8-891D9A825069}"/>
    <pc:docChg chg="undo redo custSel addSld modSld">
      <pc:chgData name="Benjamin Rudski" userId="7f27de5a-3504-4373-b72f-f1b4087044b9" providerId="ADAL" clId="{2BA1779F-04C8-E54A-8EF8-891D9A825069}" dt="2023-10-30T15:34:16.350" v="2216" actId="20577"/>
      <pc:docMkLst>
        <pc:docMk/>
      </pc:docMkLst>
      <pc:sldChg chg="modSp mod">
        <pc:chgData name="Benjamin Rudski" userId="7f27de5a-3504-4373-b72f-f1b4087044b9" providerId="ADAL" clId="{2BA1779F-04C8-E54A-8EF8-891D9A825069}" dt="2023-10-30T15:20:15.658" v="1278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2BA1779F-04C8-E54A-8EF8-891D9A825069}" dt="2023-10-30T15:20:15.658" v="1278" actId="20577"/>
          <ac:spMkLst>
            <pc:docMk/>
            <pc:sldMk cId="636970134" sldId="318"/>
            <ac:spMk id="2" creationId="{4C6A537C-498A-A5CF-C97F-1743E19FCD20}"/>
          </ac:spMkLst>
        </pc:spChg>
      </pc:sldChg>
      <pc:sldChg chg="modSp mod">
        <pc:chgData name="Benjamin Rudski" userId="7f27de5a-3504-4373-b72f-f1b4087044b9" providerId="ADAL" clId="{2BA1779F-04C8-E54A-8EF8-891D9A825069}" dt="2023-10-30T15:06:43.204" v="255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2BA1779F-04C8-E54A-8EF8-891D9A825069}" dt="2023-10-30T15:06:43.204" v="255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2BA1779F-04C8-E54A-8EF8-891D9A825069}" dt="2023-10-30T15:09:47.338" v="606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2BA1779F-04C8-E54A-8EF8-891D9A825069}" dt="2023-10-30T15:09:47.338" v="606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2BA1779F-04C8-E54A-8EF8-891D9A825069}" dt="2023-10-30T15:19:54.009" v="1276"/>
        <pc:sldMkLst>
          <pc:docMk/>
          <pc:sldMk cId="789869961" sldId="329"/>
        </pc:sldMkLst>
        <pc:spChg chg="mod">
          <ac:chgData name="Benjamin Rudski" userId="7f27de5a-3504-4373-b72f-f1b4087044b9" providerId="ADAL" clId="{2BA1779F-04C8-E54A-8EF8-891D9A825069}" dt="2023-10-30T15:19:54.009" v="1276"/>
          <ac:spMkLst>
            <pc:docMk/>
            <pc:sldMk cId="789869961" sldId="329"/>
            <ac:spMk id="5" creationId="{95D1A3EF-3796-F00E-99F9-355720A79B88}"/>
          </ac:spMkLst>
        </pc:spChg>
      </pc:sldChg>
      <pc:sldChg chg="modSp mod">
        <pc:chgData name="Benjamin Rudski" userId="7f27de5a-3504-4373-b72f-f1b4087044b9" providerId="ADAL" clId="{2BA1779F-04C8-E54A-8EF8-891D9A825069}" dt="2023-10-30T15:10:36.218" v="632" actId="404"/>
        <pc:sldMkLst>
          <pc:docMk/>
          <pc:sldMk cId="2149465877" sldId="331"/>
        </pc:sldMkLst>
        <pc:spChg chg="mod">
          <ac:chgData name="Benjamin Rudski" userId="7f27de5a-3504-4373-b72f-f1b4087044b9" providerId="ADAL" clId="{2BA1779F-04C8-E54A-8EF8-891D9A825069}" dt="2023-10-30T15:10:36.218" v="632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delSp modSp mod">
        <pc:chgData name="Benjamin Rudski" userId="7f27de5a-3504-4373-b72f-f1b4087044b9" providerId="ADAL" clId="{2BA1779F-04C8-E54A-8EF8-891D9A825069}" dt="2023-10-30T15:13:46.662" v="1045" actId="20577"/>
        <pc:sldMkLst>
          <pc:docMk/>
          <pc:sldMk cId="802321671" sldId="335"/>
        </pc:sldMkLst>
        <pc:spChg chg="mod">
          <ac:chgData name="Benjamin Rudski" userId="7f27de5a-3504-4373-b72f-f1b4087044b9" providerId="ADAL" clId="{2BA1779F-04C8-E54A-8EF8-891D9A825069}" dt="2023-10-30T15:11:26.028" v="662" actId="20577"/>
          <ac:spMkLst>
            <pc:docMk/>
            <pc:sldMk cId="802321671" sldId="335"/>
            <ac:spMk id="2" creationId="{D1662DDA-4629-B6AA-991E-741F6CD2939C}"/>
          </ac:spMkLst>
        </pc:spChg>
        <pc:spChg chg="add mod">
          <ac:chgData name="Benjamin Rudski" userId="7f27de5a-3504-4373-b72f-f1b4087044b9" providerId="ADAL" clId="{2BA1779F-04C8-E54A-8EF8-891D9A825069}" dt="2023-10-30T15:13:46.662" v="1045" actId="20577"/>
          <ac:spMkLst>
            <pc:docMk/>
            <pc:sldMk cId="802321671" sldId="335"/>
            <ac:spMk id="3" creationId="{7964A838-CCB1-1575-CBC4-8F7EB9A3B63F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9" creationId="{472E9D5B-02F3-45D5-85FF-FF693001CC31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13" creationId="{E26AB59A-F802-3A62-E019-CA7FF4BF11FD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4" creationId="{B09195CD-225D-46C3-B102-F347A445F98C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5" creationId="{DB9161DD-E793-5F61-FDCC-E31CE8455051}"/>
          </ac:spMkLst>
        </pc:spChg>
        <pc:graphicFrameChg chg="mod">
          <ac:chgData name="Benjamin Rudski" userId="7f27de5a-3504-4373-b72f-f1b4087044b9" providerId="ADAL" clId="{2BA1779F-04C8-E54A-8EF8-891D9A825069}" dt="2023-10-30T15:11:33.051" v="665" actId="1076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del">
          <ac:chgData name="Benjamin Rudski" userId="7f27de5a-3504-4373-b72f-f1b4087044b9" providerId="ADAL" clId="{2BA1779F-04C8-E54A-8EF8-891D9A825069}" dt="2023-10-30T15:10:45.866" v="633" actId="478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modSp new mod">
        <pc:chgData name="Benjamin Rudski" userId="7f27de5a-3504-4373-b72f-f1b4087044b9" providerId="ADAL" clId="{2BA1779F-04C8-E54A-8EF8-891D9A825069}" dt="2023-10-30T15:14:59.547" v="1275" actId="20577"/>
        <pc:sldMkLst>
          <pc:docMk/>
          <pc:sldMk cId="254856680" sldId="341"/>
        </pc:sldMkLst>
        <pc:spChg chg="mod">
          <ac:chgData name="Benjamin Rudski" userId="7f27de5a-3504-4373-b72f-f1b4087044b9" providerId="ADAL" clId="{2BA1779F-04C8-E54A-8EF8-891D9A825069}" dt="2023-10-30T15:13:55.260" v="1073" actId="20577"/>
          <ac:spMkLst>
            <pc:docMk/>
            <pc:sldMk cId="254856680" sldId="341"/>
            <ac:spMk id="2" creationId="{755D03D8-DFC7-BB7B-635F-D02178A7BD0F}"/>
          </ac:spMkLst>
        </pc:spChg>
        <pc:spChg chg="mod">
          <ac:chgData name="Benjamin Rudski" userId="7f27de5a-3504-4373-b72f-f1b4087044b9" providerId="ADAL" clId="{2BA1779F-04C8-E54A-8EF8-891D9A825069}" dt="2023-10-30T15:14:59.547" v="1275" actId="20577"/>
          <ac:spMkLst>
            <pc:docMk/>
            <pc:sldMk cId="254856680" sldId="341"/>
            <ac:spMk id="3" creationId="{22DF2D26-50FB-C2A8-4EBA-9668D90D3A51}"/>
          </ac:spMkLst>
        </pc:spChg>
      </pc:sldChg>
      <pc:sldChg chg="modSp new mod">
        <pc:chgData name="Benjamin Rudski" userId="7f27de5a-3504-4373-b72f-f1b4087044b9" providerId="ADAL" clId="{2BA1779F-04C8-E54A-8EF8-891D9A825069}" dt="2023-10-30T15:32:04.747" v="1713" actId="20577"/>
        <pc:sldMkLst>
          <pc:docMk/>
          <pc:sldMk cId="1661681403" sldId="342"/>
        </pc:sldMkLst>
        <pc:spChg chg="mod">
          <ac:chgData name="Benjamin Rudski" userId="7f27de5a-3504-4373-b72f-f1b4087044b9" providerId="ADAL" clId="{2BA1779F-04C8-E54A-8EF8-891D9A825069}" dt="2023-10-30T15:20:43.995" v="1308" actId="20577"/>
          <ac:spMkLst>
            <pc:docMk/>
            <pc:sldMk cId="1661681403" sldId="342"/>
            <ac:spMk id="2" creationId="{08B51F1E-F3F1-6F67-C5E7-8094DB000883}"/>
          </ac:spMkLst>
        </pc:spChg>
        <pc:spChg chg="mod">
          <ac:chgData name="Benjamin Rudski" userId="7f27de5a-3504-4373-b72f-f1b4087044b9" providerId="ADAL" clId="{2BA1779F-04C8-E54A-8EF8-891D9A825069}" dt="2023-10-30T15:32:04.747" v="1713" actId="20577"/>
          <ac:spMkLst>
            <pc:docMk/>
            <pc:sldMk cId="1661681403" sldId="342"/>
            <ac:spMk id="3" creationId="{5B78994E-6BE0-75DC-6A79-A00D8C39E1DC}"/>
          </ac:spMkLst>
        </pc:spChg>
      </pc:sldChg>
      <pc:sldChg chg="modSp new mod">
        <pc:chgData name="Benjamin Rudski" userId="7f27de5a-3504-4373-b72f-f1b4087044b9" providerId="ADAL" clId="{2BA1779F-04C8-E54A-8EF8-891D9A825069}" dt="2023-10-30T15:34:16.350" v="2216" actId="20577"/>
        <pc:sldMkLst>
          <pc:docMk/>
          <pc:sldMk cId="3570743394" sldId="343"/>
        </pc:sldMkLst>
        <pc:spChg chg="mod">
          <ac:chgData name="Benjamin Rudski" userId="7f27de5a-3504-4373-b72f-f1b4087044b9" providerId="ADAL" clId="{2BA1779F-04C8-E54A-8EF8-891D9A825069}" dt="2023-10-30T15:32:13.756" v="1719" actId="20577"/>
          <ac:spMkLst>
            <pc:docMk/>
            <pc:sldMk cId="3570743394" sldId="343"/>
            <ac:spMk id="2" creationId="{E9025CE8-584B-D42A-121F-863F27C55B22}"/>
          </ac:spMkLst>
        </pc:spChg>
        <pc:spChg chg="mod">
          <ac:chgData name="Benjamin Rudski" userId="7f27de5a-3504-4373-b72f-f1b4087044b9" providerId="ADAL" clId="{2BA1779F-04C8-E54A-8EF8-891D9A825069}" dt="2023-10-30T15:34:16.350" v="2216" actId="20577"/>
          <ac:spMkLst>
            <pc:docMk/>
            <pc:sldMk cId="3570743394" sldId="343"/>
            <ac:spMk id="3" creationId="{56A5FD38-704F-1DB3-5799-C6C7AD854971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3/blob/main/code/BenjaminRudskiIntermediatePyth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Intermediate Python Skills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5CE8-584B-D42A-121F-863F27C5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FD38-704F-1DB3-5799-C6C7AD85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workshop, we will see how to write </a:t>
            </a:r>
            <a:r>
              <a:rPr lang="en-CA" b="1" dirty="0"/>
              <a:t>scripts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We will learn how to use </a:t>
            </a:r>
            <a:r>
              <a:rPr lang="en-CA" b="1" dirty="0"/>
              <a:t>functions</a:t>
            </a:r>
            <a:r>
              <a:rPr lang="en-CA" dirty="0"/>
              <a:t> to repeat behaviour.</a:t>
            </a:r>
          </a:p>
          <a:p>
            <a:pPr lvl="1"/>
            <a:r>
              <a:rPr lang="en-CA" dirty="0"/>
              <a:t>We will use </a:t>
            </a:r>
            <a:r>
              <a:rPr lang="en-CA" b="1" dirty="0"/>
              <a:t>objects</a:t>
            </a:r>
            <a:r>
              <a:rPr lang="en-CA" dirty="0"/>
              <a:t> to group together variables and functionality.</a:t>
            </a:r>
          </a:p>
          <a:p>
            <a:pPr lvl="1"/>
            <a:r>
              <a:rPr lang="en-CA" dirty="0"/>
              <a:t>We will see how to</a:t>
            </a:r>
            <a:r>
              <a:rPr lang="en-CA" b="1" dirty="0"/>
              <a:t> install and use packages</a:t>
            </a:r>
            <a:r>
              <a:rPr lang="en-CA" dirty="0"/>
              <a:t> to bring in extra functionality.</a:t>
            </a:r>
            <a:endParaRPr lang="en-CA" b="1" dirty="0"/>
          </a:p>
          <a:p>
            <a:pPr lvl="1"/>
            <a:r>
              <a:rPr lang="en-CA" dirty="0"/>
              <a:t>We will reshape our code into </a:t>
            </a:r>
            <a:r>
              <a:rPr lang="en-CA" b="1" dirty="0"/>
              <a:t>scripts</a:t>
            </a:r>
            <a:r>
              <a:rPr lang="en-CA" dirty="0"/>
              <a:t> that can be easily run from the </a:t>
            </a:r>
            <a:r>
              <a:rPr lang="en-CA" b="1" dirty="0"/>
              <a:t>terminal</a:t>
            </a:r>
            <a:r>
              <a:rPr lang="en-CA" dirty="0"/>
              <a:t> (command line) with a variety of </a:t>
            </a:r>
            <a:r>
              <a:rPr lang="en-CA" b="1" dirty="0"/>
              <a:t>arguments</a:t>
            </a:r>
            <a:r>
              <a:rPr lang="en-CA" dirty="0"/>
              <a:t>.</a:t>
            </a:r>
          </a:p>
          <a:p>
            <a:r>
              <a:rPr lang="en-CA" dirty="0"/>
              <a:t>These skills are </a:t>
            </a:r>
            <a:r>
              <a:rPr lang="en-CA" b="1" dirty="0"/>
              <a:t>vital</a:t>
            </a:r>
            <a:r>
              <a:rPr lang="en-CA" dirty="0"/>
              <a:t> to many processing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04EC-2A84-D3F3-D703-C2ACD6255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E763-B1FB-ECA8-D355-60E17AB30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Using 3D image processing and analysis</a:t>
            </a:r>
          </a:p>
          <a:p>
            <a:pPr lvl="1"/>
            <a:r>
              <a:rPr lang="en-US" dirty="0"/>
              <a:t>Programming is an almost-daily task in my life.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0 – Introduction and Problem Scenario </a:t>
            </a:r>
            <a:r>
              <a:rPr lang="en-US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Introducing DNA Sequence Processing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Why do we need scripts?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Functions </a:t>
            </a:r>
            <a:r>
              <a:rPr lang="en-US" sz="2000" b="1" dirty="0"/>
              <a:t>(45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custom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Hands-on Activity: Gene Expression</a:t>
            </a:r>
            <a:endParaRPr lang="en-CA" sz="12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Classes and Object-Oriented Programming </a:t>
            </a:r>
            <a:r>
              <a:rPr lang="en-US" sz="2000" b="1" dirty="0"/>
              <a:t>(1 hr.)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Introduction to classes and objects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Writing classes – Gaining a sense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Data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3 - Packages </a:t>
            </a:r>
            <a:r>
              <a:rPr lang="en-CA" sz="2000" b="1" dirty="0"/>
              <a:t>(45 min.)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Installing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Packages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– Working with the OS and the User </a:t>
            </a:r>
            <a:r>
              <a:rPr lang="en-CA" sz="2000" b="1" dirty="0"/>
              <a:t>(1 hr.)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Interacting with the Operating System (file processing)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Basic Scripts and Getting Command Line Arguments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Where to go from here </a:t>
            </a:r>
            <a:r>
              <a:rPr lang="en-CA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Next Steps and Interesting Topics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Important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000" dirty="0"/>
              <a:t>Introduction and Problem Scenario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Processing Scenario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7437"/>
              </p:ext>
            </p:extLst>
          </p:nvPr>
        </p:nvGraphicFramePr>
        <p:xfrm>
          <a:off x="628650" y="2683609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2208690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2536339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A838-CCB1-1575-CBC4-8F7EB9A3B63F}"/>
              </a:ext>
            </a:extLst>
          </p:cNvPr>
          <p:cNvSpPr txBox="1"/>
          <p:nvPr/>
        </p:nvSpPr>
        <p:spPr>
          <a:xfrm>
            <a:off x="628650" y="417439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Genome contains </a:t>
            </a:r>
            <a:r>
              <a:rPr lang="en-CA" sz="2400" b="1" dirty="0"/>
              <a:t>a lot</a:t>
            </a:r>
            <a:r>
              <a:rPr lang="en-CA" sz="2400" dirty="0"/>
              <a:t> of DNA.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Certain experiments can produce </a:t>
            </a:r>
            <a:r>
              <a:rPr lang="en-CA" sz="2400" b="1" dirty="0"/>
              <a:t>many sequences</a:t>
            </a:r>
            <a:r>
              <a:rPr lang="en-CA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Processing these sequences by hand takes </a:t>
            </a:r>
            <a:r>
              <a:rPr lang="en-CA" sz="2400" b="1" dirty="0"/>
              <a:t>way too long</a:t>
            </a:r>
            <a:r>
              <a:rPr lang="en-CA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3D8-DFC7-BB7B-635F-D02178A7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Processing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2D26-50FB-C2A8-4EBA-9668D90D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Project:</a:t>
            </a:r>
            <a:r>
              <a:rPr lang="en-CA" sz="2800" dirty="0"/>
              <a:t> over the course of this workshop, we will develop a </a:t>
            </a:r>
            <a:r>
              <a:rPr lang="en-CA" sz="2800" i="1" dirty="0"/>
              <a:t>tool</a:t>
            </a:r>
            <a:r>
              <a:rPr lang="en-CA" sz="2800" dirty="0"/>
              <a:t> that can be used to analyse DNA.</a:t>
            </a:r>
          </a:p>
          <a:p>
            <a:r>
              <a:rPr lang="en-CA" sz="2800" dirty="0"/>
              <a:t>This tool will:</a:t>
            </a:r>
          </a:p>
          <a:p>
            <a:pPr lvl="1"/>
            <a:r>
              <a:rPr lang="en-CA" sz="2402" dirty="0"/>
              <a:t>Convert DNA sequences into peptide sequences (transcription and translation).</a:t>
            </a:r>
          </a:p>
          <a:p>
            <a:pPr lvl="1"/>
            <a:r>
              <a:rPr lang="en-CA" sz="2402" dirty="0"/>
              <a:t>Compute information about nucleotide and amino acid properties.</a:t>
            </a:r>
          </a:p>
          <a:p>
            <a:pPr lvl="1"/>
            <a:r>
              <a:rPr lang="en-CA" sz="2402" dirty="0"/>
              <a:t>Save the translated sequences into files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17A0-AD0D-89CB-13DD-C03C4417D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A05-C3C7-25DD-8D62-2ED353E81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1F1E-F3F1-6F67-C5E7-8094DB00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994E-6BE0-75DC-6A79-A00D8C39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Well… technically we don’t </a:t>
            </a:r>
            <a:r>
              <a:rPr lang="en-CA" i="1" dirty="0"/>
              <a:t>need</a:t>
            </a:r>
            <a:r>
              <a:rPr lang="en-CA" dirty="0"/>
              <a:t> them…</a:t>
            </a:r>
          </a:p>
          <a:p>
            <a:r>
              <a:rPr lang="en-CA" dirty="0"/>
              <a:t>But then, you would have to:</a:t>
            </a:r>
          </a:p>
          <a:p>
            <a:pPr lvl="1"/>
            <a:r>
              <a:rPr lang="en-CA" dirty="0"/>
              <a:t>Repeatedly copy-paste code into the interpreter</a:t>
            </a:r>
          </a:p>
          <a:p>
            <a:pPr lvl="1"/>
            <a:r>
              <a:rPr lang="en-CA" dirty="0"/>
              <a:t>Have to worry about tweaking variables.</a:t>
            </a:r>
          </a:p>
          <a:p>
            <a:pPr lvl="1"/>
            <a:r>
              <a:rPr lang="en-CA" dirty="0"/>
              <a:t>Make sure everyone else knows how to program in Python.</a:t>
            </a:r>
          </a:p>
          <a:p>
            <a:r>
              <a:rPr lang="en-CA" dirty="0"/>
              <a:t>So, a script has many benefits:</a:t>
            </a:r>
          </a:p>
          <a:p>
            <a:pPr lvl="1"/>
            <a:r>
              <a:rPr lang="en-CA" dirty="0"/>
              <a:t>Easy to reuse</a:t>
            </a:r>
          </a:p>
          <a:p>
            <a:pPr lvl="1"/>
            <a:r>
              <a:rPr lang="en-CA" dirty="0"/>
              <a:t>Easy to run and to modify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D304-923C-09A9-71CA-21979A0A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1C008-0786-6EF3-B175-737DFFBE5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24078</TotalTime>
  <Words>659</Words>
  <Application>Microsoft Macintosh PowerPoint</Application>
  <PresentationFormat>On-screen Show (4:3)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 Light</vt:lpstr>
      <vt:lpstr>Thème Office</vt:lpstr>
      <vt:lpstr>Intermediate Python Skills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0 Introduction and Problem Scenario</vt:lpstr>
      <vt:lpstr>DNA Processing Scenario</vt:lpstr>
      <vt:lpstr>DNA Processing Scenario</vt:lpstr>
      <vt:lpstr>Why do we need scripts?</vt:lpstr>
      <vt:lpstr>Goals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2023-10-30T15:34:17Z</dcterms:modified>
</cp:coreProperties>
</file>