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sldIdLst>
    <p:sldId id="318" r:id="rId2"/>
    <p:sldId id="262" r:id="rId3"/>
    <p:sldId id="320" r:id="rId4"/>
    <p:sldId id="327" r:id="rId5"/>
    <p:sldId id="328" r:id="rId6"/>
    <p:sldId id="331" r:id="rId7"/>
    <p:sldId id="335" r:id="rId8"/>
    <p:sldId id="341" r:id="rId9"/>
    <p:sldId id="342" r:id="rId10"/>
    <p:sldId id="343" r:id="rId11"/>
    <p:sldId id="329" r:id="rId12"/>
    <p:sldId id="340" r:id="rId13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1779F-04C8-E54A-8EF8-891D9A825069}" v="26" dt="2023-10-31T11:52:56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/>
    <p:restoredTop sz="83333"/>
  </p:normalViewPr>
  <p:slideViewPr>
    <p:cSldViewPr snapToGrid="0" snapToObjects="1">
      <p:cViewPr varScale="1">
        <p:scale>
          <a:sx n="90" d="100"/>
          <a:sy n="90" d="100"/>
        </p:scale>
        <p:origin x="10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Benjamin Rudski" userId="7f27de5a-3504-4373-b72f-f1b4087044b9" providerId="ADAL" clId="{38311C15-AE62-224B-B612-F505BE60F418}"/>
    <pc:docChg chg="custSel delSld modSld modMainMaster">
      <pc:chgData name="Benjamin Rudski" userId="7f27de5a-3504-4373-b72f-f1b4087044b9" providerId="ADAL" clId="{38311C15-AE62-224B-B612-F505BE60F418}" dt="2023-08-01T00:24:20.229" v="175" actId="478"/>
      <pc:docMkLst>
        <pc:docMk/>
      </pc:docMkLst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3133242724" sldId="262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636970134" sldId="318"/>
        </pc:sldMkLst>
      </pc:sldChg>
      <pc:sldChg chg="modSp mod modTransition">
        <pc:chgData name="Benjamin Rudski" userId="7f27de5a-3504-4373-b72f-f1b4087044b9" providerId="ADAL" clId="{38311C15-AE62-224B-B612-F505BE60F418}" dt="2023-07-30T18:53:44.108" v="170" actId="1036"/>
        <pc:sldMkLst>
          <pc:docMk/>
          <pc:sldMk cId="1252690021" sldId="320"/>
        </pc:sldMkLst>
        <pc:spChg chg="mod">
          <ac:chgData name="Benjamin Rudski" userId="7f27de5a-3504-4373-b72f-f1b4087044b9" providerId="ADAL" clId="{38311C15-AE62-224B-B612-F505BE60F418}" dt="2023-07-30T18:53:39.108" v="151" actId="20577"/>
          <ac:spMkLst>
            <pc:docMk/>
            <pc:sldMk cId="1252690021" sldId="320"/>
            <ac:spMk id="3" creationId="{B5A78A10-CF04-54F5-172E-5527BA64C2F8}"/>
          </ac:spMkLst>
        </pc:spChg>
        <pc:spChg chg="mod">
          <ac:chgData name="Benjamin Rudski" userId="7f27de5a-3504-4373-b72f-f1b4087044b9" providerId="ADAL" clId="{38311C15-AE62-224B-B612-F505BE60F418}" dt="2023-07-30T18:53:44.108" v="170" actId="1036"/>
          <ac:spMkLst>
            <pc:docMk/>
            <pc:sldMk cId="1252690021" sldId="320"/>
            <ac:spMk id="10" creationId="{A271F9CD-FF78-6021-1FE1-1A6328358DA7}"/>
          </ac:spMkLst>
        </pc:spChg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1037799279" sldId="327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1582153289" sldId="328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789869961" sldId="329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2149465877" sldId="331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2492850709" sldId="332"/>
        </pc:sldMkLst>
      </pc:sldChg>
      <pc:sldChg chg="modSp modTransition modAnim">
        <pc:chgData name="Benjamin Rudski" userId="7f27de5a-3504-4373-b72f-f1b4087044b9" providerId="ADAL" clId="{38311C15-AE62-224B-B612-F505BE60F418}" dt="2023-08-01T00:13:43.088" v="173"/>
        <pc:sldMkLst>
          <pc:docMk/>
          <pc:sldMk cId="2008938183" sldId="333"/>
        </pc:sldMkLst>
        <pc:spChg chg="mod">
          <ac:chgData name="Benjamin Rudski" userId="7f27de5a-3504-4373-b72f-f1b4087044b9" providerId="ADAL" clId="{38311C15-AE62-224B-B612-F505BE60F418}" dt="2023-07-30T18:50:46.331" v="2" actId="14"/>
          <ac:spMkLst>
            <pc:docMk/>
            <pc:sldMk cId="2008938183" sldId="333"/>
            <ac:spMk id="3" creationId="{FBBE0CB8-F033-8A8F-F33C-37F8AAB3C24F}"/>
          </ac:spMkLst>
        </pc:spChg>
      </pc:sldChg>
      <pc:sldChg chg="modSp modTransition modAnim">
        <pc:chgData name="Benjamin Rudski" userId="7f27de5a-3504-4373-b72f-f1b4087044b9" providerId="ADAL" clId="{38311C15-AE62-224B-B612-F505BE60F418}" dt="2023-07-30T18:52:25.987" v="28"/>
        <pc:sldMkLst>
          <pc:docMk/>
          <pc:sldMk cId="2410703615" sldId="334"/>
        </pc:sldMkLst>
        <pc:spChg chg="mod">
          <ac:chgData name="Benjamin Rudski" userId="7f27de5a-3504-4373-b72f-f1b4087044b9" providerId="ADAL" clId="{38311C15-AE62-224B-B612-F505BE60F418}" dt="2023-07-30T18:51:49.526" v="25" actId="5793"/>
          <ac:spMkLst>
            <pc:docMk/>
            <pc:sldMk cId="2410703615" sldId="334"/>
            <ac:spMk id="3" creationId="{AA2B6661-1F33-3957-A2B0-114D49640020}"/>
          </ac:spMkLst>
        </pc:spChg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802321671" sldId="335"/>
        </pc:sldMkLst>
      </pc:sldChg>
      <pc:sldChg chg="del mod modTransition modShow">
        <pc:chgData name="Benjamin Rudski" userId="7f27de5a-3504-4373-b72f-f1b4087044b9" providerId="ADAL" clId="{38311C15-AE62-224B-B612-F505BE60F418}" dt="2023-08-01T00:12:58.966" v="171" actId="2696"/>
        <pc:sldMkLst>
          <pc:docMk/>
          <pc:sldMk cId="2780653960" sldId="336"/>
        </pc:sldMkLst>
      </pc:sldChg>
      <pc:sldChg chg="del mod modTransition modShow">
        <pc:chgData name="Benjamin Rudski" userId="7f27de5a-3504-4373-b72f-f1b4087044b9" providerId="ADAL" clId="{38311C15-AE62-224B-B612-F505BE60F418}" dt="2023-08-01T00:12:58.966" v="171" actId="2696"/>
        <pc:sldMkLst>
          <pc:docMk/>
          <pc:sldMk cId="1074715250" sldId="337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2428232839" sldId="338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250540598" sldId="339"/>
        </pc:sldMkLst>
      </pc:sldChg>
      <pc:sldChg chg="addSp delSp modSp mod modTransition">
        <pc:chgData name="Benjamin Rudski" userId="7f27de5a-3504-4373-b72f-f1b4087044b9" providerId="ADAL" clId="{38311C15-AE62-224B-B612-F505BE60F418}" dt="2023-08-01T00:24:20.229" v="175" actId="478"/>
        <pc:sldMkLst>
          <pc:docMk/>
          <pc:sldMk cId="3427767097" sldId="340"/>
        </pc:sldMkLst>
        <pc:picChg chg="add del mod">
          <ac:chgData name="Benjamin Rudski" userId="7f27de5a-3504-4373-b72f-f1b4087044b9" providerId="ADAL" clId="{38311C15-AE62-224B-B612-F505BE60F418}" dt="2023-08-01T00:24:20.229" v="175" actId="478"/>
          <ac:picMkLst>
            <pc:docMk/>
            <pc:sldMk cId="3427767097" sldId="340"/>
            <ac:picMk id="2" creationId="{C5E3D8FA-4778-1548-3AFB-99ACED362DF1}"/>
          </ac:picMkLst>
        </pc:picChg>
      </pc:sldChg>
      <pc:sldMasterChg chg="modTransition modSldLayout">
        <pc:chgData name="Benjamin Rudski" userId="7f27de5a-3504-4373-b72f-f1b4087044b9" providerId="ADAL" clId="{38311C15-AE62-224B-B612-F505BE60F418}" dt="2023-07-30T18:52:25.987" v="28"/>
        <pc:sldMasterMkLst>
          <pc:docMk/>
          <pc:sldMasterMk cId="1449374226" sldId="2147483660"/>
        </pc:sldMasterMkLst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3264083727" sldId="2147483661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910829051" sldId="2147483662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1311720174" sldId="2147483663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1884908084" sldId="2147483664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3433175628" sldId="2147483666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2110274006" sldId="2147483667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2749933113" sldId="2147483669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3350706779" sldId="2147483671"/>
          </pc:sldLayoutMkLst>
        </pc:sldLayoutChg>
      </pc:sldMasterChg>
    </pc:docChg>
  </pc:docChgLst>
  <pc:docChgLst>
    <pc:chgData name="Benjamin Rudski" userId="7f27de5a-3504-4373-b72f-f1b4087044b9" providerId="ADAL" clId="{84D124EA-33A7-8D46-B9C8-64E9CEE1495D}"/>
    <pc:docChg chg="undo custSel addSld delSld modSld">
      <pc:chgData name="Benjamin Rudski" userId="7f27de5a-3504-4373-b72f-f1b4087044b9" providerId="ADAL" clId="{84D124EA-33A7-8D46-B9C8-64E9CEE1495D}" dt="2023-07-28T21:27:15.460" v="381" actId="20577"/>
      <pc:docMkLst>
        <pc:docMk/>
      </pc:docMkLst>
      <pc:sldChg chg="modSp mod">
        <pc:chgData name="Benjamin Rudski" userId="7f27de5a-3504-4373-b72f-f1b4087044b9" providerId="ADAL" clId="{84D124EA-33A7-8D46-B9C8-64E9CEE1495D}" dt="2023-07-23T21:21:19.013" v="18" actId="6549"/>
        <pc:sldMkLst>
          <pc:docMk/>
          <pc:sldMk cId="1252690021" sldId="320"/>
        </pc:sldMkLst>
        <pc:spChg chg="mod">
          <ac:chgData name="Benjamin Rudski" userId="7f27de5a-3504-4373-b72f-f1b4087044b9" providerId="ADAL" clId="{84D124EA-33A7-8D46-B9C8-64E9CEE1495D}" dt="2023-07-23T21:21:19.013" v="18" actId="6549"/>
          <ac:spMkLst>
            <pc:docMk/>
            <pc:sldMk cId="1252690021" sldId="320"/>
            <ac:spMk id="3" creationId="{B5A78A10-CF04-54F5-172E-5527BA64C2F8}"/>
          </ac:spMkLst>
        </pc:spChg>
      </pc:sldChg>
      <pc:sldChg chg="modSp mod">
        <pc:chgData name="Benjamin Rudski" userId="7f27de5a-3504-4373-b72f-f1b4087044b9" providerId="ADAL" clId="{84D124EA-33A7-8D46-B9C8-64E9CEE1495D}" dt="2023-07-28T21:27:15.460" v="381" actId="20577"/>
        <pc:sldMkLst>
          <pc:docMk/>
          <pc:sldMk cId="1582153289" sldId="328"/>
        </pc:sldMkLst>
        <pc:spChg chg="mod">
          <ac:chgData name="Benjamin Rudski" userId="7f27de5a-3504-4373-b72f-f1b4087044b9" providerId="ADAL" clId="{84D124EA-33A7-8D46-B9C8-64E9CEE1495D}" dt="2023-07-28T21:27:15.460" v="381" actId="20577"/>
          <ac:spMkLst>
            <pc:docMk/>
            <pc:sldMk cId="1582153289" sldId="328"/>
            <ac:spMk id="2" creationId="{E3704B03-E4E8-1E40-97B7-0EC2F5D1A090}"/>
          </ac:spMkLst>
        </pc:spChg>
      </pc:sldChg>
      <pc:sldChg chg="modSp">
        <pc:chgData name="Benjamin Rudski" userId="7f27de5a-3504-4373-b72f-f1b4087044b9" providerId="ADAL" clId="{84D124EA-33A7-8D46-B9C8-64E9CEE1495D}" dt="2023-07-28T02:59:16.821" v="374"/>
        <pc:sldMkLst>
          <pc:docMk/>
          <pc:sldMk cId="789869961" sldId="329"/>
        </pc:sldMkLst>
        <pc:spChg chg="mod">
          <ac:chgData name="Benjamin Rudski" userId="7f27de5a-3504-4373-b72f-f1b4087044b9" providerId="ADAL" clId="{84D124EA-33A7-8D46-B9C8-64E9CEE1495D}" dt="2023-07-28T02:59:16.821" v="374"/>
          <ac:spMkLst>
            <pc:docMk/>
            <pc:sldMk cId="789869961" sldId="329"/>
            <ac:spMk id="5" creationId="{95D1A3EF-3796-F00E-99F9-355720A79B88}"/>
          </ac:spMkLst>
        </pc:spChg>
      </pc:sldChg>
      <pc:sldChg chg="del">
        <pc:chgData name="Benjamin Rudski" userId="7f27de5a-3504-4373-b72f-f1b4087044b9" providerId="ADAL" clId="{84D124EA-33A7-8D46-B9C8-64E9CEE1495D}" dt="2023-07-23T21:21:09.291" v="0" actId="2696"/>
        <pc:sldMkLst>
          <pc:docMk/>
          <pc:sldMk cId="3664163657" sldId="330"/>
        </pc:sldMkLst>
      </pc:sldChg>
      <pc:sldChg chg="modSp mod modAnim">
        <pc:chgData name="Benjamin Rudski" userId="7f27de5a-3504-4373-b72f-f1b4087044b9" providerId="ADAL" clId="{84D124EA-33A7-8D46-B9C8-64E9CEE1495D}" dt="2023-07-23T21:26:14.249" v="195"/>
        <pc:sldMkLst>
          <pc:docMk/>
          <pc:sldMk cId="2410703615" sldId="334"/>
        </pc:sldMkLst>
        <pc:spChg chg="mod">
          <ac:chgData name="Benjamin Rudski" userId="7f27de5a-3504-4373-b72f-f1b4087044b9" providerId="ADAL" clId="{84D124EA-33A7-8D46-B9C8-64E9CEE1495D}" dt="2023-07-23T21:24:25.506" v="180" actId="20577"/>
          <ac:spMkLst>
            <pc:docMk/>
            <pc:sldMk cId="2410703615" sldId="334"/>
            <ac:spMk id="3" creationId="{AA2B6661-1F33-3957-A2B0-114D49640020}"/>
          </ac:spMkLst>
        </pc:spChg>
      </pc:sldChg>
      <pc:sldChg chg="addSp delSp modSp mod">
        <pc:chgData name="Benjamin Rudski" userId="7f27de5a-3504-4373-b72f-f1b4087044b9" providerId="ADAL" clId="{84D124EA-33A7-8D46-B9C8-64E9CEE1495D}" dt="2023-07-23T21:31:31.406" v="292" actId="20577"/>
        <pc:sldMkLst>
          <pc:docMk/>
          <pc:sldMk cId="802321671" sldId="335"/>
        </pc:sldMkLst>
        <pc:spChg chg="add mod">
          <ac:chgData name="Benjamin Rudski" userId="7f27de5a-3504-4373-b72f-f1b4087044b9" providerId="ADAL" clId="{84D124EA-33A7-8D46-B9C8-64E9CEE1495D}" dt="2023-07-23T21:30:54.348" v="255" actId="1076"/>
          <ac:spMkLst>
            <pc:docMk/>
            <pc:sldMk cId="802321671" sldId="335"/>
            <ac:spMk id="9" creationId="{472E9D5B-02F3-45D5-85FF-FF693001CC31}"/>
          </ac:spMkLst>
        </pc:spChg>
        <pc:spChg chg="add del mod">
          <ac:chgData name="Benjamin Rudski" userId="7f27de5a-3504-4373-b72f-f1b4087044b9" providerId="ADAL" clId="{84D124EA-33A7-8D46-B9C8-64E9CEE1495D}" dt="2023-07-23T21:30:46.791" v="254" actId="206"/>
          <ac:spMkLst>
            <pc:docMk/>
            <pc:sldMk cId="802321671" sldId="335"/>
            <ac:spMk id="13" creationId="{E26AB59A-F802-3A62-E019-CA7FF4BF11FD}"/>
          </ac:spMkLst>
        </pc:spChg>
        <pc:spChg chg="add mod">
          <ac:chgData name="Benjamin Rudski" userId="7f27de5a-3504-4373-b72f-f1b4087044b9" providerId="ADAL" clId="{84D124EA-33A7-8D46-B9C8-64E9CEE1495D}" dt="2023-07-23T21:31:18.598" v="259" actId="1076"/>
          <ac:spMkLst>
            <pc:docMk/>
            <pc:sldMk cId="802321671" sldId="335"/>
            <ac:spMk id="14" creationId="{B09195CD-225D-46C3-B102-F347A445F98C}"/>
          </ac:spMkLst>
        </pc:spChg>
        <pc:spChg chg="add mod">
          <ac:chgData name="Benjamin Rudski" userId="7f27de5a-3504-4373-b72f-f1b4087044b9" providerId="ADAL" clId="{84D124EA-33A7-8D46-B9C8-64E9CEE1495D}" dt="2023-07-23T21:31:31.406" v="292" actId="20577"/>
          <ac:spMkLst>
            <pc:docMk/>
            <pc:sldMk cId="802321671" sldId="335"/>
            <ac:spMk id="15" creationId="{DB9161DD-E793-5F61-FDCC-E31CE8455051}"/>
          </ac:spMkLst>
        </pc:spChg>
        <pc:cxnChg chg="add del">
          <ac:chgData name="Benjamin Rudski" userId="7f27de5a-3504-4373-b72f-f1b4087044b9" providerId="ADAL" clId="{84D124EA-33A7-8D46-B9C8-64E9CEE1495D}" dt="2023-07-23T21:28:04.907" v="197" actId="478"/>
          <ac:cxnSpMkLst>
            <pc:docMk/>
            <pc:sldMk cId="802321671" sldId="335"/>
            <ac:cxnSpMk id="7" creationId="{9059CFDF-52DF-D232-D0CF-769F90D0D401}"/>
          </ac:cxnSpMkLst>
        </pc:cxnChg>
        <pc:cxnChg chg="add del mod">
          <ac:chgData name="Benjamin Rudski" userId="7f27de5a-3504-4373-b72f-f1b4087044b9" providerId="ADAL" clId="{84D124EA-33A7-8D46-B9C8-64E9CEE1495D}" dt="2023-07-23T21:28:56.593" v="225" actId="478"/>
          <ac:cxnSpMkLst>
            <pc:docMk/>
            <pc:sldMk cId="802321671" sldId="335"/>
            <ac:cxnSpMk id="11" creationId="{CFA033B2-A462-CA60-496F-43742149CC51}"/>
          </ac:cxnSpMkLst>
        </pc:cxnChg>
      </pc:sldChg>
      <pc:sldChg chg="addSp delSp modSp mod">
        <pc:chgData name="Benjamin Rudski" userId="7f27de5a-3504-4373-b72f-f1b4087044b9" providerId="ADAL" clId="{84D124EA-33A7-8D46-B9C8-64E9CEE1495D}" dt="2023-07-23T21:37:39.529" v="340" actId="1076"/>
        <pc:sldMkLst>
          <pc:docMk/>
          <pc:sldMk cId="1074715250" sldId="337"/>
        </pc:sldMkLst>
        <pc:spChg chg="add del mod">
          <ac:chgData name="Benjamin Rudski" userId="7f27de5a-3504-4373-b72f-f1b4087044b9" providerId="ADAL" clId="{84D124EA-33A7-8D46-B9C8-64E9CEE1495D}" dt="2023-07-23T21:36:00.694" v="296" actId="478"/>
          <ac:spMkLst>
            <pc:docMk/>
            <pc:sldMk cId="1074715250" sldId="337"/>
            <ac:spMk id="3" creationId="{D7BECEAC-8B5B-3BAA-B15C-E20C34813B96}"/>
          </ac:spMkLst>
        </pc:spChg>
        <pc:spChg chg="add mod">
          <ac:chgData name="Benjamin Rudski" userId="7f27de5a-3504-4373-b72f-f1b4087044b9" providerId="ADAL" clId="{84D124EA-33A7-8D46-B9C8-64E9CEE1495D}" dt="2023-07-23T21:37:39.529" v="340" actId="1076"/>
          <ac:spMkLst>
            <pc:docMk/>
            <pc:sldMk cId="1074715250" sldId="337"/>
            <ac:spMk id="9" creationId="{D6EDF66D-FC85-21D8-00D2-C0612EBF361D}"/>
          </ac:spMkLst>
        </pc:spChg>
        <pc:picChg chg="add mod">
          <ac:chgData name="Benjamin Rudski" userId="7f27de5a-3504-4373-b72f-f1b4087044b9" providerId="ADAL" clId="{84D124EA-33A7-8D46-B9C8-64E9CEE1495D}" dt="2023-07-23T21:37:20.731" v="337" actId="1076"/>
          <ac:picMkLst>
            <pc:docMk/>
            <pc:sldMk cId="1074715250" sldId="337"/>
            <ac:picMk id="8" creationId="{E679FEC2-762C-AB4C-1C03-50B3F1F1AA0B}"/>
          </ac:picMkLst>
        </pc:picChg>
      </pc:sldChg>
      <pc:sldChg chg="modSp new del mod">
        <pc:chgData name="Benjamin Rudski" userId="7f27de5a-3504-4373-b72f-f1b4087044b9" providerId="ADAL" clId="{84D124EA-33A7-8D46-B9C8-64E9CEE1495D}" dt="2023-07-28T02:58:48.051" v="373" actId="2696"/>
        <pc:sldMkLst>
          <pc:docMk/>
          <pc:sldMk cId="1300436321" sldId="341"/>
        </pc:sldMkLst>
        <pc:spChg chg="mod">
          <ac:chgData name="Benjamin Rudski" userId="7f27de5a-3504-4373-b72f-f1b4087044b9" providerId="ADAL" clId="{84D124EA-33A7-8D46-B9C8-64E9CEE1495D}" dt="2023-07-23T21:39:37.447" v="372" actId="20577"/>
          <ac:spMkLst>
            <pc:docMk/>
            <pc:sldMk cId="1300436321" sldId="341"/>
            <ac:spMk id="2" creationId="{7CDEA791-A657-D454-299E-DAAF9161F42D}"/>
          </ac:spMkLst>
        </pc:spChg>
      </pc:sldChg>
    </pc:docChg>
  </pc:docChgLst>
  <pc:docChgLst>
    <pc:chgData name="Benjamin Rudski" userId="7f27de5a-3504-4373-b72f-f1b4087044b9" providerId="ADAL" clId="{5AB4F7F3-68BA-874B-A724-8E2689D912A3}"/>
    <pc:docChg chg="custSel delSld modSld">
      <pc:chgData name="Benjamin Rudski" userId="7f27de5a-3504-4373-b72f-f1b4087044b9" providerId="ADAL" clId="{5AB4F7F3-68BA-874B-A724-8E2689D912A3}" dt="2023-10-30T15:01:01.940" v="25" actId="2696"/>
      <pc:docMkLst>
        <pc:docMk/>
      </pc:docMkLst>
      <pc:sldChg chg="modSp mod">
        <pc:chgData name="Benjamin Rudski" userId="7f27de5a-3504-4373-b72f-f1b4087044b9" providerId="ADAL" clId="{5AB4F7F3-68BA-874B-A724-8E2689D912A3}" dt="2023-10-30T15:00:18.572" v="19" actId="27636"/>
        <pc:sldMkLst>
          <pc:docMk/>
          <pc:sldMk cId="636970134" sldId="318"/>
        </pc:sldMkLst>
        <pc:spChg chg="mod">
          <ac:chgData name="Benjamin Rudski" userId="7f27de5a-3504-4373-b72f-f1b4087044b9" providerId="ADAL" clId="{5AB4F7F3-68BA-874B-A724-8E2689D912A3}" dt="2023-10-30T15:00:18.572" v="19" actId="27636"/>
          <ac:spMkLst>
            <pc:docMk/>
            <pc:sldMk cId="636970134" sldId="318"/>
            <ac:spMk id="4" creationId="{A45C165F-BC2D-0A42-B582-A27AE4DBB9CF}"/>
          </ac:spMkLst>
        </pc:spChg>
      </pc:sldChg>
      <pc:sldChg chg="modSp mod">
        <pc:chgData name="Benjamin Rudski" userId="7f27de5a-3504-4373-b72f-f1b4087044b9" providerId="ADAL" clId="{5AB4F7F3-68BA-874B-A724-8E2689D912A3}" dt="2023-10-30T15:00:26.004" v="20" actId="20577"/>
        <pc:sldMkLst>
          <pc:docMk/>
          <pc:sldMk cId="1252690021" sldId="320"/>
        </pc:sldMkLst>
        <pc:spChg chg="mod">
          <ac:chgData name="Benjamin Rudski" userId="7f27de5a-3504-4373-b72f-f1b4087044b9" providerId="ADAL" clId="{5AB4F7F3-68BA-874B-A724-8E2689D912A3}" dt="2023-10-30T15:00:26.004" v="20" actId="20577"/>
          <ac:spMkLst>
            <pc:docMk/>
            <pc:sldMk cId="1252690021" sldId="320"/>
            <ac:spMk id="3" creationId="{B5A78A10-CF04-54F5-172E-5527BA64C2F8}"/>
          </ac:spMkLst>
        </pc:spChg>
      </pc:sldChg>
      <pc:sldChg chg="del">
        <pc:chgData name="Benjamin Rudski" userId="7f27de5a-3504-4373-b72f-f1b4087044b9" providerId="ADAL" clId="{5AB4F7F3-68BA-874B-A724-8E2689D912A3}" dt="2023-10-30T15:00:55.687" v="21" actId="2696"/>
        <pc:sldMkLst>
          <pc:docMk/>
          <pc:sldMk cId="2492850709" sldId="332"/>
        </pc:sldMkLst>
      </pc:sldChg>
      <pc:sldChg chg="del">
        <pc:chgData name="Benjamin Rudski" userId="7f27de5a-3504-4373-b72f-f1b4087044b9" providerId="ADAL" clId="{5AB4F7F3-68BA-874B-A724-8E2689D912A3}" dt="2023-10-30T15:00:55.697" v="23" actId="2696"/>
        <pc:sldMkLst>
          <pc:docMk/>
          <pc:sldMk cId="2008938183" sldId="333"/>
        </pc:sldMkLst>
      </pc:sldChg>
      <pc:sldChg chg="del">
        <pc:chgData name="Benjamin Rudski" userId="7f27de5a-3504-4373-b72f-f1b4087044b9" providerId="ADAL" clId="{5AB4F7F3-68BA-874B-A724-8E2689D912A3}" dt="2023-10-30T15:00:55.689" v="22" actId="2696"/>
        <pc:sldMkLst>
          <pc:docMk/>
          <pc:sldMk cId="2410703615" sldId="334"/>
        </pc:sldMkLst>
      </pc:sldChg>
      <pc:sldChg chg="del">
        <pc:chgData name="Benjamin Rudski" userId="7f27de5a-3504-4373-b72f-f1b4087044b9" providerId="ADAL" clId="{5AB4F7F3-68BA-874B-A724-8E2689D912A3}" dt="2023-10-30T15:01:01.928" v="24" actId="2696"/>
        <pc:sldMkLst>
          <pc:docMk/>
          <pc:sldMk cId="2428232839" sldId="338"/>
        </pc:sldMkLst>
      </pc:sldChg>
      <pc:sldChg chg="del">
        <pc:chgData name="Benjamin Rudski" userId="7f27de5a-3504-4373-b72f-f1b4087044b9" providerId="ADAL" clId="{5AB4F7F3-68BA-874B-A724-8E2689D912A3}" dt="2023-10-30T15:01:01.940" v="25" actId="2696"/>
        <pc:sldMkLst>
          <pc:docMk/>
          <pc:sldMk cId="250540598" sldId="339"/>
        </pc:sldMkLst>
      </pc:sldChg>
    </pc:docChg>
  </pc:docChgLst>
  <pc:docChgLst>
    <pc:chgData name="Benjamin Rudski" userId="7f27de5a-3504-4373-b72f-f1b4087044b9" providerId="ADAL" clId="{2BA1779F-04C8-E54A-8EF8-891D9A825069}"/>
    <pc:docChg chg="undo redo custSel addSld modSld">
      <pc:chgData name="Benjamin Rudski" userId="7f27de5a-3504-4373-b72f-f1b4087044b9" providerId="ADAL" clId="{2BA1779F-04C8-E54A-8EF8-891D9A825069}" dt="2023-10-31T11:52:56.490" v="2309"/>
      <pc:docMkLst>
        <pc:docMk/>
      </pc:docMkLst>
      <pc:sldChg chg="modSp mod">
        <pc:chgData name="Benjamin Rudski" userId="7f27de5a-3504-4373-b72f-f1b4087044b9" providerId="ADAL" clId="{2BA1779F-04C8-E54A-8EF8-891D9A825069}" dt="2023-10-30T15:20:15.658" v="1278" actId="20577"/>
        <pc:sldMkLst>
          <pc:docMk/>
          <pc:sldMk cId="636970134" sldId="318"/>
        </pc:sldMkLst>
        <pc:spChg chg="mod">
          <ac:chgData name="Benjamin Rudski" userId="7f27de5a-3504-4373-b72f-f1b4087044b9" providerId="ADAL" clId="{2BA1779F-04C8-E54A-8EF8-891D9A825069}" dt="2023-10-30T15:20:15.658" v="1278" actId="20577"/>
          <ac:spMkLst>
            <pc:docMk/>
            <pc:sldMk cId="636970134" sldId="318"/>
            <ac:spMk id="2" creationId="{4C6A537C-498A-A5CF-C97F-1743E19FCD20}"/>
          </ac:spMkLst>
        </pc:spChg>
      </pc:sldChg>
      <pc:sldChg chg="modSp mod">
        <pc:chgData name="Benjamin Rudski" userId="7f27de5a-3504-4373-b72f-f1b4087044b9" providerId="ADAL" clId="{2BA1779F-04C8-E54A-8EF8-891D9A825069}" dt="2023-10-30T15:06:43.204" v="255" actId="20577"/>
        <pc:sldMkLst>
          <pc:docMk/>
          <pc:sldMk cId="1037799279" sldId="327"/>
        </pc:sldMkLst>
        <pc:spChg chg="mod">
          <ac:chgData name="Benjamin Rudski" userId="7f27de5a-3504-4373-b72f-f1b4087044b9" providerId="ADAL" clId="{2BA1779F-04C8-E54A-8EF8-891D9A825069}" dt="2023-10-30T15:06:43.204" v="255" actId="20577"/>
          <ac:spMkLst>
            <pc:docMk/>
            <pc:sldMk cId="1037799279" sldId="327"/>
            <ac:spMk id="2" creationId="{FD470FA1-2A3A-D725-B4CC-D5602443373D}"/>
          </ac:spMkLst>
        </pc:spChg>
      </pc:sldChg>
      <pc:sldChg chg="modSp mod">
        <pc:chgData name="Benjamin Rudski" userId="7f27de5a-3504-4373-b72f-f1b4087044b9" providerId="ADAL" clId="{2BA1779F-04C8-E54A-8EF8-891D9A825069}" dt="2023-10-30T15:09:47.338" v="606" actId="20577"/>
        <pc:sldMkLst>
          <pc:docMk/>
          <pc:sldMk cId="1582153289" sldId="328"/>
        </pc:sldMkLst>
        <pc:spChg chg="mod">
          <ac:chgData name="Benjamin Rudski" userId="7f27de5a-3504-4373-b72f-f1b4087044b9" providerId="ADAL" clId="{2BA1779F-04C8-E54A-8EF8-891D9A825069}" dt="2023-10-30T15:09:47.338" v="606" actId="20577"/>
          <ac:spMkLst>
            <pc:docMk/>
            <pc:sldMk cId="1582153289" sldId="328"/>
            <ac:spMk id="2" creationId="{E3704B03-E4E8-1E40-97B7-0EC2F5D1A090}"/>
          </ac:spMkLst>
        </pc:spChg>
      </pc:sldChg>
      <pc:sldChg chg="modSp">
        <pc:chgData name="Benjamin Rudski" userId="7f27de5a-3504-4373-b72f-f1b4087044b9" providerId="ADAL" clId="{2BA1779F-04C8-E54A-8EF8-891D9A825069}" dt="2023-10-30T15:19:54.009" v="1276"/>
        <pc:sldMkLst>
          <pc:docMk/>
          <pc:sldMk cId="789869961" sldId="329"/>
        </pc:sldMkLst>
        <pc:spChg chg="mod">
          <ac:chgData name="Benjamin Rudski" userId="7f27de5a-3504-4373-b72f-f1b4087044b9" providerId="ADAL" clId="{2BA1779F-04C8-E54A-8EF8-891D9A825069}" dt="2023-10-30T15:19:54.009" v="1276"/>
          <ac:spMkLst>
            <pc:docMk/>
            <pc:sldMk cId="789869961" sldId="329"/>
            <ac:spMk id="5" creationId="{95D1A3EF-3796-F00E-99F9-355720A79B88}"/>
          </ac:spMkLst>
        </pc:spChg>
      </pc:sldChg>
      <pc:sldChg chg="modSp mod">
        <pc:chgData name="Benjamin Rudski" userId="7f27de5a-3504-4373-b72f-f1b4087044b9" providerId="ADAL" clId="{2BA1779F-04C8-E54A-8EF8-891D9A825069}" dt="2023-10-30T15:10:36.218" v="632" actId="404"/>
        <pc:sldMkLst>
          <pc:docMk/>
          <pc:sldMk cId="2149465877" sldId="331"/>
        </pc:sldMkLst>
        <pc:spChg chg="mod">
          <ac:chgData name="Benjamin Rudski" userId="7f27de5a-3504-4373-b72f-f1b4087044b9" providerId="ADAL" clId="{2BA1779F-04C8-E54A-8EF8-891D9A825069}" dt="2023-10-30T15:10:36.218" v="632" actId="404"/>
          <ac:spMkLst>
            <pc:docMk/>
            <pc:sldMk cId="2149465877" sldId="331"/>
            <ac:spMk id="5" creationId="{39AE4E98-3CF3-D9CE-1779-DB422F6BB906}"/>
          </ac:spMkLst>
        </pc:spChg>
      </pc:sldChg>
      <pc:sldChg chg="addSp delSp modSp mod modAnim">
        <pc:chgData name="Benjamin Rudski" userId="7f27de5a-3504-4373-b72f-f1b4087044b9" providerId="ADAL" clId="{2BA1779F-04C8-E54A-8EF8-891D9A825069}" dt="2023-10-31T11:52:56.490" v="2309"/>
        <pc:sldMkLst>
          <pc:docMk/>
          <pc:sldMk cId="802321671" sldId="335"/>
        </pc:sldMkLst>
        <pc:spChg chg="mod">
          <ac:chgData name="Benjamin Rudski" userId="7f27de5a-3504-4373-b72f-f1b4087044b9" providerId="ADAL" clId="{2BA1779F-04C8-E54A-8EF8-891D9A825069}" dt="2023-10-30T15:11:26.028" v="662" actId="20577"/>
          <ac:spMkLst>
            <pc:docMk/>
            <pc:sldMk cId="802321671" sldId="335"/>
            <ac:spMk id="2" creationId="{D1662DDA-4629-B6AA-991E-741F6CD2939C}"/>
          </ac:spMkLst>
        </pc:spChg>
        <pc:spChg chg="add mod">
          <ac:chgData name="Benjamin Rudski" userId="7f27de5a-3504-4373-b72f-f1b4087044b9" providerId="ADAL" clId="{2BA1779F-04C8-E54A-8EF8-891D9A825069}" dt="2023-10-30T15:13:46.662" v="1045" actId="20577"/>
          <ac:spMkLst>
            <pc:docMk/>
            <pc:sldMk cId="802321671" sldId="335"/>
            <ac:spMk id="3" creationId="{7964A838-CCB1-1575-CBC4-8F7EB9A3B63F}"/>
          </ac:spMkLst>
        </pc:spChg>
        <pc:spChg chg="mod">
          <ac:chgData name="Benjamin Rudski" userId="7f27de5a-3504-4373-b72f-f1b4087044b9" providerId="ADAL" clId="{2BA1779F-04C8-E54A-8EF8-891D9A825069}" dt="2023-10-30T15:11:33.051" v="665" actId="1076"/>
          <ac:spMkLst>
            <pc:docMk/>
            <pc:sldMk cId="802321671" sldId="335"/>
            <ac:spMk id="9" creationId="{472E9D5B-02F3-45D5-85FF-FF693001CC31}"/>
          </ac:spMkLst>
        </pc:spChg>
        <pc:spChg chg="mod">
          <ac:chgData name="Benjamin Rudski" userId="7f27de5a-3504-4373-b72f-f1b4087044b9" providerId="ADAL" clId="{2BA1779F-04C8-E54A-8EF8-891D9A825069}" dt="2023-10-30T15:11:33.051" v="665" actId="1076"/>
          <ac:spMkLst>
            <pc:docMk/>
            <pc:sldMk cId="802321671" sldId="335"/>
            <ac:spMk id="13" creationId="{E26AB59A-F802-3A62-E019-CA7FF4BF11FD}"/>
          </ac:spMkLst>
        </pc:spChg>
        <pc:spChg chg="del">
          <ac:chgData name="Benjamin Rudski" userId="7f27de5a-3504-4373-b72f-f1b4087044b9" providerId="ADAL" clId="{2BA1779F-04C8-E54A-8EF8-891D9A825069}" dt="2023-10-30T15:10:45.866" v="633" actId="478"/>
          <ac:spMkLst>
            <pc:docMk/>
            <pc:sldMk cId="802321671" sldId="335"/>
            <ac:spMk id="14" creationId="{B09195CD-225D-46C3-B102-F347A445F98C}"/>
          </ac:spMkLst>
        </pc:spChg>
        <pc:spChg chg="del">
          <ac:chgData name="Benjamin Rudski" userId="7f27de5a-3504-4373-b72f-f1b4087044b9" providerId="ADAL" clId="{2BA1779F-04C8-E54A-8EF8-891D9A825069}" dt="2023-10-30T15:10:45.866" v="633" actId="478"/>
          <ac:spMkLst>
            <pc:docMk/>
            <pc:sldMk cId="802321671" sldId="335"/>
            <ac:spMk id="15" creationId="{DB9161DD-E793-5F61-FDCC-E31CE8455051}"/>
          </ac:spMkLst>
        </pc:spChg>
        <pc:graphicFrameChg chg="mod">
          <ac:chgData name="Benjamin Rudski" userId="7f27de5a-3504-4373-b72f-f1b4087044b9" providerId="ADAL" clId="{2BA1779F-04C8-E54A-8EF8-891D9A825069}" dt="2023-10-30T15:11:33.051" v="665" actId="1076"/>
          <ac:graphicFrameMkLst>
            <pc:docMk/>
            <pc:sldMk cId="802321671" sldId="335"/>
            <ac:graphicFrameMk id="6" creationId="{19CA918E-BBA2-4D9E-A0B2-F7F480063356}"/>
          </ac:graphicFrameMkLst>
        </pc:graphicFrameChg>
        <pc:graphicFrameChg chg="del">
          <ac:chgData name="Benjamin Rudski" userId="7f27de5a-3504-4373-b72f-f1b4087044b9" providerId="ADAL" clId="{2BA1779F-04C8-E54A-8EF8-891D9A825069}" dt="2023-10-30T15:10:45.866" v="633" actId="478"/>
          <ac:graphicFrameMkLst>
            <pc:docMk/>
            <pc:sldMk cId="802321671" sldId="335"/>
            <ac:graphicFrameMk id="8" creationId="{9D47C233-9E07-9182-88D6-F7DB66E2D0DB}"/>
          </ac:graphicFrameMkLst>
        </pc:graphicFrameChg>
      </pc:sldChg>
      <pc:sldChg chg="modSp new mod modAnim">
        <pc:chgData name="Benjamin Rudski" userId="7f27de5a-3504-4373-b72f-f1b4087044b9" providerId="ADAL" clId="{2BA1779F-04C8-E54A-8EF8-891D9A825069}" dt="2023-10-31T11:51:03.637" v="2296"/>
        <pc:sldMkLst>
          <pc:docMk/>
          <pc:sldMk cId="254856680" sldId="341"/>
        </pc:sldMkLst>
        <pc:spChg chg="mod">
          <ac:chgData name="Benjamin Rudski" userId="7f27de5a-3504-4373-b72f-f1b4087044b9" providerId="ADAL" clId="{2BA1779F-04C8-E54A-8EF8-891D9A825069}" dt="2023-10-30T15:13:55.260" v="1073" actId="20577"/>
          <ac:spMkLst>
            <pc:docMk/>
            <pc:sldMk cId="254856680" sldId="341"/>
            <ac:spMk id="2" creationId="{755D03D8-DFC7-BB7B-635F-D02178A7BD0F}"/>
          </ac:spMkLst>
        </pc:spChg>
        <pc:spChg chg="mod">
          <ac:chgData name="Benjamin Rudski" userId="7f27de5a-3504-4373-b72f-f1b4087044b9" providerId="ADAL" clId="{2BA1779F-04C8-E54A-8EF8-891D9A825069}" dt="2023-10-30T15:14:59.547" v="1275" actId="20577"/>
          <ac:spMkLst>
            <pc:docMk/>
            <pc:sldMk cId="254856680" sldId="341"/>
            <ac:spMk id="3" creationId="{22DF2D26-50FB-C2A8-4EBA-9668D90D3A51}"/>
          </ac:spMkLst>
        </pc:spChg>
      </pc:sldChg>
      <pc:sldChg chg="modSp new mod modAnim">
        <pc:chgData name="Benjamin Rudski" userId="7f27de5a-3504-4373-b72f-f1b4087044b9" providerId="ADAL" clId="{2BA1779F-04C8-E54A-8EF8-891D9A825069}" dt="2023-10-31T11:51:18.786" v="2298"/>
        <pc:sldMkLst>
          <pc:docMk/>
          <pc:sldMk cId="1661681403" sldId="342"/>
        </pc:sldMkLst>
        <pc:spChg chg="mod">
          <ac:chgData name="Benjamin Rudski" userId="7f27de5a-3504-4373-b72f-f1b4087044b9" providerId="ADAL" clId="{2BA1779F-04C8-E54A-8EF8-891D9A825069}" dt="2023-10-30T15:20:43.995" v="1308" actId="20577"/>
          <ac:spMkLst>
            <pc:docMk/>
            <pc:sldMk cId="1661681403" sldId="342"/>
            <ac:spMk id="2" creationId="{08B51F1E-F3F1-6F67-C5E7-8094DB000883}"/>
          </ac:spMkLst>
        </pc:spChg>
        <pc:spChg chg="mod">
          <ac:chgData name="Benjamin Rudski" userId="7f27de5a-3504-4373-b72f-f1b4087044b9" providerId="ADAL" clId="{2BA1779F-04C8-E54A-8EF8-891D9A825069}" dt="2023-10-31T11:50:16.728" v="2291" actId="114"/>
          <ac:spMkLst>
            <pc:docMk/>
            <pc:sldMk cId="1661681403" sldId="342"/>
            <ac:spMk id="3" creationId="{5B78994E-6BE0-75DC-6A79-A00D8C39E1DC}"/>
          </ac:spMkLst>
        </pc:spChg>
      </pc:sldChg>
      <pc:sldChg chg="modSp new mod modAnim">
        <pc:chgData name="Benjamin Rudski" userId="7f27de5a-3504-4373-b72f-f1b4087044b9" providerId="ADAL" clId="{2BA1779F-04C8-E54A-8EF8-891D9A825069}" dt="2023-10-31T11:51:27.404" v="2299"/>
        <pc:sldMkLst>
          <pc:docMk/>
          <pc:sldMk cId="3570743394" sldId="343"/>
        </pc:sldMkLst>
        <pc:spChg chg="mod">
          <ac:chgData name="Benjamin Rudski" userId="7f27de5a-3504-4373-b72f-f1b4087044b9" providerId="ADAL" clId="{2BA1779F-04C8-E54A-8EF8-891D9A825069}" dt="2023-10-30T15:32:13.756" v="1719" actId="20577"/>
          <ac:spMkLst>
            <pc:docMk/>
            <pc:sldMk cId="3570743394" sldId="343"/>
            <ac:spMk id="2" creationId="{E9025CE8-584B-D42A-121F-863F27C55B22}"/>
          </ac:spMkLst>
        </pc:spChg>
        <pc:spChg chg="mod">
          <ac:chgData name="Benjamin Rudski" userId="7f27de5a-3504-4373-b72f-f1b4087044b9" providerId="ADAL" clId="{2BA1779F-04C8-E54A-8EF8-891D9A825069}" dt="2023-10-30T15:34:16.350" v="2216" actId="20577"/>
          <ac:spMkLst>
            <pc:docMk/>
            <pc:sldMk cId="3570743394" sldId="343"/>
            <ac:spMk id="3" creationId="{56A5FD38-704F-1DB3-5799-C6C7AD854971}"/>
          </ac:spMkLst>
        </pc:spChg>
      </pc:sldChg>
    </pc:docChg>
  </pc:docChgLst>
  <pc:docChgLst>
    <pc:chgData name="Benjamin Rudski" userId="7f27de5a-3504-4373-b72f-f1b4087044b9" providerId="ADAL" clId="{6927652A-BAD7-B849-8B54-00528E6CC0BE}"/>
    <pc:docChg chg="undo custSel addSld delSld modSld sldOrd">
      <pc:chgData name="Benjamin Rudski" userId="7f27de5a-3504-4373-b72f-f1b4087044b9" providerId="ADAL" clId="{6927652A-BAD7-B849-8B54-00528E6CC0BE}" dt="2022-09-29T04:07:32.059" v="3203" actId="20577"/>
      <pc:docMkLst>
        <pc:docMk/>
      </pc:docMkLst>
      <pc:sldChg chg="addSp delSp modSp mod ord">
        <pc:chgData name="Benjamin Rudski" userId="7f27de5a-3504-4373-b72f-f1b4087044b9" providerId="ADAL" clId="{6927652A-BAD7-B849-8B54-00528E6CC0BE}" dt="2022-09-25T17:39:33.109" v="259" actId="20578"/>
        <pc:sldMkLst>
          <pc:docMk/>
          <pc:sldMk cId="3133242724" sldId="262"/>
        </pc:sldMkLst>
        <pc:spChg chg="add del mod">
          <ac:chgData name="Benjamin Rudski" userId="7f27de5a-3504-4373-b72f-f1b4087044b9" providerId="ADAL" clId="{6927652A-BAD7-B849-8B54-00528E6CC0BE}" dt="2022-09-11T17:33:05.703" v="1" actId="478"/>
          <ac:spMkLst>
            <pc:docMk/>
            <pc:sldMk cId="3133242724" sldId="262"/>
            <ac:spMk id="2" creationId="{FB5E40CE-3C6E-F148-C312-284D9B20787A}"/>
          </ac:spMkLst>
        </pc:spChg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2115249166" sldId="263"/>
        </pc:sldMkLst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3891667287" sldId="277"/>
        </pc:sldMkLst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2389275097" sldId="316"/>
        </pc:sldMkLst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3390364454" sldId="317"/>
        </pc:sldMkLst>
      </pc:sldChg>
      <pc:sldChg chg="addSp modSp mod">
        <pc:chgData name="Benjamin Rudski" userId="7f27de5a-3504-4373-b72f-f1b4087044b9" providerId="ADAL" clId="{6927652A-BAD7-B849-8B54-00528E6CC0BE}" dt="2022-09-29T01:01:12.047" v="3139" actId="20577"/>
        <pc:sldMkLst>
          <pc:docMk/>
          <pc:sldMk cId="636970134" sldId="318"/>
        </pc:sldMkLst>
        <pc:spChg chg="mod">
          <ac:chgData name="Benjamin Rudski" userId="7f27de5a-3504-4373-b72f-f1b4087044b9" providerId="ADAL" clId="{6927652A-BAD7-B849-8B54-00528E6CC0BE}" dt="2022-09-29T01:01:12.047" v="3139" actId="20577"/>
          <ac:spMkLst>
            <pc:docMk/>
            <pc:sldMk cId="636970134" sldId="318"/>
            <ac:spMk id="4" creationId="{A45C165F-BC2D-0A42-B582-A27AE4DBB9CF}"/>
          </ac:spMkLst>
        </pc:spChg>
        <pc:spChg chg="add mod">
          <ac:chgData name="Benjamin Rudski" userId="7f27de5a-3504-4373-b72f-f1b4087044b9" providerId="ADAL" clId="{6927652A-BAD7-B849-8B54-00528E6CC0BE}" dt="2022-09-25T21:34:13.180" v="1951" actId="1076"/>
          <ac:spMkLst>
            <pc:docMk/>
            <pc:sldMk cId="636970134" sldId="318"/>
            <ac:spMk id="6" creationId="{DE6AF89C-1E60-A424-6739-E0607C9CD84B}"/>
          </ac:spMkLst>
        </pc:spChg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2901788" sldId="319"/>
        </pc:sldMkLst>
      </pc:sldChg>
      <pc:sldChg chg="delSp modSp mod modClrScheme chgLayout">
        <pc:chgData name="Benjamin Rudski" userId="7f27de5a-3504-4373-b72f-f1b4087044b9" providerId="ADAL" clId="{6927652A-BAD7-B849-8B54-00528E6CC0BE}" dt="2022-09-29T01:04:26.738" v="3149" actId="113"/>
        <pc:sldMkLst>
          <pc:docMk/>
          <pc:sldMk cId="1252690021" sldId="320"/>
        </pc:sldMkLst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2" creationId="{A2582443-B3B5-D7F3-3346-0230462C112F}"/>
          </ac:spMkLst>
        </pc:spChg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3" creationId="{B5A78A10-CF04-54F5-172E-5527BA64C2F8}"/>
          </ac:spMkLst>
        </pc:spChg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5" creationId="{E06DA439-CED9-5A69-FEFF-D04395A8A23A}"/>
          </ac:spMkLst>
        </pc:spChg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6" creationId="{64604EB8-495A-5C7D-A162-A749557BB21F}"/>
          </ac:spMkLst>
        </pc:spChg>
        <pc:spChg chg="mod">
          <ac:chgData name="Benjamin Rudski" userId="7f27de5a-3504-4373-b72f-f1b4087044b9" providerId="ADAL" clId="{6927652A-BAD7-B849-8B54-00528E6CC0BE}" dt="2022-09-29T01:04:26.738" v="3149" actId="113"/>
          <ac:spMkLst>
            <pc:docMk/>
            <pc:sldMk cId="1252690021" sldId="320"/>
            <ac:spMk id="10" creationId="{A271F9CD-FF78-6021-1FE1-1A6328358DA7}"/>
          </ac:spMkLst>
        </pc:spChg>
        <pc:picChg chg="del mod ord">
          <ac:chgData name="Benjamin Rudski" userId="7f27de5a-3504-4373-b72f-f1b4087044b9" providerId="ADAL" clId="{6927652A-BAD7-B849-8B54-00528E6CC0BE}" dt="2022-09-29T01:04:03.459" v="3141" actId="478"/>
          <ac:picMkLst>
            <pc:docMk/>
            <pc:sldMk cId="1252690021" sldId="320"/>
            <ac:picMk id="8" creationId="{FC5403C4-EF8D-2D8B-1C7F-B536BAF4E3AC}"/>
          </ac:picMkLst>
        </pc:picChg>
      </pc:sldChg>
      <pc:sldChg chg="del">
        <pc:chgData name="Benjamin Rudski" userId="7f27de5a-3504-4373-b72f-f1b4087044b9" providerId="ADAL" clId="{6927652A-BAD7-B849-8B54-00528E6CC0BE}" dt="2022-09-25T17:36:54.735" v="186" actId="2696"/>
        <pc:sldMkLst>
          <pc:docMk/>
          <pc:sldMk cId="1612966109" sldId="321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242436990" sldId="322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3854410776" sldId="323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955728805" sldId="324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2998315215" sldId="325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2866905550" sldId="326"/>
        </pc:sldMkLst>
      </pc:sldChg>
      <pc:sldChg chg="modSp mod">
        <pc:chgData name="Benjamin Rudski" userId="7f27de5a-3504-4373-b72f-f1b4087044b9" providerId="ADAL" clId="{6927652A-BAD7-B849-8B54-00528E6CC0BE}" dt="2022-09-29T01:05:14.323" v="3182" actId="20577"/>
        <pc:sldMkLst>
          <pc:docMk/>
          <pc:sldMk cId="1037799279" sldId="327"/>
        </pc:sldMkLst>
        <pc:spChg chg="mod">
          <ac:chgData name="Benjamin Rudski" userId="7f27de5a-3504-4373-b72f-f1b4087044b9" providerId="ADAL" clId="{6927652A-BAD7-B849-8B54-00528E6CC0BE}" dt="2022-09-29T01:05:14.323" v="3182" actId="20577"/>
          <ac:spMkLst>
            <pc:docMk/>
            <pc:sldMk cId="1037799279" sldId="327"/>
            <ac:spMk id="2" creationId="{FD470FA1-2A3A-D725-B4CC-D5602443373D}"/>
          </ac:spMkLst>
        </pc:spChg>
      </pc:sldChg>
      <pc:sldChg chg="modSp mod">
        <pc:chgData name="Benjamin Rudski" userId="7f27de5a-3504-4373-b72f-f1b4087044b9" providerId="ADAL" clId="{6927652A-BAD7-B849-8B54-00528E6CC0BE}" dt="2022-09-29T01:04:58.616" v="3153" actId="113"/>
        <pc:sldMkLst>
          <pc:docMk/>
          <pc:sldMk cId="1582153289" sldId="328"/>
        </pc:sldMkLst>
        <pc:spChg chg="mod">
          <ac:chgData name="Benjamin Rudski" userId="7f27de5a-3504-4373-b72f-f1b4087044b9" providerId="ADAL" clId="{6927652A-BAD7-B849-8B54-00528E6CC0BE}" dt="2022-09-29T01:04:58.616" v="3153" actId="113"/>
          <ac:spMkLst>
            <pc:docMk/>
            <pc:sldMk cId="1582153289" sldId="328"/>
            <ac:spMk id="2" creationId="{E3704B03-E4E8-1E40-97B7-0EC2F5D1A090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9T04:05:55.440" v="3183"/>
        <pc:sldMkLst>
          <pc:docMk/>
          <pc:sldMk cId="789869961" sldId="329"/>
        </pc:sldMkLst>
        <pc:spChg chg="mod ord">
          <ac:chgData name="Benjamin Rudski" userId="7f27de5a-3504-4373-b72f-f1b4087044b9" providerId="ADAL" clId="{6927652A-BAD7-B849-8B54-00528E6CC0BE}" dt="2022-09-28T01:47:14.561" v="2496" actId="700"/>
          <ac:spMkLst>
            <pc:docMk/>
            <pc:sldMk cId="789869961" sldId="329"/>
            <ac:spMk id="2" creationId="{D2AC8912-7855-2237-3FC0-52D3822CCBEC}"/>
          </ac:spMkLst>
        </pc:spChg>
        <pc:spChg chg="mod ord">
          <ac:chgData name="Benjamin Rudski" userId="7f27de5a-3504-4373-b72f-f1b4087044b9" providerId="ADAL" clId="{6927652A-BAD7-B849-8B54-00528E6CC0BE}" dt="2022-09-28T01:47:14.561" v="2496" actId="700"/>
          <ac:spMkLst>
            <pc:docMk/>
            <pc:sldMk cId="789869961" sldId="329"/>
            <ac:spMk id="3" creationId="{4542659A-DB86-E881-F90A-C53E0D08A620}"/>
          </ac:spMkLst>
        </pc:spChg>
        <pc:spChg chg="mod ord">
          <ac:chgData name="Benjamin Rudski" userId="7f27de5a-3504-4373-b72f-f1b4087044b9" providerId="ADAL" clId="{6927652A-BAD7-B849-8B54-00528E6CC0BE}" dt="2022-09-28T01:47:14.561" v="2496" actId="700"/>
          <ac:spMkLst>
            <pc:docMk/>
            <pc:sldMk cId="789869961" sldId="329"/>
            <ac:spMk id="4" creationId="{5CC30E08-249E-D7DC-C990-0B080303520D}"/>
          </ac:spMkLst>
        </pc:spChg>
        <pc:spChg chg="add mod">
          <ac:chgData name="Benjamin Rudski" userId="7f27de5a-3504-4373-b72f-f1b4087044b9" providerId="ADAL" clId="{6927652A-BAD7-B849-8B54-00528E6CC0BE}" dt="2022-09-29T04:05:55.440" v="3183"/>
          <ac:spMkLst>
            <pc:docMk/>
            <pc:sldMk cId="789869961" sldId="329"/>
            <ac:spMk id="5" creationId="{95D1A3EF-3796-F00E-99F9-355720A79B88}"/>
          </ac:spMkLst>
        </pc:spChg>
        <pc:spChg chg="add del">
          <ac:chgData name="Benjamin Rudski" userId="7f27de5a-3504-4373-b72f-f1b4087044b9" providerId="ADAL" clId="{6927652A-BAD7-B849-8B54-00528E6CC0BE}" dt="2022-09-15T02:18:56.041" v="12" actId="22"/>
          <ac:spMkLst>
            <pc:docMk/>
            <pc:sldMk cId="789869961" sldId="329"/>
            <ac:spMk id="6" creationId="{04E5D281-4CEE-722D-EA36-3AF2923730A2}"/>
          </ac:spMkLst>
        </pc:spChg>
        <pc:spChg chg="add mod ord">
          <ac:chgData name="Benjamin Rudski" userId="7f27de5a-3504-4373-b72f-f1b4087044b9" providerId="ADAL" clId="{6927652A-BAD7-B849-8B54-00528E6CC0BE}" dt="2022-09-28T01:47:29.955" v="2527" actId="20577"/>
          <ac:spMkLst>
            <pc:docMk/>
            <pc:sldMk cId="789869961" sldId="329"/>
            <ac:spMk id="6" creationId="{98437A51-AA1C-34AB-814D-83DB9CE6EA16}"/>
          </ac:spMkLst>
        </pc:spChg>
        <pc:spChg chg="add del">
          <ac:chgData name="Benjamin Rudski" userId="7f27de5a-3504-4373-b72f-f1b4087044b9" providerId="ADAL" clId="{6927652A-BAD7-B849-8B54-00528E6CC0BE}" dt="2022-09-15T02:19:53.075" v="14" actId="22"/>
          <ac:spMkLst>
            <pc:docMk/>
            <pc:sldMk cId="789869961" sldId="329"/>
            <ac:spMk id="8" creationId="{A2BEB62E-18B9-CB80-4519-EEEB3D374B4B}"/>
          </ac:spMkLst>
        </pc:spChg>
        <pc:spChg chg="add del mod">
          <ac:chgData name="Benjamin Rudski" userId="7f27de5a-3504-4373-b72f-f1b4087044b9" providerId="ADAL" clId="{6927652A-BAD7-B849-8B54-00528E6CC0BE}" dt="2022-09-15T02:21:22.787" v="19" actId="478"/>
          <ac:spMkLst>
            <pc:docMk/>
            <pc:sldMk cId="789869961" sldId="329"/>
            <ac:spMk id="10" creationId="{553864C5-3A87-63F6-9007-7C86C9E31795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5T17:45:21.195" v="363" actId="20577"/>
        <pc:sldMkLst>
          <pc:docMk/>
          <pc:sldMk cId="3664163657" sldId="330"/>
        </pc:sldMkLst>
        <pc:spChg chg="del mod ord">
          <ac:chgData name="Benjamin Rudski" userId="7f27de5a-3504-4373-b72f-f1b4087044b9" providerId="ADAL" clId="{6927652A-BAD7-B849-8B54-00528E6CC0BE}" dt="2022-09-25T17:39:44.646" v="261" actId="700"/>
          <ac:spMkLst>
            <pc:docMk/>
            <pc:sldMk cId="3664163657" sldId="330"/>
            <ac:spMk id="2" creationId="{590927DC-7D17-C783-028D-37998FE9B347}"/>
          </ac:spMkLst>
        </pc:spChg>
        <pc:spChg chg="mod or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3" creationId="{E657D81A-B49D-92C5-26FE-23E216FF495F}"/>
          </ac:spMkLst>
        </pc:spChg>
        <pc:spChg chg="mod or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4" creationId="{40AA5CD0-2AF2-5FD8-A3FD-4EB6F1873D92}"/>
          </ac:spMkLst>
        </pc:spChg>
        <pc:spChg chg="add mod ord">
          <ac:chgData name="Benjamin Rudski" userId="7f27de5a-3504-4373-b72f-f1b4087044b9" providerId="ADAL" clId="{6927652A-BAD7-B849-8B54-00528E6CC0BE}" dt="2022-09-25T17:45:21.195" v="363" actId="20577"/>
          <ac:spMkLst>
            <pc:docMk/>
            <pc:sldMk cId="3664163657" sldId="330"/>
            <ac:spMk id="5" creationId="{F52BF5FF-9A0C-776E-ADF4-D5F4C528D120}"/>
          </ac:spMkLst>
        </pc:spChg>
        <pc:spChg chg="add del mod ord">
          <ac:chgData name="Benjamin Rudski" userId="7f27de5a-3504-4373-b72f-f1b4087044b9" providerId="ADAL" clId="{6927652A-BAD7-B849-8B54-00528E6CC0BE}" dt="2022-09-25T17:42:07.408" v="306"/>
          <ac:spMkLst>
            <pc:docMk/>
            <pc:sldMk cId="3664163657" sldId="330"/>
            <ac:spMk id="6" creationId="{329CB8D0-212B-41E1-BA4F-550C0C8A806A}"/>
          </ac:spMkLst>
        </pc:spChg>
        <pc:spChg chg="add del mod">
          <ac:chgData name="Benjamin Rudski" userId="7f27de5a-3504-4373-b72f-f1b4087044b9" providerId="ADAL" clId="{6927652A-BAD7-B849-8B54-00528E6CC0BE}" dt="2022-09-25T17:42:23.279" v="309" actId="478"/>
          <ac:spMkLst>
            <pc:docMk/>
            <pc:sldMk cId="3664163657" sldId="330"/>
            <ac:spMk id="8" creationId="{4514B45C-7B27-7379-EE2F-0161A06B17EC}"/>
          </ac:spMkLst>
        </pc:spChg>
        <pc:spChg chg="add del mod ord">
          <ac:chgData name="Benjamin Rudski" userId="7f27de5a-3504-4373-b72f-f1b4087044b9" providerId="ADAL" clId="{6927652A-BAD7-B849-8B54-00528E6CC0BE}" dt="2022-09-25T17:44:00.088" v="314" actId="478"/>
          <ac:spMkLst>
            <pc:docMk/>
            <pc:sldMk cId="3664163657" sldId="330"/>
            <ac:spMk id="11" creationId="{075AACD2-3416-7165-346D-3A7D41649F87}"/>
          </ac:spMkLst>
        </pc:spChg>
        <pc:spChg chg="add del mod or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13" creationId="{D0E8E82D-BFEA-9837-2BBF-D872D5DCE143}"/>
          </ac:spMkLst>
        </pc:spChg>
        <pc:spChg chg="add del mo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15" creationId="{ADA499A5-F4DE-74EC-712D-2C88E9D929A0}"/>
          </ac:spMkLst>
        </pc:spChg>
        <pc:spChg chg="add del mod ord">
          <ac:chgData name="Benjamin Rudski" userId="7f27de5a-3504-4373-b72f-f1b4087044b9" providerId="ADAL" clId="{6927652A-BAD7-B849-8B54-00528E6CC0BE}" dt="2022-09-25T17:44:19.061" v="316"/>
          <ac:spMkLst>
            <pc:docMk/>
            <pc:sldMk cId="3664163657" sldId="330"/>
            <ac:spMk id="16" creationId="{D2E557DC-E79A-1C1E-3AA9-9B3CA1F316D3}"/>
          </ac:spMkLst>
        </pc:spChg>
        <pc:spChg chg="add mod">
          <ac:chgData name="Benjamin Rudski" userId="7f27de5a-3504-4373-b72f-f1b4087044b9" providerId="ADAL" clId="{6927652A-BAD7-B849-8B54-00528E6CC0BE}" dt="2022-09-25T17:44:50.319" v="351" actId="404"/>
          <ac:spMkLst>
            <pc:docMk/>
            <pc:sldMk cId="3664163657" sldId="330"/>
            <ac:spMk id="20" creationId="{01B0EA8F-84D0-924D-0ED7-C21AF1760C26}"/>
          </ac:spMkLst>
        </pc:spChg>
        <pc:picChg chg="add del mod ord">
          <ac:chgData name="Benjamin Rudski" userId="7f27de5a-3504-4373-b72f-f1b4087044b9" providerId="ADAL" clId="{6927652A-BAD7-B849-8B54-00528E6CC0BE}" dt="2022-09-25T17:43:57.640" v="313" actId="478"/>
          <ac:picMkLst>
            <pc:docMk/>
            <pc:sldMk cId="3664163657" sldId="330"/>
            <ac:picMk id="10" creationId="{CF1F2AEE-C886-BF48-15AD-2260C24A677B}"/>
          </ac:picMkLst>
        </pc:picChg>
        <pc:picChg chg="add mod">
          <ac:chgData name="Benjamin Rudski" userId="7f27de5a-3504-4373-b72f-f1b4087044b9" providerId="ADAL" clId="{6927652A-BAD7-B849-8B54-00528E6CC0BE}" dt="2022-09-25T17:44:41.710" v="341" actId="1035"/>
          <ac:picMkLst>
            <pc:docMk/>
            <pc:sldMk cId="3664163657" sldId="330"/>
            <ac:picMk id="18" creationId="{F5744185-5344-63D5-A074-A03D1F3B5964}"/>
          </ac:picMkLst>
        </pc:picChg>
      </pc:sldChg>
      <pc:sldChg chg="addSp delSp modSp new mod modClrScheme chgLayout">
        <pc:chgData name="Benjamin Rudski" userId="7f27de5a-3504-4373-b72f-f1b4087044b9" providerId="ADAL" clId="{6927652A-BAD7-B849-8B54-00528E6CC0BE}" dt="2022-09-25T21:10:05.375" v="579" actId="404"/>
        <pc:sldMkLst>
          <pc:docMk/>
          <pc:sldMk cId="2149465877" sldId="331"/>
        </pc:sldMkLst>
        <pc:spChg chg="del">
          <ac:chgData name="Benjamin Rudski" userId="7f27de5a-3504-4373-b72f-f1b4087044b9" providerId="ADAL" clId="{6927652A-BAD7-B849-8B54-00528E6CC0BE}" dt="2022-09-25T21:09:52.299" v="541" actId="700"/>
          <ac:spMkLst>
            <pc:docMk/>
            <pc:sldMk cId="2149465877" sldId="331"/>
            <ac:spMk id="2" creationId="{5C78BC60-58BE-67DC-B237-B7280E620AE1}"/>
          </ac:spMkLst>
        </pc:spChg>
        <pc:spChg chg="mod ord">
          <ac:chgData name="Benjamin Rudski" userId="7f27de5a-3504-4373-b72f-f1b4087044b9" providerId="ADAL" clId="{6927652A-BAD7-B849-8B54-00528E6CC0BE}" dt="2022-09-25T21:09:52.299" v="541" actId="700"/>
          <ac:spMkLst>
            <pc:docMk/>
            <pc:sldMk cId="2149465877" sldId="331"/>
            <ac:spMk id="3" creationId="{D0B0C87B-1FE7-3600-2685-077146F76394}"/>
          </ac:spMkLst>
        </pc:spChg>
        <pc:spChg chg="mod ord">
          <ac:chgData name="Benjamin Rudski" userId="7f27de5a-3504-4373-b72f-f1b4087044b9" providerId="ADAL" clId="{6927652A-BAD7-B849-8B54-00528E6CC0BE}" dt="2022-09-25T21:09:52.299" v="541" actId="700"/>
          <ac:spMkLst>
            <pc:docMk/>
            <pc:sldMk cId="2149465877" sldId="331"/>
            <ac:spMk id="4" creationId="{4F7A18FF-FC04-8081-F70D-2DFEBE6F315A}"/>
          </ac:spMkLst>
        </pc:spChg>
        <pc:spChg chg="add mod ord">
          <ac:chgData name="Benjamin Rudski" userId="7f27de5a-3504-4373-b72f-f1b4087044b9" providerId="ADAL" clId="{6927652A-BAD7-B849-8B54-00528E6CC0BE}" dt="2022-09-25T21:10:05.375" v="579" actId="404"/>
          <ac:spMkLst>
            <pc:docMk/>
            <pc:sldMk cId="2149465877" sldId="331"/>
            <ac:spMk id="5" creationId="{39AE4E98-3CF3-D9CE-1779-DB422F6BB906}"/>
          </ac:spMkLst>
        </pc:spChg>
      </pc:sldChg>
      <pc:sldChg chg="addSp modSp new mod modAnim">
        <pc:chgData name="Benjamin Rudski" userId="7f27de5a-3504-4373-b72f-f1b4087044b9" providerId="ADAL" clId="{6927652A-BAD7-B849-8B54-00528E6CC0BE}" dt="2022-09-25T21:16:58.136" v="799"/>
        <pc:sldMkLst>
          <pc:docMk/>
          <pc:sldMk cId="2492850709" sldId="332"/>
        </pc:sldMkLst>
        <pc:spChg chg="mod">
          <ac:chgData name="Benjamin Rudski" userId="7f27de5a-3504-4373-b72f-f1b4087044b9" providerId="ADAL" clId="{6927652A-BAD7-B849-8B54-00528E6CC0BE}" dt="2022-09-25T21:10:36.558" v="610" actId="20577"/>
          <ac:spMkLst>
            <pc:docMk/>
            <pc:sldMk cId="2492850709" sldId="332"/>
            <ac:spMk id="2" creationId="{39B3C277-FCB1-5265-EA75-8925DF629E86}"/>
          </ac:spMkLst>
        </pc:spChg>
        <pc:spChg chg="mod">
          <ac:chgData name="Benjamin Rudski" userId="7f27de5a-3504-4373-b72f-f1b4087044b9" providerId="ADAL" clId="{6927652A-BAD7-B849-8B54-00528E6CC0BE}" dt="2022-09-25T21:10:42.475" v="629" actId="20577"/>
          <ac:spMkLst>
            <pc:docMk/>
            <pc:sldMk cId="2492850709" sldId="332"/>
            <ac:spMk id="3" creationId="{F33EFE3F-EFDC-DC2D-35E1-E5596499B992}"/>
          </ac:spMkLst>
        </pc:spChg>
        <pc:spChg chg="add mod">
          <ac:chgData name="Benjamin Rudski" userId="7f27de5a-3504-4373-b72f-f1b4087044b9" providerId="ADAL" clId="{6927652A-BAD7-B849-8B54-00528E6CC0BE}" dt="2022-09-25T21:13:39.985" v="739" actId="1076"/>
          <ac:spMkLst>
            <pc:docMk/>
            <pc:sldMk cId="2492850709" sldId="332"/>
            <ac:spMk id="8" creationId="{EC4CAF6E-CA38-8155-2387-2419DB08675D}"/>
          </ac:spMkLst>
        </pc:spChg>
        <pc:spChg chg="add mod">
          <ac:chgData name="Benjamin Rudski" userId="7f27de5a-3504-4373-b72f-f1b4087044b9" providerId="ADAL" clId="{6927652A-BAD7-B849-8B54-00528E6CC0BE}" dt="2022-09-25T21:13:42.269" v="740" actId="1076"/>
          <ac:spMkLst>
            <pc:docMk/>
            <pc:sldMk cId="2492850709" sldId="332"/>
            <ac:spMk id="9" creationId="{170C0255-79A6-1BA5-F000-3890C166EC38}"/>
          </ac:spMkLst>
        </pc:spChg>
        <pc:spChg chg="add mod">
          <ac:chgData name="Benjamin Rudski" userId="7f27de5a-3504-4373-b72f-f1b4087044b9" providerId="ADAL" clId="{6927652A-BAD7-B849-8B54-00528E6CC0BE}" dt="2022-09-25T21:13:17.236" v="718" actId="1076"/>
          <ac:spMkLst>
            <pc:docMk/>
            <pc:sldMk cId="2492850709" sldId="332"/>
            <ac:spMk id="10" creationId="{3795A408-3B60-D1ED-9584-673503855696}"/>
          </ac:spMkLst>
        </pc:spChg>
        <pc:spChg chg="add mod">
          <ac:chgData name="Benjamin Rudski" userId="7f27de5a-3504-4373-b72f-f1b4087044b9" providerId="ADAL" clId="{6927652A-BAD7-B849-8B54-00528E6CC0BE}" dt="2022-09-25T21:13:23.020" v="731" actId="20577"/>
          <ac:spMkLst>
            <pc:docMk/>
            <pc:sldMk cId="2492850709" sldId="332"/>
            <ac:spMk id="11" creationId="{F4D4F529-77A2-2667-0CE9-21332F3F474F}"/>
          </ac:spMkLst>
        </pc:spChg>
        <pc:spChg chg="add mod">
          <ac:chgData name="Benjamin Rudski" userId="7f27de5a-3504-4373-b72f-f1b4087044b9" providerId="ADAL" clId="{6927652A-BAD7-B849-8B54-00528E6CC0BE}" dt="2022-09-25T21:13:46.535" v="741" actId="1076"/>
          <ac:spMkLst>
            <pc:docMk/>
            <pc:sldMk cId="2492850709" sldId="332"/>
            <ac:spMk id="12" creationId="{20E0ECA2-5885-E2FB-2169-58B85979D20A}"/>
          </ac:spMkLst>
        </pc:spChg>
        <pc:spChg chg="add mod">
          <ac:chgData name="Benjamin Rudski" userId="7f27de5a-3504-4373-b72f-f1b4087044b9" providerId="ADAL" clId="{6927652A-BAD7-B849-8B54-00528E6CC0BE}" dt="2022-09-25T21:13:50.892" v="746" actId="20577"/>
          <ac:spMkLst>
            <pc:docMk/>
            <pc:sldMk cId="2492850709" sldId="332"/>
            <ac:spMk id="13" creationId="{5A73FE81-E6C5-8A96-8251-8F19D56A7464}"/>
          </ac:spMkLst>
        </pc:spChg>
        <pc:spChg chg="add mod">
          <ac:chgData name="Benjamin Rudski" userId="7f27de5a-3504-4373-b72f-f1b4087044b9" providerId="ADAL" clId="{6927652A-BAD7-B849-8B54-00528E6CC0BE}" dt="2022-09-25T21:16:30" v="797" actId="403"/>
          <ac:spMkLst>
            <pc:docMk/>
            <pc:sldMk cId="2492850709" sldId="332"/>
            <ac:spMk id="26" creationId="{3B4208E1-7F64-053F-1389-32BD6D167684}"/>
          </ac:spMkLst>
        </pc:spChg>
        <pc:picChg chg="add mod">
          <ac:chgData name="Benjamin Rudski" userId="7f27de5a-3504-4373-b72f-f1b4087044b9" providerId="ADAL" clId="{6927652A-BAD7-B849-8B54-00528E6CC0BE}" dt="2022-09-25T21:14:33" v="761" actId="1076"/>
          <ac:picMkLst>
            <pc:docMk/>
            <pc:sldMk cId="2492850709" sldId="332"/>
            <ac:picMk id="7" creationId="{53352E9C-9D93-4F37-788F-7676A701A906}"/>
          </ac:picMkLst>
        </pc:picChg>
        <pc:cxnChg chg="add mod">
          <ac:chgData name="Benjamin Rudski" userId="7f27de5a-3504-4373-b72f-f1b4087044b9" providerId="ADAL" clId="{6927652A-BAD7-B849-8B54-00528E6CC0BE}" dt="2022-09-25T21:14:17.405" v="751" actId="208"/>
          <ac:cxnSpMkLst>
            <pc:docMk/>
            <pc:sldMk cId="2492850709" sldId="332"/>
            <ac:cxnSpMk id="15" creationId="{7DE5C5ED-B8CC-5423-09EC-F64382CFADB3}"/>
          </ac:cxnSpMkLst>
        </pc:cxnChg>
        <pc:cxnChg chg="add mod">
          <ac:chgData name="Benjamin Rudski" userId="7f27de5a-3504-4373-b72f-f1b4087044b9" providerId="ADAL" clId="{6927652A-BAD7-B849-8B54-00528E6CC0BE}" dt="2022-09-25T21:14:22.635" v="754" actId="14100"/>
          <ac:cxnSpMkLst>
            <pc:docMk/>
            <pc:sldMk cId="2492850709" sldId="332"/>
            <ac:cxnSpMk id="16" creationId="{E65BFB3E-B6E9-65FC-14C0-C18E9BA5DCAE}"/>
          </ac:cxnSpMkLst>
        </pc:cxnChg>
        <pc:cxnChg chg="add mod">
          <ac:chgData name="Benjamin Rudski" userId="7f27de5a-3504-4373-b72f-f1b4087044b9" providerId="ADAL" clId="{6927652A-BAD7-B849-8B54-00528E6CC0BE}" dt="2022-09-25T21:14:28.451" v="757" actId="14100"/>
          <ac:cxnSpMkLst>
            <pc:docMk/>
            <pc:sldMk cId="2492850709" sldId="332"/>
            <ac:cxnSpMk id="18" creationId="{28FB8EA0-D04E-89D8-9D67-D7793C913CA1}"/>
          </ac:cxnSpMkLst>
        </pc:cxnChg>
        <pc:cxnChg chg="add mod">
          <ac:chgData name="Benjamin Rudski" userId="7f27de5a-3504-4373-b72f-f1b4087044b9" providerId="ADAL" clId="{6927652A-BAD7-B849-8B54-00528E6CC0BE}" dt="2022-09-25T21:14:35.066" v="762" actId="14100"/>
          <ac:cxnSpMkLst>
            <pc:docMk/>
            <pc:sldMk cId="2492850709" sldId="332"/>
            <ac:cxnSpMk id="20" creationId="{C2A3ACCF-48BD-2C71-AA15-2F1308723CB0}"/>
          </ac:cxnSpMkLst>
        </pc:cxnChg>
        <pc:cxnChg chg="add mod">
          <ac:chgData name="Benjamin Rudski" userId="7f27de5a-3504-4373-b72f-f1b4087044b9" providerId="ADAL" clId="{6927652A-BAD7-B849-8B54-00528E6CC0BE}" dt="2022-09-25T21:14:39.084" v="765" actId="14100"/>
          <ac:cxnSpMkLst>
            <pc:docMk/>
            <pc:sldMk cId="2492850709" sldId="332"/>
            <ac:cxnSpMk id="22" creationId="{6FE57491-3942-8864-BA10-62161D8591CA}"/>
          </ac:cxnSpMkLst>
        </pc:cxnChg>
        <pc:cxnChg chg="add mod">
          <ac:chgData name="Benjamin Rudski" userId="7f27de5a-3504-4373-b72f-f1b4087044b9" providerId="ADAL" clId="{6927652A-BAD7-B849-8B54-00528E6CC0BE}" dt="2022-09-25T21:14:42.100" v="767" actId="1076"/>
          <ac:cxnSpMkLst>
            <pc:docMk/>
            <pc:sldMk cId="2492850709" sldId="332"/>
            <ac:cxnSpMk id="24" creationId="{FF5AFE35-9048-C2A0-F9C5-78309292A00E}"/>
          </ac:cxnSpMkLst>
        </pc:cxnChg>
      </pc:sldChg>
      <pc:sldChg chg="modSp new mod modTransition">
        <pc:chgData name="Benjamin Rudski" userId="7f27de5a-3504-4373-b72f-f1b4087044b9" providerId="ADAL" clId="{6927652A-BAD7-B849-8B54-00528E6CC0BE}" dt="2022-09-25T21:18:45.949" v="1149" actId="20577"/>
        <pc:sldMkLst>
          <pc:docMk/>
          <pc:sldMk cId="2008938183" sldId="333"/>
        </pc:sldMkLst>
        <pc:spChg chg="mod">
          <ac:chgData name="Benjamin Rudski" userId="7f27de5a-3504-4373-b72f-f1b4087044b9" providerId="ADAL" clId="{6927652A-BAD7-B849-8B54-00528E6CC0BE}" dt="2022-09-25T21:17:13.520" v="834" actId="20577"/>
          <ac:spMkLst>
            <pc:docMk/>
            <pc:sldMk cId="2008938183" sldId="333"/>
            <ac:spMk id="2" creationId="{D659649B-885E-62F2-5944-0C9991E41AF0}"/>
          </ac:spMkLst>
        </pc:spChg>
        <pc:spChg chg="mod">
          <ac:chgData name="Benjamin Rudski" userId="7f27de5a-3504-4373-b72f-f1b4087044b9" providerId="ADAL" clId="{6927652A-BAD7-B849-8B54-00528E6CC0BE}" dt="2022-09-25T21:18:45.949" v="1149" actId="20577"/>
          <ac:spMkLst>
            <pc:docMk/>
            <pc:sldMk cId="2008938183" sldId="333"/>
            <ac:spMk id="3" creationId="{FBBE0CB8-F033-8A8F-F33C-37F8AAB3C24F}"/>
          </ac:spMkLst>
        </pc:spChg>
      </pc:sldChg>
      <pc:sldChg chg="modSp new mod">
        <pc:chgData name="Benjamin Rudski" userId="7f27de5a-3504-4373-b72f-f1b4087044b9" providerId="ADAL" clId="{6927652A-BAD7-B849-8B54-00528E6CC0BE}" dt="2022-09-25T21:20:14.219" v="1401" actId="113"/>
        <pc:sldMkLst>
          <pc:docMk/>
          <pc:sldMk cId="2410703615" sldId="334"/>
        </pc:sldMkLst>
        <pc:spChg chg="mod">
          <ac:chgData name="Benjamin Rudski" userId="7f27de5a-3504-4373-b72f-f1b4087044b9" providerId="ADAL" clId="{6927652A-BAD7-B849-8B54-00528E6CC0BE}" dt="2022-09-25T21:19:05.831" v="1180" actId="20577"/>
          <ac:spMkLst>
            <pc:docMk/>
            <pc:sldMk cId="2410703615" sldId="334"/>
            <ac:spMk id="2" creationId="{33F824DD-AFD8-DAB8-4436-6274AA5BFA5F}"/>
          </ac:spMkLst>
        </pc:spChg>
        <pc:spChg chg="mod">
          <ac:chgData name="Benjamin Rudski" userId="7f27de5a-3504-4373-b72f-f1b4087044b9" providerId="ADAL" clId="{6927652A-BAD7-B849-8B54-00528E6CC0BE}" dt="2022-09-25T21:20:14.219" v="1401" actId="113"/>
          <ac:spMkLst>
            <pc:docMk/>
            <pc:sldMk cId="2410703615" sldId="334"/>
            <ac:spMk id="3" creationId="{AA2B6661-1F33-3957-A2B0-114D49640020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5T21:23:30.536" v="1520" actId="20577"/>
        <pc:sldMkLst>
          <pc:docMk/>
          <pc:sldMk cId="802321671" sldId="335"/>
        </pc:sldMkLst>
        <pc:spChg chg="mod ord">
          <ac:chgData name="Benjamin Rudski" userId="7f27de5a-3504-4373-b72f-f1b4087044b9" providerId="ADAL" clId="{6927652A-BAD7-B849-8B54-00528E6CC0BE}" dt="2022-09-25T21:21:35.188" v="1434" actId="700"/>
          <ac:spMkLst>
            <pc:docMk/>
            <pc:sldMk cId="802321671" sldId="335"/>
            <ac:spMk id="2" creationId="{D1662DDA-4629-B6AA-991E-741F6CD2939C}"/>
          </ac:spMkLst>
        </pc:spChg>
        <pc:spChg chg="add del">
          <ac:chgData name="Benjamin Rudski" userId="7f27de5a-3504-4373-b72f-f1b4087044b9" providerId="ADAL" clId="{6927652A-BAD7-B849-8B54-00528E6CC0BE}" dt="2022-09-25T21:21:42.377" v="1435" actId="1032"/>
          <ac:spMkLst>
            <pc:docMk/>
            <pc:sldMk cId="802321671" sldId="335"/>
            <ac:spMk id="3" creationId="{F1BB806C-B550-8673-6A21-F1F40D6C3B1F}"/>
          </ac:spMkLst>
        </pc:spChg>
        <pc:spChg chg="mod ord">
          <ac:chgData name="Benjamin Rudski" userId="7f27de5a-3504-4373-b72f-f1b4087044b9" providerId="ADAL" clId="{6927652A-BAD7-B849-8B54-00528E6CC0BE}" dt="2022-09-25T21:21:35.188" v="1434" actId="700"/>
          <ac:spMkLst>
            <pc:docMk/>
            <pc:sldMk cId="802321671" sldId="335"/>
            <ac:spMk id="4" creationId="{36A14CF2-8959-16D0-4D85-8761BB3EB488}"/>
          </ac:spMkLst>
        </pc:spChg>
        <pc:spChg chg="mod ord">
          <ac:chgData name="Benjamin Rudski" userId="7f27de5a-3504-4373-b72f-f1b4087044b9" providerId="ADAL" clId="{6927652A-BAD7-B849-8B54-00528E6CC0BE}" dt="2022-09-25T21:21:35.188" v="1434" actId="700"/>
          <ac:spMkLst>
            <pc:docMk/>
            <pc:sldMk cId="802321671" sldId="335"/>
            <ac:spMk id="5" creationId="{A3AB6DAF-6AF2-2DB6-BC7A-03AB68FF3C37}"/>
          </ac:spMkLst>
        </pc:spChg>
        <pc:graphicFrameChg chg="add mod modGraphic">
          <ac:chgData name="Benjamin Rudski" userId="7f27de5a-3504-4373-b72f-f1b4087044b9" providerId="ADAL" clId="{6927652A-BAD7-B849-8B54-00528E6CC0BE}" dt="2022-09-25T21:21:54.617" v="1450" actId="14100"/>
          <ac:graphicFrameMkLst>
            <pc:docMk/>
            <pc:sldMk cId="802321671" sldId="335"/>
            <ac:graphicFrameMk id="6" creationId="{19CA918E-BBA2-4D9E-A0B2-F7F480063356}"/>
          </ac:graphicFrameMkLst>
        </pc:graphicFrameChg>
        <pc:graphicFrameChg chg="add del modGraphic">
          <ac:chgData name="Benjamin Rudski" userId="7f27de5a-3504-4373-b72f-f1b4087044b9" providerId="ADAL" clId="{6927652A-BAD7-B849-8B54-00528E6CC0BE}" dt="2022-09-25T21:23:01.985" v="1452" actId="478"/>
          <ac:graphicFrameMkLst>
            <pc:docMk/>
            <pc:sldMk cId="802321671" sldId="335"/>
            <ac:graphicFrameMk id="7" creationId="{92722854-82A8-0576-9A6F-E1A1BB9DF2F3}"/>
          </ac:graphicFrameMkLst>
        </pc:graphicFrameChg>
        <pc:graphicFrameChg chg="add mod">
          <ac:chgData name="Benjamin Rudski" userId="7f27de5a-3504-4373-b72f-f1b4087044b9" providerId="ADAL" clId="{6927652A-BAD7-B849-8B54-00528E6CC0BE}" dt="2022-09-25T21:23:30.536" v="1520" actId="20577"/>
          <ac:graphicFrameMkLst>
            <pc:docMk/>
            <pc:sldMk cId="802321671" sldId="335"/>
            <ac:graphicFrameMk id="8" creationId="{9D47C233-9E07-9182-88D6-F7DB66E2D0DB}"/>
          </ac:graphicFrameMkLst>
        </pc:graphicFrameChg>
      </pc:sldChg>
      <pc:sldChg chg="addSp modSp new mod modAnim">
        <pc:chgData name="Benjamin Rudski" userId="7f27de5a-3504-4373-b72f-f1b4087044b9" providerId="ADAL" clId="{6927652A-BAD7-B849-8B54-00528E6CC0BE}" dt="2022-09-25T21:26:19.138" v="1703"/>
        <pc:sldMkLst>
          <pc:docMk/>
          <pc:sldMk cId="2780653960" sldId="336"/>
        </pc:sldMkLst>
        <pc:spChg chg="mod">
          <ac:chgData name="Benjamin Rudski" userId="7f27de5a-3504-4373-b72f-f1b4087044b9" providerId="ADAL" clId="{6927652A-BAD7-B849-8B54-00528E6CC0BE}" dt="2022-09-25T21:23:58.667" v="1555" actId="20577"/>
          <ac:spMkLst>
            <pc:docMk/>
            <pc:sldMk cId="2780653960" sldId="336"/>
            <ac:spMk id="2" creationId="{0F34FAAF-ED8F-46E2-CFBF-A14749E359ED}"/>
          </ac:spMkLst>
        </pc:spChg>
        <pc:spChg chg="mod">
          <ac:chgData name="Benjamin Rudski" userId="7f27de5a-3504-4373-b72f-f1b4087044b9" providerId="ADAL" clId="{6927652A-BAD7-B849-8B54-00528E6CC0BE}" dt="2022-09-25T21:24:25.430" v="1617" actId="113"/>
          <ac:spMkLst>
            <pc:docMk/>
            <pc:sldMk cId="2780653960" sldId="336"/>
            <ac:spMk id="3" creationId="{279DCDA3-584A-0638-4726-769F3929FE8E}"/>
          </ac:spMkLst>
        </pc:spChg>
        <pc:spChg chg="add mod">
          <ac:chgData name="Benjamin Rudski" userId="7f27de5a-3504-4373-b72f-f1b4087044b9" providerId="ADAL" clId="{6927652A-BAD7-B849-8B54-00528E6CC0BE}" dt="2022-09-25T21:24:49.943" v="1672" actId="1076"/>
          <ac:spMkLst>
            <pc:docMk/>
            <pc:sldMk cId="2780653960" sldId="336"/>
            <ac:spMk id="6" creationId="{6F5AE2F3-4FC8-56C0-150A-2914CD542505}"/>
          </ac:spMkLst>
        </pc:spChg>
        <pc:spChg chg="add mod">
          <ac:chgData name="Benjamin Rudski" userId="7f27de5a-3504-4373-b72f-f1b4087044b9" providerId="ADAL" clId="{6927652A-BAD7-B849-8B54-00528E6CC0BE}" dt="2022-09-25T21:25:15.275" v="1687" actId="1076"/>
          <ac:spMkLst>
            <pc:docMk/>
            <pc:sldMk cId="2780653960" sldId="336"/>
            <ac:spMk id="7" creationId="{BE5E4C47-C0ED-F57F-7D2F-8DC4238915A5}"/>
          </ac:spMkLst>
        </pc:spChg>
      </pc:sldChg>
      <pc:sldChg chg="addSp delSp modSp new mod">
        <pc:chgData name="Benjamin Rudski" userId="7f27de5a-3504-4373-b72f-f1b4087044b9" providerId="ADAL" clId="{6927652A-BAD7-B849-8B54-00528E6CC0BE}" dt="2022-09-25T21:26:52.187" v="1739"/>
        <pc:sldMkLst>
          <pc:docMk/>
          <pc:sldMk cId="1074715250" sldId="337"/>
        </pc:sldMkLst>
        <pc:spChg chg="mod">
          <ac:chgData name="Benjamin Rudski" userId="7f27de5a-3504-4373-b72f-f1b4087044b9" providerId="ADAL" clId="{6927652A-BAD7-B849-8B54-00528E6CC0BE}" dt="2022-09-25T21:26:32.545" v="1738" actId="20577"/>
          <ac:spMkLst>
            <pc:docMk/>
            <pc:sldMk cId="1074715250" sldId="337"/>
            <ac:spMk id="2" creationId="{86B68346-7C2C-7AC4-E1C8-A0CE0BC72CAE}"/>
          </ac:spMkLst>
        </pc:spChg>
        <pc:spChg chg="del">
          <ac:chgData name="Benjamin Rudski" userId="7f27de5a-3504-4373-b72f-f1b4087044b9" providerId="ADAL" clId="{6927652A-BAD7-B849-8B54-00528E6CC0BE}" dt="2022-09-25T21:26:52.187" v="1739"/>
          <ac:spMkLst>
            <pc:docMk/>
            <pc:sldMk cId="1074715250" sldId="337"/>
            <ac:spMk id="3" creationId="{87EFC219-65B1-298C-5164-18A8E218FEAD}"/>
          </ac:spMkLst>
        </pc:spChg>
        <pc:picChg chg="add mod">
          <ac:chgData name="Benjamin Rudski" userId="7f27de5a-3504-4373-b72f-f1b4087044b9" providerId="ADAL" clId="{6927652A-BAD7-B849-8B54-00528E6CC0BE}" dt="2022-09-25T21:26:52.187" v="1739"/>
          <ac:picMkLst>
            <pc:docMk/>
            <pc:sldMk cId="1074715250" sldId="337"/>
            <ac:picMk id="7" creationId="{40035992-C644-0F02-1A3A-D1B2F6A5B783}"/>
          </ac:picMkLst>
        </pc:picChg>
      </pc:sldChg>
      <pc:sldChg chg="addSp delSp modSp new mod modClrScheme chgLayout">
        <pc:chgData name="Benjamin Rudski" userId="7f27de5a-3504-4373-b72f-f1b4087044b9" providerId="ADAL" clId="{6927652A-BAD7-B849-8B54-00528E6CC0BE}" dt="2022-09-25T21:36:40.444" v="2063" actId="404"/>
        <pc:sldMkLst>
          <pc:docMk/>
          <pc:sldMk cId="2428232839" sldId="338"/>
        </pc:sldMkLst>
        <pc:spChg chg="mod ord">
          <ac:chgData name="Benjamin Rudski" userId="7f27de5a-3504-4373-b72f-f1b4087044b9" providerId="ADAL" clId="{6927652A-BAD7-B849-8B54-00528E6CC0BE}" dt="2022-09-25T21:36:40.444" v="2063" actId="404"/>
          <ac:spMkLst>
            <pc:docMk/>
            <pc:sldMk cId="2428232839" sldId="338"/>
            <ac:spMk id="2" creationId="{E40536B5-3C6E-1086-E1EC-4492138A6801}"/>
          </ac:spMkLst>
        </pc:spChg>
        <pc:spChg chg="del mod ord">
          <ac:chgData name="Benjamin Rudski" userId="7f27de5a-3504-4373-b72f-f1b4087044b9" providerId="ADAL" clId="{6927652A-BAD7-B849-8B54-00528E6CC0BE}" dt="2022-09-25T21:27:29.408" v="1759" actId="700"/>
          <ac:spMkLst>
            <pc:docMk/>
            <pc:sldMk cId="2428232839" sldId="338"/>
            <ac:spMk id="3" creationId="{790CB741-9EBA-C27B-F395-CA3BA4ED3032}"/>
          </ac:spMkLst>
        </pc:spChg>
        <pc:spChg chg="mod ord">
          <ac:chgData name="Benjamin Rudski" userId="7f27de5a-3504-4373-b72f-f1b4087044b9" providerId="ADAL" clId="{6927652A-BAD7-B849-8B54-00528E6CC0BE}" dt="2022-09-25T21:27:29.408" v="1759" actId="700"/>
          <ac:spMkLst>
            <pc:docMk/>
            <pc:sldMk cId="2428232839" sldId="338"/>
            <ac:spMk id="4" creationId="{CC54D153-0F74-CCA2-7504-03D0326C433E}"/>
          </ac:spMkLst>
        </pc:spChg>
        <pc:spChg chg="mod ord">
          <ac:chgData name="Benjamin Rudski" userId="7f27de5a-3504-4373-b72f-f1b4087044b9" providerId="ADAL" clId="{6927652A-BAD7-B849-8B54-00528E6CC0BE}" dt="2022-09-25T21:27:29.408" v="1759" actId="700"/>
          <ac:spMkLst>
            <pc:docMk/>
            <pc:sldMk cId="2428232839" sldId="338"/>
            <ac:spMk id="5" creationId="{8C8FB238-4CA0-1CDC-C0A2-E528E059B5C8}"/>
          </ac:spMkLst>
        </pc:spChg>
        <pc:spChg chg="add del mod ord">
          <ac:chgData name="Benjamin Rudski" userId="7f27de5a-3504-4373-b72f-f1b4087044b9" providerId="ADAL" clId="{6927652A-BAD7-B849-8B54-00528E6CC0BE}" dt="2022-09-25T21:30:29.120" v="1905"/>
          <ac:spMkLst>
            <pc:docMk/>
            <pc:sldMk cId="2428232839" sldId="338"/>
            <ac:spMk id="6" creationId="{3B72A1BF-6FDC-4C72-FF78-39D905743F1D}"/>
          </ac:spMkLst>
        </pc:spChg>
        <pc:spChg chg="add mod ord">
          <ac:chgData name="Benjamin Rudski" userId="7f27de5a-3504-4373-b72f-f1b4087044b9" providerId="ADAL" clId="{6927652A-BAD7-B849-8B54-00528E6CC0BE}" dt="2022-09-25T21:31:08.616" v="1945" actId="20577"/>
          <ac:spMkLst>
            <pc:docMk/>
            <pc:sldMk cId="2428232839" sldId="338"/>
            <ac:spMk id="7" creationId="{F4D959EB-D745-66D9-FC50-E589943876B6}"/>
          </ac:spMkLst>
        </pc:spChg>
        <pc:picChg chg="add mod">
          <ac:chgData name="Benjamin Rudski" userId="7f27de5a-3504-4373-b72f-f1b4087044b9" providerId="ADAL" clId="{6927652A-BAD7-B849-8B54-00528E6CC0BE}" dt="2022-09-25T21:30:48.500" v="1909" actId="1076"/>
          <ac:picMkLst>
            <pc:docMk/>
            <pc:sldMk cId="2428232839" sldId="338"/>
            <ac:picMk id="9" creationId="{B19892D8-74E3-0F04-76C0-1FDE33D5BC2E}"/>
          </ac:picMkLst>
        </pc:picChg>
      </pc:sldChg>
      <pc:sldChg chg="addSp delSp modSp new mod modClrScheme chgLayout">
        <pc:chgData name="Benjamin Rudski" userId="7f27de5a-3504-4373-b72f-f1b4087044b9" providerId="ADAL" clId="{6927652A-BAD7-B849-8B54-00528E6CC0BE}" dt="2022-09-25T21:39:11.690" v="2451" actId="20577"/>
        <pc:sldMkLst>
          <pc:docMk/>
          <pc:sldMk cId="250540598" sldId="339"/>
        </pc:sldMkLst>
        <pc:spChg chg="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2" creationId="{1499AA90-8984-6234-AB9C-FB33C7B1F546}"/>
          </ac:spMkLst>
        </pc:spChg>
        <pc:spChg chg="del 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3" creationId="{47154E81-D00C-9106-2E4A-BF4F4B5CC76F}"/>
          </ac:spMkLst>
        </pc:spChg>
        <pc:spChg chg="del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4" creationId="{B9E3C3ED-A675-AEB4-6FB2-B4B6EBE390BE}"/>
          </ac:spMkLst>
        </pc:spChg>
        <pc:spChg chg="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5" creationId="{1B5456C6-C041-6EDC-521D-332FAEC95155}"/>
          </ac:spMkLst>
        </pc:spChg>
        <pc:spChg chg="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6" creationId="{9C40543B-A6EC-90D5-B831-B27007007490}"/>
          </ac:spMkLst>
        </pc:spChg>
        <pc:spChg chg="add mod ord">
          <ac:chgData name="Benjamin Rudski" userId="7f27de5a-3504-4373-b72f-f1b4087044b9" providerId="ADAL" clId="{6927652A-BAD7-B849-8B54-00528E6CC0BE}" dt="2022-09-25T21:39:11.690" v="2451" actId="20577"/>
          <ac:spMkLst>
            <pc:docMk/>
            <pc:sldMk cId="250540598" sldId="339"/>
            <ac:spMk id="7" creationId="{F06E8826-07BC-F217-7D9D-1AA03FCDA5BE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9T04:07:32.059" v="3203" actId="20577"/>
        <pc:sldMkLst>
          <pc:docMk/>
          <pc:sldMk cId="3427767097" sldId="340"/>
        </pc:sldMkLst>
        <pc:spChg chg="del mod ord">
          <ac:chgData name="Benjamin Rudski" userId="7f27de5a-3504-4373-b72f-f1b4087044b9" providerId="ADAL" clId="{6927652A-BAD7-B849-8B54-00528E6CC0BE}" dt="2022-09-28T01:47:34.803" v="2528" actId="700"/>
          <ac:spMkLst>
            <pc:docMk/>
            <pc:sldMk cId="3427767097" sldId="340"/>
            <ac:spMk id="2" creationId="{A3CCE83F-F596-C795-F710-A06DF719E151}"/>
          </ac:spMkLst>
        </pc:spChg>
        <pc:spChg chg="mod ord">
          <ac:chgData name="Benjamin Rudski" userId="7f27de5a-3504-4373-b72f-f1b4087044b9" providerId="ADAL" clId="{6927652A-BAD7-B849-8B54-00528E6CC0BE}" dt="2022-09-28T01:47:34.803" v="2528" actId="700"/>
          <ac:spMkLst>
            <pc:docMk/>
            <pc:sldMk cId="3427767097" sldId="340"/>
            <ac:spMk id="3" creationId="{7E963C81-FD29-66D4-04B7-92CB0154651E}"/>
          </ac:spMkLst>
        </pc:spChg>
        <pc:spChg chg="mod ord">
          <ac:chgData name="Benjamin Rudski" userId="7f27de5a-3504-4373-b72f-f1b4087044b9" providerId="ADAL" clId="{6927652A-BAD7-B849-8B54-00528E6CC0BE}" dt="2022-09-28T01:47:34.803" v="2528" actId="700"/>
          <ac:spMkLst>
            <pc:docMk/>
            <pc:sldMk cId="3427767097" sldId="340"/>
            <ac:spMk id="4" creationId="{DEBFF141-6FDD-CD6B-BEC3-E06159C8EC0D}"/>
          </ac:spMkLst>
        </pc:spChg>
        <pc:spChg chg="add mod ord">
          <ac:chgData name="Benjamin Rudski" userId="7f27de5a-3504-4373-b72f-f1b4087044b9" providerId="ADAL" clId="{6927652A-BAD7-B849-8B54-00528E6CC0BE}" dt="2022-09-28T01:47:50.363" v="2546" actId="20577"/>
          <ac:spMkLst>
            <pc:docMk/>
            <pc:sldMk cId="3427767097" sldId="340"/>
            <ac:spMk id="5" creationId="{9669FE57-67C3-163A-FA8B-E58ABAE83AD5}"/>
          </ac:spMkLst>
        </pc:spChg>
        <pc:spChg chg="add mod ord">
          <ac:chgData name="Benjamin Rudski" userId="7f27de5a-3504-4373-b72f-f1b4087044b9" providerId="ADAL" clId="{6927652A-BAD7-B849-8B54-00528E6CC0BE}" dt="2022-09-29T04:07:32.059" v="3203" actId="20577"/>
          <ac:spMkLst>
            <pc:docMk/>
            <pc:sldMk cId="3427767097" sldId="340"/>
            <ac:spMk id="6" creationId="{DE7F1D66-B561-5418-8DB0-1AB9CF7B497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DNA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13415001-948D-294D-9E77-046DCC677E95}">
      <dgm:prSet phldrT="[Text]"/>
      <dgm:spPr/>
      <dgm:t>
        <a:bodyPr/>
        <a:lstStyle/>
        <a:p>
          <a:pPr rtl="0"/>
          <a:r>
            <a:rPr lang="en-US" dirty="0"/>
            <a:t>mRNA</a:t>
          </a:r>
        </a:p>
      </dgm:t>
    </dgm:pt>
    <dgm:pt modelId="{93B757F2-5A86-EE40-A141-F819084A2D81}" type="parTrans" cxnId="{5D81F25B-741B-A043-AAED-7A3685D29E7A}">
      <dgm:prSet/>
      <dgm:spPr/>
      <dgm:t>
        <a:bodyPr/>
        <a:lstStyle/>
        <a:p>
          <a:endParaRPr lang="en-US"/>
        </a:p>
      </dgm:t>
    </dgm:pt>
    <dgm:pt modelId="{176FC561-7AD6-194A-9668-C033FFDE6704}" type="sibTrans" cxnId="{5D81F25B-741B-A043-AAED-7A3685D29E7A}">
      <dgm:prSet/>
      <dgm:spPr/>
      <dgm:t>
        <a:bodyPr/>
        <a:lstStyle/>
        <a:p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Protein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3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2"/>
      <dgm:spPr/>
    </dgm:pt>
    <dgm:pt modelId="{256814E2-9A33-5749-8894-0E96D5F3C7DF}" type="pres">
      <dgm:prSet presAssocID="{55121B59-4B8B-084A-A77B-F62A45BE9301}" presName="connectorText" presStyleLbl="sibTrans2D1" presStyleIdx="0" presStyleCnt="2"/>
      <dgm:spPr/>
    </dgm:pt>
    <dgm:pt modelId="{0108C270-A821-FF4E-AB39-FA46ADC7D855}" type="pres">
      <dgm:prSet presAssocID="{13415001-948D-294D-9E77-046DCC677E95}" presName="node" presStyleLbl="node1" presStyleIdx="1" presStyleCnt="3">
        <dgm:presLayoutVars>
          <dgm:bulletEnabled val="1"/>
        </dgm:presLayoutVars>
      </dgm:prSet>
      <dgm:spPr/>
    </dgm:pt>
    <dgm:pt modelId="{C9C02B99-85EF-7A41-8772-C24A42938477}" type="pres">
      <dgm:prSet presAssocID="{176FC561-7AD6-194A-9668-C033FFDE6704}" presName="sibTrans" presStyleLbl="sibTrans2D1" presStyleIdx="1" presStyleCnt="2"/>
      <dgm:spPr/>
    </dgm:pt>
    <dgm:pt modelId="{98ED8CCC-D068-D84E-AB3F-38C0E33B4068}" type="pres">
      <dgm:prSet presAssocID="{176FC561-7AD6-194A-9668-C033FFDE6704}" presName="connectorText" presStyleLbl="sibTrans2D1" presStyleIdx="1" presStyleCnt="2"/>
      <dgm:spPr/>
    </dgm:pt>
    <dgm:pt modelId="{B3AB4F9B-4D53-7742-BD3E-EEB8AFCD8805}" type="pres">
      <dgm:prSet presAssocID="{8A0A702B-E6C2-2847-A529-C99476EE5430}" presName="node" presStyleLbl="node1" presStyleIdx="2" presStyleCnt="3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2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9DD49959-9C20-1540-9068-4B34F25545B4}" type="presOf" srcId="{176FC561-7AD6-194A-9668-C033FFDE6704}" destId="{98ED8CCC-D068-D84E-AB3F-38C0E33B4068}" srcOrd="1" destOrd="0" presId="urn:microsoft.com/office/officeart/2005/8/layout/process1"/>
    <dgm:cxn modelId="{D7EB0A5B-5A58-F746-B3BD-9E7C21C4EDA2}" type="presOf" srcId="{13415001-948D-294D-9E77-046DCC677E95}" destId="{0108C270-A821-FF4E-AB39-FA46ADC7D855}" srcOrd="0" destOrd="0" presId="urn:microsoft.com/office/officeart/2005/8/layout/process1"/>
    <dgm:cxn modelId="{5D81F25B-741B-A043-AAED-7A3685D29E7A}" srcId="{2B3F9324-1ED7-E84B-A5EE-12691F73ADAD}" destId="{13415001-948D-294D-9E77-046DCC677E95}" srcOrd="1" destOrd="0" parTransId="{93B757F2-5A86-EE40-A141-F819084A2D81}" sibTransId="{176FC561-7AD6-194A-9668-C033FFDE6704}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66FF389F-5339-2B42-9CBE-D3E74731A6C1}" type="presOf" srcId="{176FC561-7AD6-194A-9668-C033FFDE6704}" destId="{C9C02B99-85EF-7A41-8772-C24A42938477}" srcOrd="0" destOrd="0" presId="urn:microsoft.com/office/officeart/2005/8/layout/process1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11AD8275-FA6F-454C-A352-6DC74E90A4DD}" type="presParOf" srcId="{4E8FA6B9-AD0D-BA45-B94E-186A012A15AD}" destId="{0108C270-A821-FF4E-AB39-FA46ADC7D855}" srcOrd="2" destOrd="0" presId="urn:microsoft.com/office/officeart/2005/8/layout/process1"/>
    <dgm:cxn modelId="{931D2D2D-96B9-FA45-978D-7C74A593FEB2}" type="presParOf" srcId="{4E8FA6B9-AD0D-BA45-B94E-186A012A15AD}" destId="{C9C02B99-85EF-7A41-8772-C24A42938477}" srcOrd="3" destOrd="0" presId="urn:microsoft.com/office/officeart/2005/8/layout/process1"/>
    <dgm:cxn modelId="{B68A96F3-A9EE-6444-8C26-27FD3C2D83B7}" type="presParOf" srcId="{C9C02B99-85EF-7A41-8772-C24A42938477}" destId="{98ED8CCC-D068-D84E-AB3F-38C0E33B4068}" srcOrd="0" destOrd="0" presId="urn:microsoft.com/office/officeart/2005/8/layout/process1"/>
    <dgm:cxn modelId="{31823867-8949-B545-8D14-3E876E6BFEEE}" type="presParOf" srcId="{4E8FA6B9-AD0D-BA45-B94E-186A012A15AD}" destId="{B3AB4F9B-4D53-7742-BD3E-EEB8AFCD88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6931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DNA</a:t>
          </a:r>
        </a:p>
      </dsp:txBody>
      <dsp:txXfrm>
        <a:off x="43340" y="160259"/>
        <a:ext cx="1998981" cy="1170261"/>
      </dsp:txXfrm>
    </dsp:sp>
    <dsp:sp modelId="{72AD8761-AE62-B445-87CA-018CEB7D759A}">
      <dsp:nvSpPr>
        <dsp:cNvPr id="0" name=""/>
        <dsp:cNvSpPr/>
      </dsp:nvSpPr>
      <dsp:spPr>
        <a:xfrm>
          <a:off x="2285910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85910" y="591248"/>
        <a:ext cx="307455" cy="308284"/>
      </dsp:txXfrm>
    </dsp:sp>
    <dsp:sp modelId="{0108C270-A821-FF4E-AB39-FA46ADC7D855}">
      <dsp:nvSpPr>
        <dsp:cNvPr id="0" name=""/>
        <dsp:cNvSpPr/>
      </dsp:nvSpPr>
      <dsp:spPr>
        <a:xfrm>
          <a:off x="2907450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mRNA</a:t>
          </a:r>
        </a:p>
      </dsp:txBody>
      <dsp:txXfrm>
        <a:off x="2943859" y="160259"/>
        <a:ext cx="1998981" cy="1170261"/>
      </dsp:txXfrm>
    </dsp:sp>
    <dsp:sp modelId="{C9C02B99-85EF-7A41-8772-C24A42938477}">
      <dsp:nvSpPr>
        <dsp:cNvPr id="0" name=""/>
        <dsp:cNvSpPr/>
      </dsp:nvSpPr>
      <dsp:spPr>
        <a:xfrm>
          <a:off x="5186429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6429" y="591248"/>
        <a:ext cx="307455" cy="308284"/>
      </dsp:txXfrm>
    </dsp:sp>
    <dsp:sp modelId="{B3AB4F9B-4D53-7742-BD3E-EEB8AFCD8805}">
      <dsp:nvSpPr>
        <dsp:cNvPr id="0" name=""/>
        <dsp:cNvSpPr/>
      </dsp:nvSpPr>
      <dsp:spPr>
        <a:xfrm>
          <a:off x="5807969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Protein</a:t>
          </a:r>
        </a:p>
      </dsp:txBody>
      <dsp:txXfrm>
        <a:off x="5844378" y="160259"/>
        <a:ext cx="1998981" cy="117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91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6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1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C69FBE-84F4-AB33-8E38-C22F58F1B3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15F1E5-3AB8-6737-DA32-3D9F373D90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988716-672B-455F-6C00-B29CD101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06E92-55F3-277B-4904-A51AA0B6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05246D-1011-11A2-E12A-7E5E475FDF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8C2821-6CCD-9EDE-8485-6F4BADF2B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F5335-3498-AECB-6984-C5F1DDA7B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7E336-FB76-B047-6E1B-7FDE2B186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9453F-82CF-215E-C5A0-688E78FA52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46503-38B6-190E-9388-86D1AAC1C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2912-7AAA-9877-3E3C-B4024B4784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7D622-BEA2-7D57-DDFB-BF833A5C8B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C0C1A-999D-6503-A793-09AE62B814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843AB-9996-DF57-826C-3F40696F0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2161D2-3183-DAD2-D6BC-CB6D4D2C04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62AE6-502E-83F8-7A9D-21ECB59E1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0F015-05EC-F25F-AF59-B975F20753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6B17F-A8DE-56CC-2C7D-54C5D6BEBC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45994-8D14-64FA-5FC0-D9CB915F9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D735B-55C6-2352-230F-193FBE5B1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Intermediate Python</a:t>
            </a:r>
          </a:p>
        </p:txBody>
      </p:sp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zrudski/micm_intermediate_python_fall_2023/blob/main/code/BenjaminRudskiIntermediatePython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zrudski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Intermediate Python Skills</a:t>
            </a:r>
            <a:br>
              <a:rPr lang="en-CA" dirty="0"/>
            </a:br>
            <a:r>
              <a:rPr lang="en-CA" sz="3600" dirty="0"/>
              <a:t>Benjamin Rudski</a:t>
            </a:r>
            <a:br>
              <a:rPr lang="en-CA" sz="3600" dirty="0"/>
            </a:br>
            <a:r>
              <a:rPr lang="en-CA" sz="2400" dirty="0"/>
              <a:t>PhD Student</a:t>
            </a:r>
            <a:br>
              <a:rPr lang="en-CA" sz="2400" dirty="0"/>
            </a:br>
            <a:r>
              <a:rPr lang="en-CA" sz="2400" dirty="0"/>
              <a:t>Quantitative Life Sciences, McGill University</a:t>
            </a:r>
            <a:endParaRPr lang="en-CA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6A537C-498A-A5CF-C97F-1743E19FCD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FBF938-9BB5-2A1D-2025-D2CEFE5F6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AF89C-1E60-A424-6739-E0607C9CD84B}"/>
              </a:ext>
            </a:extLst>
          </p:cNvPr>
          <p:cNvSpPr txBox="1"/>
          <p:nvPr/>
        </p:nvSpPr>
        <p:spPr>
          <a:xfrm>
            <a:off x="623888" y="5709763"/>
            <a:ext cx="7182631" cy="646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"Python" and the Python logos are trademarks or registered trademarks of the Python Software Foundation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70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5CE8-584B-D42A-121F-863F27C5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FD38-704F-1DB3-5799-C6C7AD85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this workshop, we will see how to write </a:t>
            </a:r>
            <a:r>
              <a:rPr lang="en-CA" b="1" dirty="0"/>
              <a:t>scripts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We will learn how to use </a:t>
            </a:r>
            <a:r>
              <a:rPr lang="en-CA" b="1" dirty="0"/>
              <a:t>functions</a:t>
            </a:r>
            <a:r>
              <a:rPr lang="en-CA" dirty="0"/>
              <a:t> to repeat behaviour.</a:t>
            </a:r>
          </a:p>
          <a:p>
            <a:pPr lvl="1"/>
            <a:r>
              <a:rPr lang="en-CA" dirty="0"/>
              <a:t>We will use </a:t>
            </a:r>
            <a:r>
              <a:rPr lang="en-CA" b="1" dirty="0"/>
              <a:t>objects</a:t>
            </a:r>
            <a:r>
              <a:rPr lang="en-CA" dirty="0"/>
              <a:t> to group together variables and functionality.</a:t>
            </a:r>
          </a:p>
          <a:p>
            <a:pPr lvl="1"/>
            <a:r>
              <a:rPr lang="en-CA" dirty="0"/>
              <a:t>We will see how to</a:t>
            </a:r>
            <a:r>
              <a:rPr lang="en-CA" b="1" dirty="0"/>
              <a:t> install and use packages</a:t>
            </a:r>
            <a:r>
              <a:rPr lang="en-CA" dirty="0"/>
              <a:t> to bring in extra functionality.</a:t>
            </a:r>
            <a:endParaRPr lang="en-CA" b="1" dirty="0"/>
          </a:p>
          <a:p>
            <a:pPr lvl="1"/>
            <a:r>
              <a:rPr lang="en-CA" dirty="0"/>
              <a:t>We will reshape our code into </a:t>
            </a:r>
            <a:r>
              <a:rPr lang="en-CA" b="1" dirty="0"/>
              <a:t>scripts</a:t>
            </a:r>
            <a:r>
              <a:rPr lang="en-CA" dirty="0"/>
              <a:t> that can be easily run from the </a:t>
            </a:r>
            <a:r>
              <a:rPr lang="en-CA" b="1" dirty="0"/>
              <a:t>terminal</a:t>
            </a:r>
            <a:r>
              <a:rPr lang="en-CA" dirty="0"/>
              <a:t> (command line) with a variety of </a:t>
            </a:r>
            <a:r>
              <a:rPr lang="en-CA" b="1" dirty="0"/>
              <a:t>arguments</a:t>
            </a:r>
            <a:r>
              <a:rPr lang="en-CA" dirty="0"/>
              <a:t>.</a:t>
            </a:r>
          </a:p>
          <a:p>
            <a:r>
              <a:rPr lang="en-CA" dirty="0"/>
              <a:t>These skills are </a:t>
            </a:r>
            <a:r>
              <a:rPr lang="en-CA" b="1" dirty="0"/>
              <a:t>vital</a:t>
            </a:r>
            <a:r>
              <a:rPr lang="en-CA" dirty="0"/>
              <a:t> to many processing tasks.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304EC-2A84-D3F3-D703-C2ACD6255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EE763-B1FB-ECA8-D355-60E17AB303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43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37A51-AA1C-34AB-814D-83DB9CE6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Workshop!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C8912-7855-2237-3FC0-52D3822C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pretty much all that will be in the slides… For the rest, we’ll go to a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2659A-DB86-E881-F90A-C53E0D08A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0E08-249E-D7DC-C990-0B08030352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95D1A3EF-3796-F00E-99F9-355720A79B88}"/>
              </a:ext>
            </a:extLst>
          </p:cNvPr>
          <p:cNvSpPr/>
          <p:nvPr/>
        </p:nvSpPr>
        <p:spPr>
          <a:xfrm>
            <a:off x="2292886" y="3394909"/>
            <a:ext cx="4557713" cy="1042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Go to </a:t>
            </a:r>
            <a:r>
              <a:rPr lang="en-US" sz="3200" b="1" dirty="0" err="1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Jupyter</a:t>
            </a:r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78986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to </a:t>
            </a:r>
            <a:r>
              <a:rPr lang="en-US" dirty="0" err="1"/>
              <a:t>MiCM</a:t>
            </a:r>
            <a:r>
              <a:rPr lang="en-US" dirty="0"/>
              <a:t>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to introduce me to Python (back </a:t>
            </a:r>
            <a:r>
              <a:rPr lang="en-US"/>
              <a:t>in Fall 2018).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63C81-FD29-66D4-04B7-92CB01546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F141-6FDD-CD6B-BEC3-E06159C8E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2443-B3B5-D7F3-3346-0230462C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8A10-CF04-54F5-172E-5527BA64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BSc from McGill in Hon. CS/Bio, Minor Math</a:t>
            </a:r>
          </a:p>
          <a:p>
            <a:r>
              <a:rPr lang="en-US" dirty="0"/>
              <a:t>Third-year PhD student in Quantitative Life Sciences (QLS)</a:t>
            </a:r>
          </a:p>
          <a:p>
            <a:r>
              <a:rPr lang="en-US" dirty="0"/>
              <a:t>Research on trabecular bone structure in the Reznikov Lab, McGill Bioengineering</a:t>
            </a:r>
          </a:p>
          <a:p>
            <a:pPr lvl="1"/>
            <a:r>
              <a:rPr lang="en-US" dirty="0"/>
              <a:t>Using 3D image processing and analysis</a:t>
            </a:r>
          </a:p>
          <a:p>
            <a:pPr lvl="1"/>
            <a:r>
              <a:rPr lang="en-US" dirty="0"/>
              <a:t>Programming is an almost-daily task in my life.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A439-CED9-5A69-FEFF-D04395A8A2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4EB8-495A-5C7D-A162-A749557BB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1F9CD-FF78-6021-1FE1-1A6328358DA7}"/>
              </a:ext>
            </a:extLst>
          </p:cNvPr>
          <p:cNvSpPr txBox="1"/>
          <p:nvPr/>
        </p:nvSpPr>
        <p:spPr>
          <a:xfrm>
            <a:off x="1500188" y="4999824"/>
            <a:ext cx="6143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https://github.com/bzrudski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52690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470FA1-2A3A-D725-B4CC-D56024433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Outline: (times are very approximate)</a:t>
            </a:r>
            <a:endParaRPr lang="en-CA" dirty="0"/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0 – Introduction and Problem Scenario </a:t>
            </a:r>
            <a:r>
              <a:rPr lang="en-US" sz="2000" b="1" dirty="0"/>
              <a:t>(10 min.)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Introducing DNA Sequence Processing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Why do we need scripts?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1 – Functions </a:t>
            </a:r>
            <a:r>
              <a:rPr lang="en-US" sz="2000" b="1" dirty="0"/>
              <a:t>(45 min.)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Writing custom functions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Hands-on Activity: Gene Expression</a:t>
            </a:r>
            <a:endParaRPr lang="en-CA" sz="1200" dirty="0">
              <a:effectLst/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2 – Classes and Object-Oriented Programming </a:t>
            </a:r>
            <a:r>
              <a:rPr lang="en-US" sz="2000" b="1" dirty="0"/>
              <a:t>(1 hr.)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Introduction to classes and objects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Writing classes – Gaining a sense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Data classes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2F05E-E165-552A-8082-54E46A8C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71D69-A876-207A-F50D-0071CC47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9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704B03-E4E8-1E40-97B7-0EC2F5D1A0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 (continued):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3 - Packages </a:t>
            </a:r>
            <a:r>
              <a:rPr lang="en-CA" sz="2000" b="1" dirty="0"/>
              <a:t>(45 min.)</a:t>
            </a:r>
            <a:endParaRPr lang="en-CA" b="1" dirty="0"/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Installing Packages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Using Packages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4 – Working with the OS and the User </a:t>
            </a:r>
            <a:r>
              <a:rPr lang="en-CA" sz="2000" b="1" dirty="0"/>
              <a:t>(1 hr.)</a:t>
            </a:r>
            <a:endParaRPr lang="en-CA" b="1" dirty="0"/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Interacting with the Operating System (file processing)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Writing Basic Scripts and Getting Command Line Arguments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5 – Where to go from here </a:t>
            </a:r>
            <a:r>
              <a:rPr lang="en-CA" sz="2000" b="1" dirty="0"/>
              <a:t>(10 min.)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Next Steps and Interesting Topics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Important Resources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BFECB-EAA7-9CB5-22FB-5F5CE8B3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FC95D-A80D-A76D-EC05-BDD1CEB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53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E4E98-3CF3-D9CE-1779-DB422F6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</a:t>
            </a:r>
            <a:br>
              <a:rPr lang="en-US" dirty="0"/>
            </a:br>
            <a:r>
              <a:rPr lang="en-US" sz="4000" dirty="0"/>
              <a:t>Introduction and Problem Scenario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0C87B-1FE7-3600-2685-077146F763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A18FF-FC04-8081-F70D-2DFEBE6F3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2DDA-4629-B6AA-991E-741F6CD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Processing Scenario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CA918E-BBA2-4D9E-A0B2-F7F480063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67437"/>
              </p:ext>
            </p:extLst>
          </p:nvPr>
        </p:nvGraphicFramePr>
        <p:xfrm>
          <a:off x="628650" y="2683609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14CF2-8959-16D0-4D85-8761BB3EB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B6DAF-6AF2-2DB6-BC7A-03AB68FF3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E9D5B-02F3-45D5-85FF-FF693001CC31}"/>
              </a:ext>
            </a:extLst>
          </p:cNvPr>
          <p:cNvSpPr txBox="1"/>
          <p:nvPr/>
        </p:nvSpPr>
        <p:spPr>
          <a:xfrm>
            <a:off x="3545764" y="2208690"/>
            <a:ext cx="17658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Gene Expression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26AB59A-F802-3A62-E019-CA7FF4BF11FD}"/>
              </a:ext>
            </a:extLst>
          </p:cNvPr>
          <p:cNvSpPr/>
          <p:nvPr/>
        </p:nvSpPr>
        <p:spPr>
          <a:xfrm>
            <a:off x="2133813" y="2536339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4A838-CCB1-1575-CBC4-8F7EB9A3B63F}"/>
              </a:ext>
            </a:extLst>
          </p:cNvPr>
          <p:cNvSpPr txBox="1"/>
          <p:nvPr/>
        </p:nvSpPr>
        <p:spPr>
          <a:xfrm>
            <a:off x="628650" y="417439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Genome contains </a:t>
            </a:r>
            <a:r>
              <a:rPr lang="en-CA" sz="2400" b="1" dirty="0"/>
              <a:t>a lot</a:t>
            </a:r>
            <a:r>
              <a:rPr lang="en-CA" sz="2400" dirty="0"/>
              <a:t> of DNA.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Certain experiments can produce </a:t>
            </a:r>
            <a:r>
              <a:rPr lang="en-CA" sz="2400" b="1" dirty="0"/>
              <a:t>many sequences</a:t>
            </a:r>
            <a:r>
              <a:rPr lang="en-CA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Processing these sequences by hand takes </a:t>
            </a:r>
            <a:r>
              <a:rPr lang="en-CA" sz="2400" b="1" dirty="0"/>
              <a:t>way too long</a:t>
            </a:r>
            <a:r>
              <a:rPr lang="en-CA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0232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5B7F61-31D8-5E4A-8044-7E7573478E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825B7F61-31D8-5E4A-8044-7E7573478E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825B7F61-31D8-5E4A-8044-7E7573478E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AD8761-AE62-B445-87CA-018CEB7D75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72AD8761-AE62-B445-87CA-018CEB7D75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72AD8761-AE62-B445-87CA-018CEB7D75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108C270-A821-FF4E-AB39-FA46ADC7D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0108C270-A821-FF4E-AB39-FA46ADC7D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0108C270-A821-FF4E-AB39-FA46ADC7D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C02B99-85EF-7A41-8772-C24A429384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C9C02B99-85EF-7A41-8772-C24A429384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C9C02B99-85EF-7A41-8772-C24A429384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AB4F9B-4D53-7742-BD3E-EEB8AFCD8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B3AB4F9B-4D53-7742-BD3E-EEB8AFCD8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B3AB4F9B-4D53-7742-BD3E-EEB8AFCD8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9" grpId="0"/>
      <p:bldP spid="13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03D8-DFC7-BB7B-635F-D02178A7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DNA Processing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2D26-50FB-C2A8-4EBA-9668D90D3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b="1" dirty="0"/>
              <a:t>Project:</a:t>
            </a:r>
            <a:r>
              <a:rPr lang="en-CA" sz="2800" dirty="0"/>
              <a:t> over the course of this workshop, we will develop a </a:t>
            </a:r>
            <a:r>
              <a:rPr lang="en-CA" sz="2800" i="1" dirty="0"/>
              <a:t>tool</a:t>
            </a:r>
            <a:r>
              <a:rPr lang="en-CA" sz="2800" dirty="0"/>
              <a:t> that can be used to analyse DNA.</a:t>
            </a:r>
          </a:p>
          <a:p>
            <a:r>
              <a:rPr lang="en-CA" sz="2800" dirty="0"/>
              <a:t>This tool will:</a:t>
            </a:r>
          </a:p>
          <a:p>
            <a:pPr lvl="1"/>
            <a:r>
              <a:rPr lang="en-CA" sz="2402" dirty="0"/>
              <a:t>Convert DNA sequences into peptide sequences (transcription and translation).</a:t>
            </a:r>
          </a:p>
          <a:p>
            <a:pPr lvl="1"/>
            <a:r>
              <a:rPr lang="en-CA" sz="2402" dirty="0"/>
              <a:t>Compute information about nucleotide and amino acid properties.</a:t>
            </a:r>
          </a:p>
          <a:p>
            <a:pPr lvl="1"/>
            <a:r>
              <a:rPr lang="en-CA" sz="2402" dirty="0"/>
              <a:t>Save the translated sequences into files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D17A0-AD0D-89CB-13DD-C03C4417D4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39A05-C3C7-25DD-8D62-2ED353E814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6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1F1E-F3F1-6F67-C5E7-8094DB00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do we need scripts?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8994E-6BE0-75DC-6A79-A00D8C39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Well… technically we don’t </a:t>
            </a:r>
            <a:r>
              <a:rPr lang="en-CA" i="1" dirty="0"/>
              <a:t>need</a:t>
            </a:r>
            <a:r>
              <a:rPr lang="en-CA" dirty="0"/>
              <a:t> them…</a:t>
            </a:r>
          </a:p>
          <a:p>
            <a:r>
              <a:rPr lang="en-CA" dirty="0"/>
              <a:t>But then, you would have to:</a:t>
            </a:r>
          </a:p>
          <a:p>
            <a:pPr lvl="1"/>
            <a:r>
              <a:rPr lang="en-CA" dirty="0"/>
              <a:t>Repeatedly copy-paste code into the interpreter</a:t>
            </a:r>
          </a:p>
          <a:p>
            <a:pPr lvl="1"/>
            <a:r>
              <a:rPr lang="en-CA" dirty="0"/>
              <a:t>Have to worry about tweaking variables.</a:t>
            </a:r>
          </a:p>
          <a:p>
            <a:pPr lvl="1"/>
            <a:r>
              <a:rPr lang="en-CA" dirty="0"/>
              <a:t>Make sure everyone else knows how to program in Python.</a:t>
            </a:r>
          </a:p>
          <a:p>
            <a:r>
              <a:rPr lang="en-CA" dirty="0"/>
              <a:t>So, a script has many benefits:</a:t>
            </a:r>
          </a:p>
          <a:p>
            <a:pPr lvl="1"/>
            <a:r>
              <a:rPr lang="en-CA" dirty="0"/>
              <a:t>Easy to reuse</a:t>
            </a:r>
          </a:p>
          <a:p>
            <a:pPr lvl="1"/>
            <a:r>
              <a:rPr lang="en-CA" dirty="0"/>
              <a:t>Easy to run and to modify arguments.</a:t>
            </a:r>
          </a:p>
          <a:p>
            <a:pPr lvl="1"/>
            <a:r>
              <a:rPr lang="en-CA" dirty="0"/>
              <a:t>Runs </a:t>
            </a:r>
            <a:r>
              <a:rPr lang="en-CA" b="1" i="1" dirty="0"/>
              <a:t>automatically</a:t>
            </a:r>
            <a:r>
              <a:rPr lang="en-CA" dirty="0"/>
              <a:t> (locally or on a cluster, like DRAC)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8D304-923C-09A9-71CA-21979A0A73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1C008-0786-6EF3-B175-737DFFBE5F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81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25297</TotalTime>
  <Words>671</Words>
  <Application>Microsoft Macintosh PowerPoint</Application>
  <PresentationFormat>On-screen Show (4:3)</PresentationFormat>
  <Paragraphs>102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Open Sans Light</vt:lpstr>
      <vt:lpstr>Thème Office</vt:lpstr>
      <vt:lpstr>Intermediate Python Skills Benjamin Rudski PhD Student Quantitative Life Sciences, McGill University</vt:lpstr>
      <vt:lpstr>PowerPoint Presentation</vt:lpstr>
      <vt:lpstr>About me</vt:lpstr>
      <vt:lpstr>PowerPoint Presentation</vt:lpstr>
      <vt:lpstr>PowerPoint Presentation</vt:lpstr>
      <vt:lpstr>Module 0 Introduction and Problem Scenario</vt:lpstr>
      <vt:lpstr>DNA Processing Scenario</vt:lpstr>
      <vt:lpstr>DNA Processing Scenario</vt:lpstr>
      <vt:lpstr>Why do we need scripts?</vt:lpstr>
      <vt:lpstr>Goals</vt:lpstr>
      <vt:lpstr>Interactive Workshop!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53</cp:revision>
  <dcterms:created xsi:type="dcterms:W3CDTF">2019-07-29T14:54:16Z</dcterms:created>
  <dcterms:modified xsi:type="dcterms:W3CDTF">2023-10-31T11:53:06Z</dcterms:modified>
</cp:coreProperties>
</file>