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16" r:id="rId2"/>
    <p:sldId id="321" r:id="rId3"/>
    <p:sldId id="374" r:id="rId4"/>
    <p:sldId id="353" r:id="rId5"/>
    <p:sldId id="331" r:id="rId6"/>
    <p:sldId id="369" r:id="rId7"/>
    <p:sldId id="360" r:id="rId8"/>
    <p:sldId id="361" r:id="rId9"/>
    <p:sldId id="335" r:id="rId10"/>
    <p:sldId id="362" r:id="rId11"/>
    <p:sldId id="368" r:id="rId12"/>
    <p:sldId id="370" r:id="rId13"/>
    <p:sldId id="371" r:id="rId14"/>
    <p:sldId id="372" r:id="rId15"/>
    <p:sldId id="329" r:id="rId16"/>
    <p:sldId id="375" r:id="rId17"/>
    <p:sldId id="373" r:id="rId18"/>
    <p:sldId id="354" r:id="rId19"/>
    <p:sldId id="340" r:id="rId20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 autoAdjust="0"/>
    <p:restoredTop sz="94632" autoAdjust="0"/>
  </p:normalViewPr>
  <p:slideViewPr>
    <p:cSldViewPr snapToGrid="0">
      <p:cViewPr varScale="1">
        <p:scale>
          <a:sx n="102" d="100"/>
          <a:sy n="102" d="100"/>
        </p:scale>
        <p:origin x="15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DNA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13415001-948D-294D-9E77-046DCC677E95}">
      <dgm:prSet phldrT="[Text]"/>
      <dgm:spPr/>
      <dgm:t>
        <a:bodyPr/>
        <a:lstStyle/>
        <a:p>
          <a:pPr rtl="0"/>
          <a:r>
            <a:rPr lang="en-US" dirty="0"/>
            <a:t>mRNA</a:t>
          </a:r>
        </a:p>
      </dgm:t>
    </dgm:pt>
    <dgm:pt modelId="{93B757F2-5A86-EE40-A141-F819084A2D81}" type="parTrans" cxnId="{5D81F25B-741B-A043-AAED-7A3685D29E7A}">
      <dgm:prSet/>
      <dgm:spPr/>
      <dgm:t>
        <a:bodyPr/>
        <a:lstStyle/>
        <a:p>
          <a:endParaRPr lang="en-US"/>
        </a:p>
      </dgm:t>
    </dgm:pt>
    <dgm:pt modelId="{176FC561-7AD6-194A-9668-C033FFDE6704}" type="sibTrans" cxnId="{5D81F25B-741B-A043-AAED-7A3685D29E7A}">
      <dgm:prSet/>
      <dgm:spPr/>
      <dgm:t>
        <a:bodyPr/>
        <a:lstStyle/>
        <a:p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Protein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3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2"/>
      <dgm:spPr/>
    </dgm:pt>
    <dgm:pt modelId="{256814E2-9A33-5749-8894-0E96D5F3C7DF}" type="pres">
      <dgm:prSet presAssocID="{55121B59-4B8B-084A-A77B-F62A45BE9301}" presName="connectorText" presStyleLbl="sibTrans2D1" presStyleIdx="0" presStyleCnt="2"/>
      <dgm:spPr/>
    </dgm:pt>
    <dgm:pt modelId="{0108C270-A821-FF4E-AB39-FA46ADC7D855}" type="pres">
      <dgm:prSet presAssocID="{13415001-948D-294D-9E77-046DCC677E95}" presName="node" presStyleLbl="node1" presStyleIdx="1" presStyleCnt="3">
        <dgm:presLayoutVars>
          <dgm:bulletEnabled val="1"/>
        </dgm:presLayoutVars>
      </dgm:prSet>
      <dgm:spPr/>
    </dgm:pt>
    <dgm:pt modelId="{C9C02B99-85EF-7A41-8772-C24A42938477}" type="pres">
      <dgm:prSet presAssocID="{176FC561-7AD6-194A-9668-C033FFDE6704}" presName="sibTrans" presStyleLbl="sibTrans2D1" presStyleIdx="1" presStyleCnt="2"/>
      <dgm:spPr/>
    </dgm:pt>
    <dgm:pt modelId="{98ED8CCC-D068-D84E-AB3F-38C0E33B4068}" type="pres">
      <dgm:prSet presAssocID="{176FC561-7AD6-194A-9668-C033FFDE6704}" presName="connectorText" presStyleLbl="sibTrans2D1" presStyleIdx="1" presStyleCnt="2"/>
      <dgm:spPr/>
    </dgm:pt>
    <dgm:pt modelId="{B3AB4F9B-4D53-7742-BD3E-EEB8AFCD8805}" type="pres">
      <dgm:prSet presAssocID="{8A0A702B-E6C2-2847-A529-C99476EE5430}" presName="node" presStyleLbl="node1" presStyleIdx="2" presStyleCnt="3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2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9DD49959-9C20-1540-9068-4B34F25545B4}" type="presOf" srcId="{176FC561-7AD6-194A-9668-C033FFDE6704}" destId="{98ED8CCC-D068-D84E-AB3F-38C0E33B4068}" srcOrd="1" destOrd="0" presId="urn:microsoft.com/office/officeart/2005/8/layout/process1"/>
    <dgm:cxn modelId="{D7EB0A5B-5A58-F746-B3BD-9E7C21C4EDA2}" type="presOf" srcId="{13415001-948D-294D-9E77-046DCC677E95}" destId="{0108C270-A821-FF4E-AB39-FA46ADC7D855}" srcOrd="0" destOrd="0" presId="urn:microsoft.com/office/officeart/2005/8/layout/process1"/>
    <dgm:cxn modelId="{5D81F25B-741B-A043-AAED-7A3685D29E7A}" srcId="{2B3F9324-1ED7-E84B-A5EE-12691F73ADAD}" destId="{13415001-948D-294D-9E77-046DCC677E95}" srcOrd="1" destOrd="0" parTransId="{93B757F2-5A86-EE40-A141-F819084A2D81}" sibTransId="{176FC561-7AD6-194A-9668-C033FFDE6704}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66FF389F-5339-2B42-9CBE-D3E74731A6C1}" type="presOf" srcId="{176FC561-7AD6-194A-9668-C033FFDE6704}" destId="{C9C02B99-85EF-7A41-8772-C24A42938477}" srcOrd="0" destOrd="0" presId="urn:microsoft.com/office/officeart/2005/8/layout/process1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11AD8275-FA6F-454C-A352-6DC74E90A4DD}" type="presParOf" srcId="{4E8FA6B9-AD0D-BA45-B94E-186A012A15AD}" destId="{0108C270-A821-FF4E-AB39-FA46ADC7D855}" srcOrd="2" destOrd="0" presId="urn:microsoft.com/office/officeart/2005/8/layout/process1"/>
    <dgm:cxn modelId="{931D2D2D-96B9-FA45-978D-7C74A593FEB2}" type="presParOf" srcId="{4E8FA6B9-AD0D-BA45-B94E-186A012A15AD}" destId="{C9C02B99-85EF-7A41-8772-C24A42938477}" srcOrd="3" destOrd="0" presId="urn:microsoft.com/office/officeart/2005/8/layout/process1"/>
    <dgm:cxn modelId="{B68A96F3-A9EE-6444-8C26-27FD3C2D83B7}" type="presParOf" srcId="{C9C02B99-85EF-7A41-8772-C24A42938477}" destId="{98ED8CCC-D068-D84E-AB3F-38C0E33B4068}" srcOrd="0" destOrd="0" presId="urn:microsoft.com/office/officeart/2005/8/layout/process1"/>
    <dgm:cxn modelId="{31823867-8949-B545-8D14-3E876E6BFEEE}" type="presParOf" srcId="{4E8FA6B9-AD0D-BA45-B94E-186A012A15AD}" destId="{B3AB4F9B-4D53-7742-BD3E-EEB8AFCD88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Program (text file)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Executable (binary instructions)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2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1"/>
      <dgm:spPr/>
    </dgm:pt>
    <dgm:pt modelId="{256814E2-9A33-5749-8894-0E96D5F3C7DF}" type="pres">
      <dgm:prSet presAssocID="{55121B59-4B8B-084A-A77B-F62A45BE9301}" presName="connectorText" presStyleLbl="sibTrans2D1" presStyleIdx="0" presStyleCnt="1"/>
      <dgm:spPr/>
    </dgm:pt>
    <dgm:pt modelId="{B3AB4F9B-4D53-7742-BD3E-EEB8AFCD8805}" type="pres">
      <dgm:prSet presAssocID="{8A0A702B-E6C2-2847-A529-C99476EE5430}" presName="node" presStyleLbl="node1" presStyleIdx="1" presStyleCnt="2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1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31823867-8949-B545-8D14-3E876E6BFEEE}" type="presParOf" srcId="{4E8FA6B9-AD0D-BA45-B94E-186A012A15AD}" destId="{B3AB4F9B-4D53-7742-BD3E-EEB8AFCD880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BAAC81-F9D6-F64C-9751-420497069DB9}" type="doc">
      <dgm:prSet loTypeId="urn:microsoft.com/office/officeart/2005/8/layout/hierarchy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1A6365-8C84-DD44-A344-0781A8ABAC9C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DNA</a:t>
          </a:r>
        </a:p>
      </dgm:t>
    </dgm:pt>
    <dgm:pt modelId="{0ABF056B-2DB7-1243-A1D7-D7A865A38A74}" type="parTrans" cxnId="{55D3A2D6-B210-0447-9723-F3C4F3167F23}">
      <dgm:prSet/>
      <dgm:spPr/>
      <dgm:t>
        <a:bodyPr/>
        <a:lstStyle/>
        <a:p>
          <a:endParaRPr lang="en-US"/>
        </a:p>
      </dgm:t>
    </dgm:pt>
    <dgm:pt modelId="{ADF19546-3EC5-F94E-84C4-A8FAFC7058E0}" type="sibTrans" cxnId="{55D3A2D6-B210-0447-9723-F3C4F3167F23}">
      <dgm:prSet/>
      <dgm:spPr/>
      <dgm:t>
        <a:bodyPr/>
        <a:lstStyle/>
        <a:p>
          <a:endParaRPr lang="en-US"/>
        </a:p>
      </dgm:t>
    </dgm:pt>
    <dgm:pt modelId="{CDE4957A-4045-234C-9EF3-3859F34FE24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transcribe()</a:t>
          </a:r>
        </a:p>
      </dgm:t>
    </dgm:pt>
    <dgm:pt modelId="{797E3146-D824-214A-A0AE-723A89A94293}" type="parTrans" cxnId="{C4830097-7D8E-224E-9878-7008EF681FFF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F12739D-6119-294A-AD20-82F837868A84}" type="sibTrans" cxnId="{C4830097-7D8E-224E-9878-7008EF681FFF}">
      <dgm:prSet/>
      <dgm:spPr/>
      <dgm:t>
        <a:bodyPr/>
        <a:lstStyle/>
        <a:p>
          <a:endParaRPr lang="en-US"/>
        </a:p>
      </dgm:t>
    </dgm:pt>
    <dgm:pt modelId="{EF76E284-453A-CF4D-8C37-5485C7B8EED9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gm:t>
    </dgm:pt>
    <dgm:pt modelId="{66C0F311-3195-7F4B-83CC-FF68B6B1D9B1}" type="parTrans" cxnId="{F815B345-E6E5-9347-A100-9D7F6095F52D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3B60FE1-3992-5C4D-970E-83CA4E7C7C4D}" type="sibTrans" cxnId="{F815B345-E6E5-9347-A100-9D7F6095F52D}">
      <dgm:prSet/>
      <dgm:spPr/>
      <dgm:t>
        <a:bodyPr/>
        <a:lstStyle/>
        <a:p>
          <a:endParaRPr lang="en-US"/>
        </a:p>
      </dgm:t>
    </dgm:pt>
    <dgm:pt modelId="{522AADEC-12A8-3C4E-AA1C-06750DE5B4EB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RNA</a:t>
          </a:r>
        </a:p>
      </dgm:t>
    </dgm:pt>
    <dgm:pt modelId="{F274E56E-5E45-854B-A10D-471804EAC6D8}" type="parTrans" cxnId="{FBFB0815-541D-2046-9043-F7BDCC5F922F}">
      <dgm:prSet/>
      <dgm:spPr/>
      <dgm:t>
        <a:bodyPr/>
        <a:lstStyle/>
        <a:p>
          <a:endParaRPr lang="en-US"/>
        </a:p>
      </dgm:t>
    </dgm:pt>
    <dgm:pt modelId="{5C0AF759-B210-AE45-A620-592BB991608C}" type="sibTrans" cxnId="{FBFB0815-541D-2046-9043-F7BDCC5F922F}">
      <dgm:prSet/>
      <dgm:spPr/>
      <dgm:t>
        <a:bodyPr/>
        <a:lstStyle/>
        <a:p>
          <a:endParaRPr lang="en-US"/>
        </a:p>
      </dgm:t>
    </dgm:pt>
    <dgm:pt modelId="{7D63AD2C-4EB8-0947-AD5B-8F2C4574F4E2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gm:t>
    </dgm:pt>
    <dgm:pt modelId="{E6407505-8494-ED42-AC60-4D40AF51E706}" type="parTrans" cxnId="{F7932CCA-9CBA-364C-A36D-D0F5AF1A220A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61935B3-6078-A749-928C-F488536548CB}" type="sibTrans" cxnId="{F7932CCA-9CBA-364C-A36D-D0F5AF1A220A}">
      <dgm:prSet/>
      <dgm:spPr/>
      <dgm:t>
        <a:bodyPr/>
        <a:lstStyle/>
        <a:p>
          <a:endParaRPr lang="en-US"/>
        </a:p>
      </dgm:t>
    </dgm:pt>
    <dgm:pt modelId="{D0998814-A5E0-2A4F-B530-A68EF4E621AC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translate()</a:t>
          </a:r>
        </a:p>
      </dgm:t>
    </dgm:pt>
    <dgm:pt modelId="{F738EE29-E69F-6840-8B33-54305E374158}" type="parTrans" cxnId="{EA20BB03-7BC9-BC4F-AD95-7754292A3CB6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F305288-1F7B-8549-965B-9F3F64B34638}" type="sibTrans" cxnId="{EA20BB03-7BC9-BC4F-AD95-7754292A3CB6}">
      <dgm:prSet/>
      <dgm:spPr/>
      <dgm:t>
        <a:bodyPr/>
        <a:lstStyle/>
        <a:p>
          <a:endParaRPr lang="en-US"/>
        </a:p>
      </dgm:t>
    </dgm:pt>
    <dgm:pt modelId="{1DBF7109-E3DE-0E48-8E24-93354E1233C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Protein</a:t>
          </a:r>
        </a:p>
      </dgm:t>
    </dgm:pt>
    <dgm:pt modelId="{67BB24F6-30B1-BB41-B347-F6D393C62F5D}" type="parTrans" cxnId="{D69005F0-3A2A-CA46-B590-684426E1421A}">
      <dgm:prSet/>
      <dgm:spPr/>
      <dgm:t>
        <a:bodyPr/>
        <a:lstStyle/>
        <a:p>
          <a:endParaRPr lang="en-US"/>
        </a:p>
      </dgm:t>
    </dgm:pt>
    <dgm:pt modelId="{5E3A3F8E-AFE8-A84E-B3E6-70834A6C9187}" type="sibTrans" cxnId="{D69005F0-3A2A-CA46-B590-684426E1421A}">
      <dgm:prSet/>
      <dgm:spPr/>
      <dgm:t>
        <a:bodyPr/>
        <a:lstStyle/>
        <a:p>
          <a:endParaRPr lang="en-US"/>
        </a:p>
      </dgm:t>
    </dgm:pt>
    <dgm:pt modelId="{582759C1-8569-974C-BD4F-B7B6A2753CA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gm:t>
    </dgm:pt>
    <dgm:pt modelId="{4B9C7CA3-5A39-AB4F-A8BC-19E8514C7120}" type="parTrans" cxnId="{D4BEE42F-DF41-F74D-BCD7-EC2C7DECD318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D415C2-B82B-AE4F-8AC2-2A2D3857502A}" type="sibTrans" cxnId="{D4BEE42F-DF41-F74D-BCD7-EC2C7DECD318}">
      <dgm:prSet/>
      <dgm:spPr/>
      <dgm:t>
        <a:bodyPr/>
        <a:lstStyle/>
        <a:p>
          <a:endParaRPr lang="en-US"/>
        </a:p>
      </dgm:t>
    </dgm:pt>
    <dgm:pt modelId="{EEB60051-BB2C-BF48-BEC7-6254251EC15B}" type="pres">
      <dgm:prSet presAssocID="{C2BAAC81-F9D6-F64C-9751-420497069DB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2D7EB3-D142-B646-A3DD-3BFB2A82DED6}" type="pres">
      <dgm:prSet presAssocID="{681A6365-8C84-DD44-A344-0781A8ABAC9C}" presName="root" presStyleCnt="0"/>
      <dgm:spPr/>
    </dgm:pt>
    <dgm:pt modelId="{04E63C10-FFCC-9B4F-B4CD-668C271D8F10}" type="pres">
      <dgm:prSet presAssocID="{681A6365-8C84-DD44-A344-0781A8ABAC9C}" presName="rootComposite" presStyleCnt="0"/>
      <dgm:spPr/>
    </dgm:pt>
    <dgm:pt modelId="{D46F7BD4-9474-524C-A022-C7083DFB7E07}" type="pres">
      <dgm:prSet presAssocID="{681A6365-8C84-DD44-A344-0781A8ABAC9C}" presName="rootText" presStyleLbl="node1" presStyleIdx="0" presStyleCnt="3"/>
      <dgm:spPr/>
    </dgm:pt>
    <dgm:pt modelId="{FEBE3858-4A0C-154A-BD6A-2478D7F0F703}" type="pres">
      <dgm:prSet presAssocID="{681A6365-8C84-DD44-A344-0781A8ABAC9C}" presName="rootConnector" presStyleLbl="node1" presStyleIdx="0" presStyleCnt="3"/>
      <dgm:spPr/>
    </dgm:pt>
    <dgm:pt modelId="{7C17AAB3-59FC-A74D-9006-2B812F50FDDC}" type="pres">
      <dgm:prSet presAssocID="{681A6365-8C84-DD44-A344-0781A8ABAC9C}" presName="childShape" presStyleCnt="0"/>
      <dgm:spPr/>
    </dgm:pt>
    <dgm:pt modelId="{742E460F-5C58-9E4A-9349-5F5C97F9AC41}" type="pres">
      <dgm:prSet presAssocID="{66C0F311-3195-7F4B-83CC-FF68B6B1D9B1}" presName="Name13" presStyleLbl="parChTrans1D2" presStyleIdx="0" presStyleCnt="5"/>
      <dgm:spPr/>
    </dgm:pt>
    <dgm:pt modelId="{D31956CD-D321-2144-8ABC-2A90093E6F9B}" type="pres">
      <dgm:prSet presAssocID="{EF76E284-453A-CF4D-8C37-5485C7B8EED9}" presName="childText" presStyleLbl="bgAcc1" presStyleIdx="0" presStyleCnt="5">
        <dgm:presLayoutVars>
          <dgm:bulletEnabled val="1"/>
        </dgm:presLayoutVars>
      </dgm:prSet>
      <dgm:spPr/>
    </dgm:pt>
    <dgm:pt modelId="{48AED4B5-0E67-DE4B-8E1C-64CDF3E9F79E}" type="pres">
      <dgm:prSet presAssocID="{797E3146-D824-214A-A0AE-723A89A94293}" presName="Name13" presStyleLbl="parChTrans1D2" presStyleIdx="1" presStyleCnt="5"/>
      <dgm:spPr/>
    </dgm:pt>
    <dgm:pt modelId="{1C03902A-728F-8D41-A413-730348FCDC44}" type="pres">
      <dgm:prSet presAssocID="{CDE4957A-4045-234C-9EF3-3859F34FE24A}" presName="childText" presStyleLbl="bgAcc1" presStyleIdx="1" presStyleCnt="5">
        <dgm:presLayoutVars>
          <dgm:bulletEnabled val="1"/>
        </dgm:presLayoutVars>
      </dgm:prSet>
      <dgm:spPr/>
    </dgm:pt>
    <dgm:pt modelId="{77600A6F-DE1A-0745-BCBF-EBBF01A13729}" type="pres">
      <dgm:prSet presAssocID="{522AADEC-12A8-3C4E-AA1C-06750DE5B4EB}" presName="root" presStyleCnt="0"/>
      <dgm:spPr/>
    </dgm:pt>
    <dgm:pt modelId="{B96727E8-F9E6-9D46-B491-AF6A804966B1}" type="pres">
      <dgm:prSet presAssocID="{522AADEC-12A8-3C4E-AA1C-06750DE5B4EB}" presName="rootComposite" presStyleCnt="0"/>
      <dgm:spPr/>
    </dgm:pt>
    <dgm:pt modelId="{EC5DB5DA-713A-3D42-AADB-175FB76FC6A1}" type="pres">
      <dgm:prSet presAssocID="{522AADEC-12A8-3C4E-AA1C-06750DE5B4EB}" presName="rootText" presStyleLbl="node1" presStyleIdx="1" presStyleCnt="3"/>
      <dgm:spPr/>
    </dgm:pt>
    <dgm:pt modelId="{B2EBFAD4-74A1-454E-8E3B-6BC820798780}" type="pres">
      <dgm:prSet presAssocID="{522AADEC-12A8-3C4E-AA1C-06750DE5B4EB}" presName="rootConnector" presStyleLbl="node1" presStyleIdx="1" presStyleCnt="3"/>
      <dgm:spPr/>
    </dgm:pt>
    <dgm:pt modelId="{24E907EE-0FC5-CD41-BAF5-EE604AA01501}" type="pres">
      <dgm:prSet presAssocID="{522AADEC-12A8-3C4E-AA1C-06750DE5B4EB}" presName="childShape" presStyleCnt="0"/>
      <dgm:spPr/>
    </dgm:pt>
    <dgm:pt modelId="{9AC769C7-A8A9-AA4C-B6E5-062FAEF6E442}" type="pres">
      <dgm:prSet presAssocID="{E6407505-8494-ED42-AC60-4D40AF51E706}" presName="Name13" presStyleLbl="parChTrans1D2" presStyleIdx="2" presStyleCnt="5"/>
      <dgm:spPr/>
    </dgm:pt>
    <dgm:pt modelId="{46EE1DB0-5F19-BB40-B866-94240BB1C9A9}" type="pres">
      <dgm:prSet presAssocID="{7D63AD2C-4EB8-0947-AD5B-8F2C4574F4E2}" presName="childText" presStyleLbl="bgAcc1" presStyleIdx="2" presStyleCnt="5">
        <dgm:presLayoutVars>
          <dgm:bulletEnabled val="1"/>
        </dgm:presLayoutVars>
      </dgm:prSet>
      <dgm:spPr/>
    </dgm:pt>
    <dgm:pt modelId="{D1ADE4A9-EC3D-2D4F-8CA5-981D22A87616}" type="pres">
      <dgm:prSet presAssocID="{F738EE29-E69F-6840-8B33-54305E374158}" presName="Name13" presStyleLbl="parChTrans1D2" presStyleIdx="3" presStyleCnt="5"/>
      <dgm:spPr/>
    </dgm:pt>
    <dgm:pt modelId="{FDFFDE8C-D5FA-8849-B14D-5170B422236E}" type="pres">
      <dgm:prSet presAssocID="{D0998814-A5E0-2A4F-B530-A68EF4E621AC}" presName="childText" presStyleLbl="bgAcc1" presStyleIdx="3" presStyleCnt="5">
        <dgm:presLayoutVars>
          <dgm:bulletEnabled val="1"/>
        </dgm:presLayoutVars>
      </dgm:prSet>
      <dgm:spPr/>
    </dgm:pt>
    <dgm:pt modelId="{B7B75EAE-DCF7-8545-985A-2F6654E4C712}" type="pres">
      <dgm:prSet presAssocID="{1DBF7109-E3DE-0E48-8E24-93354E1233CA}" presName="root" presStyleCnt="0"/>
      <dgm:spPr/>
    </dgm:pt>
    <dgm:pt modelId="{DCED5BA9-2B32-F147-9729-B0F91B722A15}" type="pres">
      <dgm:prSet presAssocID="{1DBF7109-E3DE-0E48-8E24-93354E1233CA}" presName="rootComposite" presStyleCnt="0"/>
      <dgm:spPr/>
    </dgm:pt>
    <dgm:pt modelId="{5FDFE8D0-5781-974A-8460-8B54FBA5AE33}" type="pres">
      <dgm:prSet presAssocID="{1DBF7109-E3DE-0E48-8E24-93354E1233CA}" presName="rootText" presStyleLbl="node1" presStyleIdx="2" presStyleCnt="3"/>
      <dgm:spPr/>
    </dgm:pt>
    <dgm:pt modelId="{3F38C857-DB35-A84A-B1C4-2665B8F82CA4}" type="pres">
      <dgm:prSet presAssocID="{1DBF7109-E3DE-0E48-8E24-93354E1233CA}" presName="rootConnector" presStyleLbl="node1" presStyleIdx="2" presStyleCnt="3"/>
      <dgm:spPr/>
    </dgm:pt>
    <dgm:pt modelId="{61CD5520-3E13-F440-96BC-3DE33AE4DF02}" type="pres">
      <dgm:prSet presAssocID="{1DBF7109-E3DE-0E48-8E24-93354E1233CA}" presName="childShape" presStyleCnt="0"/>
      <dgm:spPr/>
    </dgm:pt>
    <dgm:pt modelId="{DB07105C-074F-074A-899C-75EA4383A11D}" type="pres">
      <dgm:prSet presAssocID="{4B9C7CA3-5A39-AB4F-A8BC-19E8514C7120}" presName="Name13" presStyleLbl="parChTrans1D2" presStyleIdx="4" presStyleCnt="5"/>
      <dgm:spPr/>
    </dgm:pt>
    <dgm:pt modelId="{C5D64AD0-8277-0246-B1F8-F21A8873ACA6}" type="pres">
      <dgm:prSet presAssocID="{582759C1-8569-974C-BD4F-B7B6A2753CA0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C72A5F02-0919-9543-A373-D889DB0A8EC4}" type="presOf" srcId="{522AADEC-12A8-3C4E-AA1C-06750DE5B4EB}" destId="{EC5DB5DA-713A-3D42-AADB-175FB76FC6A1}" srcOrd="0" destOrd="0" presId="urn:microsoft.com/office/officeart/2005/8/layout/hierarchy3"/>
    <dgm:cxn modelId="{EA20BB03-7BC9-BC4F-AD95-7754292A3CB6}" srcId="{522AADEC-12A8-3C4E-AA1C-06750DE5B4EB}" destId="{D0998814-A5E0-2A4F-B530-A68EF4E621AC}" srcOrd="1" destOrd="0" parTransId="{F738EE29-E69F-6840-8B33-54305E374158}" sibTransId="{4F305288-1F7B-8549-965B-9F3F64B34638}"/>
    <dgm:cxn modelId="{2E81F60A-A074-6B47-93B7-F81660176B16}" type="presOf" srcId="{E6407505-8494-ED42-AC60-4D40AF51E706}" destId="{9AC769C7-A8A9-AA4C-B6E5-062FAEF6E442}" srcOrd="0" destOrd="0" presId="urn:microsoft.com/office/officeart/2005/8/layout/hierarchy3"/>
    <dgm:cxn modelId="{FBFB0815-541D-2046-9043-F7BDCC5F922F}" srcId="{C2BAAC81-F9D6-F64C-9751-420497069DB9}" destId="{522AADEC-12A8-3C4E-AA1C-06750DE5B4EB}" srcOrd="1" destOrd="0" parTransId="{F274E56E-5E45-854B-A10D-471804EAC6D8}" sibTransId="{5C0AF759-B210-AE45-A620-592BB991608C}"/>
    <dgm:cxn modelId="{7626682A-946C-684B-9EF9-1964F38C6D12}" type="presOf" srcId="{D0998814-A5E0-2A4F-B530-A68EF4E621AC}" destId="{FDFFDE8C-D5FA-8849-B14D-5170B422236E}" srcOrd="0" destOrd="0" presId="urn:microsoft.com/office/officeart/2005/8/layout/hierarchy3"/>
    <dgm:cxn modelId="{F716D82A-6B8A-0E4F-844E-DD8304C81012}" type="presOf" srcId="{4B9C7CA3-5A39-AB4F-A8BC-19E8514C7120}" destId="{DB07105C-074F-074A-899C-75EA4383A11D}" srcOrd="0" destOrd="0" presId="urn:microsoft.com/office/officeart/2005/8/layout/hierarchy3"/>
    <dgm:cxn modelId="{D4BEE42F-DF41-F74D-BCD7-EC2C7DECD318}" srcId="{1DBF7109-E3DE-0E48-8E24-93354E1233CA}" destId="{582759C1-8569-974C-BD4F-B7B6A2753CA0}" srcOrd="0" destOrd="0" parTransId="{4B9C7CA3-5A39-AB4F-A8BC-19E8514C7120}" sibTransId="{B2D415C2-B82B-AE4F-8AC2-2A2D3857502A}"/>
    <dgm:cxn modelId="{CD7B713F-61E7-EC4E-8B3B-78B5D2D9244F}" type="presOf" srcId="{1DBF7109-E3DE-0E48-8E24-93354E1233CA}" destId="{3F38C857-DB35-A84A-B1C4-2665B8F82CA4}" srcOrd="1" destOrd="0" presId="urn:microsoft.com/office/officeart/2005/8/layout/hierarchy3"/>
    <dgm:cxn modelId="{33C70541-205A-494A-8671-88D73E318585}" type="presOf" srcId="{522AADEC-12A8-3C4E-AA1C-06750DE5B4EB}" destId="{B2EBFAD4-74A1-454E-8E3B-6BC820798780}" srcOrd="1" destOrd="0" presId="urn:microsoft.com/office/officeart/2005/8/layout/hierarchy3"/>
    <dgm:cxn modelId="{F815B345-E6E5-9347-A100-9D7F6095F52D}" srcId="{681A6365-8C84-DD44-A344-0781A8ABAC9C}" destId="{EF76E284-453A-CF4D-8C37-5485C7B8EED9}" srcOrd="0" destOrd="0" parTransId="{66C0F311-3195-7F4B-83CC-FF68B6B1D9B1}" sibTransId="{63B60FE1-3992-5C4D-970E-83CA4E7C7C4D}"/>
    <dgm:cxn modelId="{72CF1455-1AE1-A746-B921-720A4D3A2487}" type="presOf" srcId="{C2BAAC81-F9D6-F64C-9751-420497069DB9}" destId="{EEB60051-BB2C-BF48-BEC7-6254251EC15B}" srcOrd="0" destOrd="0" presId="urn:microsoft.com/office/officeart/2005/8/layout/hierarchy3"/>
    <dgm:cxn modelId="{26547A65-0D42-1D4E-B0D7-5FC2E33CCB21}" type="presOf" srcId="{797E3146-D824-214A-A0AE-723A89A94293}" destId="{48AED4B5-0E67-DE4B-8E1C-64CDF3E9F79E}" srcOrd="0" destOrd="0" presId="urn:microsoft.com/office/officeart/2005/8/layout/hierarchy3"/>
    <dgm:cxn modelId="{5056C16E-CA19-514D-80B8-597C034FFAE7}" type="presOf" srcId="{582759C1-8569-974C-BD4F-B7B6A2753CA0}" destId="{C5D64AD0-8277-0246-B1F8-F21A8873ACA6}" srcOrd="0" destOrd="0" presId="urn:microsoft.com/office/officeart/2005/8/layout/hierarchy3"/>
    <dgm:cxn modelId="{2EBB5D8D-24C0-3244-BCBC-3BA5D67A5D8F}" type="presOf" srcId="{CDE4957A-4045-234C-9EF3-3859F34FE24A}" destId="{1C03902A-728F-8D41-A413-730348FCDC44}" srcOrd="0" destOrd="0" presId="urn:microsoft.com/office/officeart/2005/8/layout/hierarchy3"/>
    <dgm:cxn modelId="{C4830097-7D8E-224E-9878-7008EF681FFF}" srcId="{681A6365-8C84-DD44-A344-0781A8ABAC9C}" destId="{CDE4957A-4045-234C-9EF3-3859F34FE24A}" srcOrd="1" destOrd="0" parTransId="{797E3146-D824-214A-A0AE-723A89A94293}" sibTransId="{FF12739D-6119-294A-AD20-82F837868A84}"/>
    <dgm:cxn modelId="{FC6C5C99-EEF4-3E45-9C06-60EE50B6804D}" type="presOf" srcId="{7D63AD2C-4EB8-0947-AD5B-8F2C4574F4E2}" destId="{46EE1DB0-5F19-BB40-B866-94240BB1C9A9}" srcOrd="0" destOrd="0" presId="urn:microsoft.com/office/officeart/2005/8/layout/hierarchy3"/>
    <dgm:cxn modelId="{DEA0379C-E55F-D241-9298-9E92FC2FB35D}" type="presOf" srcId="{F738EE29-E69F-6840-8B33-54305E374158}" destId="{D1ADE4A9-EC3D-2D4F-8CA5-981D22A87616}" srcOrd="0" destOrd="0" presId="urn:microsoft.com/office/officeart/2005/8/layout/hierarchy3"/>
    <dgm:cxn modelId="{49D4B2A4-B995-184F-BAE1-ECA7F16A5AAB}" type="presOf" srcId="{681A6365-8C84-DD44-A344-0781A8ABAC9C}" destId="{D46F7BD4-9474-524C-A022-C7083DFB7E07}" srcOrd="0" destOrd="0" presId="urn:microsoft.com/office/officeart/2005/8/layout/hierarchy3"/>
    <dgm:cxn modelId="{D64D9CB6-FCF3-734D-A25B-7E0379659ABB}" type="presOf" srcId="{1DBF7109-E3DE-0E48-8E24-93354E1233CA}" destId="{5FDFE8D0-5781-974A-8460-8B54FBA5AE33}" srcOrd="0" destOrd="0" presId="urn:microsoft.com/office/officeart/2005/8/layout/hierarchy3"/>
    <dgm:cxn modelId="{F7932CCA-9CBA-364C-A36D-D0F5AF1A220A}" srcId="{522AADEC-12A8-3C4E-AA1C-06750DE5B4EB}" destId="{7D63AD2C-4EB8-0947-AD5B-8F2C4574F4E2}" srcOrd="0" destOrd="0" parTransId="{E6407505-8494-ED42-AC60-4D40AF51E706}" sibTransId="{461935B3-6078-A749-928C-F488536548CB}"/>
    <dgm:cxn modelId="{71059FCB-559F-F14D-964E-95E0D0E4A8DF}" type="presOf" srcId="{681A6365-8C84-DD44-A344-0781A8ABAC9C}" destId="{FEBE3858-4A0C-154A-BD6A-2478D7F0F703}" srcOrd="1" destOrd="0" presId="urn:microsoft.com/office/officeart/2005/8/layout/hierarchy3"/>
    <dgm:cxn modelId="{9A7EA5CD-6648-4A48-A246-76DF46A371BE}" type="presOf" srcId="{66C0F311-3195-7F4B-83CC-FF68B6B1D9B1}" destId="{742E460F-5C58-9E4A-9349-5F5C97F9AC41}" srcOrd="0" destOrd="0" presId="urn:microsoft.com/office/officeart/2005/8/layout/hierarchy3"/>
    <dgm:cxn modelId="{55D3A2D6-B210-0447-9723-F3C4F3167F23}" srcId="{C2BAAC81-F9D6-F64C-9751-420497069DB9}" destId="{681A6365-8C84-DD44-A344-0781A8ABAC9C}" srcOrd="0" destOrd="0" parTransId="{0ABF056B-2DB7-1243-A1D7-D7A865A38A74}" sibTransId="{ADF19546-3EC5-F94E-84C4-A8FAFC7058E0}"/>
    <dgm:cxn modelId="{D69005F0-3A2A-CA46-B590-684426E1421A}" srcId="{C2BAAC81-F9D6-F64C-9751-420497069DB9}" destId="{1DBF7109-E3DE-0E48-8E24-93354E1233CA}" srcOrd="2" destOrd="0" parTransId="{67BB24F6-30B1-BB41-B347-F6D393C62F5D}" sibTransId="{5E3A3F8E-AFE8-A84E-B3E6-70834A6C9187}"/>
    <dgm:cxn modelId="{A32C0BF5-8F88-AC42-BE9F-EC8937D731FF}" type="presOf" srcId="{EF76E284-453A-CF4D-8C37-5485C7B8EED9}" destId="{D31956CD-D321-2144-8ABC-2A90093E6F9B}" srcOrd="0" destOrd="0" presId="urn:microsoft.com/office/officeart/2005/8/layout/hierarchy3"/>
    <dgm:cxn modelId="{B6C5106B-8D15-A34C-B650-D2402C0D7AAF}" type="presParOf" srcId="{EEB60051-BB2C-BF48-BEC7-6254251EC15B}" destId="{482D7EB3-D142-B646-A3DD-3BFB2A82DED6}" srcOrd="0" destOrd="0" presId="urn:microsoft.com/office/officeart/2005/8/layout/hierarchy3"/>
    <dgm:cxn modelId="{51D785E7-D4FE-0A4B-BF7D-E4781494E301}" type="presParOf" srcId="{482D7EB3-D142-B646-A3DD-3BFB2A82DED6}" destId="{04E63C10-FFCC-9B4F-B4CD-668C271D8F10}" srcOrd="0" destOrd="0" presId="urn:microsoft.com/office/officeart/2005/8/layout/hierarchy3"/>
    <dgm:cxn modelId="{FB6F9350-E9A2-7F47-A21A-1F686AAB8012}" type="presParOf" srcId="{04E63C10-FFCC-9B4F-B4CD-668C271D8F10}" destId="{D46F7BD4-9474-524C-A022-C7083DFB7E07}" srcOrd="0" destOrd="0" presId="urn:microsoft.com/office/officeart/2005/8/layout/hierarchy3"/>
    <dgm:cxn modelId="{32C8043D-B5FC-2E41-B50E-05E93C5EAE2B}" type="presParOf" srcId="{04E63C10-FFCC-9B4F-B4CD-668C271D8F10}" destId="{FEBE3858-4A0C-154A-BD6A-2478D7F0F703}" srcOrd="1" destOrd="0" presId="urn:microsoft.com/office/officeart/2005/8/layout/hierarchy3"/>
    <dgm:cxn modelId="{A96BD53B-5DCB-BB42-ABEA-A5462DE3D0F3}" type="presParOf" srcId="{482D7EB3-D142-B646-A3DD-3BFB2A82DED6}" destId="{7C17AAB3-59FC-A74D-9006-2B812F50FDDC}" srcOrd="1" destOrd="0" presId="urn:microsoft.com/office/officeart/2005/8/layout/hierarchy3"/>
    <dgm:cxn modelId="{4DD5E68F-6961-494E-BC9C-49A9509E2CFE}" type="presParOf" srcId="{7C17AAB3-59FC-A74D-9006-2B812F50FDDC}" destId="{742E460F-5C58-9E4A-9349-5F5C97F9AC41}" srcOrd="0" destOrd="0" presId="urn:microsoft.com/office/officeart/2005/8/layout/hierarchy3"/>
    <dgm:cxn modelId="{46DF3252-D9CC-A947-AA61-6DBC93DA9667}" type="presParOf" srcId="{7C17AAB3-59FC-A74D-9006-2B812F50FDDC}" destId="{D31956CD-D321-2144-8ABC-2A90093E6F9B}" srcOrd="1" destOrd="0" presId="urn:microsoft.com/office/officeart/2005/8/layout/hierarchy3"/>
    <dgm:cxn modelId="{89FBC937-F6CF-184B-A840-B9CF9010910C}" type="presParOf" srcId="{7C17AAB3-59FC-A74D-9006-2B812F50FDDC}" destId="{48AED4B5-0E67-DE4B-8E1C-64CDF3E9F79E}" srcOrd="2" destOrd="0" presId="urn:microsoft.com/office/officeart/2005/8/layout/hierarchy3"/>
    <dgm:cxn modelId="{67D2C972-B7EF-3243-86B6-54AFDC800054}" type="presParOf" srcId="{7C17AAB3-59FC-A74D-9006-2B812F50FDDC}" destId="{1C03902A-728F-8D41-A413-730348FCDC44}" srcOrd="3" destOrd="0" presId="urn:microsoft.com/office/officeart/2005/8/layout/hierarchy3"/>
    <dgm:cxn modelId="{4E431116-3376-2C42-BCD1-1E3AF26E0DB3}" type="presParOf" srcId="{EEB60051-BB2C-BF48-BEC7-6254251EC15B}" destId="{77600A6F-DE1A-0745-BCBF-EBBF01A13729}" srcOrd="1" destOrd="0" presId="urn:microsoft.com/office/officeart/2005/8/layout/hierarchy3"/>
    <dgm:cxn modelId="{ED5BE540-E648-1A44-8E6D-386695581C56}" type="presParOf" srcId="{77600A6F-DE1A-0745-BCBF-EBBF01A13729}" destId="{B96727E8-F9E6-9D46-B491-AF6A804966B1}" srcOrd="0" destOrd="0" presId="urn:microsoft.com/office/officeart/2005/8/layout/hierarchy3"/>
    <dgm:cxn modelId="{7CABDA86-ED53-8240-97DA-40466A642B42}" type="presParOf" srcId="{B96727E8-F9E6-9D46-B491-AF6A804966B1}" destId="{EC5DB5DA-713A-3D42-AADB-175FB76FC6A1}" srcOrd="0" destOrd="0" presId="urn:microsoft.com/office/officeart/2005/8/layout/hierarchy3"/>
    <dgm:cxn modelId="{138EDBE5-F5FC-1F48-BAC7-3C6A4722DA6B}" type="presParOf" srcId="{B96727E8-F9E6-9D46-B491-AF6A804966B1}" destId="{B2EBFAD4-74A1-454E-8E3B-6BC820798780}" srcOrd="1" destOrd="0" presId="urn:microsoft.com/office/officeart/2005/8/layout/hierarchy3"/>
    <dgm:cxn modelId="{4F8EDCB6-7627-5C44-9E4F-67F4369B499B}" type="presParOf" srcId="{77600A6F-DE1A-0745-BCBF-EBBF01A13729}" destId="{24E907EE-0FC5-CD41-BAF5-EE604AA01501}" srcOrd="1" destOrd="0" presId="urn:microsoft.com/office/officeart/2005/8/layout/hierarchy3"/>
    <dgm:cxn modelId="{486C2F52-E41A-A143-8C1D-C40C4B0E52C7}" type="presParOf" srcId="{24E907EE-0FC5-CD41-BAF5-EE604AA01501}" destId="{9AC769C7-A8A9-AA4C-B6E5-062FAEF6E442}" srcOrd="0" destOrd="0" presId="urn:microsoft.com/office/officeart/2005/8/layout/hierarchy3"/>
    <dgm:cxn modelId="{DB4F8D9A-2C0D-2044-9456-C24416E93F3D}" type="presParOf" srcId="{24E907EE-0FC5-CD41-BAF5-EE604AA01501}" destId="{46EE1DB0-5F19-BB40-B866-94240BB1C9A9}" srcOrd="1" destOrd="0" presId="urn:microsoft.com/office/officeart/2005/8/layout/hierarchy3"/>
    <dgm:cxn modelId="{DAD52931-4724-4D45-BAEC-647C652C0C18}" type="presParOf" srcId="{24E907EE-0FC5-CD41-BAF5-EE604AA01501}" destId="{D1ADE4A9-EC3D-2D4F-8CA5-981D22A87616}" srcOrd="2" destOrd="0" presId="urn:microsoft.com/office/officeart/2005/8/layout/hierarchy3"/>
    <dgm:cxn modelId="{FC55C267-3CEC-744B-B397-3D09BE0332DD}" type="presParOf" srcId="{24E907EE-0FC5-CD41-BAF5-EE604AA01501}" destId="{FDFFDE8C-D5FA-8849-B14D-5170B422236E}" srcOrd="3" destOrd="0" presId="urn:microsoft.com/office/officeart/2005/8/layout/hierarchy3"/>
    <dgm:cxn modelId="{1CA99F81-C868-F649-93B5-1CD934C8A351}" type="presParOf" srcId="{EEB60051-BB2C-BF48-BEC7-6254251EC15B}" destId="{B7B75EAE-DCF7-8545-985A-2F6654E4C712}" srcOrd="2" destOrd="0" presId="urn:microsoft.com/office/officeart/2005/8/layout/hierarchy3"/>
    <dgm:cxn modelId="{E724475C-2D8F-194F-9E2E-199C02D67B8F}" type="presParOf" srcId="{B7B75EAE-DCF7-8545-985A-2F6654E4C712}" destId="{DCED5BA9-2B32-F147-9729-B0F91B722A15}" srcOrd="0" destOrd="0" presId="urn:microsoft.com/office/officeart/2005/8/layout/hierarchy3"/>
    <dgm:cxn modelId="{FD9D965C-81B1-D44A-8F45-570A9560DA20}" type="presParOf" srcId="{DCED5BA9-2B32-F147-9729-B0F91B722A15}" destId="{5FDFE8D0-5781-974A-8460-8B54FBA5AE33}" srcOrd="0" destOrd="0" presId="urn:microsoft.com/office/officeart/2005/8/layout/hierarchy3"/>
    <dgm:cxn modelId="{FE26A82C-30A5-0C43-8163-7D182A145D45}" type="presParOf" srcId="{DCED5BA9-2B32-F147-9729-B0F91B722A15}" destId="{3F38C857-DB35-A84A-B1C4-2665B8F82CA4}" srcOrd="1" destOrd="0" presId="urn:microsoft.com/office/officeart/2005/8/layout/hierarchy3"/>
    <dgm:cxn modelId="{52B003D4-C47A-E04D-8417-BBD72C4B239F}" type="presParOf" srcId="{B7B75EAE-DCF7-8545-985A-2F6654E4C712}" destId="{61CD5520-3E13-F440-96BC-3DE33AE4DF02}" srcOrd="1" destOrd="0" presId="urn:microsoft.com/office/officeart/2005/8/layout/hierarchy3"/>
    <dgm:cxn modelId="{C92DA1FB-3724-D64A-A5AB-6E25FA1CAE1C}" type="presParOf" srcId="{61CD5520-3E13-F440-96BC-3DE33AE4DF02}" destId="{DB07105C-074F-074A-899C-75EA4383A11D}" srcOrd="0" destOrd="0" presId="urn:microsoft.com/office/officeart/2005/8/layout/hierarchy3"/>
    <dgm:cxn modelId="{B8818972-B69F-164D-9468-B952DA2B5643}" type="presParOf" srcId="{61CD5520-3E13-F440-96BC-3DE33AE4DF02}" destId="{C5D64AD0-8277-0246-B1F8-F21A8873ACA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7F614A-584F-4F4E-8C00-28FBAD0D6CC8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0FD400-BF14-684E-9590-38C3BA9FE4CB}">
      <dgm:prSet phldrT="[Text]"/>
      <dgm:spPr/>
      <dgm:t>
        <a:bodyPr/>
        <a:lstStyle/>
        <a:p>
          <a:r>
            <a:rPr lang="en-US" dirty="0">
              <a:latin typeface="Roboto Mono" pitchFamily="2" charset="0"/>
              <a:ea typeface="Roboto Mono" pitchFamily="2" charset="0"/>
            </a:rPr>
            <a:t>Project 1</a:t>
          </a:r>
        </a:p>
      </dgm:t>
    </dgm:pt>
    <dgm:pt modelId="{B0BEBC26-49D4-C745-B74F-73863C70A55C}" type="parTrans" cxnId="{C2985230-8D87-124D-9E56-AB7087AC698A}">
      <dgm:prSet/>
      <dgm:spPr/>
      <dgm:t>
        <a:bodyPr/>
        <a:lstStyle/>
        <a:p>
          <a:endParaRPr lang="en-US"/>
        </a:p>
      </dgm:t>
    </dgm:pt>
    <dgm:pt modelId="{B535037C-FFB6-5047-A175-49F94750CC91}" type="sibTrans" cxnId="{C2985230-8D87-124D-9E56-AB7087AC698A}">
      <dgm:prSet/>
      <dgm:spPr/>
      <dgm:t>
        <a:bodyPr/>
        <a:lstStyle/>
        <a:p>
          <a:endParaRPr lang="en-US"/>
        </a:p>
      </dgm:t>
    </dgm:pt>
    <dgm:pt modelId="{118F463C-D4B7-2E4C-89AC-4AF00B214ED4}">
      <dgm:prSet phldrT="[Text]"/>
      <dgm:spPr/>
      <dgm:t>
        <a:bodyPr/>
        <a:lstStyle/>
        <a:p>
          <a:r>
            <a:rPr lang="en-US" dirty="0">
              <a:latin typeface="Roboto Mono" pitchFamily="2" charset="0"/>
              <a:ea typeface="Roboto Mono" pitchFamily="2" charset="0"/>
            </a:rPr>
            <a:t>Python 3.9</a:t>
          </a:r>
        </a:p>
      </dgm:t>
    </dgm:pt>
    <dgm:pt modelId="{F6901B5A-CF61-7746-8745-FD98C7CD3645}" type="parTrans" cxnId="{C4D7EBEA-DD45-724E-8D5B-7CF517C9910D}">
      <dgm:prSet/>
      <dgm:spPr/>
      <dgm:t>
        <a:bodyPr/>
        <a:lstStyle/>
        <a:p>
          <a:endParaRPr lang="en-US"/>
        </a:p>
      </dgm:t>
    </dgm:pt>
    <dgm:pt modelId="{C95505B9-1BC9-BA43-809E-FA4B17630A83}" type="sibTrans" cxnId="{C4D7EBEA-DD45-724E-8D5B-7CF517C9910D}">
      <dgm:prSet/>
      <dgm:spPr/>
      <dgm:t>
        <a:bodyPr/>
        <a:lstStyle/>
        <a:p>
          <a:endParaRPr lang="en-US"/>
        </a:p>
      </dgm:t>
    </dgm:pt>
    <dgm:pt modelId="{A3D91DCC-4312-8A40-8E48-6E272E266D20}">
      <dgm:prSet phldrT="[Text]"/>
      <dgm:spPr/>
      <dgm:t>
        <a:bodyPr/>
        <a:lstStyle/>
        <a:p>
          <a:r>
            <a:rPr lang="en-US" dirty="0">
              <a:latin typeface="Roboto Mono" pitchFamily="2" charset="0"/>
              <a:ea typeface="Roboto Mono" pitchFamily="2" charset="0"/>
            </a:rPr>
            <a:t>NumPy 1.26</a:t>
          </a:r>
        </a:p>
      </dgm:t>
    </dgm:pt>
    <dgm:pt modelId="{F94CC5C1-A5A5-DB41-A1AC-C039770C38F0}" type="parTrans" cxnId="{75D74847-C3B7-F74A-BF25-44DFDDCBA30C}">
      <dgm:prSet/>
      <dgm:spPr/>
      <dgm:t>
        <a:bodyPr/>
        <a:lstStyle/>
        <a:p>
          <a:endParaRPr lang="en-US"/>
        </a:p>
      </dgm:t>
    </dgm:pt>
    <dgm:pt modelId="{8139D8E3-C9A1-714C-842F-3B8BDA6A3136}" type="sibTrans" cxnId="{75D74847-C3B7-F74A-BF25-44DFDDCBA30C}">
      <dgm:prSet/>
      <dgm:spPr/>
      <dgm:t>
        <a:bodyPr/>
        <a:lstStyle/>
        <a:p>
          <a:endParaRPr lang="en-US"/>
        </a:p>
      </dgm:t>
    </dgm:pt>
    <dgm:pt modelId="{B1813DA7-7528-5246-BB00-9A0A9C01E2FB}">
      <dgm:prSet phldrT="[Text]"/>
      <dgm:spPr/>
      <dgm:t>
        <a:bodyPr/>
        <a:lstStyle/>
        <a:p>
          <a:r>
            <a:rPr lang="en-US" dirty="0">
              <a:latin typeface="Roboto Mono" pitchFamily="2" charset="0"/>
              <a:ea typeface="Roboto Mono" pitchFamily="2" charset="0"/>
            </a:rPr>
            <a:t>Project 2</a:t>
          </a:r>
        </a:p>
      </dgm:t>
    </dgm:pt>
    <dgm:pt modelId="{FB918790-B0D3-6A4B-B4F2-51D450C35205}" type="parTrans" cxnId="{591F8419-A30D-A14F-8AAA-A82339F76B1F}">
      <dgm:prSet/>
      <dgm:spPr/>
      <dgm:t>
        <a:bodyPr/>
        <a:lstStyle/>
        <a:p>
          <a:endParaRPr lang="en-US"/>
        </a:p>
      </dgm:t>
    </dgm:pt>
    <dgm:pt modelId="{10652081-CD96-FC40-8C7D-E295374398D6}" type="sibTrans" cxnId="{591F8419-A30D-A14F-8AAA-A82339F76B1F}">
      <dgm:prSet/>
      <dgm:spPr/>
      <dgm:t>
        <a:bodyPr/>
        <a:lstStyle/>
        <a:p>
          <a:endParaRPr lang="en-US"/>
        </a:p>
      </dgm:t>
    </dgm:pt>
    <dgm:pt modelId="{8372E931-5E26-7E4C-9514-8F42C91BC368}">
      <dgm:prSet phldrT="[Text]"/>
      <dgm:spPr/>
      <dgm:t>
        <a:bodyPr/>
        <a:lstStyle/>
        <a:p>
          <a:pPr rtl="0"/>
          <a:r>
            <a:rPr lang="en-US" dirty="0">
              <a:latin typeface="Roboto Mono" pitchFamily="2" charset="0"/>
              <a:ea typeface="Roboto Mono" pitchFamily="2" charset="0"/>
            </a:rPr>
            <a:t>Python 3.11</a:t>
          </a:r>
        </a:p>
      </dgm:t>
    </dgm:pt>
    <dgm:pt modelId="{58101BD4-7368-F049-AAE3-27DFDFF4FC04}" type="parTrans" cxnId="{0599DF02-BE68-6744-80AA-A7356552B0D1}">
      <dgm:prSet/>
      <dgm:spPr/>
      <dgm:t>
        <a:bodyPr/>
        <a:lstStyle/>
        <a:p>
          <a:endParaRPr lang="en-US"/>
        </a:p>
      </dgm:t>
    </dgm:pt>
    <dgm:pt modelId="{8987DD19-B2AD-B446-B7C6-44D4570C93E1}" type="sibTrans" cxnId="{0599DF02-BE68-6744-80AA-A7356552B0D1}">
      <dgm:prSet/>
      <dgm:spPr/>
      <dgm:t>
        <a:bodyPr/>
        <a:lstStyle/>
        <a:p>
          <a:endParaRPr lang="en-US"/>
        </a:p>
      </dgm:t>
    </dgm:pt>
    <dgm:pt modelId="{4B3D2DDE-0847-024A-B0E4-EFEC323E64D5}">
      <dgm:prSet phldrT="[Text]"/>
      <dgm:spPr/>
      <dgm:t>
        <a:bodyPr/>
        <a:lstStyle/>
        <a:p>
          <a:r>
            <a:rPr lang="en-US" dirty="0">
              <a:latin typeface="Roboto Mono" pitchFamily="2" charset="0"/>
              <a:ea typeface="Roboto Mono" pitchFamily="2" charset="0"/>
            </a:rPr>
            <a:t>NumPy 2.0</a:t>
          </a:r>
        </a:p>
      </dgm:t>
    </dgm:pt>
    <dgm:pt modelId="{094FE45C-B5E2-FE44-8284-86FB78DF44A5}" type="parTrans" cxnId="{3D529B75-CDC9-3B4D-BE3A-3C269457C122}">
      <dgm:prSet/>
      <dgm:spPr/>
      <dgm:t>
        <a:bodyPr/>
        <a:lstStyle/>
        <a:p>
          <a:endParaRPr lang="en-US"/>
        </a:p>
      </dgm:t>
    </dgm:pt>
    <dgm:pt modelId="{4BC6E512-E043-9F4B-B1E0-585091125273}" type="sibTrans" cxnId="{3D529B75-CDC9-3B4D-BE3A-3C269457C122}">
      <dgm:prSet/>
      <dgm:spPr/>
      <dgm:t>
        <a:bodyPr/>
        <a:lstStyle/>
        <a:p>
          <a:endParaRPr lang="en-US"/>
        </a:p>
      </dgm:t>
    </dgm:pt>
    <dgm:pt modelId="{07B4C968-0DE4-F346-A53E-289A9127951D}">
      <dgm:prSet phldrT="[Text]"/>
      <dgm:spPr/>
      <dgm:t>
        <a:bodyPr/>
        <a:lstStyle/>
        <a:p>
          <a:r>
            <a:rPr lang="en-US" dirty="0">
              <a:latin typeface="Roboto Mono" pitchFamily="2" charset="0"/>
              <a:ea typeface="Roboto Mono" pitchFamily="2" charset="0"/>
            </a:rPr>
            <a:t>Project 3</a:t>
          </a:r>
        </a:p>
      </dgm:t>
    </dgm:pt>
    <dgm:pt modelId="{4F611CDE-F90E-DF4B-9C98-8397D17C5A92}" type="parTrans" cxnId="{1758D5CD-7EED-8A4D-99EA-B695CB4B3DD8}">
      <dgm:prSet/>
      <dgm:spPr/>
      <dgm:t>
        <a:bodyPr/>
        <a:lstStyle/>
        <a:p>
          <a:endParaRPr lang="en-US"/>
        </a:p>
      </dgm:t>
    </dgm:pt>
    <dgm:pt modelId="{2F694DCF-6A86-1746-A08A-004C7416BB8D}" type="sibTrans" cxnId="{1758D5CD-7EED-8A4D-99EA-B695CB4B3DD8}">
      <dgm:prSet/>
      <dgm:spPr/>
      <dgm:t>
        <a:bodyPr/>
        <a:lstStyle/>
        <a:p>
          <a:endParaRPr lang="en-US"/>
        </a:p>
      </dgm:t>
    </dgm:pt>
    <dgm:pt modelId="{F3202E24-730E-8B49-AA1C-22B2BDB2B2DE}">
      <dgm:prSet phldrT="[Text]"/>
      <dgm:spPr/>
      <dgm:t>
        <a:bodyPr/>
        <a:lstStyle/>
        <a:p>
          <a:pPr rtl="0"/>
          <a:r>
            <a:rPr lang="en-US" dirty="0">
              <a:latin typeface="Roboto Mono" pitchFamily="2" charset="0"/>
              <a:ea typeface="Roboto Mono" pitchFamily="2" charset="0"/>
            </a:rPr>
            <a:t>Python 3.8</a:t>
          </a:r>
        </a:p>
      </dgm:t>
    </dgm:pt>
    <dgm:pt modelId="{635FB386-5FA0-2841-B840-C62CC5D52ED5}" type="parTrans" cxnId="{594DD357-1F02-C947-8F29-EAC20C83060B}">
      <dgm:prSet/>
      <dgm:spPr/>
      <dgm:t>
        <a:bodyPr/>
        <a:lstStyle/>
        <a:p>
          <a:endParaRPr lang="en-US"/>
        </a:p>
      </dgm:t>
    </dgm:pt>
    <dgm:pt modelId="{45A80B27-ABF2-D141-BA8B-7331E448177B}" type="sibTrans" cxnId="{594DD357-1F02-C947-8F29-EAC20C83060B}">
      <dgm:prSet/>
      <dgm:spPr/>
      <dgm:t>
        <a:bodyPr/>
        <a:lstStyle/>
        <a:p>
          <a:endParaRPr lang="en-US"/>
        </a:p>
      </dgm:t>
    </dgm:pt>
    <dgm:pt modelId="{DFE4A7E9-B9AD-6446-8755-CEE8FC754E93}">
      <dgm:prSet phldrT="[Text]"/>
      <dgm:spPr/>
      <dgm:t>
        <a:bodyPr/>
        <a:lstStyle/>
        <a:p>
          <a:pPr rtl="0"/>
          <a:r>
            <a:rPr lang="en-US" dirty="0">
              <a:latin typeface="Roboto Mono" pitchFamily="2" charset="0"/>
              <a:ea typeface="Roboto Mono" pitchFamily="2" charset="0"/>
            </a:rPr>
            <a:t>scikit-image 0.21</a:t>
          </a:r>
        </a:p>
      </dgm:t>
    </dgm:pt>
    <dgm:pt modelId="{D984A18E-8A40-AE40-BB5F-736F35A900E7}" type="parTrans" cxnId="{5E32D52F-AE0E-7D42-82A4-FBF1F9A2A447}">
      <dgm:prSet/>
      <dgm:spPr/>
      <dgm:t>
        <a:bodyPr/>
        <a:lstStyle/>
        <a:p>
          <a:endParaRPr lang="en-US"/>
        </a:p>
      </dgm:t>
    </dgm:pt>
    <dgm:pt modelId="{EE626AE5-F120-D640-9303-D9522A82D832}" type="sibTrans" cxnId="{5E32D52F-AE0E-7D42-82A4-FBF1F9A2A447}">
      <dgm:prSet/>
      <dgm:spPr/>
      <dgm:t>
        <a:bodyPr/>
        <a:lstStyle/>
        <a:p>
          <a:endParaRPr lang="en-US"/>
        </a:p>
      </dgm:t>
    </dgm:pt>
    <dgm:pt modelId="{0F8C4A51-BDE6-CA4A-AD97-44FC331D383A}">
      <dgm:prSet phldrT="[Text]"/>
      <dgm:spPr/>
      <dgm:t>
        <a:bodyPr/>
        <a:lstStyle/>
        <a:p>
          <a:r>
            <a:rPr lang="en-US" dirty="0">
              <a:latin typeface="Roboto Mono" pitchFamily="2" charset="0"/>
              <a:ea typeface="Roboto Mono" pitchFamily="2" charset="0"/>
            </a:rPr>
            <a:t>SciPy 1.12</a:t>
          </a:r>
        </a:p>
      </dgm:t>
    </dgm:pt>
    <dgm:pt modelId="{86BA8EFE-2D0D-2540-BE3F-9C4C7C121858}" type="parTrans" cxnId="{C2A4D2B0-F510-7445-9F99-E982280A66B3}">
      <dgm:prSet/>
      <dgm:spPr/>
      <dgm:t>
        <a:bodyPr/>
        <a:lstStyle/>
        <a:p>
          <a:endParaRPr lang="en-US"/>
        </a:p>
      </dgm:t>
    </dgm:pt>
    <dgm:pt modelId="{D1904EEE-734C-8E42-98C8-086441BDA43C}" type="sibTrans" cxnId="{C2A4D2B0-F510-7445-9F99-E982280A66B3}">
      <dgm:prSet/>
      <dgm:spPr/>
      <dgm:t>
        <a:bodyPr/>
        <a:lstStyle/>
        <a:p>
          <a:endParaRPr lang="en-US"/>
        </a:p>
      </dgm:t>
    </dgm:pt>
    <dgm:pt modelId="{DF959DE2-A9A5-CB45-910A-2123B3852E7E}">
      <dgm:prSet phldrT="[Text]"/>
      <dgm:spPr/>
      <dgm:t>
        <a:bodyPr/>
        <a:lstStyle/>
        <a:p>
          <a:r>
            <a:rPr lang="en-US" dirty="0">
              <a:latin typeface="Roboto Mono" pitchFamily="2" charset="0"/>
              <a:ea typeface="Roboto Mono" pitchFamily="2" charset="0"/>
            </a:rPr>
            <a:t>Matplotlib 3.6</a:t>
          </a:r>
        </a:p>
      </dgm:t>
    </dgm:pt>
    <dgm:pt modelId="{F5F8CBB2-7333-CE4E-93F3-2CF597951715}" type="parTrans" cxnId="{16454049-1FD6-A245-B842-14CE6B08A750}">
      <dgm:prSet/>
      <dgm:spPr/>
      <dgm:t>
        <a:bodyPr/>
        <a:lstStyle/>
        <a:p>
          <a:endParaRPr lang="en-US"/>
        </a:p>
      </dgm:t>
    </dgm:pt>
    <dgm:pt modelId="{6F4871FD-2537-5E46-9E2D-CDE8BAA8D0D6}" type="sibTrans" cxnId="{16454049-1FD6-A245-B842-14CE6B08A750}">
      <dgm:prSet/>
      <dgm:spPr/>
      <dgm:t>
        <a:bodyPr/>
        <a:lstStyle/>
        <a:p>
          <a:endParaRPr lang="en-US"/>
        </a:p>
      </dgm:t>
    </dgm:pt>
    <dgm:pt modelId="{39D753BE-62B6-4243-9205-32872C046688}">
      <dgm:prSet phldrT="[Text]"/>
      <dgm:spPr/>
      <dgm:t>
        <a:bodyPr/>
        <a:lstStyle/>
        <a:p>
          <a:r>
            <a:rPr lang="en-US" dirty="0">
              <a:latin typeface="Roboto Mono" pitchFamily="2" charset="0"/>
              <a:ea typeface="Roboto Mono" pitchFamily="2" charset="0"/>
            </a:rPr>
            <a:t>scikit-learn 1.2</a:t>
          </a:r>
        </a:p>
      </dgm:t>
    </dgm:pt>
    <dgm:pt modelId="{A7A55C65-8B55-BF40-AB27-F1956B0B2240}" type="parTrans" cxnId="{AC34ADD7-59D7-2F41-84BE-3E634F36186E}">
      <dgm:prSet/>
      <dgm:spPr/>
      <dgm:t>
        <a:bodyPr/>
        <a:lstStyle/>
        <a:p>
          <a:endParaRPr lang="en-US"/>
        </a:p>
      </dgm:t>
    </dgm:pt>
    <dgm:pt modelId="{5E111F7E-5113-8546-96AB-D7C748455237}" type="sibTrans" cxnId="{AC34ADD7-59D7-2F41-84BE-3E634F36186E}">
      <dgm:prSet/>
      <dgm:spPr/>
      <dgm:t>
        <a:bodyPr/>
        <a:lstStyle/>
        <a:p>
          <a:endParaRPr lang="en-US"/>
        </a:p>
      </dgm:t>
    </dgm:pt>
    <dgm:pt modelId="{8EF5E5BE-4578-064E-98C3-23A82EDF2549}">
      <dgm:prSet phldrT="[Text]"/>
      <dgm:spPr/>
      <dgm:t>
        <a:bodyPr/>
        <a:lstStyle/>
        <a:p>
          <a:pPr rtl="0"/>
          <a:r>
            <a:rPr lang="en-US" dirty="0">
              <a:latin typeface="Roboto Mono" pitchFamily="2" charset="0"/>
              <a:ea typeface="Roboto Mono" pitchFamily="2" charset="0"/>
            </a:rPr>
            <a:t>Matplotlib 3.3</a:t>
          </a:r>
        </a:p>
      </dgm:t>
    </dgm:pt>
    <dgm:pt modelId="{BE7C23A7-08DF-334A-9484-D3C74D468935}" type="parTrans" cxnId="{A4D44E2B-C9DF-C346-AAD8-6BC741989100}">
      <dgm:prSet/>
      <dgm:spPr/>
      <dgm:t>
        <a:bodyPr/>
        <a:lstStyle/>
        <a:p>
          <a:endParaRPr lang="en-US"/>
        </a:p>
      </dgm:t>
    </dgm:pt>
    <dgm:pt modelId="{1A632667-7C1D-8F49-9643-92B51CEB5EBA}" type="sibTrans" cxnId="{A4D44E2B-C9DF-C346-AAD8-6BC741989100}">
      <dgm:prSet/>
      <dgm:spPr/>
      <dgm:t>
        <a:bodyPr/>
        <a:lstStyle/>
        <a:p>
          <a:endParaRPr lang="en-US"/>
        </a:p>
      </dgm:t>
    </dgm:pt>
    <dgm:pt modelId="{6414C29E-B6E1-C648-9C7E-FC554E9D7633}">
      <dgm:prSet phldrT="[Text]"/>
      <dgm:spPr/>
      <dgm:t>
        <a:bodyPr/>
        <a:lstStyle/>
        <a:p>
          <a:pPr rtl="0"/>
          <a:r>
            <a:rPr lang="en-US" dirty="0">
              <a:latin typeface="Roboto Mono" pitchFamily="2" charset="0"/>
              <a:ea typeface="Roboto Mono" pitchFamily="2" charset="0"/>
            </a:rPr>
            <a:t>PyQt5 5.15.5</a:t>
          </a:r>
        </a:p>
      </dgm:t>
    </dgm:pt>
    <dgm:pt modelId="{8E7D76B6-A7C1-9E42-87D5-70F34622776B}" type="parTrans" cxnId="{117E81FF-BE48-6F40-A65E-096610B7AF3B}">
      <dgm:prSet/>
      <dgm:spPr/>
      <dgm:t>
        <a:bodyPr/>
        <a:lstStyle/>
        <a:p>
          <a:endParaRPr lang="en-US"/>
        </a:p>
      </dgm:t>
    </dgm:pt>
    <dgm:pt modelId="{76FB889A-12F1-CB43-A45E-4C665AC6E091}" type="sibTrans" cxnId="{117E81FF-BE48-6F40-A65E-096610B7AF3B}">
      <dgm:prSet/>
      <dgm:spPr/>
      <dgm:t>
        <a:bodyPr/>
        <a:lstStyle/>
        <a:p>
          <a:endParaRPr lang="en-US"/>
        </a:p>
      </dgm:t>
    </dgm:pt>
    <dgm:pt modelId="{D0498172-8C2C-7546-98F1-1F7C8FB1E5C8}" type="pres">
      <dgm:prSet presAssocID="{357F614A-584F-4F4E-8C00-28FBAD0D6CC8}" presName="theList" presStyleCnt="0">
        <dgm:presLayoutVars>
          <dgm:dir/>
          <dgm:animLvl val="lvl"/>
          <dgm:resizeHandles val="exact"/>
        </dgm:presLayoutVars>
      </dgm:prSet>
      <dgm:spPr/>
    </dgm:pt>
    <dgm:pt modelId="{90EA7952-434C-694D-9B22-025D0A3A6A5D}" type="pres">
      <dgm:prSet presAssocID="{200FD400-BF14-684E-9590-38C3BA9FE4CB}" presName="compNode" presStyleCnt="0"/>
      <dgm:spPr/>
    </dgm:pt>
    <dgm:pt modelId="{BAD22BF5-97A2-484B-84A7-B37BFD4893A6}" type="pres">
      <dgm:prSet presAssocID="{200FD400-BF14-684E-9590-38C3BA9FE4CB}" presName="aNode" presStyleLbl="bgShp" presStyleIdx="0" presStyleCnt="3"/>
      <dgm:spPr/>
    </dgm:pt>
    <dgm:pt modelId="{3BEA7AF3-5A43-BC4E-99BB-BCC850F70A83}" type="pres">
      <dgm:prSet presAssocID="{200FD400-BF14-684E-9590-38C3BA9FE4CB}" presName="textNode" presStyleLbl="bgShp" presStyleIdx="0" presStyleCnt="3"/>
      <dgm:spPr/>
    </dgm:pt>
    <dgm:pt modelId="{193831A6-E351-354B-8662-AA0F94010473}" type="pres">
      <dgm:prSet presAssocID="{200FD400-BF14-684E-9590-38C3BA9FE4CB}" presName="compChildNode" presStyleCnt="0"/>
      <dgm:spPr/>
    </dgm:pt>
    <dgm:pt modelId="{FB29068A-F2CF-B649-BE20-260494E63B96}" type="pres">
      <dgm:prSet presAssocID="{200FD400-BF14-684E-9590-38C3BA9FE4CB}" presName="theInnerList" presStyleCnt="0"/>
      <dgm:spPr/>
    </dgm:pt>
    <dgm:pt modelId="{1E88538E-B042-5B4E-BAEB-8BE583C7EED1}" type="pres">
      <dgm:prSet presAssocID="{118F463C-D4B7-2E4C-89AC-4AF00B214ED4}" presName="childNode" presStyleLbl="node1" presStyleIdx="0" presStyleCnt="11">
        <dgm:presLayoutVars>
          <dgm:bulletEnabled val="1"/>
        </dgm:presLayoutVars>
      </dgm:prSet>
      <dgm:spPr/>
    </dgm:pt>
    <dgm:pt modelId="{DC178F11-06A2-F547-83BF-86B97556BFFE}" type="pres">
      <dgm:prSet presAssocID="{118F463C-D4B7-2E4C-89AC-4AF00B214ED4}" presName="aSpace2" presStyleCnt="0"/>
      <dgm:spPr/>
    </dgm:pt>
    <dgm:pt modelId="{84135B49-5DA0-1142-9BBB-3175E43EDDEE}" type="pres">
      <dgm:prSet presAssocID="{A3D91DCC-4312-8A40-8E48-6E272E266D20}" presName="childNode" presStyleLbl="node1" presStyleIdx="1" presStyleCnt="11">
        <dgm:presLayoutVars>
          <dgm:bulletEnabled val="1"/>
        </dgm:presLayoutVars>
      </dgm:prSet>
      <dgm:spPr/>
    </dgm:pt>
    <dgm:pt modelId="{4308FBD1-6B82-FE46-A9AA-0BBD2EE7E679}" type="pres">
      <dgm:prSet presAssocID="{A3D91DCC-4312-8A40-8E48-6E272E266D20}" presName="aSpace2" presStyleCnt="0"/>
      <dgm:spPr/>
    </dgm:pt>
    <dgm:pt modelId="{9007E073-6232-B34E-9A0E-7DA8FCD5611F}" type="pres">
      <dgm:prSet presAssocID="{0F8C4A51-BDE6-CA4A-AD97-44FC331D383A}" presName="childNode" presStyleLbl="node1" presStyleIdx="2" presStyleCnt="11">
        <dgm:presLayoutVars>
          <dgm:bulletEnabled val="1"/>
        </dgm:presLayoutVars>
      </dgm:prSet>
      <dgm:spPr/>
    </dgm:pt>
    <dgm:pt modelId="{5B930B65-3C93-A347-8616-BF3959E52E9D}" type="pres">
      <dgm:prSet presAssocID="{0F8C4A51-BDE6-CA4A-AD97-44FC331D383A}" presName="aSpace2" presStyleCnt="0"/>
      <dgm:spPr/>
    </dgm:pt>
    <dgm:pt modelId="{35B55D37-FB60-914D-AF74-557F93FCFFAE}" type="pres">
      <dgm:prSet presAssocID="{DF959DE2-A9A5-CB45-910A-2123B3852E7E}" presName="childNode" presStyleLbl="node1" presStyleIdx="3" presStyleCnt="11">
        <dgm:presLayoutVars>
          <dgm:bulletEnabled val="1"/>
        </dgm:presLayoutVars>
      </dgm:prSet>
      <dgm:spPr/>
    </dgm:pt>
    <dgm:pt modelId="{78E5F095-1B30-424A-8380-939354961081}" type="pres">
      <dgm:prSet presAssocID="{200FD400-BF14-684E-9590-38C3BA9FE4CB}" presName="aSpace" presStyleCnt="0"/>
      <dgm:spPr/>
    </dgm:pt>
    <dgm:pt modelId="{1FEA74BC-2B59-234F-A8D7-E19FE2B06617}" type="pres">
      <dgm:prSet presAssocID="{B1813DA7-7528-5246-BB00-9A0A9C01E2FB}" presName="compNode" presStyleCnt="0"/>
      <dgm:spPr/>
    </dgm:pt>
    <dgm:pt modelId="{29148F7C-9040-7D49-B4F7-0645033800DF}" type="pres">
      <dgm:prSet presAssocID="{B1813DA7-7528-5246-BB00-9A0A9C01E2FB}" presName="aNode" presStyleLbl="bgShp" presStyleIdx="1" presStyleCnt="3"/>
      <dgm:spPr/>
    </dgm:pt>
    <dgm:pt modelId="{0B6AC8D2-A0CF-DF47-A322-DA0FD98B1197}" type="pres">
      <dgm:prSet presAssocID="{B1813DA7-7528-5246-BB00-9A0A9C01E2FB}" presName="textNode" presStyleLbl="bgShp" presStyleIdx="1" presStyleCnt="3"/>
      <dgm:spPr/>
    </dgm:pt>
    <dgm:pt modelId="{C3C627E1-47D0-2049-A7FC-69326A405C1C}" type="pres">
      <dgm:prSet presAssocID="{B1813DA7-7528-5246-BB00-9A0A9C01E2FB}" presName="compChildNode" presStyleCnt="0"/>
      <dgm:spPr/>
    </dgm:pt>
    <dgm:pt modelId="{E6E980C4-3D87-DD4C-AB2F-896B7BA4C8E9}" type="pres">
      <dgm:prSet presAssocID="{B1813DA7-7528-5246-BB00-9A0A9C01E2FB}" presName="theInnerList" presStyleCnt="0"/>
      <dgm:spPr/>
    </dgm:pt>
    <dgm:pt modelId="{223FC10A-98EA-804D-9C63-DE6EE54BF790}" type="pres">
      <dgm:prSet presAssocID="{8372E931-5E26-7E4C-9514-8F42C91BC368}" presName="childNode" presStyleLbl="node1" presStyleIdx="4" presStyleCnt="11">
        <dgm:presLayoutVars>
          <dgm:bulletEnabled val="1"/>
        </dgm:presLayoutVars>
      </dgm:prSet>
      <dgm:spPr/>
    </dgm:pt>
    <dgm:pt modelId="{9746C7D3-5C17-A94F-9F9E-74074649D229}" type="pres">
      <dgm:prSet presAssocID="{8372E931-5E26-7E4C-9514-8F42C91BC368}" presName="aSpace2" presStyleCnt="0"/>
      <dgm:spPr/>
    </dgm:pt>
    <dgm:pt modelId="{3022125C-CC44-9D4C-8C90-946867E9DAEE}" type="pres">
      <dgm:prSet presAssocID="{4B3D2DDE-0847-024A-B0E4-EFEC323E64D5}" presName="childNode" presStyleLbl="node1" presStyleIdx="5" presStyleCnt="11">
        <dgm:presLayoutVars>
          <dgm:bulletEnabled val="1"/>
        </dgm:presLayoutVars>
      </dgm:prSet>
      <dgm:spPr/>
    </dgm:pt>
    <dgm:pt modelId="{4C7C6535-F656-A74D-949F-9E60091B432E}" type="pres">
      <dgm:prSet presAssocID="{4B3D2DDE-0847-024A-B0E4-EFEC323E64D5}" presName="aSpace2" presStyleCnt="0"/>
      <dgm:spPr/>
    </dgm:pt>
    <dgm:pt modelId="{70225FA7-8078-C844-91B6-9A1D8B032315}" type="pres">
      <dgm:prSet presAssocID="{39D753BE-62B6-4243-9205-32872C046688}" presName="childNode" presStyleLbl="node1" presStyleIdx="6" presStyleCnt="11">
        <dgm:presLayoutVars>
          <dgm:bulletEnabled val="1"/>
        </dgm:presLayoutVars>
      </dgm:prSet>
      <dgm:spPr/>
    </dgm:pt>
    <dgm:pt modelId="{0BCDF359-00F0-E24A-A6D1-A7F6DFC004D5}" type="pres">
      <dgm:prSet presAssocID="{B1813DA7-7528-5246-BB00-9A0A9C01E2FB}" presName="aSpace" presStyleCnt="0"/>
      <dgm:spPr/>
    </dgm:pt>
    <dgm:pt modelId="{E048B9E5-2645-A847-9D71-C44C5428DA69}" type="pres">
      <dgm:prSet presAssocID="{07B4C968-0DE4-F346-A53E-289A9127951D}" presName="compNode" presStyleCnt="0"/>
      <dgm:spPr/>
    </dgm:pt>
    <dgm:pt modelId="{EAAFED06-E601-9F41-B6F6-F41A39F33E40}" type="pres">
      <dgm:prSet presAssocID="{07B4C968-0DE4-F346-A53E-289A9127951D}" presName="aNode" presStyleLbl="bgShp" presStyleIdx="2" presStyleCnt="3"/>
      <dgm:spPr/>
    </dgm:pt>
    <dgm:pt modelId="{3B40BA01-063C-1945-BA04-63B00EE6E882}" type="pres">
      <dgm:prSet presAssocID="{07B4C968-0DE4-F346-A53E-289A9127951D}" presName="textNode" presStyleLbl="bgShp" presStyleIdx="2" presStyleCnt="3"/>
      <dgm:spPr/>
    </dgm:pt>
    <dgm:pt modelId="{53BB17AA-EA9C-234C-AC98-ECB453AD52B0}" type="pres">
      <dgm:prSet presAssocID="{07B4C968-0DE4-F346-A53E-289A9127951D}" presName="compChildNode" presStyleCnt="0"/>
      <dgm:spPr/>
    </dgm:pt>
    <dgm:pt modelId="{9B6E1AA4-4B00-3647-9CD1-DF52943C964C}" type="pres">
      <dgm:prSet presAssocID="{07B4C968-0DE4-F346-A53E-289A9127951D}" presName="theInnerList" presStyleCnt="0"/>
      <dgm:spPr/>
    </dgm:pt>
    <dgm:pt modelId="{E1986D75-9E18-7D4E-83D9-5875BBD33C62}" type="pres">
      <dgm:prSet presAssocID="{F3202E24-730E-8B49-AA1C-22B2BDB2B2DE}" presName="childNode" presStyleLbl="node1" presStyleIdx="7" presStyleCnt="11">
        <dgm:presLayoutVars>
          <dgm:bulletEnabled val="1"/>
        </dgm:presLayoutVars>
      </dgm:prSet>
      <dgm:spPr/>
    </dgm:pt>
    <dgm:pt modelId="{F772A2F0-5DBC-8140-B2BC-2AFB0309F8F5}" type="pres">
      <dgm:prSet presAssocID="{F3202E24-730E-8B49-AA1C-22B2BDB2B2DE}" presName="aSpace2" presStyleCnt="0"/>
      <dgm:spPr/>
    </dgm:pt>
    <dgm:pt modelId="{219186E7-EF17-5B42-BE0C-AAE0EE14670E}" type="pres">
      <dgm:prSet presAssocID="{DFE4A7E9-B9AD-6446-8755-CEE8FC754E93}" presName="childNode" presStyleLbl="node1" presStyleIdx="8" presStyleCnt="11">
        <dgm:presLayoutVars>
          <dgm:bulletEnabled val="1"/>
        </dgm:presLayoutVars>
      </dgm:prSet>
      <dgm:spPr/>
    </dgm:pt>
    <dgm:pt modelId="{1DF104E8-5EF5-074D-8488-BC9EFC94F1EA}" type="pres">
      <dgm:prSet presAssocID="{DFE4A7E9-B9AD-6446-8755-CEE8FC754E93}" presName="aSpace2" presStyleCnt="0"/>
      <dgm:spPr/>
    </dgm:pt>
    <dgm:pt modelId="{A68BAF2A-737D-DD49-B669-E9D439F63376}" type="pres">
      <dgm:prSet presAssocID="{8EF5E5BE-4578-064E-98C3-23A82EDF2549}" presName="childNode" presStyleLbl="node1" presStyleIdx="9" presStyleCnt="11">
        <dgm:presLayoutVars>
          <dgm:bulletEnabled val="1"/>
        </dgm:presLayoutVars>
      </dgm:prSet>
      <dgm:spPr/>
    </dgm:pt>
    <dgm:pt modelId="{C04F05FB-BD51-B149-AF51-CF514D3356F7}" type="pres">
      <dgm:prSet presAssocID="{8EF5E5BE-4578-064E-98C3-23A82EDF2549}" presName="aSpace2" presStyleCnt="0"/>
      <dgm:spPr/>
    </dgm:pt>
    <dgm:pt modelId="{E0113201-0CC3-EF45-84CD-1B03D1820166}" type="pres">
      <dgm:prSet presAssocID="{6414C29E-B6E1-C648-9C7E-FC554E9D7633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0599DF02-BE68-6744-80AA-A7356552B0D1}" srcId="{B1813DA7-7528-5246-BB00-9A0A9C01E2FB}" destId="{8372E931-5E26-7E4C-9514-8F42C91BC368}" srcOrd="0" destOrd="0" parTransId="{58101BD4-7368-F049-AAE3-27DFDFF4FC04}" sibTransId="{8987DD19-B2AD-B446-B7C6-44D4570C93E1}"/>
    <dgm:cxn modelId="{14762216-A048-DC45-B4C0-9D82BB1D00D3}" type="presOf" srcId="{B1813DA7-7528-5246-BB00-9A0A9C01E2FB}" destId="{0B6AC8D2-A0CF-DF47-A322-DA0FD98B1197}" srcOrd="1" destOrd="0" presId="urn:microsoft.com/office/officeart/2005/8/layout/lProcess2"/>
    <dgm:cxn modelId="{591F8419-A30D-A14F-8AAA-A82339F76B1F}" srcId="{357F614A-584F-4F4E-8C00-28FBAD0D6CC8}" destId="{B1813DA7-7528-5246-BB00-9A0A9C01E2FB}" srcOrd="1" destOrd="0" parTransId="{FB918790-B0D3-6A4B-B4F2-51D450C35205}" sibTransId="{10652081-CD96-FC40-8C7D-E295374398D6}"/>
    <dgm:cxn modelId="{B33C3120-A6CA-744D-9B40-AE6128A95F3A}" type="presOf" srcId="{118F463C-D4B7-2E4C-89AC-4AF00B214ED4}" destId="{1E88538E-B042-5B4E-BAEB-8BE583C7EED1}" srcOrd="0" destOrd="0" presId="urn:microsoft.com/office/officeart/2005/8/layout/lProcess2"/>
    <dgm:cxn modelId="{20A0FA23-00F0-3A4C-B1E7-27C495D727B9}" type="presOf" srcId="{39D753BE-62B6-4243-9205-32872C046688}" destId="{70225FA7-8078-C844-91B6-9A1D8B032315}" srcOrd="0" destOrd="0" presId="urn:microsoft.com/office/officeart/2005/8/layout/lProcess2"/>
    <dgm:cxn modelId="{A4D44E2B-C9DF-C346-AAD8-6BC741989100}" srcId="{07B4C968-0DE4-F346-A53E-289A9127951D}" destId="{8EF5E5BE-4578-064E-98C3-23A82EDF2549}" srcOrd="2" destOrd="0" parTransId="{BE7C23A7-08DF-334A-9484-D3C74D468935}" sibTransId="{1A632667-7C1D-8F49-9643-92B51CEB5EBA}"/>
    <dgm:cxn modelId="{5E32D52F-AE0E-7D42-82A4-FBF1F9A2A447}" srcId="{07B4C968-0DE4-F346-A53E-289A9127951D}" destId="{DFE4A7E9-B9AD-6446-8755-CEE8FC754E93}" srcOrd="1" destOrd="0" parTransId="{D984A18E-8A40-AE40-BB5F-736F35A900E7}" sibTransId="{EE626AE5-F120-D640-9303-D9522A82D832}"/>
    <dgm:cxn modelId="{C2985230-8D87-124D-9E56-AB7087AC698A}" srcId="{357F614A-584F-4F4E-8C00-28FBAD0D6CC8}" destId="{200FD400-BF14-684E-9590-38C3BA9FE4CB}" srcOrd="0" destOrd="0" parTransId="{B0BEBC26-49D4-C745-B74F-73863C70A55C}" sibTransId="{B535037C-FFB6-5047-A175-49F94750CC91}"/>
    <dgm:cxn modelId="{0044CA37-4AD5-E944-A560-B9388C16A509}" type="presOf" srcId="{DFE4A7E9-B9AD-6446-8755-CEE8FC754E93}" destId="{219186E7-EF17-5B42-BE0C-AAE0EE14670E}" srcOrd="0" destOrd="0" presId="urn:microsoft.com/office/officeart/2005/8/layout/lProcess2"/>
    <dgm:cxn modelId="{560D0B41-9E85-994A-840E-3A29258FF743}" type="presOf" srcId="{0F8C4A51-BDE6-CA4A-AD97-44FC331D383A}" destId="{9007E073-6232-B34E-9A0E-7DA8FCD5611F}" srcOrd="0" destOrd="0" presId="urn:microsoft.com/office/officeart/2005/8/layout/lProcess2"/>
    <dgm:cxn modelId="{75D74847-C3B7-F74A-BF25-44DFDDCBA30C}" srcId="{200FD400-BF14-684E-9590-38C3BA9FE4CB}" destId="{A3D91DCC-4312-8A40-8E48-6E272E266D20}" srcOrd="1" destOrd="0" parTransId="{F94CC5C1-A5A5-DB41-A1AC-C039770C38F0}" sibTransId="{8139D8E3-C9A1-714C-842F-3B8BDA6A3136}"/>
    <dgm:cxn modelId="{16454049-1FD6-A245-B842-14CE6B08A750}" srcId="{200FD400-BF14-684E-9590-38C3BA9FE4CB}" destId="{DF959DE2-A9A5-CB45-910A-2123B3852E7E}" srcOrd="3" destOrd="0" parTransId="{F5F8CBB2-7333-CE4E-93F3-2CF597951715}" sibTransId="{6F4871FD-2537-5E46-9E2D-CDE8BAA8D0D6}"/>
    <dgm:cxn modelId="{C1B5EB53-64CD-984D-A268-695712B497E9}" type="presOf" srcId="{F3202E24-730E-8B49-AA1C-22B2BDB2B2DE}" destId="{E1986D75-9E18-7D4E-83D9-5875BBD33C62}" srcOrd="0" destOrd="0" presId="urn:microsoft.com/office/officeart/2005/8/layout/lProcess2"/>
    <dgm:cxn modelId="{594DD357-1F02-C947-8F29-EAC20C83060B}" srcId="{07B4C968-0DE4-F346-A53E-289A9127951D}" destId="{F3202E24-730E-8B49-AA1C-22B2BDB2B2DE}" srcOrd="0" destOrd="0" parTransId="{635FB386-5FA0-2841-B840-C62CC5D52ED5}" sibTransId="{45A80B27-ABF2-D141-BA8B-7331E448177B}"/>
    <dgm:cxn modelId="{A2CD376A-25F0-954A-9506-723D6294DCF6}" type="presOf" srcId="{4B3D2DDE-0847-024A-B0E4-EFEC323E64D5}" destId="{3022125C-CC44-9D4C-8C90-946867E9DAEE}" srcOrd="0" destOrd="0" presId="urn:microsoft.com/office/officeart/2005/8/layout/lProcess2"/>
    <dgm:cxn modelId="{3D529B75-CDC9-3B4D-BE3A-3C269457C122}" srcId="{B1813DA7-7528-5246-BB00-9A0A9C01E2FB}" destId="{4B3D2DDE-0847-024A-B0E4-EFEC323E64D5}" srcOrd="1" destOrd="0" parTransId="{094FE45C-B5E2-FE44-8284-86FB78DF44A5}" sibTransId="{4BC6E512-E043-9F4B-B1E0-585091125273}"/>
    <dgm:cxn modelId="{14D53095-0D05-524E-BC6B-885041992B95}" type="presOf" srcId="{8372E931-5E26-7E4C-9514-8F42C91BC368}" destId="{223FC10A-98EA-804D-9C63-DE6EE54BF790}" srcOrd="0" destOrd="0" presId="urn:microsoft.com/office/officeart/2005/8/layout/lProcess2"/>
    <dgm:cxn modelId="{17A4B9A0-1A9E-0445-81BA-B5D5F977DAD0}" type="presOf" srcId="{07B4C968-0DE4-F346-A53E-289A9127951D}" destId="{EAAFED06-E601-9F41-B6F6-F41A39F33E40}" srcOrd="0" destOrd="0" presId="urn:microsoft.com/office/officeart/2005/8/layout/lProcess2"/>
    <dgm:cxn modelId="{527FF3A0-5222-2546-A5EC-AF6E0C31F615}" type="presOf" srcId="{357F614A-584F-4F4E-8C00-28FBAD0D6CC8}" destId="{D0498172-8C2C-7546-98F1-1F7C8FB1E5C8}" srcOrd="0" destOrd="0" presId="urn:microsoft.com/office/officeart/2005/8/layout/lProcess2"/>
    <dgm:cxn modelId="{18B2A5A4-5D57-264A-9666-80AA009A9D19}" type="presOf" srcId="{200FD400-BF14-684E-9590-38C3BA9FE4CB}" destId="{BAD22BF5-97A2-484B-84A7-B37BFD4893A6}" srcOrd="0" destOrd="0" presId="urn:microsoft.com/office/officeart/2005/8/layout/lProcess2"/>
    <dgm:cxn modelId="{C2A4D2B0-F510-7445-9F99-E982280A66B3}" srcId="{200FD400-BF14-684E-9590-38C3BA9FE4CB}" destId="{0F8C4A51-BDE6-CA4A-AD97-44FC331D383A}" srcOrd="2" destOrd="0" parTransId="{86BA8EFE-2D0D-2540-BE3F-9C4C7C121858}" sibTransId="{D1904EEE-734C-8E42-98C8-086441BDA43C}"/>
    <dgm:cxn modelId="{EE43E2B0-1C2F-CD40-8AE0-3B873DD72BD8}" type="presOf" srcId="{200FD400-BF14-684E-9590-38C3BA9FE4CB}" destId="{3BEA7AF3-5A43-BC4E-99BB-BCC850F70A83}" srcOrd="1" destOrd="0" presId="urn:microsoft.com/office/officeart/2005/8/layout/lProcess2"/>
    <dgm:cxn modelId="{91F81AB9-EDFF-4641-855D-139A2A410EDE}" type="presOf" srcId="{DF959DE2-A9A5-CB45-910A-2123B3852E7E}" destId="{35B55D37-FB60-914D-AF74-557F93FCFFAE}" srcOrd="0" destOrd="0" presId="urn:microsoft.com/office/officeart/2005/8/layout/lProcess2"/>
    <dgm:cxn modelId="{1758D5CD-7EED-8A4D-99EA-B695CB4B3DD8}" srcId="{357F614A-584F-4F4E-8C00-28FBAD0D6CC8}" destId="{07B4C968-0DE4-F346-A53E-289A9127951D}" srcOrd="2" destOrd="0" parTransId="{4F611CDE-F90E-DF4B-9C98-8397D17C5A92}" sibTransId="{2F694DCF-6A86-1746-A08A-004C7416BB8D}"/>
    <dgm:cxn modelId="{AC34ADD7-59D7-2F41-84BE-3E634F36186E}" srcId="{B1813DA7-7528-5246-BB00-9A0A9C01E2FB}" destId="{39D753BE-62B6-4243-9205-32872C046688}" srcOrd="2" destOrd="0" parTransId="{A7A55C65-8B55-BF40-AB27-F1956B0B2240}" sibTransId="{5E111F7E-5113-8546-96AB-D7C748455237}"/>
    <dgm:cxn modelId="{3F2BF5D8-4182-364E-92A2-4477DFB5A0EE}" type="presOf" srcId="{B1813DA7-7528-5246-BB00-9A0A9C01E2FB}" destId="{29148F7C-9040-7D49-B4F7-0645033800DF}" srcOrd="0" destOrd="0" presId="urn:microsoft.com/office/officeart/2005/8/layout/lProcess2"/>
    <dgm:cxn modelId="{C4D7EBEA-DD45-724E-8D5B-7CF517C9910D}" srcId="{200FD400-BF14-684E-9590-38C3BA9FE4CB}" destId="{118F463C-D4B7-2E4C-89AC-4AF00B214ED4}" srcOrd="0" destOrd="0" parTransId="{F6901B5A-CF61-7746-8745-FD98C7CD3645}" sibTransId="{C95505B9-1BC9-BA43-809E-FA4B17630A83}"/>
    <dgm:cxn modelId="{5299DEEE-C67A-2C43-8E7A-2B5A6EDA26F7}" type="presOf" srcId="{07B4C968-0DE4-F346-A53E-289A9127951D}" destId="{3B40BA01-063C-1945-BA04-63B00EE6E882}" srcOrd="1" destOrd="0" presId="urn:microsoft.com/office/officeart/2005/8/layout/lProcess2"/>
    <dgm:cxn modelId="{C0FE09F3-8851-8E43-9FAB-93CF26FB1967}" type="presOf" srcId="{8EF5E5BE-4578-064E-98C3-23A82EDF2549}" destId="{A68BAF2A-737D-DD49-B669-E9D439F63376}" srcOrd="0" destOrd="0" presId="urn:microsoft.com/office/officeart/2005/8/layout/lProcess2"/>
    <dgm:cxn modelId="{23AB0CFA-343A-E945-8C19-4CBBB7EE19FB}" type="presOf" srcId="{A3D91DCC-4312-8A40-8E48-6E272E266D20}" destId="{84135B49-5DA0-1142-9BBB-3175E43EDDEE}" srcOrd="0" destOrd="0" presId="urn:microsoft.com/office/officeart/2005/8/layout/lProcess2"/>
    <dgm:cxn modelId="{7B6E1EFB-2C95-2D44-B42F-4E4EB4FC9E55}" type="presOf" srcId="{6414C29E-B6E1-C648-9C7E-FC554E9D7633}" destId="{E0113201-0CC3-EF45-84CD-1B03D1820166}" srcOrd="0" destOrd="0" presId="urn:microsoft.com/office/officeart/2005/8/layout/lProcess2"/>
    <dgm:cxn modelId="{117E81FF-BE48-6F40-A65E-096610B7AF3B}" srcId="{07B4C968-0DE4-F346-A53E-289A9127951D}" destId="{6414C29E-B6E1-C648-9C7E-FC554E9D7633}" srcOrd="3" destOrd="0" parTransId="{8E7D76B6-A7C1-9E42-87D5-70F34622776B}" sibTransId="{76FB889A-12F1-CB43-A45E-4C665AC6E091}"/>
    <dgm:cxn modelId="{7BB8ACA1-6A15-5B4E-AA2D-A191EB7E356B}" type="presParOf" srcId="{D0498172-8C2C-7546-98F1-1F7C8FB1E5C8}" destId="{90EA7952-434C-694D-9B22-025D0A3A6A5D}" srcOrd="0" destOrd="0" presId="urn:microsoft.com/office/officeart/2005/8/layout/lProcess2"/>
    <dgm:cxn modelId="{144257D5-8281-3344-94F7-46C0440C1B6E}" type="presParOf" srcId="{90EA7952-434C-694D-9B22-025D0A3A6A5D}" destId="{BAD22BF5-97A2-484B-84A7-B37BFD4893A6}" srcOrd="0" destOrd="0" presId="urn:microsoft.com/office/officeart/2005/8/layout/lProcess2"/>
    <dgm:cxn modelId="{0EE69A94-2C7D-E643-B786-B331EAD4335A}" type="presParOf" srcId="{90EA7952-434C-694D-9B22-025D0A3A6A5D}" destId="{3BEA7AF3-5A43-BC4E-99BB-BCC850F70A83}" srcOrd="1" destOrd="0" presId="urn:microsoft.com/office/officeart/2005/8/layout/lProcess2"/>
    <dgm:cxn modelId="{677863FB-385B-CA44-8F42-0E841DB85EA4}" type="presParOf" srcId="{90EA7952-434C-694D-9B22-025D0A3A6A5D}" destId="{193831A6-E351-354B-8662-AA0F94010473}" srcOrd="2" destOrd="0" presId="urn:microsoft.com/office/officeart/2005/8/layout/lProcess2"/>
    <dgm:cxn modelId="{B3A885B8-8AE3-3943-AF85-C6842BC1D31A}" type="presParOf" srcId="{193831A6-E351-354B-8662-AA0F94010473}" destId="{FB29068A-F2CF-B649-BE20-260494E63B96}" srcOrd="0" destOrd="0" presId="urn:microsoft.com/office/officeart/2005/8/layout/lProcess2"/>
    <dgm:cxn modelId="{0F293AD1-39CC-B54F-9F9A-72E966009ACA}" type="presParOf" srcId="{FB29068A-F2CF-B649-BE20-260494E63B96}" destId="{1E88538E-B042-5B4E-BAEB-8BE583C7EED1}" srcOrd="0" destOrd="0" presId="urn:microsoft.com/office/officeart/2005/8/layout/lProcess2"/>
    <dgm:cxn modelId="{69B05704-6B00-5D4D-85AF-10F32E17B05E}" type="presParOf" srcId="{FB29068A-F2CF-B649-BE20-260494E63B96}" destId="{DC178F11-06A2-F547-83BF-86B97556BFFE}" srcOrd="1" destOrd="0" presId="urn:microsoft.com/office/officeart/2005/8/layout/lProcess2"/>
    <dgm:cxn modelId="{DE9187CF-C05E-E04A-9F26-D170C5DC4CBA}" type="presParOf" srcId="{FB29068A-F2CF-B649-BE20-260494E63B96}" destId="{84135B49-5DA0-1142-9BBB-3175E43EDDEE}" srcOrd="2" destOrd="0" presId="urn:microsoft.com/office/officeart/2005/8/layout/lProcess2"/>
    <dgm:cxn modelId="{B3C83EC9-ED36-A34C-8E08-DFC0D7646A7F}" type="presParOf" srcId="{FB29068A-F2CF-B649-BE20-260494E63B96}" destId="{4308FBD1-6B82-FE46-A9AA-0BBD2EE7E679}" srcOrd="3" destOrd="0" presId="urn:microsoft.com/office/officeart/2005/8/layout/lProcess2"/>
    <dgm:cxn modelId="{6602C516-4774-AD42-8A69-73C55F1A164E}" type="presParOf" srcId="{FB29068A-F2CF-B649-BE20-260494E63B96}" destId="{9007E073-6232-B34E-9A0E-7DA8FCD5611F}" srcOrd="4" destOrd="0" presId="urn:microsoft.com/office/officeart/2005/8/layout/lProcess2"/>
    <dgm:cxn modelId="{A50A2442-3F83-094E-B674-A2204408BA3B}" type="presParOf" srcId="{FB29068A-F2CF-B649-BE20-260494E63B96}" destId="{5B930B65-3C93-A347-8616-BF3959E52E9D}" srcOrd="5" destOrd="0" presId="urn:microsoft.com/office/officeart/2005/8/layout/lProcess2"/>
    <dgm:cxn modelId="{56926274-9666-924E-ADB8-93377352A986}" type="presParOf" srcId="{FB29068A-F2CF-B649-BE20-260494E63B96}" destId="{35B55D37-FB60-914D-AF74-557F93FCFFAE}" srcOrd="6" destOrd="0" presId="urn:microsoft.com/office/officeart/2005/8/layout/lProcess2"/>
    <dgm:cxn modelId="{6CC7C059-3700-7C43-8376-420841D82D0B}" type="presParOf" srcId="{D0498172-8C2C-7546-98F1-1F7C8FB1E5C8}" destId="{78E5F095-1B30-424A-8380-939354961081}" srcOrd="1" destOrd="0" presId="urn:microsoft.com/office/officeart/2005/8/layout/lProcess2"/>
    <dgm:cxn modelId="{4DC90F3B-5C65-E34C-BC00-D3151FC33FDB}" type="presParOf" srcId="{D0498172-8C2C-7546-98F1-1F7C8FB1E5C8}" destId="{1FEA74BC-2B59-234F-A8D7-E19FE2B06617}" srcOrd="2" destOrd="0" presId="urn:microsoft.com/office/officeart/2005/8/layout/lProcess2"/>
    <dgm:cxn modelId="{1C5F7D24-A099-7644-BF30-59A9497A62E0}" type="presParOf" srcId="{1FEA74BC-2B59-234F-A8D7-E19FE2B06617}" destId="{29148F7C-9040-7D49-B4F7-0645033800DF}" srcOrd="0" destOrd="0" presId="urn:microsoft.com/office/officeart/2005/8/layout/lProcess2"/>
    <dgm:cxn modelId="{97F003B4-F9F6-C04A-8E50-7C266800A93A}" type="presParOf" srcId="{1FEA74BC-2B59-234F-A8D7-E19FE2B06617}" destId="{0B6AC8D2-A0CF-DF47-A322-DA0FD98B1197}" srcOrd="1" destOrd="0" presId="urn:microsoft.com/office/officeart/2005/8/layout/lProcess2"/>
    <dgm:cxn modelId="{56F86E78-6C32-8840-8C75-828DAF49E8B6}" type="presParOf" srcId="{1FEA74BC-2B59-234F-A8D7-E19FE2B06617}" destId="{C3C627E1-47D0-2049-A7FC-69326A405C1C}" srcOrd="2" destOrd="0" presId="urn:microsoft.com/office/officeart/2005/8/layout/lProcess2"/>
    <dgm:cxn modelId="{79781CE0-928E-4640-869D-D61A8AB8F5C1}" type="presParOf" srcId="{C3C627E1-47D0-2049-A7FC-69326A405C1C}" destId="{E6E980C4-3D87-DD4C-AB2F-896B7BA4C8E9}" srcOrd="0" destOrd="0" presId="urn:microsoft.com/office/officeart/2005/8/layout/lProcess2"/>
    <dgm:cxn modelId="{7F85A2C2-D72C-C84A-B531-9ADC8C216BEC}" type="presParOf" srcId="{E6E980C4-3D87-DD4C-AB2F-896B7BA4C8E9}" destId="{223FC10A-98EA-804D-9C63-DE6EE54BF790}" srcOrd="0" destOrd="0" presId="urn:microsoft.com/office/officeart/2005/8/layout/lProcess2"/>
    <dgm:cxn modelId="{E46113EA-286F-D844-BECA-848962EB86AB}" type="presParOf" srcId="{E6E980C4-3D87-DD4C-AB2F-896B7BA4C8E9}" destId="{9746C7D3-5C17-A94F-9F9E-74074649D229}" srcOrd="1" destOrd="0" presId="urn:microsoft.com/office/officeart/2005/8/layout/lProcess2"/>
    <dgm:cxn modelId="{A23CF29D-08A3-E744-B2B9-C73437196453}" type="presParOf" srcId="{E6E980C4-3D87-DD4C-AB2F-896B7BA4C8E9}" destId="{3022125C-CC44-9D4C-8C90-946867E9DAEE}" srcOrd="2" destOrd="0" presId="urn:microsoft.com/office/officeart/2005/8/layout/lProcess2"/>
    <dgm:cxn modelId="{4ECB53A8-D629-5D48-B457-39E5F57B9901}" type="presParOf" srcId="{E6E980C4-3D87-DD4C-AB2F-896B7BA4C8E9}" destId="{4C7C6535-F656-A74D-949F-9E60091B432E}" srcOrd="3" destOrd="0" presId="urn:microsoft.com/office/officeart/2005/8/layout/lProcess2"/>
    <dgm:cxn modelId="{46A30E8E-4DA7-2F45-B439-EA140CFCE51D}" type="presParOf" srcId="{E6E980C4-3D87-DD4C-AB2F-896B7BA4C8E9}" destId="{70225FA7-8078-C844-91B6-9A1D8B032315}" srcOrd="4" destOrd="0" presId="urn:microsoft.com/office/officeart/2005/8/layout/lProcess2"/>
    <dgm:cxn modelId="{A8FA042B-81E4-C44B-94FC-68510A229BEE}" type="presParOf" srcId="{D0498172-8C2C-7546-98F1-1F7C8FB1E5C8}" destId="{0BCDF359-00F0-E24A-A6D1-A7F6DFC004D5}" srcOrd="3" destOrd="0" presId="urn:microsoft.com/office/officeart/2005/8/layout/lProcess2"/>
    <dgm:cxn modelId="{092047E5-F316-2D49-AC34-D99D6A6A33C3}" type="presParOf" srcId="{D0498172-8C2C-7546-98F1-1F7C8FB1E5C8}" destId="{E048B9E5-2645-A847-9D71-C44C5428DA69}" srcOrd="4" destOrd="0" presId="urn:microsoft.com/office/officeart/2005/8/layout/lProcess2"/>
    <dgm:cxn modelId="{BFB8A3E9-5710-B047-913D-A8224D726533}" type="presParOf" srcId="{E048B9E5-2645-A847-9D71-C44C5428DA69}" destId="{EAAFED06-E601-9F41-B6F6-F41A39F33E40}" srcOrd="0" destOrd="0" presId="urn:microsoft.com/office/officeart/2005/8/layout/lProcess2"/>
    <dgm:cxn modelId="{FEBAE4F7-7ADE-8B4A-8900-FD26737B78EB}" type="presParOf" srcId="{E048B9E5-2645-A847-9D71-C44C5428DA69}" destId="{3B40BA01-063C-1945-BA04-63B00EE6E882}" srcOrd="1" destOrd="0" presId="urn:microsoft.com/office/officeart/2005/8/layout/lProcess2"/>
    <dgm:cxn modelId="{9E7C7CE3-404B-A646-A89A-82619F152BD1}" type="presParOf" srcId="{E048B9E5-2645-A847-9D71-C44C5428DA69}" destId="{53BB17AA-EA9C-234C-AC98-ECB453AD52B0}" srcOrd="2" destOrd="0" presId="urn:microsoft.com/office/officeart/2005/8/layout/lProcess2"/>
    <dgm:cxn modelId="{22F67B70-5BA0-734E-B586-70F5A2E1F4CD}" type="presParOf" srcId="{53BB17AA-EA9C-234C-AC98-ECB453AD52B0}" destId="{9B6E1AA4-4B00-3647-9CD1-DF52943C964C}" srcOrd="0" destOrd="0" presId="urn:microsoft.com/office/officeart/2005/8/layout/lProcess2"/>
    <dgm:cxn modelId="{2B369839-9949-8A47-9270-703735E6AF88}" type="presParOf" srcId="{9B6E1AA4-4B00-3647-9CD1-DF52943C964C}" destId="{E1986D75-9E18-7D4E-83D9-5875BBD33C62}" srcOrd="0" destOrd="0" presId="urn:microsoft.com/office/officeart/2005/8/layout/lProcess2"/>
    <dgm:cxn modelId="{B15DC74E-8EE3-1A4D-A630-0BE5BD82ECD2}" type="presParOf" srcId="{9B6E1AA4-4B00-3647-9CD1-DF52943C964C}" destId="{F772A2F0-5DBC-8140-B2BC-2AFB0309F8F5}" srcOrd="1" destOrd="0" presId="urn:microsoft.com/office/officeart/2005/8/layout/lProcess2"/>
    <dgm:cxn modelId="{CA21E019-4C0D-AD41-A699-19C7E4EE18EA}" type="presParOf" srcId="{9B6E1AA4-4B00-3647-9CD1-DF52943C964C}" destId="{219186E7-EF17-5B42-BE0C-AAE0EE14670E}" srcOrd="2" destOrd="0" presId="urn:microsoft.com/office/officeart/2005/8/layout/lProcess2"/>
    <dgm:cxn modelId="{4DFDC69E-8239-A243-8D18-09549946CC4E}" type="presParOf" srcId="{9B6E1AA4-4B00-3647-9CD1-DF52943C964C}" destId="{1DF104E8-5EF5-074D-8488-BC9EFC94F1EA}" srcOrd="3" destOrd="0" presId="urn:microsoft.com/office/officeart/2005/8/layout/lProcess2"/>
    <dgm:cxn modelId="{17D05148-E5CE-CB43-912B-66E4D83B8E75}" type="presParOf" srcId="{9B6E1AA4-4B00-3647-9CD1-DF52943C964C}" destId="{A68BAF2A-737D-DD49-B669-E9D439F63376}" srcOrd="4" destOrd="0" presId="urn:microsoft.com/office/officeart/2005/8/layout/lProcess2"/>
    <dgm:cxn modelId="{8CD73215-128D-BA45-8D89-199EB9534EAB}" type="presParOf" srcId="{9B6E1AA4-4B00-3647-9CD1-DF52943C964C}" destId="{C04F05FB-BD51-B149-AF51-CF514D3356F7}" srcOrd="5" destOrd="0" presId="urn:microsoft.com/office/officeart/2005/8/layout/lProcess2"/>
    <dgm:cxn modelId="{FD0C946E-8CE0-474B-94CA-A832A09978A8}" type="presParOf" srcId="{9B6E1AA4-4B00-3647-9CD1-DF52943C964C}" destId="{E0113201-0CC3-EF45-84CD-1B03D1820166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6931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DNA</a:t>
          </a:r>
        </a:p>
      </dsp:txBody>
      <dsp:txXfrm>
        <a:off x="43340" y="160259"/>
        <a:ext cx="1998981" cy="1170261"/>
      </dsp:txXfrm>
    </dsp:sp>
    <dsp:sp modelId="{72AD8761-AE62-B445-87CA-018CEB7D759A}">
      <dsp:nvSpPr>
        <dsp:cNvPr id="0" name=""/>
        <dsp:cNvSpPr/>
      </dsp:nvSpPr>
      <dsp:spPr>
        <a:xfrm>
          <a:off x="2285910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85910" y="591248"/>
        <a:ext cx="307455" cy="308284"/>
      </dsp:txXfrm>
    </dsp:sp>
    <dsp:sp modelId="{0108C270-A821-FF4E-AB39-FA46ADC7D855}">
      <dsp:nvSpPr>
        <dsp:cNvPr id="0" name=""/>
        <dsp:cNvSpPr/>
      </dsp:nvSpPr>
      <dsp:spPr>
        <a:xfrm>
          <a:off x="2907450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mRNA</a:t>
          </a:r>
        </a:p>
      </dsp:txBody>
      <dsp:txXfrm>
        <a:off x="2943859" y="160259"/>
        <a:ext cx="1998981" cy="1170261"/>
      </dsp:txXfrm>
    </dsp:sp>
    <dsp:sp modelId="{C9C02B99-85EF-7A41-8772-C24A42938477}">
      <dsp:nvSpPr>
        <dsp:cNvPr id="0" name=""/>
        <dsp:cNvSpPr/>
      </dsp:nvSpPr>
      <dsp:spPr>
        <a:xfrm>
          <a:off x="5186429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86429" y="591248"/>
        <a:ext cx="307455" cy="308284"/>
      </dsp:txXfrm>
    </dsp:sp>
    <dsp:sp modelId="{B3AB4F9B-4D53-7742-BD3E-EEB8AFCD8805}">
      <dsp:nvSpPr>
        <dsp:cNvPr id="0" name=""/>
        <dsp:cNvSpPr/>
      </dsp:nvSpPr>
      <dsp:spPr>
        <a:xfrm>
          <a:off x="5807969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Protein</a:t>
          </a:r>
        </a:p>
      </dsp:txBody>
      <dsp:txXfrm>
        <a:off x="5844378" y="160259"/>
        <a:ext cx="1998981" cy="1170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1540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Program (text file)</a:t>
          </a:r>
        </a:p>
      </dsp:txBody>
      <dsp:txXfrm>
        <a:off x="45203" y="43663"/>
        <a:ext cx="3197515" cy="1403455"/>
      </dsp:txXfrm>
    </dsp:sp>
    <dsp:sp modelId="{72AD8761-AE62-B445-87CA-018CEB7D759A}">
      <dsp:nvSpPr>
        <dsp:cNvPr id="0" name=""/>
        <dsp:cNvSpPr/>
      </dsp:nvSpPr>
      <dsp:spPr>
        <a:xfrm>
          <a:off x="3614865" y="338070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614865" y="500998"/>
        <a:ext cx="487470" cy="488784"/>
      </dsp:txXfrm>
    </dsp:sp>
    <dsp:sp modelId="{B3AB4F9B-4D53-7742-BD3E-EEB8AFCD8805}">
      <dsp:nvSpPr>
        <dsp:cNvPr id="0" name=""/>
        <dsp:cNvSpPr/>
      </dsp:nvSpPr>
      <dsp:spPr>
        <a:xfrm>
          <a:off x="4600318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Executable (binary instructions)</a:t>
          </a:r>
        </a:p>
      </dsp:txBody>
      <dsp:txXfrm>
        <a:off x="4643981" y="43663"/>
        <a:ext cx="3197515" cy="1403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F7BD4-9474-524C-A022-C7083DFB7E07}">
      <dsp:nvSpPr>
        <dsp:cNvPr id="0" name=""/>
        <dsp:cNvSpPr/>
      </dsp:nvSpPr>
      <dsp:spPr>
        <a:xfrm>
          <a:off x="284005" y="3096"/>
          <a:ext cx="2091053" cy="10455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nsolas" panose="020B0609020204030204" pitchFamily="49" charset="0"/>
              <a:cs typeface="Consolas" panose="020B0609020204030204" pitchFamily="49" charset="0"/>
            </a:rPr>
            <a:t>DNA</a:t>
          </a:r>
        </a:p>
      </dsp:txBody>
      <dsp:txXfrm>
        <a:off x="314627" y="33718"/>
        <a:ext cx="2029809" cy="984282"/>
      </dsp:txXfrm>
    </dsp:sp>
    <dsp:sp modelId="{742E460F-5C58-9E4A-9349-5F5C97F9AC41}">
      <dsp:nvSpPr>
        <dsp:cNvPr id="0" name=""/>
        <dsp:cNvSpPr/>
      </dsp:nvSpPr>
      <dsp:spPr>
        <a:xfrm>
          <a:off x="493111" y="1048623"/>
          <a:ext cx="209105" cy="784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145"/>
              </a:lnTo>
              <a:lnTo>
                <a:pt x="209105" y="7841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956CD-D321-2144-8ABC-2A90093E6F9B}">
      <dsp:nvSpPr>
        <dsp:cNvPr id="0" name=""/>
        <dsp:cNvSpPr/>
      </dsp:nvSpPr>
      <dsp:spPr>
        <a:xfrm>
          <a:off x="702216" y="1310005"/>
          <a:ext cx="1672843" cy="1045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sp:txBody>
      <dsp:txXfrm>
        <a:off x="732838" y="1340627"/>
        <a:ext cx="1611599" cy="984282"/>
      </dsp:txXfrm>
    </dsp:sp>
    <dsp:sp modelId="{48AED4B5-0E67-DE4B-8E1C-64CDF3E9F79E}">
      <dsp:nvSpPr>
        <dsp:cNvPr id="0" name=""/>
        <dsp:cNvSpPr/>
      </dsp:nvSpPr>
      <dsp:spPr>
        <a:xfrm>
          <a:off x="493111" y="1048623"/>
          <a:ext cx="209105" cy="209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1053"/>
              </a:lnTo>
              <a:lnTo>
                <a:pt x="209105" y="20910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3902A-728F-8D41-A413-730348FCDC44}">
      <dsp:nvSpPr>
        <dsp:cNvPr id="0" name=""/>
        <dsp:cNvSpPr/>
      </dsp:nvSpPr>
      <dsp:spPr>
        <a:xfrm>
          <a:off x="702216" y="2616914"/>
          <a:ext cx="1672843" cy="1045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  <a:cs typeface="Consolas" panose="020B0609020204030204" pitchFamily="49" charset="0"/>
            </a:rPr>
            <a:t>transcribe()</a:t>
          </a:r>
        </a:p>
      </dsp:txBody>
      <dsp:txXfrm>
        <a:off x="732838" y="2647536"/>
        <a:ext cx="1611599" cy="984282"/>
      </dsp:txXfrm>
    </dsp:sp>
    <dsp:sp modelId="{EC5DB5DA-713A-3D42-AADB-175FB76FC6A1}">
      <dsp:nvSpPr>
        <dsp:cNvPr id="0" name=""/>
        <dsp:cNvSpPr/>
      </dsp:nvSpPr>
      <dsp:spPr>
        <a:xfrm>
          <a:off x="2897823" y="3096"/>
          <a:ext cx="2091053" cy="10455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nsolas" panose="020B0609020204030204" pitchFamily="49" charset="0"/>
              <a:cs typeface="Consolas" panose="020B0609020204030204" pitchFamily="49" charset="0"/>
            </a:rPr>
            <a:t>RNA</a:t>
          </a:r>
        </a:p>
      </dsp:txBody>
      <dsp:txXfrm>
        <a:off x="2928445" y="33718"/>
        <a:ext cx="2029809" cy="984282"/>
      </dsp:txXfrm>
    </dsp:sp>
    <dsp:sp modelId="{9AC769C7-A8A9-AA4C-B6E5-062FAEF6E442}">
      <dsp:nvSpPr>
        <dsp:cNvPr id="0" name=""/>
        <dsp:cNvSpPr/>
      </dsp:nvSpPr>
      <dsp:spPr>
        <a:xfrm>
          <a:off x="3106928" y="1048623"/>
          <a:ext cx="209105" cy="784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145"/>
              </a:lnTo>
              <a:lnTo>
                <a:pt x="209105" y="7841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E1DB0-5F19-BB40-B866-94240BB1C9A9}">
      <dsp:nvSpPr>
        <dsp:cNvPr id="0" name=""/>
        <dsp:cNvSpPr/>
      </dsp:nvSpPr>
      <dsp:spPr>
        <a:xfrm>
          <a:off x="3316033" y="1310005"/>
          <a:ext cx="1672843" cy="1045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sp:txBody>
      <dsp:txXfrm>
        <a:off x="3346655" y="1340627"/>
        <a:ext cx="1611599" cy="984282"/>
      </dsp:txXfrm>
    </dsp:sp>
    <dsp:sp modelId="{D1ADE4A9-EC3D-2D4F-8CA5-981D22A87616}">
      <dsp:nvSpPr>
        <dsp:cNvPr id="0" name=""/>
        <dsp:cNvSpPr/>
      </dsp:nvSpPr>
      <dsp:spPr>
        <a:xfrm>
          <a:off x="3106928" y="1048623"/>
          <a:ext cx="209105" cy="209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1053"/>
              </a:lnTo>
              <a:lnTo>
                <a:pt x="209105" y="20910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FDE8C-D5FA-8849-B14D-5170B422236E}">
      <dsp:nvSpPr>
        <dsp:cNvPr id="0" name=""/>
        <dsp:cNvSpPr/>
      </dsp:nvSpPr>
      <dsp:spPr>
        <a:xfrm>
          <a:off x="3316033" y="2616914"/>
          <a:ext cx="1672843" cy="1045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  <a:cs typeface="Consolas" panose="020B0609020204030204" pitchFamily="49" charset="0"/>
            </a:rPr>
            <a:t>translate()</a:t>
          </a:r>
        </a:p>
      </dsp:txBody>
      <dsp:txXfrm>
        <a:off x="3346655" y="2647536"/>
        <a:ext cx="1611599" cy="984282"/>
      </dsp:txXfrm>
    </dsp:sp>
    <dsp:sp modelId="{5FDFE8D0-5781-974A-8460-8B54FBA5AE33}">
      <dsp:nvSpPr>
        <dsp:cNvPr id="0" name=""/>
        <dsp:cNvSpPr/>
      </dsp:nvSpPr>
      <dsp:spPr>
        <a:xfrm>
          <a:off x="5511640" y="3096"/>
          <a:ext cx="2091053" cy="10455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nsolas" panose="020B0609020204030204" pitchFamily="49" charset="0"/>
              <a:cs typeface="Consolas" panose="020B0609020204030204" pitchFamily="49" charset="0"/>
            </a:rPr>
            <a:t>Protein</a:t>
          </a:r>
        </a:p>
      </dsp:txBody>
      <dsp:txXfrm>
        <a:off x="5542262" y="33718"/>
        <a:ext cx="2029809" cy="984282"/>
      </dsp:txXfrm>
    </dsp:sp>
    <dsp:sp modelId="{DB07105C-074F-074A-899C-75EA4383A11D}">
      <dsp:nvSpPr>
        <dsp:cNvPr id="0" name=""/>
        <dsp:cNvSpPr/>
      </dsp:nvSpPr>
      <dsp:spPr>
        <a:xfrm>
          <a:off x="5720745" y="1048623"/>
          <a:ext cx="209105" cy="784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145"/>
              </a:lnTo>
              <a:lnTo>
                <a:pt x="209105" y="7841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64AD0-8277-0246-B1F8-F21A8873ACA6}">
      <dsp:nvSpPr>
        <dsp:cNvPr id="0" name=""/>
        <dsp:cNvSpPr/>
      </dsp:nvSpPr>
      <dsp:spPr>
        <a:xfrm>
          <a:off x="5929851" y="1310005"/>
          <a:ext cx="1672843" cy="1045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sp:txBody>
      <dsp:txXfrm>
        <a:off x="5960473" y="1340627"/>
        <a:ext cx="1611599" cy="9842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22BF5-97A2-484B-84A7-B37BFD4893A6}">
      <dsp:nvSpPr>
        <dsp:cNvPr id="0" name=""/>
        <dsp:cNvSpPr/>
      </dsp:nvSpPr>
      <dsp:spPr>
        <a:xfrm>
          <a:off x="962" y="0"/>
          <a:ext cx="2503103" cy="36655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Roboto Mono" pitchFamily="2" charset="0"/>
              <a:ea typeface="Roboto Mono" pitchFamily="2" charset="0"/>
            </a:rPr>
            <a:t>Project 1</a:t>
          </a:r>
        </a:p>
      </dsp:txBody>
      <dsp:txXfrm>
        <a:off x="962" y="0"/>
        <a:ext cx="2503103" cy="1099661"/>
      </dsp:txXfrm>
    </dsp:sp>
    <dsp:sp modelId="{1E88538E-B042-5B4E-BAEB-8BE583C7EED1}">
      <dsp:nvSpPr>
        <dsp:cNvPr id="0" name=""/>
        <dsp:cNvSpPr/>
      </dsp:nvSpPr>
      <dsp:spPr>
        <a:xfrm>
          <a:off x="251273" y="1099750"/>
          <a:ext cx="2002482" cy="533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oboto Mono" pitchFamily="2" charset="0"/>
              <a:ea typeface="Roboto Mono" pitchFamily="2" charset="0"/>
            </a:rPr>
            <a:t>Python 3.9</a:t>
          </a:r>
        </a:p>
      </dsp:txBody>
      <dsp:txXfrm>
        <a:off x="266913" y="1115390"/>
        <a:ext cx="1971202" cy="502710"/>
      </dsp:txXfrm>
    </dsp:sp>
    <dsp:sp modelId="{84135B49-5DA0-1142-9BBB-3175E43EDDEE}">
      <dsp:nvSpPr>
        <dsp:cNvPr id="0" name=""/>
        <dsp:cNvSpPr/>
      </dsp:nvSpPr>
      <dsp:spPr>
        <a:xfrm>
          <a:off x="251273" y="1715894"/>
          <a:ext cx="2002482" cy="533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oboto Mono" pitchFamily="2" charset="0"/>
              <a:ea typeface="Roboto Mono" pitchFamily="2" charset="0"/>
            </a:rPr>
            <a:t>NumPy 1.26</a:t>
          </a:r>
        </a:p>
      </dsp:txBody>
      <dsp:txXfrm>
        <a:off x="266913" y="1731534"/>
        <a:ext cx="1971202" cy="502710"/>
      </dsp:txXfrm>
    </dsp:sp>
    <dsp:sp modelId="{9007E073-6232-B34E-9A0E-7DA8FCD5611F}">
      <dsp:nvSpPr>
        <dsp:cNvPr id="0" name=""/>
        <dsp:cNvSpPr/>
      </dsp:nvSpPr>
      <dsp:spPr>
        <a:xfrm>
          <a:off x="251273" y="2332037"/>
          <a:ext cx="2002482" cy="533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oboto Mono" pitchFamily="2" charset="0"/>
              <a:ea typeface="Roboto Mono" pitchFamily="2" charset="0"/>
            </a:rPr>
            <a:t>SciPy 1.12</a:t>
          </a:r>
        </a:p>
      </dsp:txBody>
      <dsp:txXfrm>
        <a:off x="266913" y="2347677"/>
        <a:ext cx="1971202" cy="502710"/>
      </dsp:txXfrm>
    </dsp:sp>
    <dsp:sp modelId="{35B55D37-FB60-914D-AF74-557F93FCFFAE}">
      <dsp:nvSpPr>
        <dsp:cNvPr id="0" name=""/>
        <dsp:cNvSpPr/>
      </dsp:nvSpPr>
      <dsp:spPr>
        <a:xfrm>
          <a:off x="251273" y="2948180"/>
          <a:ext cx="2002482" cy="533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oboto Mono" pitchFamily="2" charset="0"/>
              <a:ea typeface="Roboto Mono" pitchFamily="2" charset="0"/>
            </a:rPr>
            <a:t>Matplotlib 3.6</a:t>
          </a:r>
        </a:p>
      </dsp:txBody>
      <dsp:txXfrm>
        <a:off x="266913" y="2963820"/>
        <a:ext cx="1971202" cy="502710"/>
      </dsp:txXfrm>
    </dsp:sp>
    <dsp:sp modelId="{29148F7C-9040-7D49-B4F7-0645033800DF}">
      <dsp:nvSpPr>
        <dsp:cNvPr id="0" name=""/>
        <dsp:cNvSpPr/>
      </dsp:nvSpPr>
      <dsp:spPr>
        <a:xfrm>
          <a:off x="2691798" y="0"/>
          <a:ext cx="2503103" cy="36655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Roboto Mono" pitchFamily="2" charset="0"/>
              <a:ea typeface="Roboto Mono" pitchFamily="2" charset="0"/>
            </a:rPr>
            <a:t>Project 2</a:t>
          </a:r>
        </a:p>
      </dsp:txBody>
      <dsp:txXfrm>
        <a:off x="2691798" y="0"/>
        <a:ext cx="2503103" cy="1099661"/>
      </dsp:txXfrm>
    </dsp:sp>
    <dsp:sp modelId="{223FC10A-98EA-804D-9C63-DE6EE54BF790}">
      <dsp:nvSpPr>
        <dsp:cNvPr id="0" name=""/>
        <dsp:cNvSpPr/>
      </dsp:nvSpPr>
      <dsp:spPr>
        <a:xfrm>
          <a:off x="2942108" y="1099974"/>
          <a:ext cx="2002482" cy="720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oboto Mono" pitchFamily="2" charset="0"/>
              <a:ea typeface="Roboto Mono" pitchFamily="2" charset="0"/>
            </a:rPr>
            <a:t>Python 3.11</a:t>
          </a:r>
        </a:p>
      </dsp:txBody>
      <dsp:txXfrm>
        <a:off x="2963200" y="1121066"/>
        <a:ext cx="1960298" cy="677947"/>
      </dsp:txXfrm>
    </dsp:sp>
    <dsp:sp modelId="{3022125C-CC44-9D4C-8C90-946867E9DAEE}">
      <dsp:nvSpPr>
        <dsp:cNvPr id="0" name=""/>
        <dsp:cNvSpPr/>
      </dsp:nvSpPr>
      <dsp:spPr>
        <a:xfrm>
          <a:off x="2942108" y="1930895"/>
          <a:ext cx="2002482" cy="720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oboto Mono" pitchFamily="2" charset="0"/>
              <a:ea typeface="Roboto Mono" pitchFamily="2" charset="0"/>
            </a:rPr>
            <a:t>NumPy 2.0</a:t>
          </a:r>
        </a:p>
      </dsp:txBody>
      <dsp:txXfrm>
        <a:off x="2963200" y="1951987"/>
        <a:ext cx="1960298" cy="677947"/>
      </dsp:txXfrm>
    </dsp:sp>
    <dsp:sp modelId="{70225FA7-8078-C844-91B6-9A1D8B032315}">
      <dsp:nvSpPr>
        <dsp:cNvPr id="0" name=""/>
        <dsp:cNvSpPr/>
      </dsp:nvSpPr>
      <dsp:spPr>
        <a:xfrm>
          <a:off x="2942108" y="2761816"/>
          <a:ext cx="2002482" cy="720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oboto Mono" pitchFamily="2" charset="0"/>
              <a:ea typeface="Roboto Mono" pitchFamily="2" charset="0"/>
            </a:rPr>
            <a:t>scikit-learn 1.2</a:t>
          </a:r>
        </a:p>
      </dsp:txBody>
      <dsp:txXfrm>
        <a:off x="2963200" y="2782908"/>
        <a:ext cx="1960298" cy="677947"/>
      </dsp:txXfrm>
    </dsp:sp>
    <dsp:sp modelId="{EAAFED06-E601-9F41-B6F6-F41A39F33E40}">
      <dsp:nvSpPr>
        <dsp:cNvPr id="0" name=""/>
        <dsp:cNvSpPr/>
      </dsp:nvSpPr>
      <dsp:spPr>
        <a:xfrm>
          <a:off x="5382634" y="0"/>
          <a:ext cx="2503103" cy="36655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Roboto Mono" pitchFamily="2" charset="0"/>
              <a:ea typeface="Roboto Mono" pitchFamily="2" charset="0"/>
            </a:rPr>
            <a:t>Project 3</a:t>
          </a:r>
        </a:p>
      </dsp:txBody>
      <dsp:txXfrm>
        <a:off x="5382634" y="0"/>
        <a:ext cx="2503103" cy="1099661"/>
      </dsp:txXfrm>
    </dsp:sp>
    <dsp:sp modelId="{E1986D75-9E18-7D4E-83D9-5875BBD33C62}">
      <dsp:nvSpPr>
        <dsp:cNvPr id="0" name=""/>
        <dsp:cNvSpPr/>
      </dsp:nvSpPr>
      <dsp:spPr>
        <a:xfrm>
          <a:off x="5632944" y="1099750"/>
          <a:ext cx="2002482" cy="533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oboto Mono" pitchFamily="2" charset="0"/>
              <a:ea typeface="Roboto Mono" pitchFamily="2" charset="0"/>
            </a:rPr>
            <a:t>Python 3.8</a:t>
          </a:r>
        </a:p>
      </dsp:txBody>
      <dsp:txXfrm>
        <a:off x="5648584" y="1115390"/>
        <a:ext cx="1971202" cy="502710"/>
      </dsp:txXfrm>
    </dsp:sp>
    <dsp:sp modelId="{219186E7-EF17-5B42-BE0C-AAE0EE14670E}">
      <dsp:nvSpPr>
        <dsp:cNvPr id="0" name=""/>
        <dsp:cNvSpPr/>
      </dsp:nvSpPr>
      <dsp:spPr>
        <a:xfrm>
          <a:off x="5632944" y="1715894"/>
          <a:ext cx="2002482" cy="533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oboto Mono" pitchFamily="2" charset="0"/>
              <a:ea typeface="Roboto Mono" pitchFamily="2" charset="0"/>
            </a:rPr>
            <a:t>scikit-image 0.21</a:t>
          </a:r>
        </a:p>
      </dsp:txBody>
      <dsp:txXfrm>
        <a:off x="5648584" y="1731534"/>
        <a:ext cx="1971202" cy="502710"/>
      </dsp:txXfrm>
    </dsp:sp>
    <dsp:sp modelId="{A68BAF2A-737D-DD49-B669-E9D439F63376}">
      <dsp:nvSpPr>
        <dsp:cNvPr id="0" name=""/>
        <dsp:cNvSpPr/>
      </dsp:nvSpPr>
      <dsp:spPr>
        <a:xfrm>
          <a:off x="5632944" y="2332037"/>
          <a:ext cx="2002482" cy="533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oboto Mono" pitchFamily="2" charset="0"/>
              <a:ea typeface="Roboto Mono" pitchFamily="2" charset="0"/>
            </a:rPr>
            <a:t>Matplotlib 3.3</a:t>
          </a:r>
        </a:p>
      </dsp:txBody>
      <dsp:txXfrm>
        <a:off x="5648584" y="2347677"/>
        <a:ext cx="1971202" cy="502710"/>
      </dsp:txXfrm>
    </dsp:sp>
    <dsp:sp modelId="{E0113201-0CC3-EF45-84CD-1B03D1820166}">
      <dsp:nvSpPr>
        <dsp:cNvPr id="0" name=""/>
        <dsp:cNvSpPr/>
      </dsp:nvSpPr>
      <dsp:spPr>
        <a:xfrm>
          <a:off x="5632944" y="2948180"/>
          <a:ext cx="2002482" cy="533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oboto Mono" pitchFamily="2" charset="0"/>
              <a:ea typeface="Roboto Mono" pitchFamily="2" charset="0"/>
            </a:rPr>
            <a:t>PyQt5 5.15.5</a:t>
          </a:r>
        </a:p>
      </dsp:txBody>
      <dsp:txXfrm>
        <a:off x="5648584" y="2963820"/>
        <a:ext cx="1971202" cy="502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0E883B-34CD-C662-4894-9F17ACB17F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C337-8F20-DC0E-F086-75F80A1A91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74AA5-8A3E-4FDB-94BB-BF4B31CB4E38}" type="datetimeFigureOut">
              <a:rPr lang="en-CA" smtClean="0"/>
              <a:t>2024-10-31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2B551-A114-1711-7660-206556B020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60C49-B3C8-81BE-2872-8D4647B443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9F605-ADAB-47CB-BC74-76DC0A949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97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3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8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54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60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191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1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3281" y="60798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585105" cy="4383864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DB01B34-4658-0BF9-DEB6-F09620837D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599635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5"/>
            <a:ext cx="9144000" cy="8996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431" y="5"/>
            <a:ext cx="3727939" cy="8996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9953"/>
            <a:ext cx="7886700" cy="11334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7886700" cy="33200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38216"/>
            <a:ext cx="7886700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8"/>
            <a:ext cx="9146150" cy="121246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25746FDC-B172-848D-40AE-03399FB3A20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857750" y="6066558"/>
            <a:ext cx="4286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9" r:id="rId8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zrudski/micm_intermediate_python_fall_202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gill.ca/micm/training/workshops-se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story_of_Pyth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ython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cense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082" y="2527657"/>
            <a:ext cx="7139836" cy="1802685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latin typeface="Helvetica"/>
                <a:cs typeface="Helvetica"/>
              </a:rPr>
              <a:t>Intermediate Python</a:t>
            </a:r>
            <a:br>
              <a:rPr lang="en-CA" dirty="0">
                <a:latin typeface="Helvetica"/>
                <a:cs typeface="Helvetica"/>
              </a:rPr>
            </a:br>
            <a:r>
              <a:rPr lang="en-CA" dirty="0">
                <a:latin typeface="Helvetica"/>
                <a:cs typeface="Helvetica"/>
              </a:rPr>
              <a:t>Part 2</a:t>
            </a:r>
            <a:endParaRPr lang="en-CA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80296" y="6075446"/>
            <a:ext cx="35678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Benjamin Rudski</a:t>
            </a:r>
          </a:p>
          <a:p>
            <a:r>
              <a:rPr lang="en-CA" sz="1800">
                <a:latin typeface="Helvetica Light"/>
              </a:rPr>
              <a:t>November 1, 2024</a:t>
            </a:r>
            <a:endParaRPr lang="en-CA" dirty="0"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4E1E-80C7-8BB2-72B4-337A9AC7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Object-Oriented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A47D37C-3B29-24F6-5199-B67E6B0B5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359208"/>
              </p:ext>
            </p:extLst>
          </p:nvPr>
        </p:nvGraphicFramePr>
        <p:xfrm>
          <a:off x="628650" y="2038350"/>
          <a:ext cx="7886700" cy="3665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078A98-CDA3-E8E4-4995-86280A7E2ACC}"/>
              </a:ext>
            </a:extLst>
          </p:cNvPr>
          <p:cNvSpPr txBox="1"/>
          <p:nvPr/>
        </p:nvSpPr>
        <p:spPr>
          <a:xfrm>
            <a:off x="318373" y="3686389"/>
            <a:ext cx="63395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17EC8-3256-1149-6F4B-2115245840E0}"/>
              </a:ext>
            </a:extLst>
          </p:cNvPr>
          <p:cNvSpPr txBox="1"/>
          <p:nvPr/>
        </p:nvSpPr>
        <p:spPr>
          <a:xfrm>
            <a:off x="0" y="4991184"/>
            <a:ext cx="11592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412215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44F539-4276-F06F-F849-F044370B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Ideas and Syntax</a:t>
            </a:r>
          </a:p>
        </p:txBody>
      </p:sp>
    </p:spTree>
    <p:extLst>
      <p:ext uri="{BB962C8B-B14F-4D97-AF65-F5344CB8AC3E}">
        <p14:creationId xmlns:p14="http://schemas.microsoft.com/office/powerpoint/2010/main" val="252725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ECA8F0C-C158-9574-376B-FEFC0709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655" y="1595802"/>
            <a:ext cx="6588690" cy="4897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i="1" dirty="0">
                <a:solidFill>
                  <a:srgbClr val="3D7B7B"/>
                </a:solidFill>
                <a:effectLst/>
                <a:latin typeface="Roboto Mono" pitchFamily="2" charset="0"/>
              </a:rPr>
              <a:t># Primitive Data Types</a:t>
            </a:r>
            <a:endParaRPr lang="en-CA" sz="1800" dirty="0">
              <a:solidFill>
                <a:srgbClr val="3D7B7B"/>
              </a:solidFill>
              <a:effectLst/>
              <a:latin typeface="Roboto Mono" pitchFamily="2" charset="0"/>
            </a:endParaRPr>
          </a:p>
          <a:p>
            <a:pPr marL="0" indent="0">
              <a:buNone/>
            </a:pPr>
            <a:r>
              <a:rPr lang="en-CA" sz="1800" dirty="0" err="1">
                <a:effectLst/>
                <a:latin typeface="Roboto Mono" pitchFamily="2" charset="0"/>
              </a:rPr>
              <a:t>my_str</a:t>
            </a:r>
            <a:r>
              <a:rPr lang="en-CA" sz="1800" dirty="0">
                <a:effectLst/>
                <a:latin typeface="Roboto Mono" pitchFamily="2" charset="0"/>
              </a:rPr>
              <a:t>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</a:rPr>
              <a:t>=</a:t>
            </a:r>
            <a:r>
              <a:rPr lang="en-CA" sz="1800" dirty="0">
                <a:effectLst/>
                <a:latin typeface="Roboto Mono" pitchFamily="2" charset="0"/>
              </a:rPr>
              <a:t> 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"Hello!"</a:t>
            </a:r>
            <a:endParaRPr lang="en-CA" sz="1800" dirty="0">
              <a:effectLst/>
              <a:latin typeface="Roboto Mono" pitchFamily="2" charset="0"/>
            </a:endParaRPr>
          </a:p>
          <a:p>
            <a:pPr marL="0" indent="0">
              <a:buNone/>
            </a:pPr>
            <a:r>
              <a:rPr lang="en-CA" sz="1800" dirty="0" err="1">
                <a:effectLst/>
                <a:latin typeface="Roboto Mono" pitchFamily="2" charset="0"/>
              </a:rPr>
              <a:t>my_int</a:t>
            </a:r>
            <a:r>
              <a:rPr lang="en-CA" sz="1800" dirty="0">
                <a:effectLst/>
                <a:latin typeface="Roboto Mono" pitchFamily="2" charset="0"/>
              </a:rPr>
              <a:t>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</a:rPr>
              <a:t>=</a:t>
            </a:r>
            <a:r>
              <a:rPr lang="en-CA" sz="1800" dirty="0">
                <a:effectLst/>
                <a:latin typeface="Roboto Mono" pitchFamily="2" charset="0"/>
              </a:rPr>
              <a:t>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</a:rPr>
              <a:t>5</a:t>
            </a:r>
            <a:endParaRPr lang="en-CA" sz="1800" dirty="0">
              <a:effectLst/>
              <a:latin typeface="Roboto Mono" pitchFamily="2" charset="0"/>
            </a:endParaRPr>
          </a:p>
          <a:p>
            <a:pPr marL="0" indent="0">
              <a:buNone/>
            </a:pPr>
            <a:r>
              <a:rPr lang="en-CA" sz="1800" dirty="0" err="1">
                <a:effectLst/>
                <a:latin typeface="Roboto Mono" pitchFamily="2" charset="0"/>
              </a:rPr>
              <a:t>my_float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</a:rPr>
              <a:t>=4.5</a:t>
            </a:r>
            <a:endParaRPr lang="en-CA" sz="1800" dirty="0">
              <a:effectLst/>
              <a:latin typeface="Roboto Mono" pitchFamily="2" charset="0"/>
            </a:endParaRPr>
          </a:p>
          <a:p>
            <a:pPr marL="0" indent="0">
              <a:buNone/>
            </a:pPr>
            <a:r>
              <a:rPr lang="en-CA" sz="1800" dirty="0" err="1">
                <a:effectLst/>
                <a:latin typeface="Roboto Mono" pitchFamily="2" charset="0"/>
              </a:rPr>
              <a:t>my_bool</a:t>
            </a:r>
            <a:r>
              <a:rPr lang="en-CA" sz="1800" dirty="0">
                <a:effectLst/>
                <a:latin typeface="Roboto Mono" pitchFamily="2" charset="0"/>
              </a:rPr>
              <a:t>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</a:rPr>
              <a:t>=</a:t>
            </a:r>
            <a:r>
              <a:rPr lang="en-CA" sz="1800" dirty="0">
                <a:effectLst/>
                <a:latin typeface="Roboto Mono" pitchFamily="2" charset="0"/>
              </a:rPr>
              <a:t> </a:t>
            </a:r>
            <a:r>
              <a:rPr lang="en-CA" sz="1800" b="1" dirty="0">
                <a:solidFill>
                  <a:srgbClr val="008000"/>
                </a:solidFill>
                <a:effectLst/>
                <a:latin typeface="Roboto Mono" pitchFamily="2" charset="0"/>
              </a:rPr>
              <a:t>False</a:t>
            </a:r>
            <a:br>
              <a:rPr lang="en-CA" sz="1800" dirty="0">
                <a:solidFill>
                  <a:srgbClr val="BBBBBB"/>
                </a:solidFill>
                <a:effectLst/>
                <a:latin typeface="Roboto Mono" pitchFamily="2" charset="0"/>
              </a:rPr>
            </a:br>
            <a:endParaRPr lang="en-CA" sz="1800" dirty="0">
              <a:solidFill>
                <a:srgbClr val="BBBBBB"/>
              </a:solidFill>
              <a:effectLst/>
              <a:latin typeface="Roboto Mono" pitchFamily="2" charset="0"/>
            </a:endParaRPr>
          </a:p>
          <a:p>
            <a:pPr marL="0" indent="0">
              <a:buNone/>
            </a:pPr>
            <a:r>
              <a:rPr lang="en-CA" sz="1800" i="1" dirty="0">
                <a:solidFill>
                  <a:srgbClr val="3D7B7B"/>
                </a:solidFill>
                <a:effectLst/>
                <a:latin typeface="Roboto Mono" pitchFamily="2" charset="0"/>
              </a:rPr>
              <a:t># Collection Types</a:t>
            </a:r>
            <a:endParaRPr lang="en-CA" sz="1800" dirty="0">
              <a:solidFill>
                <a:srgbClr val="3D7B7B"/>
              </a:solidFill>
              <a:effectLst/>
              <a:latin typeface="Roboto Mono" pitchFamily="2" charset="0"/>
            </a:endParaRPr>
          </a:p>
          <a:p>
            <a:pPr marL="0" indent="0">
              <a:buNone/>
            </a:pPr>
            <a:r>
              <a:rPr lang="en-CA" sz="1800" dirty="0" err="1">
                <a:effectLst/>
                <a:latin typeface="Roboto Mono" pitchFamily="2" charset="0"/>
              </a:rPr>
              <a:t>my_tuple</a:t>
            </a:r>
            <a:r>
              <a:rPr lang="en-CA" sz="1800" dirty="0">
                <a:effectLst/>
                <a:latin typeface="Roboto Mono" pitchFamily="2" charset="0"/>
              </a:rPr>
              <a:t>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</a:rPr>
              <a:t>=</a:t>
            </a:r>
            <a:r>
              <a:rPr lang="en-CA" sz="1800" dirty="0">
                <a:effectLst/>
                <a:latin typeface="Roboto Mono" pitchFamily="2" charset="0"/>
              </a:rPr>
              <a:t> (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</a:rPr>
              <a:t>404</a:t>
            </a:r>
            <a:r>
              <a:rPr lang="en-CA" sz="1800" dirty="0">
                <a:effectLst/>
                <a:latin typeface="Roboto Mono" pitchFamily="2" charset="0"/>
              </a:rPr>
              <a:t>, 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"Not Found"</a:t>
            </a:r>
            <a:r>
              <a:rPr lang="en-CA" sz="1800" dirty="0">
                <a:effectLst/>
                <a:latin typeface="Roboto Mono" pitchFamily="2" charset="0"/>
              </a:rPr>
              <a:t>)</a:t>
            </a:r>
          </a:p>
          <a:p>
            <a:pPr marL="0" indent="0">
              <a:buNone/>
            </a:pPr>
            <a:r>
              <a:rPr lang="en-CA" sz="1800" dirty="0" err="1">
                <a:effectLst/>
                <a:latin typeface="Roboto Mono" pitchFamily="2" charset="0"/>
              </a:rPr>
              <a:t>my_list</a:t>
            </a:r>
            <a:r>
              <a:rPr lang="en-CA" sz="1800" dirty="0">
                <a:effectLst/>
                <a:latin typeface="Roboto Mono" pitchFamily="2" charset="0"/>
              </a:rPr>
              <a:t>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</a:rPr>
              <a:t>=</a:t>
            </a:r>
            <a:r>
              <a:rPr lang="en-CA" sz="1800" dirty="0">
                <a:effectLst/>
                <a:latin typeface="Roboto Mono" pitchFamily="2" charset="0"/>
              </a:rPr>
              <a:t> [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"A"</a:t>
            </a:r>
            <a:r>
              <a:rPr lang="en-CA" sz="1800" dirty="0">
                <a:effectLst/>
                <a:latin typeface="Roboto Mono" pitchFamily="2" charset="0"/>
              </a:rPr>
              <a:t>, 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"G"</a:t>
            </a:r>
            <a:r>
              <a:rPr lang="en-CA" sz="1800" dirty="0">
                <a:effectLst/>
                <a:latin typeface="Roboto Mono" pitchFamily="2" charset="0"/>
              </a:rPr>
              <a:t>, 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"C"</a:t>
            </a:r>
            <a:r>
              <a:rPr lang="en-CA" sz="1800" dirty="0">
                <a:effectLst/>
                <a:latin typeface="Roboto Mono" pitchFamily="2" charset="0"/>
              </a:rPr>
              <a:t>, 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"U"</a:t>
            </a:r>
            <a:r>
              <a:rPr lang="en-CA" sz="1800" dirty="0">
                <a:effectLst/>
                <a:latin typeface="Roboto Mono" pitchFamily="2" charset="0"/>
              </a:rPr>
              <a:t>, 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"T"</a:t>
            </a:r>
            <a:r>
              <a:rPr lang="en-CA" sz="1800" dirty="0">
                <a:effectLst/>
                <a:latin typeface="Roboto Mono" pitchFamily="2" charset="0"/>
              </a:rPr>
              <a:t>]</a:t>
            </a:r>
          </a:p>
          <a:p>
            <a:pPr marL="0" indent="0">
              <a:buNone/>
            </a:pPr>
            <a:r>
              <a:rPr lang="en-CA" sz="1800" dirty="0" err="1">
                <a:effectLst/>
                <a:latin typeface="Roboto Mono" pitchFamily="2" charset="0"/>
              </a:rPr>
              <a:t>my_dict</a:t>
            </a:r>
            <a:r>
              <a:rPr lang="en-CA" sz="1800" dirty="0">
                <a:effectLst/>
                <a:latin typeface="Roboto Mono" pitchFamily="2" charset="0"/>
              </a:rPr>
              <a:t>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</a:rPr>
              <a:t>=</a:t>
            </a:r>
            <a:r>
              <a:rPr lang="en-CA" sz="1800" dirty="0">
                <a:effectLst/>
                <a:latin typeface="Roboto Mono" pitchFamily="2" charset="0"/>
              </a:rPr>
              <a:t> 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effectLst/>
                <a:latin typeface="Roboto Mono" pitchFamily="2" charset="0"/>
              </a:rPr>
              <a:t>    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"purines"</a:t>
            </a:r>
            <a:r>
              <a:rPr lang="en-CA" sz="1800" dirty="0">
                <a:solidFill>
                  <a:srgbClr val="000000"/>
                </a:solidFill>
                <a:effectLst/>
                <a:latin typeface="Roboto Mono" pitchFamily="2" charset="0"/>
              </a:rPr>
              <a:t>: [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"A"</a:t>
            </a:r>
            <a:r>
              <a:rPr lang="en-CA" sz="1800" dirty="0">
                <a:solidFill>
                  <a:srgbClr val="000000"/>
                </a:solidFill>
                <a:effectLst/>
                <a:latin typeface="Roboto Mono" pitchFamily="2" charset="0"/>
              </a:rPr>
              <a:t>, 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"G"</a:t>
            </a:r>
            <a:r>
              <a:rPr lang="en-CA" sz="1800" dirty="0">
                <a:solidFill>
                  <a:srgbClr val="000000"/>
                </a:solidFill>
                <a:effectLst/>
                <a:latin typeface="Roboto Mono" pitchFamily="2" charset="0"/>
              </a:rPr>
              <a:t>],</a:t>
            </a:r>
            <a:endParaRPr lang="en-CA" sz="1800" dirty="0">
              <a:solidFill>
                <a:srgbClr val="BA2121"/>
              </a:solidFill>
              <a:effectLst/>
              <a:latin typeface="Roboto Mono" pitchFamily="2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effectLst/>
                <a:latin typeface="Roboto Mono" pitchFamily="2" charset="0"/>
              </a:rPr>
              <a:t>    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"pyrimidines"</a:t>
            </a:r>
            <a:r>
              <a:rPr lang="en-CA" sz="1800" dirty="0">
                <a:solidFill>
                  <a:srgbClr val="000000"/>
                </a:solidFill>
                <a:effectLst/>
                <a:latin typeface="Roboto Mono" pitchFamily="2" charset="0"/>
              </a:rPr>
              <a:t>: [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"C"</a:t>
            </a:r>
            <a:r>
              <a:rPr lang="en-CA" sz="1800" dirty="0">
                <a:solidFill>
                  <a:srgbClr val="000000"/>
                </a:solidFill>
                <a:effectLst/>
                <a:latin typeface="Roboto Mono" pitchFamily="2" charset="0"/>
              </a:rPr>
              <a:t>, 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"T"</a:t>
            </a:r>
            <a:r>
              <a:rPr lang="en-CA" sz="1800" dirty="0">
                <a:solidFill>
                  <a:srgbClr val="000000"/>
                </a:solidFill>
                <a:effectLst/>
                <a:latin typeface="Roboto Mono" pitchFamily="2" charset="0"/>
              </a:rPr>
              <a:t>, 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"U"</a:t>
            </a:r>
            <a:r>
              <a:rPr lang="en-CA" sz="1800" dirty="0">
                <a:solidFill>
                  <a:srgbClr val="000000"/>
                </a:solidFill>
                <a:effectLst/>
                <a:latin typeface="Roboto Mono" pitchFamily="2" charset="0"/>
              </a:rPr>
              <a:t>],</a:t>
            </a:r>
            <a:endParaRPr lang="en-CA" sz="1800" dirty="0">
              <a:solidFill>
                <a:srgbClr val="BA2121"/>
              </a:solidFill>
              <a:effectLst/>
              <a:latin typeface="Roboto Mono" pitchFamily="2" charset="0"/>
            </a:endParaRPr>
          </a:p>
          <a:p>
            <a:pPr marL="0" indent="0">
              <a:buNone/>
            </a:pPr>
            <a:r>
              <a:rPr lang="en-CA" sz="1800" dirty="0">
                <a:effectLst/>
                <a:latin typeface="Roboto Mono" pitchFamily="2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534248-336D-B7DC-8E85-6AE5F82C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 &amp; Data Types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D2A8DE-0BCC-7116-4ABA-ED7E90B41460}"/>
              </a:ext>
            </a:extLst>
          </p:cNvPr>
          <p:cNvSpPr/>
          <p:nvPr/>
        </p:nvSpPr>
        <p:spPr>
          <a:xfrm rot="21005385">
            <a:off x="325986" y="2859065"/>
            <a:ext cx="8152095" cy="1139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accent6">
                    <a:lumMod val="50000"/>
                  </a:schemeClr>
                </a:solidFill>
              </a:rPr>
              <a:t>Variable name must contain only </a:t>
            </a:r>
            <a:r>
              <a:rPr lang="en-CA" sz="2800" b="1" dirty="0">
                <a:solidFill>
                  <a:schemeClr val="accent6">
                    <a:lumMod val="50000"/>
                  </a:schemeClr>
                </a:solidFill>
              </a:rPr>
              <a:t>letters, numbers and underscores</a:t>
            </a:r>
            <a:r>
              <a:rPr lang="en-CA" sz="2800" dirty="0">
                <a:solidFill>
                  <a:schemeClr val="accent6">
                    <a:lumMod val="50000"/>
                  </a:schemeClr>
                </a:solidFill>
              </a:rPr>
              <a:t>. Can’t start with a number!</a:t>
            </a:r>
          </a:p>
        </p:txBody>
      </p:sp>
    </p:spTree>
    <p:extLst>
      <p:ext uri="{BB962C8B-B14F-4D97-AF65-F5344CB8AC3E}">
        <p14:creationId xmlns:p14="http://schemas.microsoft.com/office/powerpoint/2010/main" val="91889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0960-602C-AA61-7056-1647F484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Flow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CD39D237-0AF6-2DFB-42F2-D0D56039D2F2}"/>
              </a:ext>
            </a:extLst>
          </p:cNvPr>
          <p:cNvSpPr/>
          <p:nvPr/>
        </p:nvSpPr>
        <p:spPr>
          <a:xfrm>
            <a:off x="237995" y="1499731"/>
            <a:ext cx="1427967" cy="1077238"/>
          </a:xfrm>
          <a:prstGeom prst="wedgeRectCallout">
            <a:avLst>
              <a:gd name="adj1" fmla="val 106360"/>
              <a:gd name="adj2" fmla="val 229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if</a:t>
            </a:r>
            <a:r>
              <a:rPr lang="en-CA" dirty="0"/>
              <a:t> block is </a:t>
            </a:r>
            <a:r>
              <a:rPr lang="en-CA" b="1" dirty="0"/>
              <a:t>required</a:t>
            </a:r>
            <a:r>
              <a:rPr lang="en-CA" dirty="0"/>
              <a:t>!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C320AEFE-9F62-0259-0E5A-9FA0BD135227}"/>
              </a:ext>
            </a:extLst>
          </p:cNvPr>
          <p:cNvSpPr/>
          <p:nvPr/>
        </p:nvSpPr>
        <p:spPr>
          <a:xfrm>
            <a:off x="237995" y="2890381"/>
            <a:ext cx="1991638" cy="1077238"/>
          </a:xfrm>
          <a:prstGeom prst="wedgeRectCallout">
            <a:avLst>
              <a:gd name="adj1" fmla="val 67995"/>
              <a:gd name="adj2" fmla="val 322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elif</a:t>
            </a:r>
            <a:r>
              <a:rPr lang="en-CA" dirty="0"/>
              <a:t> blocks are optional; no fixed number.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0BB2A848-84E2-E4A4-F031-D71F27D68F11}"/>
              </a:ext>
            </a:extLst>
          </p:cNvPr>
          <p:cNvSpPr/>
          <p:nvPr/>
        </p:nvSpPr>
        <p:spPr>
          <a:xfrm>
            <a:off x="237995" y="4281031"/>
            <a:ext cx="1991638" cy="1077238"/>
          </a:xfrm>
          <a:prstGeom prst="wedgeRectCallout">
            <a:avLst>
              <a:gd name="adj1" fmla="val 66108"/>
              <a:gd name="adj2" fmla="val -154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Maximium</a:t>
            </a:r>
            <a:r>
              <a:rPr lang="en-CA" dirty="0"/>
              <a:t> one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else</a:t>
            </a:r>
            <a:r>
              <a:rPr lang="en-CA" dirty="0"/>
              <a:t> block.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2438870E-BCA8-09EB-FEE0-D50D09B1F287}"/>
              </a:ext>
            </a:extLst>
          </p:cNvPr>
          <p:cNvSpPr/>
          <p:nvPr/>
        </p:nvSpPr>
        <p:spPr>
          <a:xfrm>
            <a:off x="6523712" y="1823810"/>
            <a:ext cx="1991638" cy="1077238"/>
          </a:xfrm>
          <a:prstGeom prst="wedgeRectCallout">
            <a:avLst>
              <a:gd name="adj1" fmla="val -97414"/>
              <a:gd name="adj2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Python relies on </a:t>
            </a:r>
            <a:r>
              <a:rPr lang="en-CA" b="1" dirty="0"/>
              <a:t>indents</a:t>
            </a:r>
            <a:r>
              <a:rPr lang="en-CA" dirty="0"/>
              <a:t> to define blocks.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306C2C7F-79ED-6B2A-C859-BAC2403E7BAB}"/>
              </a:ext>
            </a:extLst>
          </p:cNvPr>
          <p:cNvSpPr/>
          <p:nvPr/>
        </p:nvSpPr>
        <p:spPr>
          <a:xfrm>
            <a:off x="6607005" y="4974312"/>
            <a:ext cx="2342628" cy="1077238"/>
          </a:xfrm>
          <a:prstGeom prst="wedgeRectCallout">
            <a:avLst>
              <a:gd name="adj1" fmla="val -80838"/>
              <a:gd name="adj2" fmla="val 55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If you stop indenting, the code runs regardless.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E8610BB-8BC0-A14A-D6E5-54AA17D70EC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0362" y="1843960"/>
            <a:ext cx="39433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b="1" dirty="0">
                <a:solidFill>
                  <a:srgbClr val="008000"/>
                </a:solidFill>
                <a:effectLst/>
                <a:latin typeface="Roboto Mono" pitchFamily="2" charset="0"/>
                <a:ea typeface="Roboto Mono" pitchFamily="2" charset="0"/>
              </a:rPr>
              <a:t>if</a:t>
            </a: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CA" sz="1800" dirty="0" err="1">
                <a:effectLst/>
                <a:latin typeface="Roboto Mono" pitchFamily="2" charset="0"/>
                <a:ea typeface="Roboto Mono" pitchFamily="2" charset="0"/>
              </a:rPr>
              <a:t>some_boolean</a:t>
            </a: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    </a:t>
            </a:r>
            <a:r>
              <a:rPr lang="en-CA" sz="1800" dirty="0" err="1">
                <a:effectLst/>
                <a:latin typeface="Roboto Mono" pitchFamily="2" charset="0"/>
                <a:ea typeface="Roboto Mono" pitchFamily="2" charset="0"/>
              </a:rPr>
              <a:t>run_some_code</a:t>
            </a: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   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  <a:ea typeface="Roboto Mono" pitchFamily="2" charset="0"/>
              </a:rPr>
              <a:t>...</a:t>
            </a:r>
            <a:endParaRPr lang="en-CA" sz="1800" dirty="0">
              <a:effectLst/>
              <a:latin typeface="Roboto Mono" pitchFamily="2" charset="0"/>
              <a:ea typeface="Roboto Mono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b="1" dirty="0" err="1">
                <a:solidFill>
                  <a:srgbClr val="008000"/>
                </a:solidFill>
                <a:effectLst/>
                <a:latin typeface="Roboto Mono" pitchFamily="2" charset="0"/>
                <a:ea typeface="Roboto Mono" pitchFamily="2" charset="0"/>
              </a:rPr>
              <a:t>elif</a:t>
            </a: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CA" sz="1800" dirty="0" err="1">
                <a:effectLst/>
                <a:latin typeface="Roboto Mono" pitchFamily="2" charset="0"/>
                <a:ea typeface="Roboto Mono" pitchFamily="2" charset="0"/>
              </a:rPr>
              <a:t>some_other_boolean</a:t>
            </a: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    </a:t>
            </a:r>
            <a:r>
              <a:rPr lang="en-CA" sz="1800" dirty="0" err="1">
                <a:effectLst/>
                <a:latin typeface="Roboto Mono" pitchFamily="2" charset="0"/>
                <a:ea typeface="Roboto Mono" pitchFamily="2" charset="0"/>
              </a:rPr>
              <a:t>run_other_code</a:t>
            </a: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   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  <a:ea typeface="Roboto Mono" pitchFamily="2" charset="0"/>
              </a:rPr>
              <a:t>...</a:t>
            </a:r>
            <a:endParaRPr lang="en-CA" sz="1800" dirty="0">
              <a:effectLst/>
              <a:latin typeface="Roboto Mono" pitchFamily="2" charset="0"/>
              <a:ea typeface="Roboto Mono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b="1" dirty="0" err="1">
                <a:solidFill>
                  <a:srgbClr val="008000"/>
                </a:solidFill>
                <a:effectLst/>
                <a:latin typeface="Roboto Mono" pitchFamily="2" charset="0"/>
                <a:ea typeface="Roboto Mono" pitchFamily="2" charset="0"/>
              </a:rPr>
              <a:t>elif</a:t>
            </a: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CA" sz="1800" dirty="0" err="1">
                <a:effectLst/>
                <a:latin typeface="Roboto Mono" pitchFamily="2" charset="0"/>
                <a:ea typeface="Roboto Mono" pitchFamily="2" charset="0"/>
              </a:rPr>
              <a:t>yet_another_boolean</a:t>
            </a: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    </a:t>
            </a:r>
            <a:r>
              <a:rPr lang="en-CA" sz="1800" dirty="0" err="1">
                <a:effectLst/>
                <a:latin typeface="Roboto Mono" pitchFamily="2" charset="0"/>
                <a:ea typeface="Roboto Mono" pitchFamily="2" charset="0"/>
              </a:rPr>
              <a:t>run_other_other_code</a:t>
            </a: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   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  <a:ea typeface="Roboto Mono" pitchFamily="2" charset="0"/>
              </a:rPr>
              <a:t>...</a:t>
            </a:r>
            <a:endParaRPr lang="en-CA" sz="1800" dirty="0">
              <a:effectLst/>
              <a:latin typeface="Roboto Mono" pitchFamily="2" charset="0"/>
              <a:ea typeface="Roboto Mono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b="1" dirty="0">
                <a:solidFill>
                  <a:srgbClr val="008000"/>
                </a:solidFill>
                <a:effectLst/>
                <a:latin typeface="Roboto Mono" pitchFamily="2" charset="0"/>
                <a:ea typeface="Roboto Mono" pitchFamily="2" charset="0"/>
              </a:rPr>
              <a:t>else</a:t>
            </a:r>
            <a:r>
              <a:rPr lang="en-CA" sz="1800" dirty="0">
                <a:solidFill>
                  <a:srgbClr val="000000"/>
                </a:solidFill>
                <a:effectLst/>
                <a:latin typeface="Roboto Mono" pitchFamily="2" charset="0"/>
                <a:ea typeface="Roboto Mono" pitchFamily="2" charset="0"/>
              </a:rPr>
              <a:t>:</a:t>
            </a:r>
            <a:endParaRPr lang="en-CA" sz="1800" dirty="0">
              <a:solidFill>
                <a:srgbClr val="008000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    </a:t>
            </a:r>
            <a:r>
              <a:rPr lang="en-CA" sz="1800" dirty="0" err="1">
                <a:effectLst/>
                <a:latin typeface="Roboto Mono" pitchFamily="2" charset="0"/>
                <a:ea typeface="Roboto Mono" pitchFamily="2" charset="0"/>
              </a:rPr>
              <a:t>run_code_if_no_match</a:t>
            </a: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   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  <a:ea typeface="Roboto Mono" pitchFamily="2" charset="0"/>
              </a:rPr>
              <a:t>...</a:t>
            </a:r>
            <a:endParaRPr lang="en-CA" sz="1800" dirty="0">
              <a:effectLst/>
              <a:latin typeface="Roboto Mono" pitchFamily="2" charset="0"/>
              <a:ea typeface="Roboto Mono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CA" sz="1800" dirty="0">
                <a:solidFill>
                  <a:srgbClr val="BBBBBB"/>
                </a:solidFill>
                <a:effectLst/>
                <a:latin typeface="Roboto Mono" pitchFamily="2" charset="0"/>
                <a:ea typeface="Roboto Mono" pitchFamily="2" charset="0"/>
              </a:rPr>
            </a:br>
            <a:endParaRPr lang="en-CA" sz="1800" dirty="0">
              <a:solidFill>
                <a:srgbClr val="BBBBBB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 err="1">
                <a:effectLst/>
                <a:latin typeface="Roboto Mono" pitchFamily="2" charset="0"/>
                <a:ea typeface="Roboto Mono" pitchFamily="2" charset="0"/>
              </a:rPr>
              <a:t>run_code_regardless</a:t>
            </a: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1404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D53F-A78C-5A6F-27D0-78666596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Loops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1E5234B7-9DA9-3498-CD2E-FE46FC5B066B}"/>
              </a:ext>
            </a:extLst>
          </p:cNvPr>
          <p:cNvSpPr/>
          <p:nvPr/>
        </p:nvSpPr>
        <p:spPr>
          <a:xfrm>
            <a:off x="628650" y="1595804"/>
            <a:ext cx="1427967" cy="1077238"/>
          </a:xfrm>
          <a:prstGeom prst="wedgeRectCallout">
            <a:avLst>
              <a:gd name="adj1" fmla="val 99342"/>
              <a:gd name="adj2" fmla="val 55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(Almost) never use a raw Boolean.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620D9E0E-8E72-8B7C-ABDC-2737F864D4D6}"/>
              </a:ext>
            </a:extLst>
          </p:cNvPr>
          <p:cNvSpPr/>
          <p:nvPr/>
        </p:nvSpPr>
        <p:spPr>
          <a:xfrm>
            <a:off x="6701076" y="2104098"/>
            <a:ext cx="2159870" cy="1077238"/>
          </a:xfrm>
          <a:prstGeom prst="wedgeRectCallout">
            <a:avLst>
              <a:gd name="adj1" fmla="val -84137"/>
              <a:gd name="adj2" fmla="val 438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Update the Boolean during the loop.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F1344393-E664-3475-293E-467F6656BE94}"/>
              </a:ext>
            </a:extLst>
          </p:cNvPr>
          <p:cNvSpPr/>
          <p:nvPr/>
        </p:nvSpPr>
        <p:spPr>
          <a:xfrm>
            <a:off x="628650" y="2842957"/>
            <a:ext cx="1427967" cy="1077238"/>
          </a:xfrm>
          <a:prstGeom prst="wedgeRectCallout">
            <a:avLst>
              <a:gd name="adj1" fmla="val 112500"/>
              <a:gd name="adj2" fmla="val -258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Block is defined by indents.</a:t>
            </a: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D8888B9A-1E7D-A62D-B018-9BA21B90F17C}"/>
              </a:ext>
            </a:extLst>
          </p:cNvPr>
          <p:cNvSpPr/>
          <p:nvPr/>
        </p:nvSpPr>
        <p:spPr>
          <a:xfrm>
            <a:off x="7430761" y="4546091"/>
            <a:ext cx="1427967" cy="1077238"/>
          </a:xfrm>
          <a:prstGeom prst="wedgeRectCallout">
            <a:avLst>
              <a:gd name="adj1" fmla="val -83114"/>
              <a:gd name="adj2" fmla="val 276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Block is defined by indents.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7DF3CAD-12B6-E56E-54BF-B82FD8DE5A5A}"/>
              </a:ext>
            </a:extLst>
          </p:cNvPr>
          <p:cNvSpPr/>
          <p:nvPr/>
        </p:nvSpPr>
        <p:spPr>
          <a:xfrm>
            <a:off x="628650" y="4817247"/>
            <a:ext cx="2159870" cy="1424253"/>
          </a:xfrm>
          <a:prstGeom prst="wedgeRectCallout">
            <a:avLst>
              <a:gd name="adj1" fmla="val 79987"/>
              <a:gd name="adj2" fmla="val -4476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variable</a:t>
            </a:r>
            <a:r>
              <a:rPr lang="en-CA" dirty="0"/>
              <a:t> gets updated automatically by taking the next value.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0B6CD1A-605D-741C-1678-4E0982CF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5173" y="1595804"/>
            <a:ext cx="4985838" cy="366639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i="1" dirty="0">
                <a:solidFill>
                  <a:srgbClr val="3D7B7B"/>
                </a:solidFill>
                <a:effectLst/>
                <a:latin typeface="Roboto Mono" pitchFamily="2" charset="0"/>
              </a:rPr>
              <a:t># while loop</a:t>
            </a:r>
            <a:endParaRPr lang="en-CA" sz="1800" dirty="0">
              <a:solidFill>
                <a:srgbClr val="3D7B7B"/>
              </a:solidFill>
              <a:effectLst/>
              <a:latin typeface="Roboto Mono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1" dirty="0">
                <a:solidFill>
                  <a:srgbClr val="008000"/>
                </a:solidFill>
                <a:effectLst/>
                <a:latin typeface="Roboto Mono" pitchFamily="2" charset="0"/>
              </a:rPr>
              <a:t>while</a:t>
            </a:r>
            <a:r>
              <a:rPr lang="en-CA" sz="1800" dirty="0">
                <a:effectLst/>
                <a:latin typeface="Roboto Mono" pitchFamily="2" charset="0"/>
              </a:rPr>
              <a:t> </a:t>
            </a:r>
            <a:r>
              <a:rPr lang="en-CA" sz="1800" dirty="0" err="1">
                <a:effectLst/>
                <a:latin typeface="Roboto Mono" pitchFamily="2" charset="0"/>
              </a:rPr>
              <a:t>some_boolean</a:t>
            </a:r>
            <a:r>
              <a:rPr lang="en-CA" sz="1800" dirty="0">
                <a:effectLst/>
                <a:latin typeface="Roboto Mono" pitchFamily="2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</a:rPr>
              <a:t>    </a:t>
            </a:r>
            <a:r>
              <a:rPr lang="en-CA" sz="1800" dirty="0" err="1">
                <a:effectLst/>
                <a:latin typeface="Roboto Mono" pitchFamily="2" charset="0"/>
              </a:rPr>
              <a:t>run_some_code</a:t>
            </a:r>
            <a:r>
              <a:rPr lang="en-CA" sz="1800" dirty="0">
                <a:effectLst/>
                <a:latin typeface="Roboto Mono" pitchFamily="2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</a:rPr>
              <a:t>   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</a:rPr>
              <a:t>...</a:t>
            </a:r>
            <a:endParaRPr lang="en-CA" sz="1800" dirty="0">
              <a:effectLst/>
              <a:latin typeface="Roboto Mono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</a:rPr>
              <a:t>    </a:t>
            </a:r>
            <a:r>
              <a:rPr lang="en-CA" sz="1800" dirty="0" err="1">
                <a:effectLst/>
                <a:latin typeface="Roboto Mono" pitchFamily="2" charset="0"/>
              </a:rPr>
              <a:t>update_boolean</a:t>
            </a:r>
            <a:r>
              <a:rPr lang="en-CA" sz="1800" dirty="0">
                <a:effectLst/>
                <a:latin typeface="Roboto Mono" pitchFamily="2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BBBBBB"/>
              </a:solidFill>
              <a:effectLst/>
              <a:latin typeface="Roboto Mono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 err="1">
                <a:effectLst/>
                <a:latin typeface="Roboto Mono" pitchFamily="2" charset="0"/>
              </a:rPr>
              <a:t>run_other_code</a:t>
            </a:r>
            <a:r>
              <a:rPr lang="en-CA" sz="1800" dirty="0">
                <a:effectLst/>
                <a:latin typeface="Roboto Mono" pitchFamily="2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BBBBBB"/>
              </a:solidFill>
              <a:effectLst/>
              <a:latin typeface="Roboto Mono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i="1" dirty="0">
                <a:solidFill>
                  <a:srgbClr val="3D7B7B"/>
                </a:solidFill>
                <a:effectLst/>
                <a:latin typeface="Roboto Mono" pitchFamily="2" charset="0"/>
              </a:rPr>
              <a:t># for loop</a:t>
            </a:r>
            <a:endParaRPr lang="en-CA" sz="1800" dirty="0">
              <a:solidFill>
                <a:srgbClr val="3D7B7B"/>
              </a:solidFill>
              <a:effectLst/>
              <a:latin typeface="Roboto Mono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1" dirty="0">
                <a:solidFill>
                  <a:srgbClr val="008000"/>
                </a:solidFill>
                <a:effectLst/>
                <a:latin typeface="Roboto Mono" pitchFamily="2" charset="0"/>
              </a:rPr>
              <a:t>for</a:t>
            </a:r>
            <a:r>
              <a:rPr lang="en-CA" sz="1800" dirty="0">
                <a:effectLst/>
                <a:latin typeface="Roboto Mono" pitchFamily="2" charset="0"/>
              </a:rPr>
              <a:t> variable </a:t>
            </a:r>
            <a:r>
              <a:rPr lang="en-CA" sz="1800" b="1" dirty="0">
                <a:solidFill>
                  <a:srgbClr val="AA22FF"/>
                </a:solidFill>
                <a:effectLst/>
                <a:latin typeface="Roboto Mono" pitchFamily="2" charset="0"/>
              </a:rPr>
              <a:t>in</a:t>
            </a:r>
            <a:r>
              <a:rPr lang="en-CA" sz="1800" dirty="0">
                <a:effectLst/>
                <a:latin typeface="Roboto Mono" pitchFamily="2" charset="0"/>
              </a:rPr>
              <a:t> </a:t>
            </a:r>
            <a:r>
              <a:rPr lang="en-CA" sz="1800" dirty="0" err="1">
                <a:effectLst/>
                <a:latin typeface="Roboto Mono" pitchFamily="2" charset="0"/>
              </a:rPr>
              <a:t>some_iterable</a:t>
            </a:r>
            <a:r>
              <a:rPr lang="en-CA" sz="1800" dirty="0">
                <a:effectLst/>
                <a:latin typeface="Roboto Mono" pitchFamily="2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</a:rPr>
              <a:t>    </a:t>
            </a:r>
            <a:r>
              <a:rPr lang="en-CA" sz="1800" dirty="0" err="1">
                <a:effectLst/>
                <a:latin typeface="Roboto Mono" pitchFamily="2" charset="0"/>
              </a:rPr>
              <a:t>run_some_code</a:t>
            </a:r>
            <a:r>
              <a:rPr lang="en-CA" sz="1800" dirty="0">
                <a:effectLst/>
                <a:latin typeface="Roboto Mono" pitchFamily="2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BBBBBB"/>
              </a:solidFill>
              <a:effectLst/>
              <a:latin typeface="Roboto Mono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 err="1">
                <a:effectLst/>
                <a:latin typeface="Roboto Mono" pitchFamily="2" charset="0"/>
              </a:rPr>
              <a:t>run_other_code</a:t>
            </a:r>
            <a:r>
              <a:rPr lang="en-CA" sz="1800" dirty="0">
                <a:effectLst/>
                <a:latin typeface="Roboto Mono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28340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37A51-AA1C-34AB-814D-83DB9CE6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Workshop!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C8912-7855-2237-3FC0-52D3822C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go to a Jupyter Notebook: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2659A-DB86-E881-F90A-C53E0D08A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30E08-249E-D7DC-C990-0B08030352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95D1A3EF-3796-F00E-99F9-355720A79B88}"/>
              </a:ext>
            </a:extLst>
          </p:cNvPr>
          <p:cNvSpPr/>
          <p:nvPr/>
        </p:nvSpPr>
        <p:spPr>
          <a:xfrm>
            <a:off x="2292886" y="3394909"/>
            <a:ext cx="4557713" cy="1042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h="25400" prst="softRound"/>
            </a:sp3d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To the repository!</a:t>
            </a:r>
          </a:p>
        </p:txBody>
      </p:sp>
    </p:spTree>
    <p:extLst>
      <p:ext uri="{BB962C8B-B14F-4D97-AF65-F5344CB8AC3E}">
        <p14:creationId xmlns:p14="http://schemas.microsoft.com/office/powerpoint/2010/main" val="78986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2FE1A-A223-C7C6-124D-D331DFF76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83EEC0-1AFE-FA89-59BD-BAEFE9AE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</a:t>
            </a:r>
            <a:br>
              <a:rPr lang="en-US" dirty="0"/>
            </a:br>
            <a:r>
              <a:rPr lang="en-US" sz="4800" dirty="0"/>
              <a:t>Modules and Packages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82147-A43A-7C07-402E-EA3DDE87CB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9AE90-A2EE-A5C2-372B-22AA48B088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7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E337-D115-CF26-677F-02275916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Environments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57AD6F-EC05-8D2D-9C90-57DFA908D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763899"/>
              </p:ext>
            </p:extLst>
          </p:nvPr>
        </p:nvGraphicFramePr>
        <p:xfrm>
          <a:off x="628650" y="2038350"/>
          <a:ext cx="7886700" cy="3665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3280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1D98-6BBE-A159-A3C0-2E36C1EE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8A3B-163E-4BC2-33B5-8E52B1D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63" y="91181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To summarize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8F1-CC08-E82A-389D-4944ADCE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99" y="1457222"/>
            <a:ext cx="7378018" cy="4768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 panose="020F0502020204030204" pitchFamily="34" charset="0"/>
                <a:cs typeface="Helvetica"/>
              </a:rPr>
              <a:t>Functions</a:t>
            </a:r>
            <a:r>
              <a:rPr lang="en-CA" sz="1800" dirty="0">
                <a:latin typeface="Helvetica"/>
                <a:ea typeface="Calibri" panose="020F0502020204030204" pitchFamily="34" charset="0"/>
                <a:cs typeface="Helvetica"/>
              </a:rPr>
              <a:t> define chunks of reusable behaviour that we can easily call again. </a:t>
            </a:r>
            <a:r>
              <a:rPr lang="en-CA" sz="1800" dirty="0">
                <a:latin typeface="Helvetica" pitchFamily="2" charset="0"/>
                <a:ea typeface="Calibri" panose="020F0502020204030204" pitchFamily="34" charset="0"/>
                <a:cs typeface="Helvetica"/>
              </a:rPr>
              <a:t>Functions should be </a:t>
            </a:r>
            <a:r>
              <a:rPr lang="en-CA" sz="1800" b="1" dirty="0">
                <a:latin typeface="Helvetica" pitchFamily="2" charset="0"/>
                <a:ea typeface="Calibri" panose="020F0502020204030204" pitchFamily="34" charset="0"/>
                <a:cs typeface="Helvetica"/>
              </a:rPr>
              <a:t>documented</a:t>
            </a:r>
            <a:r>
              <a:rPr lang="en-CA" sz="1800" dirty="0">
                <a:latin typeface="Helvetica" pitchFamily="2" charset="0"/>
                <a:ea typeface="Calibri" panose="020F0502020204030204" pitchFamily="34" charset="0"/>
                <a:cs typeface="Helvetica"/>
              </a:rPr>
              <a:t> using </a:t>
            </a:r>
            <a:r>
              <a:rPr lang="en-CA" sz="1800" b="1" dirty="0">
                <a:latin typeface="Helvetica" pitchFamily="2" charset="0"/>
                <a:ea typeface="Calibri" panose="020F0502020204030204" pitchFamily="34" charset="0"/>
                <a:cs typeface="Helvetica"/>
              </a:rPr>
              <a:t>docstrings</a:t>
            </a:r>
            <a:r>
              <a:rPr lang="en-CA" sz="1800" dirty="0">
                <a:latin typeface="Helvetica" pitchFamily="2" charset="0"/>
                <a:ea typeface="Calibri" panose="020F0502020204030204" pitchFamily="34" charset="0"/>
                <a:cs typeface="Helvetica"/>
              </a:rPr>
              <a:t>.</a:t>
            </a:r>
            <a:endParaRPr lang="en-CA" sz="1800" b="1" dirty="0">
              <a:latin typeface="Helvetica" pitchFamily="2" charset="0"/>
              <a:ea typeface="Calibri" panose="020F050202020403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Python uses a system of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modules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to allow easy reuse of code.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Modules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can be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built-in, user-defined</a:t>
            </a:r>
            <a:r>
              <a:rPr lang="en-CA" sz="1800" dirty="0">
                <a:latin typeface="Helvetica"/>
                <a:ea typeface="Calibri"/>
                <a:cs typeface="Helvetica"/>
              </a:rPr>
              <a:t> or included in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packages</a:t>
            </a:r>
            <a:r>
              <a:rPr lang="en-CA" sz="1800" dirty="0">
                <a:latin typeface="Helvetica"/>
                <a:ea typeface="Calibri"/>
                <a:cs typeface="Helvetica"/>
              </a:rPr>
              <a:t>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There are various tools to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install</a:t>
            </a:r>
            <a:r>
              <a:rPr lang="en-CA" sz="1800" dirty="0">
                <a:latin typeface="Helvetica"/>
                <a:ea typeface="Calibri"/>
                <a:cs typeface="Helvetica"/>
              </a:rPr>
              <a:t> packages, including </a:t>
            </a:r>
            <a:r>
              <a:rPr lang="en-CA" sz="1800" b="1" dirty="0">
                <a:latin typeface="Roboto Mono" pitchFamily="2" charset="0"/>
                <a:ea typeface="Roboto Mono" pitchFamily="2" charset="0"/>
                <a:cs typeface="Helvetica"/>
              </a:rPr>
              <a:t>pip</a:t>
            </a:r>
            <a:r>
              <a:rPr lang="en-CA" sz="1800" dirty="0">
                <a:latin typeface="Helvetica"/>
                <a:ea typeface="Calibri"/>
                <a:cs typeface="Helvetica"/>
              </a:rPr>
              <a:t> and </a:t>
            </a:r>
            <a:r>
              <a:rPr lang="en-CA" sz="1800" b="1" dirty="0" err="1">
                <a:latin typeface="Roboto Mono" pitchFamily="2" charset="0"/>
                <a:ea typeface="Roboto Mono" pitchFamily="2" charset="0"/>
                <a:cs typeface="Helvetica"/>
              </a:rPr>
              <a:t>conda</a:t>
            </a:r>
            <a:r>
              <a:rPr lang="en-CA" sz="1800" dirty="0">
                <a:latin typeface="Helvetica"/>
                <a:ea typeface="Calibri"/>
                <a:cs typeface="Helvetica"/>
              </a:rPr>
              <a:t>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Projects can use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environments</a:t>
            </a:r>
            <a:r>
              <a:rPr lang="en-CA" sz="1800" dirty="0">
                <a:latin typeface="Helvetica"/>
                <a:ea typeface="Calibri"/>
                <a:cs typeface="Helvetica"/>
              </a:rPr>
              <a:t> to manage dependencies.</a:t>
            </a: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Define and call new functions.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Import and use code from built-in Python modules.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Install new packages to access even more tools.</a:t>
            </a:r>
          </a:p>
        </p:txBody>
      </p:sp>
    </p:spTree>
    <p:extLst>
      <p:ext uri="{BB962C8B-B14F-4D97-AF65-F5344CB8AC3E}">
        <p14:creationId xmlns:p14="http://schemas.microsoft.com/office/powerpoint/2010/main" val="130104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Thank you to QLS-MiCM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introduce me to Python (back in Fall 2018).</a:t>
            </a:r>
          </a:p>
          <a:p>
            <a:r>
              <a:rPr lang="en-US" dirty="0"/>
              <a:t>Thank you to the Python community!</a:t>
            </a:r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287892"/>
            <a:ext cx="3224152" cy="646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Location: 550 Sherbrooke Street,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820547" y="1461827"/>
            <a:ext cx="75029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itchFamily="2" charset="0"/>
              </a:rPr>
              <a:t>QLS-MiCM mission statement: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25" y="208818"/>
            <a:ext cx="3732349" cy="900740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Scan the QR code to sign up </a:t>
            </a:r>
          </a:p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for our </a:t>
            </a:r>
            <a:r>
              <a:rPr lang="en-CA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mailing list</a:t>
            </a:r>
            <a:endParaRPr lang="en-CA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60708" y="6210464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Contact: 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workshop-micm@mcgill.ca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2" name="Picture 1" descr="A map of a city&#10;&#10;Description automatically generated">
            <a:extLst>
              <a:ext uri="{FF2B5EF4-FFF2-40B4-BE49-F238E27FC236}">
                <a16:creationId xmlns:a16="http://schemas.microsoft.com/office/drawing/2014/main" id="{0D7302FE-4674-2672-DBA9-50C4E86C9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87" y="2649379"/>
            <a:ext cx="2868491" cy="2356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647889" y="5562399"/>
            <a:ext cx="584822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96498-6607-422D-4649-CD2575F6D567}"/>
              </a:ext>
            </a:extLst>
          </p:cNvPr>
          <p:cNvSpPr txBox="1"/>
          <p:nvPr/>
        </p:nvSpPr>
        <p:spPr>
          <a:xfrm>
            <a:off x="2597550" y="1295601"/>
            <a:ext cx="42086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Workshop Series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A table with a date and time&#10;&#10;Description automatically generated">
            <a:extLst>
              <a:ext uri="{FF2B5EF4-FFF2-40B4-BE49-F238E27FC236}">
                <a16:creationId xmlns:a16="http://schemas.microsoft.com/office/drawing/2014/main" id="{F7943F9F-C185-F0C4-202B-ACEFF49FD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47" y="2066236"/>
            <a:ext cx="7382905" cy="34961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5E119C7-EFC9-D3F6-3DC7-EB203AD43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179" y="2171214"/>
            <a:ext cx="7124328" cy="25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8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Outline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3" y="1299626"/>
            <a:ext cx="7378018" cy="52076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1 – Getting Up to Speed (10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Quick Review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2 – Introduction to Functions (45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Overview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Writing Custom Functions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Documenting Functions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3 – Modules and Packages (45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Modules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 and Environment Management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Exercise:</a:t>
            </a: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Using </a:t>
            </a:r>
            <a:r>
              <a:rPr lang="en-CA" sz="1400" u="none" strike="noStrike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textwrap</a:t>
            </a: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nicely print DNA sequences.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4 – Where to go from here (10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to learn next? How?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get help and how not to get help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Glimpse of other cool programming topics 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2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E4E98-3CF3-D9CE-1779-DB422F6B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</a:t>
            </a:r>
            <a:br>
              <a:rPr lang="en-US" dirty="0"/>
            </a:br>
            <a:r>
              <a:rPr lang="en-US" sz="4800" dirty="0"/>
              <a:t>Getting Up to Speed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0C87B-1FE7-3600-2685-077146F763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A18FF-FC04-8081-F70D-2DFEBE6F3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137F84-A0FD-54B2-1815-7DABD497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121525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36B5-3C6E-1086-E1EC-4492138A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Welcome to the Python Programming Language!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9892D8-74E3-0F04-76C0-1FDE33D5BC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6182" y="2585931"/>
            <a:ext cx="2362768" cy="287517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D959EB-D745-66D9-FC50-E5899438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7475" y="1825627"/>
            <a:ext cx="5007875" cy="4351335"/>
          </a:xfrm>
        </p:spPr>
        <p:txBody>
          <a:bodyPr/>
          <a:lstStyle/>
          <a:p>
            <a:r>
              <a:rPr lang="en-US" dirty="0"/>
              <a:t>For more history: </a:t>
            </a:r>
            <a:r>
              <a:rPr lang="en-US" sz="2000" dirty="0">
                <a:hlinkClick r:id="rId3"/>
              </a:rPr>
              <a:t>https://en.wikipedia.org/wiki/History_of_Python</a:t>
            </a:r>
            <a:endParaRPr lang="en-US" dirty="0"/>
          </a:p>
          <a:p>
            <a:r>
              <a:rPr lang="en-US" dirty="0"/>
              <a:t>Introduced in 1991 by Guido van Rossum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Interpreted</a:t>
            </a:r>
          </a:p>
          <a:p>
            <a:pPr lvl="1"/>
            <a:r>
              <a:rPr lang="en-US" dirty="0"/>
              <a:t>Object-Oriented</a:t>
            </a:r>
          </a:p>
          <a:p>
            <a:r>
              <a:rPr lang="en-US" dirty="0">
                <a:hlinkClick r:id="rId4"/>
              </a:rPr>
              <a:t>https://python.org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4D153-0F74-CCA2-7504-03D0326C43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FB238-4CA0-1CDC-C0A2-E528E059B5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32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4DBF33-2D68-FDC8-DA4F-F8868EC7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Free and Open Source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3841B-8127-C9E1-90BC-37CE74C4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Everyone is free to: download, use, modify and redistribute Python.</a:t>
            </a:r>
          </a:p>
          <a:p>
            <a:r>
              <a:rPr lang="en-CA" dirty="0"/>
              <a:t>Python is developed, in part, by </a:t>
            </a:r>
            <a:r>
              <a:rPr lang="en-CA" b="1" dirty="0"/>
              <a:t>the community of users</a:t>
            </a:r>
            <a:r>
              <a:rPr lang="en-CA" dirty="0"/>
              <a:t>.</a:t>
            </a:r>
          </a:p>
          <a:p>
            <a:r>
              <a:rPr lang="en-CA" dirty="0">
                <a:hlinkClick r:id="rId2"/>
              </a:rPr>
              <a:t>https://docs.python.org/3/license.html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14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2DDA-4629-B6AA-991E-741F6CD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CA918E-BBA2-4D9E-A0B2-F7F4800633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14CF2-8959-16D0-4D85-8761BB3EB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B6DAF-6AF2-2DB6-BC7A-03AB68FF3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D47C233-9E07-9182-88D6-F7DB66E2D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34837"/>
              </p:ext>
            </p:extLst>
          </p:nvPr>
        </p:nvGraphicFramePr>
        <p:xfrm>
          <a:off x="628650" y="3755060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2E9D5B-02F3-45D5-85FF-FF693001CC31}"/>
              </a:ext>
            </a:extLst>
          </p:cNvPr>
          <p:cNvSpPr txBox="1"/>
          <p:nvPr/>
        </p:nvSpPr>
        <p:spPr>
          <a:xfrm>
            <a:off x="3545764" y="1350706"/>
            <a:ext cx="17658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Gene Expression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26AB59A-F802-3A62-E019-CA7FF4BF11FD}"/>
              </a:ext>
            </a:extLst>
          </p:cNvPr>
          <p:cNvSpPr/>
          <p:nvPr/>
        </p:nvSpPr>
        <p:spPr>
          <a:xfrm>
            <a:off x="2133813" y="1678355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09195CD-225D-46C3-B102-F347A445F98C}"/>
              </a:ext>
            </a:extLst>
          </p:cNvPr>
          <p:cNvSpPr/>
          <p:nvPr/>
        </p:nvSpPr>
        <p:spPr>
          <a:xfrm flipV="1">
            <a:off x="2580853" y="5245841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161DD-E793-5F61-FDCC-E31CE8455051}"/>
              </a:ext>
            </a:extLst>
          </p:cNvPr>
          <p:cNvSpPr txBox="1"/>
          <p:nvPr/>
        </p:nvSpPr>
        <p:spPr>
          <a:xfrm>
            <a:off x="3341517" y="5653359"/>
            <a:ext cx="280455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Interpretation (line-by-line)</a:t>
            </a:r>
          </a:p>
        </p:txBody>
      </p:sp>
    </p:spTree>
    <p:extLst>
      <p:ext uri="{BB962C8B-B14F-4D97-AF65-F5344CB8AC3E}">
        <p14:creationId xmlns:p14="http://schemas.microsoft.com/office/powerpoint/2010/main" val="80232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2234</TotalTime>
  <Words>864</Words>
  <Application>Microsoft Macintosh PowerPoint</Application>
  <PresentationFormat>On-screen Show (4:3)</PresentationFormat>
  <Paragraphs>164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Aptos</vt:lpstr>
      <vt:lpstr>Arial</vt:lpstr>
      <vt:lpstr>Calibri</vt:lpstr>
      <vt:lpstr>Calibri Light</vt:lpstr>
      <vt:lpstr>Consolas</vt:lpstr>
      <vt:lpstr>Helvetica</vt:lpstr>
      <vt:lpstr>Helvetica Light</vt:lpstr>
      <vt:lpstr>Lucida Console</vt:lpstr>
      <vt:lpstr>Open Sans Light</vt:lpstr>
      <vt:lpstr>Roboto Mono</vt:lpstr>
      <vt:lpstr>Wingdings</vt:lpstr>
      <vt:lpstr>Thème Office</vt:lpstr>
      <vt:lpstr>Intermediate Python Part 2</vt:lpstr>
      <vt:lpstr>PowerPoint Presentation</vt:lpstr>
      <vt:lpstr>PowerPoint Presentation</vt:lpstr>
      <vt:lpstr>Outline</vt:lpstr>
      <vt:lpstr>Module 1 Getting Up to Speed</vt:lpstr>
      <vt:lpstr>What is Python?</vt:lpstr>
      <vt:lpstr>Welcome to the Python Programming Language!</vt:lpstr>
      <vt:lpstr>Free and Open Source</vt:lpstr>
      <vt:lpstr>Interpreted</vt:lpstr>
      <vt:lpstr>Object-Oriented</vt:lpstr>
      <vt:lpstr>Key Ideas and Syntax</vt:lpstr>
      <vt:lpstr>Variables &amp; Data Types</vt:lpstr>
      <vt:lpstr>Control Flow</vt:lpstr>
      <vt:lpstr>Loops</vt:lpstr>
      <vt:lpstr>Interactive Workshop!</vt:lpstr>
      <vt:lpstr>Module 3 Modules and Packages</vt:lpstr>
      <vt:lpstr>Environments</vt:lpstr>
      <vt:lpstr>To summarize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153</cp:revision>
  <dcterms:created xsi:type="dcterms:W3CDTF">2019-07-29T14:54:16Z</dcterms:created>
  <dcterms:modified xsi:type="dcterms:W3CDTF">2024-11-01T00:56:30Z</dcterms:modified>
</cp:coreProperties>
</file>