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sldIdLst>
    <p:sldId id="316" r:id="rId2"/>
    <p:sldId id="321" r:id="rId3"/>
    <p:sldId id="338" r:id="rId4"/>
    <p:sldId id="359" r:id="rId5"/>
    <p:sldId id="353" r:id="rId6"/>
    <p:sldId id="376" r:id="rId7"/>
    <p:sldId id="331" r:id="rId8"/>
    <p:sldId id="378" r:id="rId9"/>
    <p:sldId id="379" r:id="rId10"/>
    <p:sldId id="380" r:id="rId11"/>
    <p:sldId id="381" r:id="rId12"/>
    <p:sldId id="377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3" r:id="rId23"/>
    <p:sldId id="372" r:id="rId24"/>
    <p:sldId id="375" r:id="rId25"/>
    <p:sldId id="374" r:id="rId26"/>
    <p:sldId id="382" r:id="rId27"/>
    <p:sldId id="354" r:id="rId28"/>
    <p:sldId id="340" r:id="rId29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6"/>
  </p:normalViewPr>
  <p:slideViewPr>
    <p:cSldViewPr snapToGrid="0">
      <p:cViewPr varScale="1">
        <p:scale>
          <a:sx n="102" d="100"/>
          <a:sy n="10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2813FCB9-A0F6-5E44-9184-D5DE81D4CA43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9FD5E5EB-4B3E-4244-9D08-0C6B18E0A29A}" type="parTrans" cxnId="{C6E141C8-C190-C747-949F-79119DE118AC}">
      <dgm:prSet/>
      <dgm:spPr/>
      <dgm:t>
        <a:bodyPr/>
        <a:lstStyle/>
        <a:p>
          <a:endParaRPr lang="en-US"/>
        </a:p>
      </dgm:t>
    </dgm:pt>
    <dgm:pt modelId="{968D10D4-C36C-BB44-8D5E-6458AE549C2C}" type="sibTrans" cxnId="{C6E141C8-C190-C747-949F-79119DE118AC}">
      <dgm:prSet/>
      <dgm:spPr/>
      <dgm:t>
        <a:bodyPr/>
        <a:lstStyle/>
        <a:p>
          <a:endParaRPr lang="en-US"/>
        </a:p>
      </dgm:t>
    </dgm:pt>
    <dgm:pt modelId="{3C4B876B-9589-204C-AECA-ADA8B4602AA1}">
      <dgm:prSet phldrT="[Text]"/>
      <dgm:spPr/>
      <dgm:t>
        <a:bodyPr/>
        <a:lstStyle/>
        <a:p>
          <a:r>
            <a:rPr lang="en-US" dirty="0"/>
            <a:t>Describe the object</a:t>
          </a:r>
        </a:p>
      </dgm:t>
    </dgm:pt>
    <dgm:pt modelId="{C6E1105A-DAA2-414F-94BB-108AF5E22541}" type="parTrans" cxnId="{55167F17-1DBD-E944-AC56-CFA6CDD9EC33}">
      <dgm:prSet/>
      <dgm:spPr/>
      <dgm:t>
        <a:bodyPr/>
        <a:lstStyle/>
        <a:p>
          <a:endParaRPr lang="en-US"/>
        </a:p>
      </dgm:t>
    </dgm:pt>
    <dgm:pt modelId="{7B97ECC5-E233-704C-A298-0817C9AE135C}" type="sibTrans" cxnId="{55167F17-1DBD-E944-AC56-CFA6CDD9EC33}">
      <dgm:prSet/>
      <dgm:spPr/>
      <dgm:t>
        <a:bodyPr/>
        <a:lstStyle/>
        <a:p>
          <a:endParaRPr lang="en-US"/>
        </a:p>
      </dgm:t>
    </dgm:pt>
    <dgm:pt modelId="{51814EE8-5E77-D24B-BE39-74DB23AF95B5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62CF92A5-2081-D348-B589-D88F7DEB9D96}" type="parTrans" cxnId="{AD3F1CF8-5AF4-CC4A-979A-D4CC9809C5ED}">
      <dgm:prSet/>
      <dgm:spPr/>
      <dgm:t>
        <a:bodyPr/>
        <a:lstStyle/>
        <a:p>
          <a:endParaRPr lang="en-US"/>
        </a:p>
      </dgm:t>
    </dgm:pt>
    <dgm:pt modelId="{B74B32FD-EC98-664D-9598-23BBBE3AD294}" type="sibTrans" cxnId="{AD3F1CF8-5AF4-CC4A-979A-D4CC9809C5ED}">
      <dgm:prSet/>
      <dgm:spPr/>
      <dgm:t>
        <a:bodyPr/>
        <a:lstStyle/>
        <a:p>
          <a:endParaRPr lang="en-US"/>
        </a:p>
      </dgm:t>
    </dgm:pt>
    <dgm:pt modelId="{6BFCF4E3-C4C0-AC4E-A712-B7C86F0EE2B6}">
      <dgm:prSet phldrT="[Text]"/>
      <dgm:spPr/>
      <dgm:t>
        <a:bodyPr/>
        <a:lstStyle/>
        <a:p>
          <a:r>
            <a:rPr lang="en-US" dirty="0"/>
            <a:t>Compute values</a:t>
          </a:r>
        </a:p>
      </dgm:t>
    </dgm:pt>
    <dgm:pt modelId="{0C0D21DC-5C4E-5947-A06A-ED4F618B9739}" type="parTrans" cxnId="{878FD1B7-6E43-6F40-8170-761B2C3204B8}">
      <dgm:prSet/>
      <dgm:spPr/>
      <dgm:t>
        <a:bodyPr/>
        <a:lstStyle/>
        <a:p>
          <a:endParaRPr lang="en-US"/>
        </a:p>
      </dgm:t>
    </dgm:pt>
    <dgm:pt modelId="{31E91800-F53D-8448-BD92-48753981A5F1}" type="sibTrans" cxnId="{878FD1B7-6E43-6F40-8170-761B2C3204B8}">
      <dgm:prSet/>
      <dgm:spPr/>
      <dgm:t>
        <a:bodyPr/>
        <a:lstStyle/>
        <a:p>
          <a:endParaRPr lang="en-US"/>
        </a:p>
      </dgm:t>
    </dgm:pt>
    <dgm:pt modelId="{E0B88B7D-7C9D-744D-AD38-FDEA480B0B84}">
      <dgm:prSet phldrT="[Text]"/>
      <dgm:spPr/>
      <dgm:t>
        <a:bodyPr/>
        <a:lstStyle/>
        <a:p>
          <a:r>
            <a:rPr lang="en-US" dirty="0"/>
            <a:t>Alter the object</a:t>
          </a:r>
        </a:p>
      </dgm:t>
    </dgm:pt>
    <dgm:pt modelId="{FCDF9798-5E24-884B-AA8E-5323C964B1A2}" type="parTrans" cxnId="{ADFB26B7-D85A-3047-87B9-1411E89917E8}">
      <dgm:prSet/>
      <dgm:spPr/>
      <dgm:t>
        <a:bodyPr/>
        <a:lstStyle/>
        <a:p>
          <a:endParaRPr lang="en-US"/>
        </a:p>
      </dgm:t>
    </dgm:pt>
    <dgm:pt modelId="{65CC9B84-6F4A-6E4D-B01B-BB04003A0A2B}" type="sibTrans" cxnId="{ADFB26B7-D85A-3047-87B9-1411E89917E8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56BDA96-18FE-804B-9690-9B684C0EADBB}" type="pres">
      <dgm:prSet presAssocID="{BA32E36A-4AC0-3E47-BF0D-91E7DD9A1495}" presName="outerSibTrans" presStyleCnt="0"/>
      <dgm:spPr/>
    </dgm:pt>
    <dgm:pt modelId="{B92CD193-B328-3C46-9E87-1CD68ADB3BE1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55167F17-1DBD-E944-AC56-CFA6CDD9EC33}" srcId="{965FBD12-6D82-1746-8FA4-93E78E91847E}" destId="{3C4B876B-9589-204C-AECA-ADA8B4602AA1}" srcOrd="1" destOrd="0" parTransId="{C6E1105A-DAA2-414F-94BB-108AF5E22541}" sibTransId="{7B97ECC5-E233-704C-A298-0817C9AE135C}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93F6903E-7BE3-B045-90E2-791EB9A6BCC7}" type="presOf" srcId="{E0B88B7D-7C9D-744D-AD38-FDEA480B0B84}" destId="{B92CD193-B328-3C46-9E87-1CD68ADB3BE1}" srcOrd="0" destOrd="3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7A089864-DC13-FC43-BFEA-745C917F865D}" type="presOf" srcId="{51814EE8-5E77-D24B-BE39-74DB23AF95B5}" destId="{B92CD193-B328-3C46-9E87-1CD68ADB3BE1}" srcOrd="0" destOrd="1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796B9D9C-369B-9843-A192-46CEBDD1DD25}" type="presOf" srcId="{2813FCB9-A0F6-5E44-9184-D5DE81D4CA43}" destId="{7A39EBF9-7974-3343-8E78-D1FD7F5BFD97}" srcOrd="0" destOrd="1" presId="urn:microsoft.com/office/officeart/2005/8/layout/target2"/>
    <dgm:cxn modelId="{ADFB26B7-D85A-3047-87B9-1411E89917E8}" srcId="{92B7EF97-CA22-E340-96C2-6C46B66E9FB4}" destId="{E0B88B7D-7C9D-744D-AD38-FDEA480B0B84}" srcOrd="2" destOrd="0" parTransId="{FCDF9798-5E24-884B-AA8E-5323C964B1A2}" sibTransId="{65CC9B84-6F4A-6E4D-B01B-BB04003A0A2B}"/>
    <dgm:cxn modelId="{878FD1B7-6E43-6F40-8170-761B2C3204B8}" srcId="{92B7EF97-CA22-E340-96C2-6C46B66E9FB4}" destId="{6BFCF4E3-C4C0-AC4E-A712-B7C86F0EE2B6}" srcOrd="1" destOrd="0" parTransId="{0C0D21DC-5C4E-5947-A06A-ED4F618B9739}" sibTransId="{31E91800-F53D-8448-BD92-48753981A5F1}"/>
    <dgm:cxn modelId="{C6E141C8-C190-C747-949F-79119DE118AC}" srcId="{965FBD12-6D82-1746-8FA4-93E78E91847E}" destId="{2813FCB9-A0F6-5E44-9184-D5DE81D4CA43}" srcOrd="0" destOrd="0" parTransId="{9FD5E5EB-4B3E-4244-9D08-0C6B18E0A29A}" sibTransId="{968D10D4-C36C-BB44-8D5E-6458AE549C2C}"/>
    <dgm:cxn modelId="{255B1DE8-4927-AF4A-9A10-76FDBB3ADF06}" type="presOf" srcId="{92B7EF97-CA22-E340-96C2-6C46B66E9FB4}" destId="{B92CD193-B328-3C46-9E87-1CD68ADB3BE1}" srcOrd="0" destOrd="0" presId="urn:microsoft.com/office/officeart/2005/8/layout/target2"/>
    <dgm:cxn modelId="{8F4882EF-D1DC-C442-90E9-35A97D2AB7A6}" type="presOf" srcId="{6BFCF4E3-C4C0-AC4E-A712-B7C86F0EE2B6}" destId="{B92CD193-B328-3C46-9E87-1CD68ADB3BE1}" srcOrd="0" destOrd="2" presId="urn:microsoft.com/office/officeart/2005/8/layout/target2"/>
    <dgm:cxn modelId="{AD3F1CF8-5AF4-CC4A-979A-D4CC9809C5ED}" srcId="{92B7EF97-CA22-E340-96C2-6C46B66E9FB4}" destId="{51814EE8-5E77-D24B-BE39-74DB23AF95B5}" srcOrd="0" destOrd="0" parTransId="{62CF92A5-2081-D348-B589-D88F7DEB9D96}" sibTransId="{B74B32FD-EC98-664D-9598-23BBBE3AD294}"/>
    <dgm:cxn modelId="{765FF2FD-AEAE-A44E-AB98-4170E55B5077}" type="presOf" srcId="{3C4B876B-9589-204C-AECA-ADA8B4602AA1}" destId="{7A39EBF9-7974-3343-8E78-D1FD7F5BFD97}" srcOrd="0" destOrd="2" presId="urn:microsoft.com/office/officeart/2005/8/layout/target2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1906225F-3925-7548-8C5C-23A56739BCDF}" type="presParOf" srcId="{C8E9AF62-8386-644C-B82A-22B982A9FA1E}" destId="{656BDA96-18FE-804B-9690-9B684C0EADBB}" srcOrd="1" destOrd="0" presId="urn:microsoft.com/office/officeart/2005/8/layout/target2"/>
    <dgm:cxn modelId="{7C80D90C-CA44-E745-AFE9-CA2DBF75C269}" type="presParOf" srcId="{C8E9AF62-8386-644C-B82A-22B982A9FA1E}" destId="{B92CD193-B328-3C46-9E87-1CD68ADB3BE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Class (Blueprint)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 definitions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 definitions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 custLinFactNeighborX="5075" custLinFactNeighborY="-35048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56BDA96-18FE-804B-9690-9B684C0EADBB}" type="pres">
      <dgm:prSet presAssocID="{BA32E36A-4AC0-3E47-BF0D-91E7DD9A1495}" presName="outerSibTrans" presStyleCnt="0"/>
      <dgm:spPr/>
    </dgm:pt>
    <dgm:pt modelId="{B92CD193-B328-3C46-9E87-1CD68ADB3BE1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255B1DE8-4927-AF4A-9A10-76FDBB3ADF06}" type="presOf" srcId="{92B7EF97-CA22-E340-96C2-6C46B66E9FB4}" destId="{B92CD193-B328-3C46-9E87-1CD68ADB3BE1}" srcOrd="0" destOrd="0" presId="urn:microsoft.com/office/officeart/2005/8/layout/target2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1906225F-3925-7548-8C5C-23A56739BCDF}" type="presParOf" srcId="{C8E9AF62-8386-644C-B82A-22B982A9FA1E}" destId="{656BDA96-18FE-804B-9690-9B684C0EADBB}" srcOrd="1" destOrd="0" presId="urn:microsoft.com/office/officeart/2005/8/layout/target2"/>
    <dgm:cxn modelId="{7C80D90C-CA44-E745-AFE9-CA2DBF75C269}" type="presParOf" srcId="{C8E9AF62-8386-644C-B82A-22B982A9FA1E}" destId="{B92CD193-B328-3C46-9E87-1CD68ADB3BE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 custLinFactY="-70" custLinFactNeighborX="84777" custLinFactNeighborY="-100000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07875D7-D294-E74D-8563-E30438C82C01}" type="pres">
      <dgm:prSet presAssocID="{BA32E36A-4AC0-3E47-BF0D-91E7DD9A1495}" presName="outerSibTrans" presStyleCnt="0"/>
      <dgm:spPr/>
    </dgm:pt>
    <dgm:pt modelId="{2A2B8630-4042-AD4C-A50B-7E5925F01A4A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DB53E326-3F15-1F4C-9F6C-66E28F1B3087}" type="presOf" srcId="{92B7EF97-CA22-E340-96C2-6C46B66E9FB4}" destId="{2A2B8630-4042-AD4C-A50B-7E5925F01A4A}" srcOrd="0" destOrd="0" presId="urn:microsoft.com/office/officeart/2005/8/layout/target2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7EDC72C2-C786-4944-A099-A293618AFDC8}" type="presParOf" srcId="{C8E9AF62-8386-644C-B82A-22B982A9FA1E}" destId="{607875D7-D294-E74D-8563-E30438C82C01}" srcOrd="1" destOrd="0" presId="urn:microsoft.com/office/officeart/2005/8/layout/target2"/>
    <dgm:cxn modelId="{9FA8C262-54E4-9742-A834-5146B2DE0EF0}" type="presParOf" srcId="{C8E9AF62-8386-644C-B82A-22B982A9FA1E}" destId="{2A2B8630-4042-AD4C-A50B-7E5925F01A4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 custLinFactY="-70" custLinFactNeighborX="84777" custLinFactNeighborY="-100000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07875D7-D294-E74D-8563-E30438C82C01}" type="pres">
      <dgm:prSet presAssocID="{BA32E36A-4AC0-3E47-BF0D-91E7DD9A1495}" presName="outerSibTrans" presStyleCnt="0"/>
      <dgm:spPr/>
    </dgm:pt>
    <dgm:pt modelId="{2A2B8630-4042-AD4C-A50B-7E5925F01A4A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DB53E326-3F15-1F4C-9F6C-66E28F1B3087}" type="presOf" srcId="{92B7EF97-CA22-E340-96C2-6C46B66E9FB4}" destId="{2A2B8630-4042-AD4C-A50B-7E5925F01A4A}" srcOrd="0" destOrd="0" presId="urn:microsoft.com/office/officeart/2005/8/layout/target2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7EDC72C2-C786-4944-A099-A293618AFDC8}" type="presParOf" srcId="{C8E9AF62-8386-644C-B82A-22B982A9FA1E}" destId="{607875D7-D294-E74D-8563-E30438C82C01}" srcOrd="1" destOrd="0" presId="urn:microsoft.com/office/officeart/2005/8/layout/target2"/>
    <dgm:cxn modelId="{9FA8C262-54E4-9742-A834-5146B2DE0EF0}" type="presParOf" srcId="{C8E9AF62-8386-644C-B82A-22B982A9FA1E}" destId="{2A2B8630-4042-AD4C-A50B-7E5925F01A4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 custLinFactY="-70" custLinFactNeighborX="84777" custLinFactNeighborY="-100000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07875D7-D294-E74D-8563-E30438C82C01}" type="pres">
      <dgm:prSet presAssocID="{BA32E36A-4AC0-3E47-BF0D-91E7DD9A1495}" presName="outerSibTrans" presStyleCnt="0"/>
      <dgm:spPr/>
    </dgm:pt>
    <dgm:pt modelId="{2A2B8630-4042-AD4C-A50B-7E5925F01A4A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DB53E326-3F15-1F4C-9F6C-66E28F1B3087}" type="presOf" srcId="{92B7EF97-CA22-E340-96C2-6C46B66E9FB4}" destId="{2A2B8630-4042-AD4C-A50B-7E5925F01A4A}" srcOrd="0" destOrd="0" presId="urn:microsoft.com/office/officeart/2005/8/layout/target2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7EDC72C2-C786-4944-A099-A293618AFDC8}" type="presParOf" srcId="{C8E9AF62-8386-644C-B82A-22B982A9FA1E}" destId="{607875D7-D294-E74D-8563-E30438C82C01}" srcOrd="1" destOrd="0" presId="urn:microsoft.com/office/officeart/2005/8/layout/target2"/>
    <dgm:cxn modelId="{9FA8C262-54E4-9742-A834-5146B2DE0EF0}" type="presParOf" srcId="{C8E9AF62-8386-644C-B82A-22B982A9FA1E}" destId="{2A2B8630-4042-AD4C-A50B-7E5925F01A4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radial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Mouse Class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Height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/>
            <a:t>Sex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/>
            <a:t>Genotype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C88E0B5A-9171-D248-AAE8-3ACC705DD8D8}" type="pres">
      <dgm:prSet presAssocID="{972C692C-1226-5147-BF7B-A7732E227493}" presName="composite" presStyleCnt="0">
        <dgm:presLayoutVars>
          <dgm:chMax val="1"/>
          <dgm:dir/>
          <dgm:resizeHandles val="exact"/>
        </dgm:presLayoutVars>
      </dgm:prSet>
      <dgm:spPr/>
    </dgm:pt>
    <dgm:pt modelId="{F3B1C18F-86E2-0943-B8BA-E21434A47D5C}" type="pres">
      <dgm:prSet presAssocID="{972C692C-1226-5147-BF7B-A7732E227493}" presName="radial" presStyleCnt="0">
        <dgm:presLayoutVars>
          <dgm:animLvl val="ctr"/>
        </dgm:presLayoutVars>
      </dgm:prSet>
      <dgm:spPr/>
    </dgm:pt>
    <dgm:pt modelId="{EE917A48-7773-674F-B309-BB85FDE6B406}" type="pres">
      <dgm:prSet presAssocID="{CBAFD553-9A72-0044-A056-37DD8C8FD20B}" presName="centerShape" presStyleLbl="vennNode1" presStyleIdx="0" presStyleCnt="6"/>
      <dgm:spPr/>
    </dgm:pt>
    <dgm:pt modelId="{8ABE7DF6-01E1-4F42-8DE9-09D355B59351}" type="pres">
      <dgm:prSet presAssocID="{965FBD12-6D82-1746-8FA4-93E78E91847E}" presName="node" presStyleLbl="vennNode1" presStyleIdx="1" presStyleCnt="6">
        <dgm:presLayoutVars>
          <dgm:bulletEnabled val="1"/>
        </dgm:presLayoutVars>
      </dgm:prSet>
      <dgm:spPr/>
    </dgm:pt>
    <dgm:pt modelId="{A831405F-C4E6-1749-8678-7A063E79D571}" type="pres">
      <dgm:prSet presAssocID="{CF832302-A853-D648-85B0-12A448944C35}" presName="node" presStyleLbl="vennNode1" presStyleIdx="2" presStyleCnt="6">
        <dgm:presLayoutVars>
          <dgm:bulletEnabled val="1"/>
        </dgm:presLayoutVars>
      </dgm:prSet>
      <dgm:spPr/>
    </dgm:pt>
    <dgm:pt modelId="{8CB329AF-AF35-914C-AE8F-D17467F3B1B8}" type="pres">
      <dgm:prSet presAssocID="{7D23F7EC-F691-ED43-B0A2-0538EDB76747}" presName="node" presStyleLbl="vennNode1" presStyleIdx="3" presStyleCnt="6">
        <dgm:presLayoutVars>
          <dgm:bulletEnabled val="1"/>
        </dgm:presLayoutVars>
      </dgm:prSet>
      <dgm:spPr/>
    </dgm:pt>
    <dgm:pt modelId="{E3EAF393-03D2-2F47-ABC5-F1D57CC2EDB2}" type="pres">
      <dgm:prSet presAssocID="{E8243991-8694-E342-B60B-C494F558A8E1}" presName="node" presStyleLbl="vennNode1" presStyleIdx="4" presStyleCnt="6">
        <dgm:presLayoutVars>
          <dgm:bulletEnabled val="1"/>
        </dgm:presLayoutVars>
      </dgm:prSet>
      <dgm:spPr/>
    </dgm:pt>
    <dgm:pt modelId="{69A8CA01-71E3-8E4E-9ED9-EAF126F50260}" type="pres">
      <dgm:prSet presAssocID="{4386D266-DDEF-994B-9E26-AF1BCF713598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F4415A1E-76F4-304A-8795-83E5C8D02C93}" type="presOf" srcId="{E8243991-8694-E342-B60B-C494F558A8E1}" destId="{E3EAF393-03D2-2F47-ABC5-F1D57CC2EDB2}" srcOrd="0" destOrd="0" presId="urn:microsoft.com/office/officeart/2005/8/layout/radial3"/>
    <dgm:cxn modelId="{67FD2928-3AA3-4B4F-A305-188BBF5F7B2A}" type="presOf" srcId="{CF832302-A853-D648-85B0-12A448944C35}" destId="{A831405F-C4E6-1749-8678-7A063E79D571}" srcOrd="0" destOrd="0" presId="urn:microsoft.com/office/officeart/2005/8/layout/radial3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D3FB6A3A-9BF4-CE4C-8E80-CEA187661040}" type="presOf" srcId="{CBAFD553-9A72-0044-A056-37DD8C8FD20B}" destId="{EE917A48-7773-674F-B309-BB85FDE6B406}" srcOrd="0" destOrd="0" presId="urn:microsoft.com/office/officeart/2005/8/layout/radial3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96EFA76-4AD5-734B-A57A-D766E3608B4D}" type="presOf" srcId="{4386D266-DDEF-994B-9E26-AF1BCF713598}" destId="{69A8CA01-71E3-8E4E-9ED9-EAF126F50260}" srcOrd="0" destOrd="0" presId="urn:microsoft.com/office/officeart/2005/8/layout/radial3"/>
    <dgm:cxn modelId="{EA786284-C046-344B-A366-E8352510586F}" type="presOf" srcId="{965FBD12-6D82-1746-8FA4-93E78E91847E}" destId="{8ABE7DF6-01E1-4F42-8DE9-09D355B59351}" srcOrd="0" destOrd="0" presId="urn:microsoft.com/office/officeart/2005/8/layout/radial3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DA78DC8C-1941-5D48-BAD8-9151F768CB86}" type="presOf" srcId="{7D23F7EC-F691-ED43-B0A2-0538EDB76747}" destId="{8CB329AF-AF35-914C-AE8F-D17467F3B1B8}" srcOrd="0" destOrd="0" presId="urn:microsoft.com/office/officeart/2005/8/layout/radial3"/>
    <dgm:cxn modelId="{1F257DBF-AA17-AB4D-972D-CCB42FE3D8D3}" type="presOf" srcId="{972C692C-1226-5147-BF7B-A7732E227493}" destId="{C88E0B5A-9171-D248-AAE8-3ACC705DD8D8}" srcOrd="0" destOrd="0" presId="urn:microsoft.com/office/officeart/2005/8/layout/radial3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ACCF2799-F02D-2F46-BD7C-D60051A0981A}" type="presParOf" srcId="{C88E0B5A-9171-D248-AAE8-3ACC705DD8D8}" destId="{F3B1C18F-86E2-0943-B8BA-E21434A47D5C}" srcOrd="0" destOrd="0" presId="urn:microsoft.com/office/officeart/2005/8/layout/radial3"/>
    <dgm:cxn modelId="{BF4F7AC0-29A7-AE4B-81CC-368A51807954}" type="presParOf" srcId="{F3B1C18F-86E2-0943-B8BA-E21434A47D5C}" destId="{EE917A48-7773-674F-B309-BB85FDE6B406}" srcOrd="0" destOrd="0" presId="urn:microsoft.com/office/officeart/2005/8/layout/radial3"/>
    <dgm:cxn modelId="{EEA9C46B-A42F-CA43-8AAA-6743F04B753B}" type="presParOf" srcId="{F3B1C18F-86E2-0943-B8BA-E21434A47D5C}" destId="{8ABE7DF6-01E1-4F42-8DE9-09D355B59351}" srcOrd="1" destOrd="0" presId="urn:microsoft.com/office/officeart/2005/8/layout/radial3"/>
    <dgm:cxn modelId="{846B8B9A-C80B-E840-A899-4B9EF9EB5E0C}" type="presParOf" srcId="{F3B1C18F-86E2-0943-B8BA-E21434A47D5C}" destId="{A831405F-C4E6-1749-8678-7A063E79D571}" srcOrd="2" destOrd="0" presId="urn:microsoft.com/office/officeart/2005/8/layout/radial3"/>
    <dgm:cxn modelId="{20D1FFE3-0976-0945-B4A1-2DF5E2A7E01E}" type="presParOf" srcId="{F3B1C18F-86E2-0943-B8BA-E21434A47D5C}" destId="{8CB329AF-AF35-914C-AE8F-D17467F3B1B8}" srcOrd="3" destOrd="0" presId="urn:microsoft.com/office/officeart/2005/8/layout/radial3"/>
    <dgm:cxn modelId="{34AA407D-CAA8-D64E-A6AB-98BF2F4602AF}" type="presParOf" srcId="{F3B1C18F-86E2-0943-B8BA-E21434A47D5C}" destId="{E3EAF393-03D2-2F47-ABC5-F1D57CC2EDB2}" srcOrd="4" destOrd="0" presId="urn:microsoft.com/office/officeart/2005/8/layout/radial3"/>
    <dgm:cxn modelId="{AFA12C7F-6C2C-5945-9A42-63266ABB8B46}" type="presParOf" srcId="{F3B1C18F-86E2-0943-B8BA-E21434A47D5C}" destId="{69A8CA01-71E3-8E4E-9ED9-EAF126F5026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radial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Mouse 1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15 cm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/>
            <a:t>26 g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/>
            <a:t>15 months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/>
            <a:t>Male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/>
            <a:t>Homozygous dominant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C88E0B5A-9171-D248-AAE8-3ACC705DD8D8}" type="pres">
      <dgm:prSet presAssocID="{972C692C-1226-5147-BF7B-A7732E227493}" presName="composite" presStyleCnt="0">
        <dgm:presLayoutVars>
          <dgm:chMax val="1"/>
          <dgm:dir/>
          <dgm:resizeHandles val="exact"/>
        </dgm:presLayoutVars>
      </dgm:prSet>
      <dgm:spPr/>
    </dgm:pt>
    <dgm:pt modelId="{F3B1C18F-86E2-0943-B8BA-E21434A47D5C}" type="pres">
      <dgm:prSet presAssocID="{972C692C-1226-5147-BF7B-A7732E227493}" presName="radial" presStyleCnt="0">
        <dgm:presLayoutVars>
          <dgm:animLvl val="ctr"/>
        </dgm:presLayoutVars>
      </dgm:prSet>
      <dgm:spPr/>
    </dgm:pt>
    <dgm:pt modelId="{EE917A48-7773-674F-B309-BB85FDE6B406}" type="pres">
      <dgm:prSet presAssocID="{CBAFD553-9A72-0044-A056-37DD8C8FD20B}" presName="centerShape" presStyleLbl="vennNode1" presStyleIdx="0" presStyleCnt="6"/>
      <dgm:spPr/>
    </dgm:pt>
    <dgm:pt modelId="{8ABE7DF6-01E1-4F42-8DE9-09D355B59351}" type="pres">
      <dgm:prSet presAssocID="{965FBD12-6D82-1746-8FA4-93E78E91847E}" presName="node" presStyleLbl="vennNode1" presStyleIdx="1" presStyleCnt="6">
        <dgm:presLayoutVars>
          <dgm:bulletEnabled val="1"/>
        </dgm:presLayoutVars>
      </dgm:prSet>
      <dgm:spPr/>
    </dgm:pt>
    <dgm:pt modelId="{A831405F-C4E6-1749-8678-7A063E79D571}" type="pres">
      <dgm:prSet presAssocID="{CF832302-A853-D648-85B0-12A448944C35}" presName="node" presStyleLbl="vennNode1" presStyleIdx="2" presStyleCnt="6">
        <dgm:presLayoutVars>
          <dgm:bulletEnabled val="1"/>
        </dgm:presLayoutVars>
      </dgm:prSet>
      <dgm:spPr/>
    </dgm:pt>
    <dgm:pt modelId="{8CB329AF-AF35-914C-AE8F-D17467F3B1B8}" type="pres">
      <dgm:prSet presAssocID="{7D23F7EC-F691-ED43-B0A2-0538EDB76747}" presName="node" presStyleLbl="vennNode1" presStyleIdx="3" presStyleCnt="6">
        <dgm:presLayoutVars>
          <dgm:bulletEnabled val="1"/>
        </dgm:presLayoutVars>
      </dgm:prSet>
      <dgm:spPr/>
    </dgm:pt>
    <dgm:pt modelId="{E3EAF393-03D2-2F47-ABC5-F1D57CC2EDB2}" type="pres">
      <dgm:prSet presAssocID="{E8243991-8694-E342-B60B-C494F558A8E1}" presName="node" presStyleLbl="vennNode1" presStyleIdx="4" presStyleCnt="6">
        <dgm:presLayoutVars>
          <dgm:bulletEnabled val="1"/>
        </dgm:presLayoutVars>
      </dgm:prSet>
      <dgm:spPr/>
    </dgm:pt>
    <dgm:pt modelId="{69A8CA01-71E3-8E4E-9ED9-EAF126F50260}" type="pres">
      <dgm:prSet presAssocID="{4386D266-DDEF-994B-9E26-AF1BCF713598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F4415A1E-76F4-304A-8795-83E5C8D02C93}" type="presOf" srcId="{E8243991-8694-E342-B60B-C494F558A8E1}" destId="{E3EAF393-03D2-2F47-ABC5-F1D57CC2EDB2}" srcOrd="0" destOrd="0" presId="urn:microsoft.com/office/officeart/2005/8/layout/radial3"/>
    <dgm:cxn modelId="{67FD2928-3AA3-4B4F-A305-188BBF5F7B2A}" type="presOf" srcId="{CF832302-A853-D648-85B0-12A448944C35}" destId="{A831405F-C4E6-1749-8678-7A063E79D571}" srcOrd="0" destOrd="0" presId="urn:microsoft.com/office/officeart/2005/8/layout/radial3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D3FB6A3A-9BF4-CE4C-8E80-CEA187661040}" type="presOf" srcId="{CBAFD553-9A72-0044-A056-37DD8C8FD20B}" destId="{EE917A48-7773-674F-B309-BB85FDE6B406}" srcOrd="0" destOrd="0" presId="urn:microsoft.com/office/officeart/2005/8/layout/radial3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96EFA76-4AD5-734B-A57A-D766E3608B4D}" type="presOf" srcId="{4386D266-DDEF-994B-9E26-AF1BCF713598}" destId="{69A8CA01-71E3-8E4E-9ED9-EAF126F50260}" srcOrd="0" destOrd="0" presId="urn:microsoft.com/office/officeart/2005/8/layout/radial3"/>
    <dgm:cxn modelId="{EA786284-C046-344B-A366-E8352510586F}" type="presOf" srcId="{965FBD12-6D82-1746-8FA4-93E78E91847E}" destId="{8ABE7DF6-01E1-4F42-8DE9-09D355B59351}" srcOrd="0" destOrd="0" presId="urn:microsoft.com/office/officeart/2005/8/layout/radial3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DA78DC8C-1941-5D48-BAD8-9151F768CB86}" type="presOf" srcId="{7D23F7EC-F691-ED43-B0A2-0538EDB76747}" destId="{8CB329AF-AF35-914C-AE8F-D17467F3B1B8}" srcOrd="0" destOrd="0" presId="urn:microsoft.com/office/officeart/2005/8/layout/radial3"/>
    <dgm:cxn modelId="{1F257DBF-AA17-AB4D-972D-CCB42FE3D8D3}" type="presOf" srcId="{972C692C-1226-5147-BF7B-A7732E227493}" destId="{C88E0B5A-9171-D248-AAE8-3ACC705DD8D8}" srcOrd="0" destOrd="0" presId="urn:microsoft.com/office/officeart/2005/8/layout/radial3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ACCF2799-F02D-2F46-BD7C-D60051A0981A}" type="presParOf" srcId="{C88E0B5A-9171-D248-AAE8-3ACC705DD8D8}" destId="{F3B1C18F-86E2-0943-B8BA-E21434A47D5C}" srcOrd="0" destOrd="0" presId="urn:microsoft.com/office/officeart/2005/8/layout/radial3"/>
    <dgm:cxn modelId="{BF4F7AC0-29A7-AE4B-81CC-368A51807954}" type="presParOf" srcId="{F3B1C18F-86E2-0943-B8BA-E21434A47D5C}" destId="{EE917A48-7773-674F-B309-BB85FDE6B406}" srcOrd="0" destOrd="0" presId="urn:microsoft.com/office/officeart/2005/8/layout/radial3"/>
    <dgm:cxn modelId="{EEA9C46B-A42F-CA43-8AAA-6743F04B753B}" type="presParOf" srcId="{F3B1C18F-86E2-0943-B8BA-E21434A47D5C}" destId="{8ABE7DF6-01E1-4F42-8DE9-09D355B59351}" srcOrd="1" destOrd="0" presId="urn:microsoft.com/office/officeart/2005/8/layout/radial3"/>
    <dgm:cxn modelId="{846B8B9A-C80B-E840-A899-4B9EF9EB5E0C}" type="presParOf" srcId="{F3B1C18F-86E2-0943-B8BA-E21434A47D5C}" destId="{A831405F-C4E6-1749-8678-7A063E79D571}" srcOrd="2" destOrd="0" presId="urn:microsoft.com/office/officeart/2005/8/layout/radial3"/>
    <dgm:cxn modelId="{20D1FFE3-0976-0945-B4A1-2DF5E2A7E01E}" type="presParOf" srcId="{F3B1C18F-86E2-0943-B8BA-E21434A47D5C}" destId="{8CB329AF-AF35-914C-AE8F-D17467F3B1B8}" srcOrd="3" destOrd="0" presId="urn:microsoft.com/office/officeart/2005/8/layout/radial3"/>
    <dgm:cxn modelId="{34AA407D-CAA8-D64E-A6AB-98BF2F4602AF}" type="presParOf" srcId="{F3B1C18F-86E2-0943-B8BA-E21434A47D5C}" destId="{E3EAF393-03D2-2F47-ABC5-F1D57CC2EDB2}" srcOrd="4" destOrd="0" presId="urn:microsoft.com/office/officeart/2005/8/layout/radial3"/>
    <dgm:cxn modelId="{AFA12C7F-6C2C-5945-9A42-63266ABB8B46}" type="presParOf" srcId="{F3B1C18F-86E2-0943-B8BA-E21434A47D5C}" destId="{69A8CA01-71E3-8E4E-9ED9-EAF126F5026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radial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Mouse 2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17 cm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/>
            <a:t>24 g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/>
            <a:t>12 months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/>
            <a:t>Female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/>
            <a:t>Heterozygous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C88E0B5A-9171-D248-AAE8-3ACC705DD8D8}" type="pres">
      <dgm:prSet presAssocID="{972C692C-1226-5147-BF7B-A7732E227493}" presName="composite" presStyleCnt="0">
        <dgm:presLayoutVars>
          <dgm:chMax val="1"/>
          <dgm:dir/>
          <dgm:resizeHandles val="exact"/>
        </dgm:presLayoutVars>
      </dgm:prSet>
      <dgm:spPr/>
    </dgm:pt>
    <dgm:pt modelId="{F3B1C18F-86E2-0943-B8BA-E21434A47D5C}" type="pres">
      <dgm:prSet presAssocID="{972C692C-1226-5147-BF7B-A7732E227493}" presName="radial" presStyleCnt="0">
        <dgm:presLayoutVars>
          <dgm:animLvl val="ctr"/>
        </dgm:presLayoutVars>
      </dgm:prSet>
      <dgm:spPr/>
    </dgm:pt>
    <dgm:pt modelId="{EE917A48-7773-674F-B309-BB85FDE6B406}" type="pres">
      <dgm:prSet presAssocID="{CBAFD553-9A72-0044-A056-37DD8C8FD20B}" presName="centerShape" presStyleLbl="vennNode1" presStyleIdx="0" presStyleCnt="6"/>
      <dgm:spPr/>
    </dgm:pt>
    <dgm:pt modelId="{8ABE7DF6-01E1-4F42-8DE9-09D355B59351}" type="pres">
      <dgm:prSet presAssocID="{965FBD12-6D82-1746-8FA4-93E78E91847E}" presName="node" presStyleLbl="vennNode1" presStyleIdx="1" presStyleCnt="6">
        <dgm:presLayoutVars>
          <dgm:bulletEnabled val="1"/>
        </dgm:presLayoutVars>
      </dgm:prSet>
      <dgm:spPr/>
    </dgm:pt>
    <dgm:pt modelId="{A831405F-C4E6-1749-8678-7A063E79D571}" type="pres">
      <dgm:prSet presAssocID="{CF832302-A853-D648-85B0-12A448944C35}" presName="node" presStyleLbl="vennNode1" presStyleIdx="2" presStyleCnt="6">
        <dgm:presLayoutVars>
          <dgm:bulletEnabled val="1"/>
        </dgm:presLayoutVars>
      </dgm:prSet>
      <dgm:spPr/>
    </dgm:pt>
    <dgm:pt modelId="{8CB329AF-AF35-914C-AE8F-D17467F3B1B8}" type="pres">
      <dgm:prSet presAssocID="{7D23F7EC-F691-ED43-B0A2-0538EDB76747}" presName="node" presStyleLbl="vennNode1" presStyleIdx="3" presStyleCnt="6">
        <dgm:presLayoutVars>
          <dgm:bulletEnabled val="1"/>
        </dgm:presLayoutVars>
      </dgm:prSet>
      <dgm:spPr/>
    </dgm:pt>
    <dgm:pt modelId="{E3EAF393-03D2-2F47-ABC5-F1D57CC2EDB2}" type="pres">
      <dgm:prSet presAssocID="{E8243991-8694-E342-B60B-C494F558A8E1}" presName="node" presStyleLbl="vennNode1" presStyleIdx="4" presStyleCnt="6">
        <dgm:presLayoutVars>
          <dgm:bulletEnabled val="1"/>
        </dgm:presLayoutVars>
      </dgm:prSet>
      <dgm:spPr/>
    </dgm:pt>
    <dgm:pt modelId="{69A8CA01-71E3-8E4E-9ED9-EAF126F50260}" type="pres">
      <dgm:prSet presAssocID="{4386D266-DDEF-994B-9E26-AF1BCF713598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F4415A1E-76F4-304A-8795-83E5C8D02C93}" type="presOf" srcId="{E8243991-8694-E342-B60B-C494F558A8E1}" destId="{E3EAF393-03D2-2F47-ABC5-F1D57CC2EDB2}" srcOrd="0" destOrd="0" presId="urn:microsoft.com/office/officeart/2005/8/layout/radial3"/>
    <dgm:cxn modelId="{67FD2928-3AA3-4B4F-A305-188BBF5F7B2A}" type="presOf" srcId="{CF832302-A853-D648-85B0-12A448944C35}" destId="{A831405F-C4E6-1749-8678-7A063E79D571}" srcOrd="0" destOrd="0" presId="urn:microsoft.com/office/officeart/2005/8/layout/radial3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D3FB6A3A-9BF4-CE4C-8E80-CEA187661040}" type="presOf" srcId="{CBAFD553-9A72-0044-A056-37DD8C8FD20B}" destId="{EE917A48-7773-674F-B309-BB85FDE6B406}" srcOrd="0" destOrd="0" presId="urn:microsoft.com/office/officeart/2005/8/layout/radial3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96EFA76-4AD5-734B-A57A-D766E3608B4D}" type="presOf" srcId="{4386D266-DDEF-994B-9E26-AF1BCF713598}" destId="{69A8CA01-71E3-8E4E-9ED9-EAF126F50260}" srcOrd="0" destOrd="0" presId="urn:microsoft.com/office/officeart/2005/8/layout/radial3"/>
    <dgm:cxn modelId="{EA786284-C046-344B-A366-E8352510586F}" type="presOf" srcId="{965FBD12-6D82-1746-8FA4-93E78E91847E}" destId="{8ABE7DF6-01E1-4F42-8DE9-09D355B59351}" srcOrd="0" destOrd="0" presId="urn:microsoft.com/office/officeart/2005/8/layout/radial3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DA78DC8C-1941-5D48-BAD8-9151F768CB86}" type="presOf" srcId="{7D23F7EC-F691-ED43-B0A2-0538EDB76747}" destId="{8CB329AF-AF35-914C-AE8F-D17467F3B1B8}" srcOrd="0" destOrd="0" presId="urn:microsoft.com/office/officeart/2005/8/layout/radial3"/>
    <dgm:cxn modelId="{1F257DBF-AA17-AB4D-972D-CCB42FE3D8D3}" type="presOf" srcId="{972C692C-1226-5147-BF7B-A7732E227493}" destId="{C88E0B5A-9171-D248-AAE8-3ACC705DD8D8}" srcOrd="0" destOrd="0" presId="urn:microsoft.com/office/officeart/2005/8/layout/radial3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ACCF2799-F02D-2F46-BD7C-D60051A0981A}" type="presParOf" srcId="{C88E0B5A-9171-D248-AAE8-3ACC705DD8D8}" destId="{F3B1C18F-86E2-0943-B8BA-E21434A47D5C}" srcOrd="0" destOrd="0" presId="urn:microsoft.com/office/officeart/2005/8/layout/radial3"/>
    <dgm:cxn modelId="{BF4F7AC0-29A7-AE4B-81CC-368A51807954}" type="presParOf" srcId="{F3B1C18F-86E2-0943-B8BA-E21434A47D5C}" destId="{EE917A48-7773-674F-B309-BB85FDE6B406}" srcOrd="0" destOrd="0" presId="urn:microsoft.com/office/officeart/2005/8/layout/radial3"/>
    <dgm:cxn modelId="{EEA9C46B-A42F-CA43-8AAA-6743F04B753B}" type="presParOf" srcId="{F3B1C18F-86E2-0943-B8BA-E21434A47D5C}" destId="{8ABE7DF6-01E1-4F42-8DE9-09D355B59351}" srcOrd="1" destOrd="0" presId="urn:microsoft.com/office/officeart/2005/8/layout/radial3"/>
    <dgm:cxn modelId="{846B8B9A-C80B-E840-A899-4B9EF9EB5E0C}" type="presParOf" srcId="{F3B1C18F-86E2-0943-B8BA-E21434A47D5C}" destId="{A831405F-C4E6-1749-8678-7A063E79D571}" srcOrd="2" destOrd="0" presId="urn:microsoft.com/office/officeart/2005/8/layout/radial3"/>
    <dgm:cxn modelId="{20D1FFE3-0976-0945-B4A1-2DF5E2A7E01E}" type="presParOf" srcId="{F3B1C18F-86E2-0943-B8BA-E21434A47D5C}" destId="{8CB329AF-AF35-914C-AE8F-D17467F3B1B8}" srcOrd="3" destOrd="0" presId="urn:microsoft.com/office/officeart/2005/8/layout/radial3"/>
    <dgm:cxn modelId="{34AA407D-CAA8-D64E-A6AB-98BF2F4602AF}" type="presParOf" srcId="{F3B1C18F-86E2-0943-B8BA-E21434A47D5C}" destId="{E3EAF393-03D2-2F47-ABC5-F1D57CC2EDB2}" srcOrd="4" destOrd="0" presId="urn:microsoft.com/office/officeart/2005/8/layout/radial3"/>
    <dgm:cxn modelId="{AFA12C7F-6C2C-5945-9A42-63266ABB8B46}" type="presParOf" srcId="{F3B1C18F-86E2-0943-B8BA-E21434A47D5C}" destId="{69A8CA01-71E3-8E4E-9ED9-EAF126F5026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7886700" cy="435133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686347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Object</a:t>
          </a:r>
        </a:p>
      </dsp:txBody>
      <dsp:txXfrm>
        <a:off x="108329" y="108329"/>
        <a:ext cx="7670042" cy="4134680"/>
      </dsp:txXfrm>
    </dsp:sp>
    <dsp:sp modelId="{7A39EBF9-7974-3343-8E78-D1FD7F5BFD97}">
      <dsp:nvSpPr>
        <dsp:cNvPr id="0" name=""/>
        <dsp:cNvSpPr/>
      </dsp:nvSpPr>
      <dsp:spPr>
        <a:xfrm>
          <a:off x="197167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Attributes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Variables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Describe the object</a:t>
          </a:r>
        </a:p>
      </dsp:txBody>
      <dsp:txXfrm>
        <a:off x="257385" y="2018320"/>
        <a:ext cx="3592821" cy="1837666"/>
      </dsp:txXfrm>
    </dsp:sp>
    <dsp:sp modelId="{B92CD193-B328-3C46-9E87-1CD68ADB3BE1}">
      <dsp:nvSpPr>
        <dsp:cNvPr id="0" name=""/>
        <dsp:cNvSpPr/>
      </dsp:nvSpPr>
      <dsp:spPr>
        <a:xfrm>
          <a:off x="3969054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Methods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Functions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Compute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Alter the object</a:t>
          </a:r>
        </a:p>
      </dsp:txBody>
      <dsp:txXfrm>
        <a:off x="4029272" y="2018320"/>
        <a:ext cx="3592821" cy="1837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4165771" cy="1884191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163226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Class (Blueprint)</a:t>
          </a:r>
        </a:p>
      </dsp:txBody>
      <dsp:txXfrm>
        <a:off x="46908" y="46908"/>
        <a:ext cx="4071955" cy="1790375"/>
      </dsp:txXfrm>
    </dsp:sp>
    <dsp:sp modelId="{7A39EBF9-7974-3343-8E78-D1FD7F5BFD97}">
      <dsp:nvSpPr>
        <dsp:cNvPr id="0" name=""/>
        <dsp:cNvSpPr/>
      </dsp:nvSpPr>
      <dsp:spPr>
        <a:xfrm>
          <a:off x="104144" y="847885"/>
          <a:ext cx="1961349" cy="847885"/>
        </a:xfrm>
        <a:prstGeom prst="roundRect">
          <a:avLst>
            <a:gd name="adj" fmla="val 105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Attribute definitions</a:t>
          </a:r>
        </a:p>
      </dsp:txBody>
      <dsp:txXfrm>
        <a:off x="130219" y="873960"/>
        <a:ext cx="1909199" cy="795735"/>
      </dsp:txXfrm>
    </dsp:sp>
    <dsp:sp modelId="{B92CD193-B328-3C46-9E87-1CD68ADB3BE1}">
      <dsp:nvSpPr>
        <dsp:cNvPr id="0" name=""/>
        <dsp:cNvSpPr/>
      </dsp:nvSpPr>
      <dsp:spPr>
        <a:xfrm>
          <a:off x="2096462" y="847885"/>
          <a:ext cx="1961349" cy="847885"/>
        </a:xfrm>
        <a:prstGeom prst="roundRect">
          <a:avLst>
            <a:gd name="adj" fmla="val 105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Method definitions</a:t>
          </a:r>
        </a:p>
      </dsp:txBody>
      <dsp:txXfrm>
        <a:off x="2122537" y="873960"/>
        <a:ext cx="1909199" cy="795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3410465" cy="2027279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251563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Object</a:t>
          </a:r>
        </a:p>
      </dsp:txBody>
      <dsp:txXfrm>
        <a:off x="50470" y="50470"/>
        <a:ext cx="3309525" cy="1926339"/>
      </dsp:txXfrm>
    </dsp:sp>
    <dsp:sp modelId="{7A39EBF9-7974-3343-8E78-D1FD7F5BFD97}">
      <dsp:nvSpPr>
        <dsp:cNvPr id="0" name=""/>
        <dsp:cNvSpPr/>
      </dsp:nvSpPr>
      <dsp:spPr>
        <a:xfrm>
          <a:off x="85261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Attributes</a:t>
          </a:r>
        </a:p>
      </dsp:txBody>
      <dsp:txXfrm>
        <a:off x="113317" y="940331"/>
        <a:ext cx="1549620" cy="856163"/>
      </dsp:txXfrm>
    </dsp:sp>
    <dsp:sp modelId="{2A2B8630-4042-AD4C-A50B-7E5925F01A4A}">
      <dsp:nvSpPr>
        <dsp:cNvPr id="0" name=""/>
        <dsp:cNvSpPr/>
      </dsp:nvSpPr>
      <dsp:spPr>
        <a:xfrm>
          <a:off x="1716348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Methods</a:t>
          </a:r>
        </a:p>
      </dsp:txBody>
      <dsp:txXfrm>
        <a:off x="1744404" y="940331"/>
        <a:ext cx="1549620" cy="856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3410465" cy="2027279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251563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Object</a:t>
          </a:r>
        </a:p>
      </dsp:txBody>
      <dsp:txXfrm>
        <a:off x="50470" y="50470"/>
        <a:ext cx="3309525" cy="1926339"/>
      </dsp:txXfrm>
    </dsp:sp>
    <dsp:sp modelId="{7A39EBF9-7974-3343-8E78-D1FD7F5BFD97}">
      <dsp:nvSpPr>
        <dsp:cNvPr id="0" name=""/>
        <dsp:cNvSpPr/>
      </dsp:nvSpPr>
      <dsp:spPr>
        <a:xfrm>
          <a:off x="85261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Attributes</a:t>
          </a:r>
        </a:p>
      </dsp:txBody>
      <dsp:txXfrm>
        <a:off x="113317" y="940331"/>
        <a:ext cx="1549620" cy="856163"/>
      </dsp:txXfrm>
    </dsp:sp>
    <dsp:sp modelId="{2A2B8630-4042-AD4C-A50B-7E5925F01A4A}">
      <dsp:nvSpPr>
        <dsp:cNvPr id="0" name=""/>
        <dsp:cNvSpPr/>
      </dsp:nvSpPr>
      <dsp:spPr>
        <a:xfrm>
          <a:off x="1716348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Methods</a:t>
          </a:r>
        </a:p>
      </dsp:txBody>
      <dsp:txXfrm>
        <a:off x="1744404" y="940331"/>
        <a:ext cx="1549620" cy="8561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3410465" cy="2027279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251563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Object</a:t>
          </a:r>
        </a:p>
      </dsp:txBody>
      <dsp:txXfrm>
        <a:off x="50470" y="50470"/>
        <a:ext cx="3309525" cy="1926339"/>
      </dsp:txXfrm>
    </dsp:sp>
    <dsp:sp modelId="{7A39EBF9-7974-3343-8E78-D1FD7F5BFD97}">
      <dsp:nvSpPr>
        <dsp:cNvPr id="0" name=""/>
        <dsp:cNvSpPr/>
      </dsp:nvSpPr>
      <dsp:spPr>
        <a:xfrm>
          <a:off x="85261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Attributes</a:t>
          </a:r>
        </a:p>
      </dsp:txBody>
      <dsp:txXfrm>
        <a:off x="113317" y="940331"/>
        <a:ext cx="1549620" cy="856163"/>
      </dsp:txXfrm>
    </dsp:sp>
    <dsp:sp modelId="{2A2B8630-4042-AD4C-A50B-7E5925F01A4A}">
      <dsp:nvSpPr>
        <dsp:cNvPr id="0" name=""/>
        <dsp:cNvSpPr/>
      </dsp:nvSpPr>
      <dsp:spPr>
        <a:xfrm>
          <a:off x="1716348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Methods</a:t>
          </a:r>
        </a:p>
      </dsp:txBody>
      <dsp:txXfrm>
        <a:off x="1744404" y="940331"/>
        <a:ext cx="1549620" cy="8561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17A48-7773-674F-B309-BB85FDE6B406}">
      <dsp:nvSpPr>
        <dsp:cNvPr id="0" name=""/>
        <dsp:cNvSpPr/>
      </dsp:nvSpPr>
      <dsp:spPr>
        <a:xfrm>
          <a:off x="1135880" y="821723"/>
          <a:ext cx="1904823" cy="190482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Mouse Class</a:t>
          </a:r>
        </a:p>
      </dsp:txBody>
      <dsp:txXfrm>
        <a:off x="1414835" y="1100678"/>
        <a:ext cx="1346913" cy="1346913"/>
      </dsp:txXfrm>
    </dsp:sp>
    <dsp:sp modelId="{8ABE7DF6-01E1-4F42-8DE9-09D355B59351}">
      <dsp:nvSpPr>
        <dsp:cNvPr id="0" name=""/>
        <dsp:cNvSpPr/>
      </dsp:nvSpPr>
      <dsp:spPr>
        <a:xfrm>
          <a:off x="1612086" y="58768"/>
          <a:ext cx="952411" cy="95241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Height</a:t>
          </a:r>
        </a:p>
      </dsp:txBody>
      <dsp:txXfrm>
        <a:off x="1751563" y="198245"/>
        <a:ext cx="673457" cy="673457"/>
      </dsp:txXfrm>
    </dsp:sp>
    <dsp:sp modelId="{A831405F-C4E6-1749-8678-7A063E79D571}">
      <dsp:nvSpPr>
        <dsp:cNvPr id="0" name=""/>
        <dsp:cNvSpPr/>
      </dsp:nvSpPr>
      <dsp:spPr>
        <a:xfrm>
          <a:off x="2790598" y="915007"/>
          <a:ext cx="952411" cy="95241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Weight</a:t>
          </a:r>
        </a:p>
      </dsp:txBody>
      <dsp:txXfrm>
        <a:off x="2930075" y="1054484"/>
        <a:ext cx="673457" cy="673457"/>
      </dsp:txXfrm>
    </dsp:sp>
    <dsp:sp modelId="{8CB329AF-AF35-914C-AE8F-D17467F3B1B8}">
      <dsp:nvSpPr>
        <dsp:cNvPr id="0" name=""/>
        <dsp:cNvSpPr/>
      </dsp:nvSpPr>
      <dsp:spPr>
        <a:xfrm>
          <a:off x="2340446" y="2300431"/>
          <a:ext cx="952411" cy="95241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</a:t>
          </a:r>
        </a:p>
      </dsp:txBody>
      <dsp:txXfrm>
        <a:off x="2479923" y="2439908"/>
        <a:ext cx="673457" cy="673457"/>
      </dsp:txXfrm>
    </dsp:sp>
    <dsp:sp modelId="{E3EAF393-03D2-2F47-ABC5-F1D57CC2EDB2}">
      <dsp:nvSpPr>
        <dsp:cNvPr id="0" name=""/>
        <dsp:cNvSpPr/>
      </dsp:nvSpPr>
      <dsp:spPr>
        <a:xfrm>
          <a:off x="883725" y="2300431"/>
          <a:ext cx="952411" cy="95241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Sex</a:t>
          </a:r>
        </a:p>
      </dsp:txBody>
      <dsp:txXfrm>
        <a:off x="1023202" y="2439908"/>
        <a:ext cx="673457" cy="673457"/>
      </dsp:txXfrm>
    </dsp:sp>
    <dsp:sp modelId="{69A8CA01-71E3-8E4E-9ED9-EAF126F50260}">
      <dsp:nvSpPr>
        <dsp:cNvPr id="0" name=""/>
        <dsp:cNvSpPr/>
      </dsp:nvSpPr>
      <dsp:spPr>
        <a:xfrm>
          <a:off x="433574" y="915007"/>
          <a:ext cx="952411" cy="95241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Genotype</a:t>
          </a:r>
        </a:p>
      </dsp:txBody>
      <dsp:txXfrm>
        <a:off x="573051" y="1054484"/>
        <a:ext cx="673457" cy="6734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17A48-7773-674F-B309-BB85FDE6B406}">
      <dsp:nvSpPr>
        <dsp:cNvPr id="0" name=""/>
        <dsp:cNvSpPr/>
      </dsp:nvSpPr>
      <dsp:spPr>
        <a:xfrm>
          <a:off x="944105" y="853917"/>
          <a:ext cx="1979452" cy="197945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Mouse 1</a:t>
          </a:r>
        </a:p>
      </dsp:txBody>
      <dsp:txXfrm>
        <a:off x="1233989" y="1143801"/>
        <a:ext cx="1399684" cy="1399684"/>
      </dsp:txXfrm>
    </dsp:sp>
    <dsp:sp modelId="{8ABE7DF6-01E1-4F42-8DE9-09D355B59351}">
      <dsp:nvSpPr>
        <dsp:cNvPr id="0" name=""/>
        <dsp:cNvSpPr/>
      </dsp:nvSpPr>
      <dsp:spPr>
        <a:xfrm>
          <a:off x="1438968" y="61070"/>
          <a:ext cx="989726" cy="98972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15 cm</a:t>
          </a:r>
        </a:p>
      </dsp:txBody>
      <dsp:txXfrm>
        <a:off x="1583910" y="206012"/>
        <a:ext cx="699842" cy="699842"/>
      </dsp:txXfrm>
    </dsp:sp>
    <dsp:sp modelId="{A831405F-C4E6-1749-8678-7A063E79D571}">
      <dsp:nvSpPr>
        <dsp:cNvPr id="0" name=""/>
        <dsp:cNvSpPr/>
      </dsp:nvSpPr>
      <dsp:spPr>
        <a:xfrm>
          <a:off x="2663653" y="950856"/>
          <a:ext cx="989726" cy="98972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26 g</a:t>
          </a:r>
        </a:p>
      </dsp:txBody>
      <dsp:txXfrm>
        <a:off x="2808595" y="1095798"/>
        <a:ext cx="699842" cy="699842"/>
      </dsp:txXfrm>
    </dsp:sp>
    <dsp:sp modelId="{8CB329AF-AF35-914C-AE8F-D17467F3B1B8}">
      <dsp:nvSpPr>
        <dsp:cNvPr id="0" name=""/>
        <dsp:cNvSpPr/>
      </dsp:nvSpPr>
      <dsp:spPr>
        <a:xfrm>
          <a:off x="2195865" y="2390559"/>
          <a:ext cx="989726" cy="98972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15 months</a:t>
          </a:r>
        </a:p>
      </dsp:txBody>
      <dsp:txXfrm>
        <a:off x="2340807" y="2535501"/>
        <a:ext cx="699842" cy="699842"/>
      </dsp:txXfrm>
    </dsp:sp>
    <dsp:sp modelId="{E3EAF393-03D2-2F47-ABC5-F1D57CC2EDB2}">
      <dsp:nvSpPr>
        <dsp:cNvPr id="0" name=""/>
        <dsp:cNvSpPr/>
      </dsp:nvSpPr>
      <dsp:spPr>
        <a:xfrm>
          <a:off x="682071" y="2390559"/>
          <a:ext cx="989726" cy="98972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Male</a:t>
          </a:r>
        </a:p>
      </dsp:txBody>
      <dsp:txXfrm>
        <a:off x="827013" y="2535501"/>
        <a:ext cx="699842" cy="699842"/>
      </dsp:txXfrm>
    </dsp:sp>
    <dsp:sp modelId="{69A8CA01-71E3-8E4E-9ED9-EAF126F50260}">
      <dsp:nvSpPr>
        <dsp:cNvPr id="0" name=""/>
        <dsp:cNvSpPr/>
      </dsp:nvSpPr>
      <dsp:spPr>
        <a:xfrm>
          <a:off x="214283" y="950856"/>
          <a:ext cx="989726" cy="98972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Homozygous dominant</a:t>
          </a:r>
        </a:p>
      </dsp:txBody>
      <dsp:txXfrm>
        <a:off x="359225" y="1095798"/>
        <a:ext cx="699842" cy="6998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17A48-7773-674F-B309-BB85FDE6B406}">
      <dsp:nvSpPr>
        <dsp:cNvPr id="0" name=""/>
        <dsp:cNvSpPr/>
      </dsp:nvSpPr>
      <dsp:spPr>
        <a:xfrm>
          <a:off x="944105" y="853917"/>
          <a:ext cx="1979452" cy="197945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Mouse 2</a:t>
          </a:r>
        </a:p>
      </dsp:txBody>
      <dsp:txXfrm>
        <a:off x="1233989" y="1143801"/>
        <a:ext cx="1399684" cy="1399684"/>
      </dsp:txXfrm>
    </dsp:sp>
    <dsp:sp modelId="{8ABE7DF6-01E1-4F42-8DE9-09D355B59351}">
      <dsp:nvSpPr>
        <dsp:cNvPr id="0" name=""/>
        <dsp:cNvSpPr/>
      </dsp:nvSpPr>
      <dsp:spPr>
        <a:xfrm>
          <a:off x="1438968" y="61070"/>
          <a:ext cx="989726" cy="98972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17 cm</a:t>
          </a:r>
        </a:p>
      </dsp:txBody>
      <dsp:txXfrm>
        <a:off x="1583910" y="206012"/>
        <a:ext cx="699842" cy="699842"/>
      </dsp:txXfrm>
    </dsp:sp>
    <dsp:sp modelId="{A831405F-C4E6-1749-8678-7A063E79D571}">
      <dsp:nvSpPr>
        <dsp:cNvPr id="0" name=""/>
        <dsp:cNvSpPr/>
      </dsp:nvSpPr>
      <dsp:spPr>
        <a:xfrm>
          <a:off x="2663653" y="950856"/>
          <a:ext cx="989726" cy="98972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24 g</a:t>
          </a:r>
        </a:p>
      </dsp:txBody>
      <dsp:txXfrm>
        <a:off x="2808595" y="1095798"/>
        <a:ext cx="699842" cy="699842"/>
      </dsp:txXfrm>
    </dsp:sp>
    <dsp:sp modelId="{8CB329AF-AF35-914C-AE8F-D17467F3B1B8}">
      <dsp:nvSpPr>
        <dsp:cNvPr id="0" name=""/>
        <dsp:cNvSpPr/>
      </dsp:nvSpPr>
      <dsp:spPr>
        <a:xfrm>
          <a:off x="2195865" y="2390559"/>
          <a:ext cx="989726" cy="98972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months</a:t>
          </a:r>
        </a:p>
      </dsp:txBody>
      <dsp:txXfrm>
        <a:off x="2340807" y="2535501"/>
        <a:ext cx="699842" cy="699842"/>
      </dsp:txXfrm>
    </dsp:sp>
    <dsp:sp modelId="{E3EAF393-03D2-2F47-ABC5-F1D57CC2EDB2}">
      <dsp:nvSpPr>
        <dsp:cNvPr id="0" name=""/>
        <dsp:cNvSpPr/>
      </dsp:nvSpPr>
      <dsp:spPr>
        <a:xfrm>
          <a:off x="682071" y="2390559"/>
          <a:ext cx="989726" cy="98972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Female</a:t>
          </a:r>
        </a:p>
      </dsp:txBody>
      <dsp:txXfrm>
        <a:off x="827013" y="2535501"/>
        <a:ext cx="699842" cy="699842"/>
      </dsp:txXfrm>
    </dsp:sp>
    <dsp:sp modelId="{69A8CA01-71E3-8E4E-9ED9-EAF126F50260}">
      <dsp:nvSpPr>
        <dsp:cNvPr id="0" name=""/>
        <dsp:cNvSpPr/>
      </dsp:nvSpPr>
      <dsp:spPr>
        <a:xfrm>
          <a:off x="214283" y="950856"/>
          <a:ext cx="989726" cy="98972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Heterozygous</a:t>
          </a:r>
        </a:p>
      </dsp:txBody>
      <dsp:txXfrm>
        <a:off x="359225" y="1095798"/>
        <a:ext cx="699842" cy="699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>
                <a:latin typeface="+mj-lt"/>
              </a:rPr>
              <a:t>Mission</a:t>
            </a:r>
            <a:r>
              <a:rPr lang="en-CA" sz="2002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r>
              <a:rPr lang="en-CA" sz="1800">
                <a:latin typeface="+mj-lt"/>
              </a:rPr>
              <a:t>https://www.mcgill.ca/</a:t>
            </a:r>
            <a:r>
              <a:rPr lang="en-CA" sz="1800" err="1">
                <a:latin typeface="+mj-lt"/>
              </a:rPr>
              <a:t>micm</a:t>
            </a:r>
            <a:endParaRPr lang="en-CA" sz="1800">
              <a:latin typeface="+mj-lt"/>
            </a:endParaRPr>
          </a:p>
          <a:p>
            <a:endParaRPr lang="en-CA" sz="2002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582090"/>
            <a:ext cx="5172904" cy="170358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Intermediate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sz="4000" dirty="0">
                <a:latin typeface="Helvetica"/>
                <a:cs typeface="Helvetica"/>
              </a:rPr>
              <a:t>(Part 2)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165136" y="5830349"/>
            <a:ext cx="39730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Benjamin Z. Rudski</a:t>
            </a:r>
            <a:endParaRPr lang="en-CA" dirty="0">
              <a:latin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BC4C-E4DD-4EF8-4690-732D69EB13AE}"/>
              </a:ext>
            </a:extLst>
          </p:cNvPr>
          <p:cNvSpPr txBox="1"/>
          <p:nvPr/>
        </p:nvSpPr>
        <p:spPr>
          <a:xfrm>
            <a:off x="165136" y="6199681"/>
            <a:ext cx="286946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Date: July 18, 2024</a:t>
            </a:r>
            <a:endParaRPr lang="en-CA" sz="1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356B-7023-DB8B-1F50-6EAEB38C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Mini-Project: Analysing 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CFE0-3521-6EC8-4E01-7C5144AA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Problem scenario:</a:t>
            </a:r>
            <a:r>
              <a:rPr lang="en-CA" dirty="0"/>
              <a:t> You analyse protein sequences from different species in both health and disease.</a:t>
            </a:r>
          </a:p>
          <a:p>
            <a:r>
              <a:rPr lang="en-CA" b="1" dirty="0"/>
              <a:t>How can we easily process these sequences?</a:t>
            </a:r>
          </a:p>
          <a:p>
            <a:r>
              <a:rPr lang="en-CA" b="1" dirty="0"/>
              <a:t>How can we analyse the different amino acid properties?</a:t>
            </a:r>
          </a:p>
          <a:p>
            <a:r>
              <a:rPr lang="en-CA" b="1" dirty="0"/>
              <a:t>How can we easily visualise the results?</a:t>
            </a:r>
          </a:p>
        </p:txBody>
      </p:sp>
    </p:spTree>
    <p:extLst>
      <p:ext uri="{BB962C8B-B14F-4D97-AF65-F5344CB8AC3E}">
        <p14:creationId xmlns:p14="http://schemas.microsoft.com/office/powerpoint/2010/main" val="1560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85A8B-AE61-50AC-54CB-8345035E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CA" dirty="0"/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000027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</a:t>
            </a:r>
            <a:br>
              <a:rPr lang="en-US" dirty="0"/>
            </a:br>
            <a:r>
              <a:rPr lang="en-US" sz="4800" dirty="0"/>
              <a:t>Advanced Python Techniques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1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99F24-48B5-DCFE-E03C-00C18749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Object?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5C6511-DC45-DAC3-ECD7-EF9D01FD6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72101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0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799B-BF2E-E2B2-C6C9-66BC58A4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 &amp; Classes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A56BC7D-6329-7614-1210-6531B0B75E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273827"/>
              </p:ext>
            </p:extLst>
          </p:nvPr>
        </p:nvGraphicFramePr>
        <p:xfrm>
          <a:off x="146737" y="2990335"/>
          <a:ext cx="4165771" cy="188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48D9C04-0F4B-B5CF-7760-21AF0BE8A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244807"/>
              </p:ext>
            </p:extLst>
          </p:nvPr>
        </p:nvGraphicFramePr>
        <p:xfrm>
          <a:off x="5375189" y="121814"/>
          <a:ext cx="3410465" cy="2027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71E6D5E5-378F-77B6-C206-B0FC62607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052113"/>
              </p:ext>
            </p:extLst>
          </p:nvPr>
        </p:nvGraphicFramePr>
        <p:xfrm>
          <a:off x="5375188" y="2424290"/>
          <a:ext cx="3410465" cy="2027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4AC36074-B427-271B-1E96-120CBF137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783802"/>
              </p:ext>
            </p:extLst>
          </p:nvPr>
        </p:nvGraphicFramePr>
        <p:xfrm>
          <a:off x="5375187" y="4726766"/>
          <a:ext cx="3410465" cy="2027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0220122-6DDB-EE16-A106-C93DF4D2C37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312508" y="1135453"/>
            <a:ext cx="1062681" cy="27969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B8D4C08-F416-A5F9-12C3-B99BC2179A2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312508" y="3932430"/>
            <a:ext cx="1062679" cy="18079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662D986-0266-AC90-1A05-0FEE97441F6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312508" y="3437929"/>
            <a:ext cx="1062680" cy="49450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8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F91F-0A02-644C-866A-2F21C688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 &amp; Classes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A4EC525C-A210-A331-4A1E-A91C9C19A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335702"/>
              </p:ext>
            </p:extLst>
          </p:nvPr>
        </p:nvGraphicFramePr>
        <p:xfrm>
          <a:off x="-135924" y="2088291"/>
          <a:ext cx="4176584" cy="3311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AB2E36C-C3D7-50D8-534C-0C207C16D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790578"/>
              </p:ext>
            </p:extLst>
          </p:nvPr>
        </p:nvGraphicFramePr>
        <p:xfrm>
          <a:off x="4794422" y="-12357"/>
          <a:ext cx="3867664" cy="344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D0D9753C-2AFB-700B-C3B3-D426C767D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33998"/>
              </p:ext>
            </p:extLst>
          </p:nvPr>
        </p:nvGraphicFramePr>
        <p:xfrm>
          <a:off x="4794422" y="3142735"/>
          <a:ext cx="3867664" cy="344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BCD0A36-BD0A-31E0-3615-2A398256C5E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040660" y="1708321"/>
            <a:ext cx="753762" cy="20357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016B0A-00C1-5ADB-06C1-9AEBA1F756D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040660" y="3744096"/>
            <a:ext cx="753762" cy="11193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404C2-CB9C-4400-526B-8A46628C53B0}"/>
              </a:ext>
            </a:extLst>
          </p:cNvPr>
          <p:cNvSpPr/>
          <p:nvPr/>
        </p:nvSpPr>
        <p:spPr>
          <a:xfrm rot="19839613">
            <a:off x="-583322" y="3221301"/>
            <a:ext cx="5365388" cy="923330"/>
          </a:xfrm>
          <a:prstGeom prst="rect">
            <a:avLst/>
          </a:prstGeom>
          <a:solidFill>
            <a:schemeClr val="accent3">
              <a:lumMod val="40000"/>
              <a:lumOff val="60000"/>
              <a:alpha val="85722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Defines mouse.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79E314-9ECB-3C8B-4B72-A6BD52DD1B8E}"/>
              </a:ext>
            </a:extLst>
          </p:cNvPr>
          <p:cNvSpPr/>
          <p:nvPr/>
        </p:nvSpPr>
        <p:spPr>
          <a:xfrm rot="19839613">
            <a:off x="3896513" y="2942181"/>
            <a:ext cx="5365388" cy="923330"/>
          </a:xfrm>
          <a:prstGeom prst="rect">
            <a:avLst/>
          </a:prstGeom>
          <a:solidFill>
            <a:schemeClr val="accent3">
              <a:lumMod val="40000"/>
              <a:lumOff val="60000"/>
              <a:alpha val="85722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Actual mice.</a:t>
            </a:r>
          </a:p>
        </p:txBody>
      </p:sp>
    </p:spTree>
    <p:extLst>
      <p:ext uri="{BB962C8B-B14F-4D97-AF65-F5344CB8AC3E}">
        <p14:creationId xmlns:p14="http://schemas.microsoft.com/office/powerpoint/2010/main" val="38629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917A48-7773-674F-B309-BB85FDE6B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E917A48-7773-674F-B309-BB85FDE6B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ABE7DF6-01E1-4F42-8DE9-09D355B59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8ABE7DF6-01E1-4F42-8DE9-09D355B593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31405F-C4E6-1749-8678-7A063E79D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A831405F-C4E6-1749-8678-7A063E79D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B329AF-AF35-914C-AE8F-D17467F3B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8CB329AF-AF35-914C-AE8F-D17467F3B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EAF393-03D2-2F47-ABC5-F1D57CC2E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E3EAF393-03D2-2F47-ABC5-F1D57CC2ED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A8CA01-71E3-8E4E-9ED9-EAF126F50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69A8CA01-71E3-8E4E-9ED9-EAF126F50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8" grpId="0">
        <p:bldAsOne/>
      </p:bldGraphic>
      <p:bldGraphic spid="9" grpId="0">
        <p:bldAsOne/>
      </p:bldGraphic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972A-6B1B-289F-3AEB-AAB7AD8C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3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 to NumPy Arrays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82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04600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endParaRPr lang="en-CA" sz="2800" b="1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7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3665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[0]?</a:t>
            </a:r>
          </a:p>
        </p:txBody>
      </p:sp>
    </p:spTree>
    <p:extLst>
      <p:ext uri="{BB962C8B-B14F-4D97-AF65-F5344CB8AC3E}">
        <p14:creationId xmlns:p14="http://schemas.microsoft.com/office/powerpoint/2010/main" val="842828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272879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 dirty="0">
                <a:latin typeface="Helvetica" pitchFamily="2" charset="0"/>
              </a:rPr>
              <a:t>Mission statement:</a:t>
            </a:r>
            <a:r>
              <a:rPr lang="en-CA" sz="1800" dirty="0">
                <a:latin typeface="Helvetica" pitchFamily="2" charset="0"/>
              </a:rPr>
              <a:t>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0]?</a:t>
            </a:r>
          </a:p>
        </p:txBody>
      </p:sp>
    </p:spTree>
    <p:extLst>
      <p:ext uri="{BB962C8B-B14F-4D97-AF65-F5344CB8AC3E}">
        <p14:creationId xmlns:p14="http://schemas.microsoft.com/office/powerpoint/2010/main" val="83516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3504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</a:t>
            </a:r>
          </a:p>
        </p:txBody>
      </p:sp>
    </p:spTree>
    <p:extLst>
      <p:ext uri="{BB962C8B-B14F-4D97-AF65-F5344CB8AC3E}">
        <p14:creationId xmlns:p14="http://schemas.microsoft.com/office/powerpoint/2010/main" val="196224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20140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2:4]?</a:t>
            </a:r>
          </a:p>
        </p:txBody>
      </p:sp>
    </p:spTree>
    <p:extLst>
      <p:ext uri="{BB962C8B-B14F-4D97-AF65-F5344CB8AC3E}">
        <p14:creationId xmlns:p14="http://schemas.microsoft.com/office/powerpoint/2010/main" val="203790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47084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</a:t>
            </a:r>
          </a:p>
        </p:txBody>
      </p:sp>
    </p:spTree>
    <p:extLst>
      <p:ext uri="{BB962C8B-B14F-4D97-AF65-F5344CB8AC3E}">
        <p14:creationId xmlns:p14="http://schemas.microsoft.com/office/powerpoint/2010/main" val="359931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[0:5:2]?</a:t>
            </a:r>
          </a:p>
        </p:txBody>
      </p:sp>
    </p:spTree>
    <p:extLst>
      <p:ext uri="{BB962C8B-B14F-4D97-AF65-F5344CB8AC3E}">
        <p14:creationId xmlns:p14="http://schemas.microsoft.com/office/powerpoint/2010/main" val="4160793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389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(1, 1)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(1, 4)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(2, 1)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(2, 4)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</a:t>
            </a:r>
          </a:p>
        </p:txBody>
      </p:sp>
    </p:spTree>
    <p:extLst>
      <p:ext uri="{BB962C8B-B14F-4D97-AF65-F5344CB8AC3E}">
        <p14:creationId xmlns:p14="http://schemas.microsoft.com/office/powerpoint/2010/main" val="83508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6BE1-C238-2218-3F66-11B8BD31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4169901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1" y="91181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To summarize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5309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 panose="020F0502020204030204" pitchFamily="34" charset="0"/>
                <a:cs typeface="Helvetica"/>
              </a:rPr>
              <a:t>Functions</a:t>
            </a:r>
            <a:r>
              <a:rPr lang="en-CA" sz="1800" dirty="0">
                <a:latin typeface="Helvetica"/>
                <a:ea typeface="Calibri" panose="020F0502020204030204" pitchFamily="34" charset="0"/>
                <a:cs typeface="Helvetica"/>
              </a:rPr>
              <a:t> allow us to package up behaviour to use over and over.</a:t>
            </a:r>
            <a:endParaRPr lang="en-CA" sz="1800" b="1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Data classes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enumerations</a:t>
            </a:r>
            <a:r>
              <a:rPr lang="en-CA" sz="1800" dirty="0">
                <a:latin typeface="Helvetica"/>
                <a:ea typeface="Calibri"/>
                <a:cs typeface="Helvetica"/>
              </a:rPr>
              <a:t> help us easily represent the real world in code.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NumPy arrays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allow easily storing many numbers and performing operations without having to loop.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Matplotlib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used to generate many different types of plots.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Define your own functions to simplify important tasks.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Define new classes to help represent new types of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NumPy arrays to perform large calculations.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Matplotlib to easily visualise your results.</a:t>
            </a: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F19DF-CC62-7C0C-6BE5-5E0FDD57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8398" y="1950154"/>
            <a:ext cx="5655879" cy="418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9080B-52D5-FF23-C3AA-645939DF1D6E}"/>
              </a:ext>
            </a:extLst>
          </p:cNvPr>
          <p:cNvSpPr txBox="1"/>
          <p:nvPr/>
        </p:nvSpPr>
        <p:spPr>
          <a:xfrm>
            <a:off x="1322773" y="1303823"/>
            <a:ext cx="649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Summer 2024 Workshop Series</a:t>
            </a:r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E18F8-0556-445D-6904-41AF859C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/>
          <a:lstStyle/>
          <a:p>
            <a:r>
              <a:rPr lang="en-US" dirty="0"/>
              <a:t>About me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8679B3-F7CE-31A9-F4C5-A91F9959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351335"/>
          </a:xfrm>
        </p:spPr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Third-year PhD candidate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  <a:p>
            <a:pPr lvl="1"/>
            <a:r>
              <a:rPr lang="en-US" dirty="0"/>
              <a:t>3D image processing and analysis</a:t>
            </a:r>
          </a:p>
          <a:p>
            <a:pPr lvl="1"/>
            <a:r>
              <a:rPr lang="en-US" dirty="0"/>
              <a:t>Programming is an almost-daily task in my life!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CD3F3-19BD-68A8-DFB8-3C8D080A35A6}"/>
              </a:ext>
            </a:extLst>
          </p:cNvPr>
          <p:cNvSpPr txBox="1"/>
          <p:nvPr/>
        </p:nvSpPr>
        <p:spPr>
          <a:xfrm>
            <a:off x="1500188" y="4999824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812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20" y="1220814"/>
            <a:ext cx="7378018" cy="5637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  Module 0 – Welcome (10 minutes)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&amp; overview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Motivational problem context: Protein analysis.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1 – Introduction to Functions (45 minutes)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Overview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Writing Custom Functions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Documenting Functions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lnSpc>
                <a:spcPct val="100000"/>
              </a:lnSpc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2 – Advanced Python Features (45 minutes)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One-liners: Some Python Syntactic Sugar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Brief Overview of Classes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Enumerations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Data Classes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20" y="1220814"/>
            <a:ext cx="7378018" cy="5637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3 – Introduction to NumPy Arrays (1 hour)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Arrays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Array Operations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Advanced Array Operations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4 – Visualising Data with Matplotlib (50 minutes)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Creating Plots with Matplotlib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Advanced Plotting Techniques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Exploring the Matplotlib Documentation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5 – Wrap-up (10 minutes)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cool programming topics</a:t>
            </a:r>
          </a:p>
        </p:txBody>
      </p:sp>
    </p:spTree>
    <p:extLst>
      <p:ext uri="{BB962C8B-B14F-4D97-AF65-F5344CB8AC3E}">
        <p14:creationId xmlns:p14="http://schemas.microsoft.com/office/powerpoint/2010/main" val="21059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</a:t>
            </a:r>
            <a:br>
              <a:rPr lang="en-US" dirty="0"/>
            </a:br>
            <a:r>
              <a:rPr lang="en-US" sz="4800" dirty="0"/>
              <a:t>Welcome &amp; Problem Context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7C3F5-A1F1-AC51-0122-D3B1301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from Tuesday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FC7A4-F111-336A-5E42-9DBF4053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Key concepts:</a:t>
            </a:r>
          </a:p>
          <a:p>
            <a:pPr lvl="1"/>
            <a:r>
              <a:rPr lang="en-CA" dirty="0"/>
              <a:t>Variables</a:t>
            </a:r>
          </a:p>
          <a:p>
            <a:pPr lvl="1"/>
            <a:r>
              <a:rPr lang="en-CA" dirty="0"/>
              <a:t>Control flow</a:t>
            </a:r>
          </a:p>
          <a:p>
            <a:pPr lvl="1"/>
            <a:r>
              <a:rPr lang="en-CA" dirty="0"/>
              <a:t>Loops</a:t>
            </a:r>
          </a:p>
          <a:p>
            <a:pPr lvl="1"/>
            <a:r>
              <a:rPr lang="en-CA" dirty="0"/>
              <a:t>Strings</a:t>
            </a:r>
          </a:p>
          <a:p>
            <a:pPr lvl="1"/>
            <a:r>
              <a:rPr lang="en-CA" dirty="0"/>
              <a:t>Collections</a:t>
            </a:r>
          </a:p>
          <a:p>
            <a:r>
              <a:rPr lang="en-CA" dirty="0"/>
              <a:t>So… is that everything there is to know?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EC64A-BDCD-041C-9D3F-56D6B485003B}"/>
              </a:ext>
            </a:extLst>
          </p:cNvPr>
          <p:cNvSpPr/>
          <p:nvPr/>
        </p:nvSpPr>
        <p:spPr>
          <a:xfrm>
            <a:off x="628650" y="5034130"/>
            <a:ext cx="81330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We’ve just scratched the surface…</a:t>
            </a:r>
          </a:p>
        </p:txBody>
      </p:sp>
    </p:spTree>
    <p:extLst>
      <p:ext uri="{BB962C8B-B14F-4D97-AF65-F5344CB8AC3E}">
        <p14:creationId xmlns:p14="http://schemas.microsoft.com/office/powerpoint/2010/main" val="3956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7C3F5-A1F1-AC51-0122-D3B1301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just stick to simple stuff?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FC7A4-F111-336A-5E42-9DBF4053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Real world problems get complicated…</a:t>
            </a:r>
          </a:p>
          <a:p>
            <a:r>
              <a:rPr lang="en-CA" dirty="0"/>
              <a:t>Good news! Other people have written helpful code!</a:t>
            </a:r>
          </a:p>
          <a:p>
            <a:r>
              <a:rPr lang="en-CA" dirty="0"/>
              <a:t>We started seeing modules. These are </a:t>
            </a:r>
            <a:r>
              <a:rPr lang="en-CA" b="1" dirty="0"/>
              <a:t>important</a:t>
            </a:r>
            <a:r>
              <a:rPr lang="en-CA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6483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4164</TotalTime>
  <Words>2140</Words>
  <Application>Microsoft Macintosh PowerPoint</Application>
  <PresentationFormat>On-screen Show (4:3)</PresentationFormat>
  <Paragraphs>422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Helvetica Light</vt:lpstr>
      <vt:lpstr>Open Sans Light</vt:lpstr>
      <vt:lpstr>Roboto Mono</vt:lpstr>
      <vt:lpstr>Wingdings</vt:lpstr>
      <vt:lpstr>Thème Office</vt:lpstr>
      <vt:lpstr>Intermediate Python (Part 2)</vt:lpstr>
      <vt:lpstr>PowerPoint Presentation</vt:lpstr>
      <vt:lpstr>PowerPoint Presentation</vt:lpstr>
      <vt:lpstr>About me</vt:lpstr>
      <vt:lpstr>Outline</vt:lpstr>
      <vt:lpstr>Outline</vt:lpstr>
      <vt:lpstr>Module 0 Welcome &amp; Problem Context</vt:lpstr>
      <vt:lpstr>Review from Tuesday</vt:lpstr>
      <vt:lpstr>Why not just stick to simple stuff?</vt:lpstr>
      <vt:lpstr>Mini-Project: Analysing Proteins</vt:lpstr>
      <vt:lpstr>To the Notebook!</vt:lpstr>
      <vt:lpstr>Module 2 Advanced Python Techniques</vt:lpstr>
      <vt:lpstr>What is an Object?</vt:lpstr>
      <vt:lpstr>Objects &amp; Classes</vt:lpstr>
      <vt:lpstr>Objects &amp; Classes</vt:lpstr>
      <vt:lpstr>Module 3 Introduction to 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Concluding Remarks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96</cp:revision>
  <dcterms:created xsi:type="dcterms:W3CDTF">2019-07-29T14:54:16Z</dcterms:created>
  <dcterms:modified xsi:type="dcterms:W3CDTF">2024-07-18T00:27:24Z</dcterms:modified>
</cp:coreProperties>
</file>