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318" r:id="rId2"/>
    <p:sldId id="262" r:id="rId3"/>
    <p:sldId id="320" r:id="rId4"/>
    <p:sldId id="327" r:id="rId5"/>
    <p:sldId id="328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29" r:id="rId16"/>
    <p:sldId id="340" r:id="rId17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124EA-33A7-8D46-B9C8-64E9CEE1495D}" v="41" dt="2023-07-28T02:59:16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3"/>
    <p:restoredTop sz="83313"/>
  </p:normalViewPr>
  <p:slideViewPr>
    <p:cSldViewPr snapToGrid="0" snapToObjects="1">
      <p:cViewPr>
        <p:scale>
          <a:sx n="96" d="100"/>
          <a:sy n="96" d="100"/>
        </p:scale>
        <p:origin x="148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Benjamin Rudski" userId="7f27de5a-3504-4373-b72f-f1b4087044b9" providerId="ADAL" clId="{84D124EA-33A7-8D46-B9C8-64E9CEE1495D}"/>
    <pc:docChg chg="undo custSel addSld delSld modSld">
      <pc:chgData name="Benjamin Rudski" userId="7f27de5a-3504-4373-b72f-f1b4087044b9" providerId="ADAL" clId="{84D124EA-33A7-8D46-B9C8-64E9CEE1495D}" dt="2023-07-28T02:59:16.821" v="374"/>
      <pc:docMkLst>
        <pc:docMk/>
      </pc:docMkLst>
      <pc:sldChg chg="modSp mod">
        <pc:chgData name="Benjamin Rudski" userId="7f27de5a-3504-4373-b72f-f1b4087044b9" providerId="ADAL" clId="{84D124EA-33A7-8D46-B9C8-64E9CEE1495D}" dt="2023-07-23T21:21:19.013" v="18" actId="6549"/>
        <pc:sldMkLst>
          <pc:docMk/>
          <pc:sldMk cId="1252690021" sldId="320"/>
        </pc:sldMkLst>
        <pc:spChg chg="mod">
          <ac:chgData name="Benjamin Rudski" userId="7f27de5a-3504-4373-b72f-f1b4087044b9" providerId="ADAL" clId="{84D124EA-33A7-8D46-B9C8-64E9CEE1495D}" dt="2023-07-23T21:21:19.013" v="18" actId="6549"/>
          <ac:spMkLst>
            <pc:docMk/>
            <pc:sldMk cId="1252690021" sldId="320"/>
            <ac:spMk id="3" creationId="{B5A78A10-CF04-54F5-172E-5527BA64C2F8}"/>
          </ac:spMkLst>
        </pc:spChg>
      </pc:sldChg>
      <pc:sldChg chg="modSp mod">
        <pc:chgData name="Benjamin Rudski" userId="7f27de5a-3504-4373-b72f-f1b4087044b9" providerId="ADAL" clId="{84D124EA-33A7-8D46-B9C8-64E9CEE1495D}" dt="2023-07-23T21:21:52.687" v="63" actId="20577"/>
        <pc:sldMkLst>
          <pc:docMk/>
          <pc:sldMk cId="1582153289" sldId="328"/>
        </pc:sldMkLst>
        <pc:spChg chg="mod">
          <ac:chgData name="Benjamin Rudski" userId="7f27de5a-3504-4373-b72f-f1b4087044b9" providerId="ADAL" clId="{84D124EA-33A7-8D46-B9C8-64E9CEE1495D}" dt="2023-07-23T21:21:52.687" v="63" actId="20577"/>
          <ac:spMkLst>
            <pc:docMk/>
            <pc:sldMk cId="1582153289" sldId="328"/>
            <ac:spMk id="2" creationId="{E3704B03-E4E8-1E40-97B7-0EC2F5D1A090}"/>
          </ac:spMkLst>
        </pc:spChg>
      </pc:sldChg>
      <pc:sldChg chg="modSp">
        <pc:chgData name="Benjamin Rudski" userId="7f27de5a-3504-4373-b72f-f1b4087044b9" providerId="ADAL" clId="{84D124EA-33A7-8D46-B9C8-64E9CEE1495D}" dt="2023-07-28T02:59:16.821" v="374"/>
        <pc:sldMkLst>
          <pc:docMk/>
          <pc:sldMk cId="789869961" sldId="329"/>
        </pc:sldMkLst>
        <pc:spChg chg="mod">
          <ac:chgData name="Benjamin Rudski" userId="7f27de5a-3504-4373-b72f-f1b4087044b9" providerId="ADAL" clId="{84D124EA-33A7-8D46-B9C8-64E9CEE1495D}" dt="2023-07-28T02:59:16.821" v="374"/>
          <ac:spMkLst>
            <pc:docMk/>
            <pc:sldMk cId="789869961" sldId="329"/>
            <ac:spMk id="5" creationId="{95D1A3EF-3796-F00E-99F9-355720A79B88}"/>
          </ac:spMkLst>
        </pc:spChg>
      </pc:sldChg>
      <pc:sldChg chg="del">
        <pc:chgData name="Benjamin Rudski" userId="7f27de5a-3504-4373-b72f-f1b4087044b9" providerId="ADAL" clId="{84D124EA-33A7-8D46-B9C8-64E9CEE1495D}" dt="2023-07-23T21:21:09.291" v="0" actId="2696"/>
        <pc:sldMkLst>
          <pc:docMk/>
          <pc:sldMk cId="3664163657" sldId="330"/>
        </pc:sldMkLst>
      </pc:sldChg>
      <pc:sldChg chg="modSp mod modAnim">
        <pc:chgData name="Benjamin Rudski" userId="7f27de5a-3504-4373-b72f-f1b4087044b9" providerId="ADAL" clId="{84D124EA-33A7-8D46-B9C8-64E9CEE1495D}" dt="2023-07-23T21:26:14.249" v="195"/>
        <pc:sldMkLst>
          <pc:docMk/>
          <pc:sldMk cId="2410703615" sldId="334"/>
        </pc:sldMkLst>
        <pc:spChg chg="mod">
          <ac:chgData name="Benjamin Rudski" userId="7f27de5a-3504-4373-b72f-f1b4087044b9" providerId="ADAL" clId="{84D124EA-33A7-8D46-B9C8-64E9CEE1495D}" dt="2023-07-23T21:24:25.506" v="180" actId="20577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mod">
        <pc:chgData name="Benjamin Rudski" userId="7f27de5a-3504-4373-b72f-f1b4087044b9" providerId="ADAL" clId="{84D124EA-33A7-8D46-B9C8-64E9CEE1495D}" dt="2023-07-23T21:31:31.406" v="292" actId="20577"/>
        <pc:sldMkLst>
          <pc:docMk/>
          <pc:sldMk cId="802321671" sldId="335"/>
        </pc:sldMkLst>
        <pc:spChg chg="add mod">
          <ac:chgData name="Benjamin Rudski" userId="7f27de5a-3504-4373-b72f-f1b4087044b9" providerId="ADAL" clId="{84D124EA-33A7-8D46-B9C8-64E9CEE1495D}" dt="2023-07-23T21:30:54.348" v="255" actId="1076"/>
          <ac:spMkLst>
            <pc:docMk/>
            <pc:sldMk cId="802321671" sldId="335"/>
            <ac:spMk id="9" creationId="{472E9D5B-02F3-45D5-85FF-FF693001CC31}"/>
          </ac:spMkLst>
        </pc:spChg>
        <pc:spChg chg="add del mod">
          <ac:chgData name="Benjamin Rudski" userId="7f27de5a-3504-4373-b72f-f1b4087044b9" providerId="ADAL" clId="{84D124EA-33A7-8D46-B9C8-64E9CEE1495D}" dt="2023-07-23T21:30:46.791" v="254" actId="206"/>
          <ac:spMkLst>
            <pc:docMk/>
            <pc:sldMk cId="802321671" sldId="335"/>
            <ac:spMk id="13" creationId="{E26AB59A-F802-3A62-E019-CA7FF4BF11FD}"/>
          </ac:spMkLst>
        </pc:spChg>
        <pc:spChg chg="add mod">
          <ac:chgData name="Benjamin Rudski" userId="7f27de5a-3504-4373-b72f-f1b4087044b9" providerId="ADAL" clId="{84D124EA-33A7-8D46-B9C8-64E9CEE1495D}" dt="2023-07-23T21:31:18.598" v="259" actId="1076"/>
          <ac:spMkLst>
            <pc:docMk/>
            <pc:sldMk cId="802321671" sldId="335"/>
            <ac:spMk id="14" creationId="{B09195CD-225D-46C3-B102-F347A445F98C}"/>
          </ac:spMkLst>
        </pc:spChg>
        <pc:spChg chg="add mod">
          <ac:chgData name="Benjamin Rudski" userId="7f27de5a-3504-4373-b72f-f1b4087044b9" providerId="ADAL" clId="{84D124EA-33A7-8D46-B9C8-64E9CEE1495D}" dt="2023-07-23T21:31:31.406" v="292" actId="20577"/>
          <ac:spMkLst>
            <pc:docMk/>
            <pc:sldMk cId="802321671" sldId="335"/>
            <ac:spMk id="15" creationId="{DB9161DD-E793-5F61-FDCC-E31CE8455051}"/>
          </ac:spMkLst>
        </pc:spChg>
        <pc:cxnChg chg="add del">
          <ac:chgData name="Benjamin Rudski" userId="7f27de5a-3504-4373-b72f-f1b4087044b9" providerId="ADAL" clId="{84D124EA-33A7-8D46-B9C8-64E9CEE1495D}" dt="2023-07-23T21:28:04.907" v="197" actId="478"/>
          <ac:cxnSpMkLst>
            <pc:docMk/>
            <pc:sldMk cId="802321671" sldId="335"/>
            <ac:cxnSpMk id="7" creationId="{9059CFDF-52DF-D232-D0CF-769F90D0D401}"/>
          </ac:cxnSpMkLst>
        </pc:cxnChg>
        <pc:cxnChg chg="add del mod">
          <ac:chgData name="Benjamin Rudski" userId="7f27de5a-3504-4373-b72f-f1b4087044b9" providerId="ADAL" clId="{84D124EA-33A7-8D46-B9C8-64E9CEE1495D}" dt="2023-07-23T21:28:56.593" v="225" actId="478"/>
          <ac:cxnSpMkLst>
            <pc:docMk/>
            <pc:sldMk cId="802321671" sldId="335"/>
            <ac:cxnSpMk id="11" creationId="{CFA033B2-A462-CA60-496F-43742149CC51}"/>
          </ac:cxnSpMkLst>
        </pc:cxnChg>
      </pc:sldChg>
      <pc:sldChg chg="addSp delSp modSp mod">
        <pc:chgData name="Benjamin Rudski" userId="7f27de5a-3504-4373-b72f-f1b4087044b9" providerId="ADAL" clId="{84D124EA-33A7-8D46-B9C8-64E9CEE1495D}" dt="2023-07-23T21:37:39.529" v="340" actId="1076"/>
        <pc:sldMkLst>
          <pc:docMk/>
          <pc:sldMk cId="1074715250" sldId="337"/>
        </pc:sldMkLst>
        <pc:spChg chg="add del mod">
          <ac:chgData name="Benjamin Rudski" userId="7f27de5a-3504-4373-b72f-f1b4087044b9" providerId="ADAL" clId="{84D124EA-33A7-8D46-B9C8-64E9CEE1495D}" dt="2023-07-23T21:36:00.694" v="296" actId="478"/>
          <ac:spMkLst>
            <pc:docMk/>
            <pc:sldMk cId="1074715250" sldId="337"/>
            <ac:spMk id="3" creationId="{D7BECEAC-8B5B-3BAA-B15C-E20C34813B96}"/>
          </ac:spMkLst>
        </pc:spChg>
        <pc:spChg chg="add mod">
          <ac:chgData name="Benjamin Rudski" userId="7f27de5a-3504-4373-b72f-f1b4087044b9" providerId="ADAL" clId="{84D124EA-33A7-8D46-B9C8-64E9CEE1495D}" dt="2023-07-23T21:37:39.529" v="340" actId="1076"/>
          <ac:spMkLst>
            <pc:docMk/>
            <pc:sldMk cId="1074715250" sldId="337"/>
            <ac:spMk id="9" creationId="{D6EDF66D-FC85-21D8-00D2-C0612EBF361D}"/>
          </ac:spMkLst>
        </pc:spChg>
        <pc:picChg chg="add mod">
          <ac:chgData name="Benjamin Rudski" userId="7f27de5a-3504-4373-b72f-f1b4087044b9" providerId="ADAL" clId="{84D124EA-33A7-8D46-B9C8-64E9CEE1495D}" dt="2023-07-23T21:37:20.731" v="337" actId="1076"/>
          <ac:picMkLst>
            <pc:docMk/>
            <pc:sldMk cId="1074715250" sldId="337"/>
            <ac:picMk id="8" creationId="{E679FEC2-762C-AB4C-1C03-50B3F1F1AA0B}"/>
          </ac:picMkLst>
        </pc:picChg>
      </pc:sldChg>
      <pc:sldChg chg="modSp new del mod">
        <pc:chgData name="Benjamin Rudski" userId="7f27de5a-3504-4373-b72f-f1b4087044b9" providerId="ADAL" clId="{84D124EA-33A7-8D46-B9C8-64E9CEE1495D}" dt="2023-07-28T02:58:48.051" v="373" actId="2696"/>
        <pc:sldMkLst>
          <pc:docMk/>
          <pc:sldMk cId="1300436321" sldId="341"/>
        </pc:sldMkLst>
        <pc:spChg chg="mod">
          <ac:chgData name="Benjamin Rudski" userId="7f27de5a-3504-4373-b72f-f1b4087044b9" providerId="ADAL" clId="{84D124EA-33A7-8D46-B9C8-64E9CEE1495D}" dt="2023-07-23T21:39:37.447" v="372" actId="20577"/>
          <ac:spMkLst>
            <pc:docMk/>
            <pc:sldMk cId="1300436321" sldId="341"/>
            <ac:spMk id="2" creationId="{7CDEA791-A657-D454-299E-DAAF9161F42D}"/>
          </ac:spMkLst>
        </pc:spChg>
      </pc:sldChg>
    </pc:docChg>
  </pc:docChgLst>
  <pc:docChgLst>
    <pc:chgData name="Benjamin Rudski" userId="7f27de5a-3504-4373-b72f-f1b4087044b9" providerId="ADAL" clId="{6927652A-BAD7-B849-8B54-00528E6CC0BE}"/>
    <pc:docChg chg="undo custSel addSld delSld modSld sldOrd">
      <pc:chgData name="Benjamin Rudski" userId="7f27de5a-3504-4373-b72f-f1b4087044b9" providerId="ADAL" clId="{6927652A-BAD7-B849-8B54-00528E6CC0BE}" dt="2022-09-29T04:07:32.059" v="3203" actId="20577"/>
      <pc:docMkLst>
        <pc:docMk/>
      </pc:docMkLst>
      <pc:sldChg chg="addSp delSp modSp mod ord">
        <pc:chgData name="Benjamin Rudski" userId="7f27de5a-3504-4373-b72f-f1b4087044b9" providerId="ADAL" clId="{6927652A-BAD7-B849-8B54-00528E6CC0BE}" dt="2022-09-25T17:39:33.109" v="259" actId="20578"/>
        <pc:sldMkLst>
          <pc:docMk/>
          <pc:sldMk cId="3133242724" sldId="262"/>
        </pc:sldMkLst>
        <pc:spChg chg="add del mod">
          <ac:chgData name="Benjamin Rudski" userId="7f27de5a-3504-4373-b72f-f1b4087044b9" providerId="ADAL" clId="{6927652A-BAD7-B849-8B54-00528E6CC0BE}" dt="2022-09-11T17:33:05.703" v="1" actId="478"/>
          <ac:spMkLst>
            <pc:docMk/>
            <pc:sldMk cId="3133242724" sldId="262"/>
            <ac:spMk id="2" creationId="{FB5E40CE-3C6E-F148-C312-284D9B20787A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115249166" sldId="263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891667287" sldId="277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389275097" sldId="316"/>
        </pc:sldMkLst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3390364454" sldId="317"/>
        </pc:sldMkLst>
      </pc:sldChg>
      <pc:sldChg chg="addSp modSp mod">
        <pc:chgData name="Benjamin Rudski" userId="7f27de5a-3504-4373-b72f-f1b4087044b9" providerId="ADAL" clId="{6927652A-BAD7-B849-8B54-00528E6CC0BE}" dt="2022-09-29T01:01:12.047" v="3139" actId="20577"/>
        <pc:sldMkLst>
          <pc:docMk/>
          <pc:sldMk cId="636970134" sldId="318"/>
        </pc:sldMkLst>
        <pc:spChg chg="mod">
          <ac:chgData name="Benjamin Rudski" userId="7f27de5a-3504-4373-b72f-f1b4087044b9" providerId="ADAL" clId="{6927652A-BAD7-B849-8B54-00528E6CC0BE}" dt="2022-09-29T01:01:12.047" v="3139" actId="20577"/>
          <ac:spMkLst>
            <pc:docMk/>
            <pc:sldMk cId="636970134" sldId="318"/>
            <ac:spMk id="4" creationId="{A45C165F-BC2D-0A42-B582-A27AE4DBB9CF}"/>
          </ac:spMkLst>
        </pc:spChg>
        <pc:spChg chg="add mod">
          <ac:chgData name="Benjamin Rudski" userId="7f27de5a-3504-4373-b72f-f1b4087044b9" providerId="ADAL" clId="{6927652A-BAD7-B849-8B54-00528E6CC0BE}" dt="2022-09-25T21:34:13.180" v="1951" actId="1076"/>
          <ac:spMkLst>
            <pc:docMk/>
            <pc:sldMk cId="636970134" sldId="318"/>
            <ac:spMk id="6" creationId="{DE6AF89C-1E60-A424-6739-E0607C9CD84B}"/>
          </ac:spMkLst>
        </pc:spChg>
      </pc:sldChg>
      <pc:sldChg chg="del">
        <pc:chgData name="Benjamin Rudski" userId="7f27de5a-3504-4373-b72f-f1b4087044b9" providerId="ADAL" clId="{6927652A-BAD7-B849-8B54-00528E6CC0BE}" dt="2022-09-25T21:09:35.818" v="539" actId="2696"/>
        <pc:sldMkLst>
          <pc:docMk/>
          <pc:sldMk cId="2901788" sldId="319"/>
        </pc:sldMkLst>
      </pc:sldChg>
      <pc:sldChg chg="delSp modSp mod modClrScheme chgLayout">
        <pc:chgData name="Benjamin Rudski" userId="7f27de5a-3504-4373-b72f-f1b4087044b9" providerId="ADAL" clId="{6927652A-BAD7-B849-8B54-00528E6CC0BE}" dt="2022-09-29T01:04:26.738" v="3149" actId="113"/>
        <pc:sldMkLst>
          <pc:docMk/>
          <pc:sldMk cId="1252690021" sldId="320"/>
        </pc:sldMkLst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2" creationId="{A2582443-B3B5-D7F3-3346-0230462C112F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3" creationId="{B5A78A10-CF04-54F5-172E-5527BA64C2F8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5" creationId="{E06DA439-CED9-5A69-FEFF-D04395A8A23A}"/>
          </ac:spMkLst>
        </pc:spChg>
        <pc:spChg chg="mod ord">
          <ac:chgData name="Benjamin Rudski" userId="7f27de5a-3504-4373-b72f-f1b4087044b9" providerId="ADAL" clId="{6927652A-BAD7-B849-8B54-00528E6CC0BE}" dt="2022-09-29T01:04:01.812" v="3140" actId="700"/>
          <ac:spMkLst>
            <pc:docMk/>
            <pc:sldMk cId="1252690021" sldId="320"/>
            <ac:spMk id="6" creationId="{64604EB8-495A-5C7D-A162-A749557BB21F}"/>
          </ac:spMkLst>
        </pc:spChg>
        <pc:spChg chg="mod">
          <ac:chgData name="Benjamin Rudski" userId="7f27de5a-3504-4373-b72f-f1b4087044b9" providerId="ADAL" clId="{6927652A-BAD7-B849-8B54-00528E6CC0BE}" dt="2022-09-29T01:04:26.738" v="3149" actId="113"/>
          <ac:spMkLst>
            <pc:docMk/>
            <pc:sldMk cId="1252690021" sldId="320"/>
            <ac:spMk id="10" creationId="{A271F9CD-FF78-6021-1FE1-1A6328358DA7}"/>
          </ac:spMkLst>
        </pc:spChg>
        <pc:picChg chg="del mod ord">
          <ac:chgData name="Benjamin Rudski" userId="7f27de5a-3504-4373-b72f-f1b4087044b9" providerId="ADAL" clId="{6927652A-BAD7-B849-8B54-00528E6CC0BE}" dt="2022-09-29T01:04:03.459" v="3141" actId="478"/>
          <ac:picMkLst>
            <pc:docMk/>
            <pc:sldMk cId="1252690021" sldId="320"/>
            <ac:picMk id="8" creationId="{FC5403C4-EF8D-2D8B-1C7F-B536BAF4E3AC}"/>
          </ac:picMkLst>
        </pc:picChg>
      </pc:sldChg>
      <pc:sldChg chg="del">
        <pc:chgData name="Benjamin Rudski" userId="7f27de5a-3504-4373-b72f-f1b4087044b9" providerId="ADAL" clId="{6927652A-BAD7-B849-8B54-00528E6CC0BE}" dt="2022-09-25T17:36:54.735" v="186" actId="2696"/>
        <pc:sldMkLst>
          <pc:docMk/>
          <pc:sldMk cId="1612966109" sldId="321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42436990" sldId="322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3854410776" sldId="323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955728805" sldId="324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998315215" sldId="325"/>
        </pc:sldMkLst>
      </pc:sldChg>
      <pc:sldChg chg="del">
        <pc:chgData name="Benjamin Rudski" userId="7f27de5a-3504-4373-b72f-f1b4087044b9" providerId="ADAL" clId="{6927652A-BAD7-B849-8B54-00528E6CC0BE}" dt="2022-09-15T02:15:14.078" v="2" actId="2696"/>
        <pc:sldMkLst>
          <pc:docMk/>
          <pc:sldMk cId="2866905550" sldId="326"/>
        </pc:sldMkLst>
      </pc:sldChg>
      <pc:sldChg chg="modSp mod">
        <pc:chgData name="Benjamin Rudski" userId="7f27de5a-3504-4373-b72f-f1b4087044b9" providerId="ADAL" clId="{6927652A-BAD7-B849-8B54-00528E6CC0BE}" dt="2022-09-29T01:05:14.323" v="3182" actId="20577"/>
        <pc:sldMkLst>
          <pc:docMk/>
          <pc:sldMk cId="1037799279" sldId="327"/>
        </pc:sldMkLst>
        <pc:spChg chg="mod">
          <ac:chgData name="Benjamin Rudski" userId="7f27de5a-3504-4373-b72f-f1b4087044b9" providerId="ADAL" clId="{6927652A-BAD7-B849-8B54-00528E6CC0BE}" dt="2022-09-29T01:05:14.323" v="3182" actId="20577"/>
          <ac:spMkLst>
            <pc:docMk/>
            <pc:sldMk cId="1037799279" sldId="327"/>
            <ac:spMk id="2" creationId="{FD470FA1-2A3A-D725-B4CC-D5602443373D}"/>
          </ac:spMkLst>
        </pc:spChg>
      </pc:sldChg>
      <pc:sldChg chg="modSp mod">
        <pc:chgData name="Benjamin Rudski" userId="7f27de5a-3504-4373-b72f-f1b4087044b9" providerId="ADAL" clId="{6927652A-BAD7-B849-8B54-00528E6CC0BE}" dt="2022-09-29T01:04:58.616" v="3153" actId="113"/>
        <pc:sldMkLst>
          <pc:docMk/>
          <pc:sldMk cId="1582153289" sldId="328"/>
        </pc:sldMkLst>
        <pc:spChg chg="mod">
          <ac:chgData name="Benjamin Rudski" userId="7f27de5a-3504-4373-b72f-f1b4087044b9" providerId="ADAL" clId="{6927652A-BAD7-B849-8B54-00528E6CC0BE}" dt="2022-09-29T01:04:58.616" v="3153" actId="113"/>
          <ac:spMkLst>
            <pc:docMk/>
            <pc:sldMk cId="1582153289" sldId="328"/>
            <ac:spMk id="2" creationId="{E3704B03-E4E8-1E40-97B7-0EC2F5D1A09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5:55.440" v="3183"/>
        <pc:sldMkLst>
          <pc:docMk/>
          <pc:sldMk cId="789869961" sldId="329"/>
        </pc:sldMkLst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2" creationId="{D2AC8912-7855-2237-3FC0-52D3822CCBEC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3" creationId="{4542659A-DB86-E881-F90A-C53E0D08A620}"/>
          </ac:spMkLst>
        </pc:spChg>
        <pc:spChg chg="mod ord">
          <ac:chgData name="Benjamin Rudski" userId="7f27de5a-3504-4373-b72f-f1b4087044b9" providerId="ADAL" clId="{6927652A-BAD7-B849-8B54-00528E6CC0BE}" dt="2022-09-28T01:47:14.561" v="2496" actId="700"/>
          <ac:spMkLst>
            <pc:docMk/>
            <pc:sldMk cId="789869961" sldId="329"/>
            <ac:spMk id="4" creationId="{5CC30E08-249E-D7DC-C990-0B080303520D}"/>
          </ac:spMkLst>
        </pc:spChg>
        <pc:spChg chg="add mod">
          <ac:chgData name="Benjamin Rudski" userId="7f27de5a-3504-4373-b72f-f1b4087044b9" providerId="ADAL" clId="{6927652A-BAD7-B849-8B54-00528E6CC0BE}" dt="2022-09-29T04:05:55.440" v="3183"/>
          <ac:spMkLst>
            <pc:docMk/>
            <pc:sldMk cId="789869961" sldId="329"/>
            <ac:spMk id="5" creationId="{95D1A3EF-3796-F00E-99F9-355720A79B88}"/>
          </ac:spMkLst>
        </pc:spChg>
        <pc:spChg chg="add del">
          <ac:chgData name="Benjamin Rudski" userId="7f27de5a-3504-4373-b72f-f1b4087044b9" providerId="ADAL" clId="{6927652A-BAD7-B849-8B54-00528E6CC0BE}" dt="2022-09-15T02:18:56.041" v="12" actId="22"/>
          <ac:spMkLst>
            <pc:docMk/>
            <pc:sldMk cId="789869961" sldId="329"/>
            <ac:spMk id="6" creationId="{04E5D281-4CEE-722D-EA36-3AF2923730A2}"/>
          </ac:spMkLst>
        </pc:spChg>
        <pc:spChg chg="add mod ord">
          <ac:chgData name="Benjamin Rudski" userId="7f27de5a-3504-4373-b72f-f1b4087044b9" providerId="ADAL" clId="{6927652A-BAD7-B849-8B54-00528E6CC0BE}" dt="2022-09-28T01:47:29.955" v="2527" actId="20577"/>
          <ac:spMkLst>
            <pc:docMk/>
            <pc:sldMk cId="789869961" sldId="329"/>
            <ac:spMk id="6" creationId="{98437A51-AA1C-34AB-814D-83DB9CE6EA16}"/>
          </ac:spMkLst>
        </pc:spChg>
        <pc:spChg chg="add del">
          <ac:chgData name="Benjamin Rudski" userId="7f27de5a-3504-4373-b72f-f1b4087044b9" providerId="ADAL" clId="{6927652A-BAD7-B849-8B54-00528E6CC0BE}" dt="2022-09-15T02:19:53.075" v="14" actId="22"/>
          <ac:spMkLst>
            <pc:docMk/>
            <pc:sldMk cId="789869961" sldId="329"/>
            <ac:spMk id="8" creationId="{A2BEB62E-18B9-CB80-4519-EEEB3D374B4B}"/>
          </ac:spMkLst>
        </pc:spChg>
        <pc:spChg chg="add del mod">
          <ac:chgData name="Benjamin Rudski" userId="7f27de5a-3504-4373-b72f-f1b4087044b9" providerId="ADAL" clId="{6927652A-BAD7-B849-8B54-00528E6CC0BE}" dt="2022-09-15T02:21:22.787" v="19" actId="478"/>
          <ac:spMkLst>
            <pc:docMk/>
            <pc:sldMk cId="789869961" sldId="329"/>
            <ac:spMk id="10" creationId="{553864C5-3A87-63F6-9007-7C86C9E31795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17:45:21.195" v="363" actId="20577"/>
        <pc:sldMkLst>
          <pc:docMk/>
          <pc:sldMk cId="3664163657" sldId="330"/>
        </pc:sldMkLst>
        <pc:spChg chg="del mod ord">
          <ac:chgData name="Benjamin Rudski" userId="7f27de5a-3504-4373-b72f-f1b4087044b9" providerId="ADAL" clId="{6927652A-BAD7-B849-8B54-00528E6CC0BE}" dt="2022-09-25T17:39:44.646" v="261" actId="700"/>
          <ac:spMkLst>
            <pc:docMk/>
            <pc:sldMk cId="3664163657" sldId="330"/>
            <ac:spMk id="2" creationId="{590927DC-7D17-C783-028D-37998FE9B347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3" creationId="{E657D81A-B49D-92C5-26FE-23E216FF495F}"/>
          </ac:spMkLst>
        </pc:spChg>
        <pc:spChg chg="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4" creationId="{40AA5CD0-2AF2-5FD8-A3FD-4EB6F1873D92}"/>
          </ac:spMkLst>
        </pc:spChg>
        <pc:spChg chg="add mod ord">
          <ac:chgData name="Benjamin Rudski" userId="7f27de5a-3504-4373-b72f-f1b4087044b9" providerId="ADAL" clId="{6927652A-BAD7-B849-8B54-00528E6CC0BE}" dt="2022-09-25T17:45:21.195" v="363" actId="20577"/>
          <ac:spMkLst>
            <pc:docMk/>
            <pc:sldMk cId="3664163657" sldId="330"/>
            <ac:spMk id="5" creationId="{F52BF5FF-9A0C-776E-ADF4-D5F4C528D120}"/>
          </ac:spMkLst>
        </pc:spChg>
        <pc:spChg chg="add del mod ord">
          <ac:chgData name="Benjamin Rudski" userId="7f27de5a-3504-4373-b72f-f1b4087044b9" providerId="ADAL" clId="{6927652A-BAD7-B849-8B54-00528E6CC0BE}" dt="2022-09-25T17:42:07.408" v="306"/>
          <ac:spMkLst>
            <pc:docMk/>
            <pc:sldMk cId="3664163657" sldId="330"/>
            <ac:spMk id="6" creationId="{329CB8D0-212B-41E1-BA4F-550C0C8A806A}"/>
          </ac:spMkLst>
        </pc:spChg>
        <pc:spChg chg="add del mod">
          <ac:chgData name="Benjamin Rudski" userId="7f27de5a-3504-4373-b72f-f1b4087044b9" providerId="ADAL" clId="{6927652A-BAD7-B849-8B54-00528E6CC0BE}" dt="2022-09-25T17:42:23.279" v="309" actId="478"/>
          <ac:spMkLst>
            <pc:docMk/>
            <pc:sldMk cId="3664163657" sldId="330"/>
            <ac:spMk id="8" creationId="{4514B45C-7B27-7379-EE2F-0161A06B17EC}"/>
          </ac:spMkLst>
        </pc:spChg>
        <pc:spChg chg="add del mod ord">
          <ac:chgData name="Benjamin Rudski" userId="7f27de5a-3504-4373-b72f-f1b4087044b9" providerId="ADAL" clId="{6927652A-BAD7-B849-8B54-00528E6CC0BE}" dt="2022-09-25T17:44:00.088" v="314" actId="478"/>
          <ac:spMkLst>
            <pc:docMk/>
            <pc:sldMk cId="3664163657" sldId="330"/>
            <ac:spMk id="11" creationId="{075AACD2-3416-7165-346D-3A7D41649F87}"/>
          </ac:spMkLst>
        </pc:spChg>
        <pc:spChg chg="add del mod or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3" creationId="{D0E8E82D-BFEA-9837-2BBF-D872D5DCE143}"/>
          </ac:spMkLst>
        </pc:spChg>
        <pc:spChg chg="add del mod">
          <ac:chgData name="Benjamin Rudski" userId="7f27de5a-3504-4373-b72f-f1b4087044b9" providerId="ADAL" clId="{6927652A-BAD7-B849-8B54-00528E6CC0BE}" dt="2022-09-25T17:44:05.510" v="315" actId="700"/>
          <ac:spMkLst>
            <pc:docMk/>
            <pc:sldMk cId="3664163657" sldId="330"/>
            <ac:spMk id="15" creationId="{ADA499A5-F4DE-74EC-712D-2C88E9D929A0}"/>
          </ac:spMkLst>
        </pc:spChg>
        <pc:spChg chg="add del mod ord">
          <ac:chgData name="Benjamin Rudski" userId="7f27de5a-3504-4373-b72f-f1b4087044b9" providerId="ADAL" clId="{6927652A-BAD7-B849-8B54-00528E6CC0BE}" dt="2022-09-25T17:44:19.061" v="316"/>
          <ac:spMkLst>
            <pc:docMk/>
            <pc:sldMk cId="3664163657" sldId="330"/>
            <ac:spMk id="16" creationId="{D2E557DC-E79A-1C1E-3AA9-9B3CA1F316D3}"/>
          </ac:spMkLst>
        </pc:spChg>
        <pc:spChg chg="add mod">
          <ac:chgData name="Benjamin Rudski" userId="7f27de5a-3504-4373-b72f-f1b4087044b9" providerId="ADAL" clId="{6927652A-BAD7-B849-8B54-00528E6CC0BE}" dt="2022-09-25T17:44:50.319" v="351" actId="404"/>
          <ac:spMkLst>
            <pc:docMk/>
            <pc:sldMk cId="3664163657" sldId="330"/>
            <ac:spMk id="20" creationId="{01B0EA8F-84D0-924D-0ED7-C21AF1760C26}"/>
          </ac:spMkLst>
        </pc:spChg>
        <pc:picChg chg="add del mod ord">
          <ac:chgData name="Benjamin Rudski" userId="7f27de5a-3504-4373-b72f-f1b4087044b9" providerId="ADAL" clId="{6927652A-BAD7-B849-8B54-00528E6CC0BE}" dt="2022-09-25T17:43:57.640" v="313" actId="478"/>
          <ac:picMkLst>
            <pc:docMk/>
            <pc:sldMk cId="3664163657" sldId="330"/>
            <ac:picMk id="10" creationId="{CF1F2AEE-C886-BF48-15AD-2260C24A677B}"/>
          </ac:picMkLst>
        </pc:picChg>
        <pc:picChg chg="add mod">
          <ac:chgData name="Benjamin Rudski" userId="7f27de5a-3504-4373-b72f-f1b4087044b9" providerId="ADAL" clId="{6927652A-BAD7-B849-8B54-00528E6CC0BE}" dt="2022-09-25T17:44:41.710" v="341" actId="1035"/>
          <ac:picMkLst>
            <pc:docMk/>
            <pc:sldMk cId="3664163657" sldId="330"/>
            <ac:picMk id="18" creationId="{F5744185-5344-63D5-A074-A03D1F3B5964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10:05.375" v="579" actId="404"/>
        <pc:sldMkLst>
          <pc:docMk/>
          <pc:sldMk cId="2149465877" sldId="331"/>
        </pc:sldMkLst>
        <pc:spChg chg="del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2" creationId="{5C78BC60-58BE-67DC-B237-B7280E620AE1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3" creationId="{D0B0C87B-1FE7-3600-2685-077146F76394}"/>
          </ac:spMkLst>
        </pc:spChg>
        <pc:spChg chg="mod ord">
          <ac:chgData name="Benjamin Rudski" userId="7f27de5a-3504-4373-b72f-f1b4087044b9" providerId="ADAL" clId="{6927652A-BAD7-B849-8B54-00528E6CC0BE}" dt="2022-09-25T21:09:52.299" v="541" actId="700"/>
          <ac:spMkLst>
            <pc:docMk/>
            <pc:sldMk cId="2149465877" sldId="331"/>
            <ac:spMk id="4" creationId="{4F7A18FF-FC04-8081-F70D-2DFEBE6F315A}"/>
          </ac:spMkLst>
        </pc:spChg>
        <pc:spChg chg="add mod ord">
          <ac:chgData name="Benjamin Rudski" userId="7f27de5a-3504-4373-b72f-f1b4087044b9" providerId="ADAL" clId="{6927652A-BAD7-B849-8B54-00528E6CC0BE}" dt="2022-09-25T21:10:05.375" v="579" actId="404"/>
          <ac:spMkLst>
            <pc:docMk/>
            <pc:sldMk cId="2149465877" sldId="331"/>
            <ac:spMk id="5" creationId="{39AE4E98-3CF3-D9CE-1779-DB422F6BB906}"/>
          </ac:spMkLst>
        </pc:spChg>
      </pc:sldChg>
      <pc:sldChg chg="addSp modSp new mod modAnim">
        <pc:chgData name="Benjamin Rudski" userId="7f27de5a-3504-4373-b72f-f1b4087044b9" providerId="ADAL" clId="{6927652A-BAD7-B849-8B54-00528E6CC0BE}" dt="2022-09-25T21:16:58.136" v="799"/>
        <pc:sldMkLst>
          <pc:docMk/>
          <pc:sldMk cId="2492850709" sldId="332"/>
        </pc:sldMkLst>
        <pc:spChg chg="mod">
          <ac:chgData name="Benjamin Rudski" userId="7f27de5a-3504-4373-b72f-f1b4087044b9" providerId="ADAL" clId="{6927652A-BAD7-B849-8B54-00528E6CC0BE}" dt="2022-09-25T21:10:36.558" v="610" actId="20577"/>
          <ac:spMkLst>
            <pc:docMk/>
            <pc:sldMk cId="2492850709" sldId="332"/>
            <ac:spMk id="2" creationId="{39B3C277-FCB1-5265-EA75-8925DF629E86}"/>
          </ac:spMkLst>
        </pc:spChg>
        <pc:spChg chg="mod">
          <ac:chgData name="Benjamin Rudski" userId="7f27de5a-3504-4373-b72f-f1b4087044b9" providerId="ADAL" clId="{6927652A-BAD7-B849-8B54-00528E6CC0BE}" dt="2022-09-25T21:10:42.475" v="629" actId="20577"/>
          <ac:spMkLst>
            <pc:docMk/>
            <pc:sldMk cId="2492850709" sldId="332"/>
            <ac:spMk id="3" creationId="{F33EFE3F-EFDC-DC2D-35E1-E5596499B992}"/>
          </ac:spMkLst>
        </pc:spChg>
        <pc:spChg chg="add mod">
          <ac:chgData name="Benjamin Rudski" userId="7f27de5a-3504-4373-b72f-f1b4087044b9" providerId="ADAL" clId="{6927652A-BAD7-B849-8B54-00528E6CC0BE}" dt="2022-09-25T21:13:39.985" v="739" actId="1076"/>
          <ac:spMkLst>
            <pc:docMk/>
            <pc:sldMk cId="2492850709" sldId="332"/>
            <ac:spMk id="8" creationId="{EC4CAF6E-CA38-8155-2387-2419DB08675D}"/>
          </ac:spMkLst>
        </pc:spChg>
        <pc:spChg chg="add mod">
          <ac:chgData name="Benjamin Rudski" userId="7f27de5a-3504-4373-b72f-f1b4087044b9" providerId="ADAL" clId="{6927652A-BAD7-B849-8B54-00528E6CC0BE}" dt="2022-09-25T21:13:42.269" v="740" actId="1076"/>
          <ac:spMkLst>
            <pc:docMk/>
            <pc:sldMk cId="2492850709" sldId="332"/>
            <ac:spMk id="9" creationId="{170C0255-79A6-1BA5-F000-3890C166EC38}"/>
          </ac:spMkLst>
        </pc:spChg>
        <pc:spChg chg="add mod">
          <ac:chgData name="Benjamin Rudski" userId="7f27de5a-3504-4373-b72f-f1b4087044b9" providerId="ADAL" clId="{6927652A-BAD7-B849-8B54-00528E6CC0BE}" dt="2022-09-25T21:13:17.236" v="718" actId="1076"/>
          <ac:spMkLst>
            <pc:docMk/>
            <pc:sldMk cId="2492850709" sldId="332"/>
            <ac:spMk id="10" creationId="{3795A408-3B60-D1ED-9584-673503855696}"/>
          </ac:spMkLst>
        </pc:spChg>
        <pc:spChg chg="add mod">
          <ac:chgData name="Benjamin Rudski" userId="7f27de5a-3504-4373-b72f-f1b4087044b9" providerId="ADAL" clId="{6927652A-BAD7-B849-8B54-00528E6CC0BE}" dt="2022-09-25T21:13:23.020" v="731" actId="20577"/>
          <ac:spMkLst>
            <pc:docMk/>
            <pc:sldMk cId="2492850709" sldId="332"/>
            <ac:spMk id="11" creationId="{F4D4F529-77A2-2667-0CE9-21332F3F474F}"/>
          </ac:spMkLst>
        </pc:spChg>
        <pc:spChg chg="add mod">
          <ac:chgData name="Benjamin Rudski" userId="7f27de5a-3504-4373-b72f-f1b4087044b9" providerId="ADAL" clId="{6927652A-BAD7-B849-8B54-00528E6CC0BE}" dt="2022-09-25T21:13:46.535" v="741" actId="1076"/>
          <ac:spMkLst>
            <pc:docMk/>
            <pc:sldMk cId="2492850709" sldId="332"/>
            <ac:spMk id="12" creationId="{20E0ECA2-5885-E2FB-2169-58B85979D20A}"/>
          </ac:spMkLst>
        </pc:spChg>
        <pc:spChg chg="add mod">
          <ac:chgData name="Benjamin Rudski" userId="7f27de5a-3504-4373-b72f-f1b4087044b9" providerId="ADAL" clId="{6927652A-BAD7-B849-8B54-00528E6CC0BE}" dt="2022-09-25T21:13:50.892" v="746" actId="20577"/>
          <ac:spMkLst>
            <pc:docMk/>
            <pc:sldMk cId="2492850709" sldId="332"/>
            <ac:spMk id="13" creationId="{5A73FE81-E6C5-8A96-8251-8F19D56A7464}"/>
          </ac:spMkLst>
        </pc:spChg>
        <pc:spChg chg="add mod">
          <ac:chgData name="Benjamin Rudski" userId="7f27de5a-3504-4373-b72f-f1b4087044b9" providerId="ADAL" clId="{6927652A-BAD7-B849-8B54-00528E6CC0BE}" dt="2022-09-25T21:16:30" v="797" actId="403"/>
          <ac:spMkLst>
            <pc:docMk/>
            <pc:sldMk cId="2492850709" sldId="332"/>
            <ac:spMk id="26" creationId="{3B4208E1-7F64-053F-1389-32BD6D167684}"/>
          </ac:spMkLst>
        </pc:spChg>
        <pc:picChg chg="add mod">
          <ac:chgData name="Benjamin Rudski" userId="7f27de5a-3504-4373-b72f-f1b4087044b9" providerId="ADAL" clId="{6927652A-BAD7-B849-8B54-00528E6CC0BE}" dt="2022-09-25T21:14:33" v="761" actId="1076"/>
          <ac:picMkLst>
            <pc:docMk/>
            <pc:sldMk cId="2492850709" sldId="332"/>
            <ac:picMk id="7" creationId="{53352E9C-9D93-4F37-788F-7676A701A906}"/>
          </ac:picMkLst>
        </pc:picChg>
        <pc:cxnChg chg="add mod">
          <ac:chgData name="Benjamin Rudski" userId="7f27de5a-3504-4373-b72f-f1b4087044b9" providerId="ADAL" clId="{6927652A-BAD7-B849-8B54-00528E6CC0BE}" dt="2022-09-25T21:14:17.405" v="751" actId="208"/>
          <ac:cxnSpMkLst>
            <pc:docMk/>
            <pc:sldMk cId="2492850709" sldId="332"/>
            <ac:cxnSpMk id="15" creationId="{7DE5C5ED-B8CC-5423-09EC-F64382CFADB3}"/>
          </ac:cxnSpMkLst>
        </pc:cxnChg>
        <pc:cxnChg chg="add mod">
          <ac:chgData name="Benjamin Rudski" userId="7f27de5a-3504-4373-b72f-f1b4087044b9" providerId="ADAL" clId="{6927652A-BAD7-B849-8B54-00528E6CC0BE}" dt="2022-09-25T21:14:22.635" v="754" actId="14100"/>
          <ac:cxnSpMkLst>
            <pc:docMk/>
            <pc:sldMk cId="2492850709" sldId="332"/>
            <ac:cxnSpMk id="16" creationId="{E65BFB3E-B6E9-65FC-14C0-C18E9BA5DCAE}"/>
          </ac:cxnSpMkLst>
        </pc:cxnChg>
        <pc:cxnChg chg="add mod">
          <ac:chgData name="Benjamin Rudski" userId="7f27de5a-3504-4373-b72f-f1b4087044b9" providerId="ADAL" clId="{6927652A-BAD7-B849-8B54-00528E6CC0BE}" dt="2022-09-25T21:14:28.451" v="757" actId="14100"/>
          <ac:cxnSpMkLst>
            <pc:docMk/>
            <pc:sldMk cId="2492850709" sldId="332"/>
            <ac:cxnSpMk id="18" creationId="{28FB8EA0-D04E-89D8-9D67-D7793C913CA1}"/>
          </ac:cxnSpMkLst>
        </pc:cxnChg>
        <pc:cxnChg chg="add mod">
          <ac:chgData name="Benjamin Rudski" userId="7f27de5a-3504-4373-b72f-f1b4087044b9" providerId="ADAL" clId="{6927652A-BAD7-B849-8B54-00528E6CC0BE}" dt="2022-09-25T21:14:35.066" v="762" actId="14100"/>
          <ac:cxnSpMkLst>
            <pc:docMk/>
            <pc:sldMk cId="2492850709" sldId="332"/>
            <ac:cxnSpMk id="20" creationId="{C2A3ACCF-48BD-2C71-AA15-2F1308723CB0}"/>
          </ac:cxnSpMkLst>
        </pc:cxnChg>
        <pc:cxnChg chg="add mod">
          <ac:chgData name="Benjamin Rudski" userId="7f27de5a-3504-4373-b72f-f1b4087044b9" providerId="ADAL" clId="{6927652A-BAD7-B849-8B54-00528E6CC0BE}" dt="2022-09-25T21:14:39.084" v="765" actId="14100"/>
          <ac:cxnSpMkLst>
            <pc:docMk/>
            <pc:sldMk cId="2492850709" sldId="332"/>
            <ac:cxnSpMk id="22" creationId="{6FE57491-3942-8864-BA10-62161D8591CA}"/>
          </ac:cxnSpMkLst>
        </pc:cxnChg>
        <pc:cxnChg chg="add mod">
          <ac:chgData name="Benjamin Rudski" userId="7f27de5a-3504-4373-b72f-f1b4087044b9" providerId="ADAL" clId="{6927652A-BAD7-B849-8B54-00528E6CC0BE}" dt="2022-09-25T21:14:42.100" v="767" actId="1076"/>
          <ac:cxnSpMkLst>
            <pc:docMk/>
            <pc:sldMk cId="2492850709" sldId="332"/>
            <ac:cxnSpMk id="24" creationId="{FF5AFE35-9048-C2A0-F9C5-78309292A00E}"/>
          </ac:cxnSpMkLst>
        </pc:cxnChg>
      </pc:sldChg>
      <pc:sldChg chg="modSp new mod modTransition">
        <pc:chgData name="Benjamin Rudski" userId="7f27de5a-3504-4373-b72f-f1b4087044b9" providerId="ADAL" clId="{6927652A-BAD7-B849-8B54-00528E6CC0BE}" dt="2022-09-25T21:18:45.949" v="1149" actId="20577"/>
        <pc:sldMkLst>
          <pc:docMk/>
          <pc:sldMk cId="2008938183" sldId="333"/>
        </pc:sldMkLst>
        <pc:spChg chg="mod">
          <ac:chgData name="Benjamin Rudski" userId="7f27de5a-3504-4373-b72f-f1b4087044b9" providerId="ADAL" clId="{6927652A-BAD7-B849-8B54-00528E6CC0BE}" dt="2022-09-25T21:17:13.520" v="834" actId="20577"/>
          <ac:spMkLst>
            <pc:docMk/>
            <pc:sldMk cId="2008938183" sldId="333"/>
            <ac:spMk id="2" creationId="{D659649B-885E-62F2-5944-0C9991E41AF0}"/>
          </ac:spMkLst>
        </pc:spChg>
        <pc:spChg chg="mod">
          <ac:chgData name="Benjamin Rudski" userId="7f27de5a-3504-4373-b72f-f1b4087044b9" providerId="ADAL" clId="{6927652A-BAD7-B849-8B54-00528E6CC0BE}" dt="2022-09-25T21:18:45.949" v="1149" actId="20577"/>
          <ac:spMkLst>
            <pc:docMk/>
            <pc:sldMk cId="2008938183" sldId="333"/>
            <ac:spMk id="3" creationId="{FBBE0CB8-F033-8A8F-F33C-37F8AAB3C24F}"/>
          </ac:spMkLst>
        </pc:spChg>
      </pc:sldChg>
      <pc:sldChg chg="modSp new mod">
        <pc:chgData name="Benjamin Rudski" userId="7f27de5a-3504-4373-b72f-f1b4087044b9" providerId="ADAL" clId="{6927652A-BAD7-B849-8B54-00528E6CC0BE}" dt="2022-09-25T21:20:14.219" v="1401" actId="113"/>
        <pc:sldMkLst>
          <pc:docMk/>
          <pc:sldMk cId="2410703615" sldId="334"/>
        </pc:sldMkLst>
        <pc:spChg chg="mod">
          <ac:chgData name="Benjamin Rudski" userId="7f27de5a-3504-4373-b72f-f1b4087044b9" providerId="ADAL" clId="{6927652A-BAD7-B849-8B54-00528E6CC0BE}" dt="2022-09-25T21:19:05.831" v="1180" actId="20577"/>
          <ac:spMkLst>
            <pc:docMk/>
            <pc:sldMk cId="2410703615" sldId="334"/>
            <ac:spMk id="2" creationId="{33F824DD-AFD8-DAB8-4436-6274AA5BFA5F}"/>
          </ac:spMkLst>
        </pc:spChg>
        <pc:spChg chg="mod">
          <ac:chgData name="Benjamin Rudski" userId="7f27de5a-3504-4373-b72f-f1b4087044b9" providerId="ADAL" clId="{6927652A-BAD7-B849-8B54-00528E6CC0BE}" dt="2022-09-25T21:20:14.219" v="1401" actId="113"/>
          <ac:spMkLst>
            <pc:docMk/>
            <pc:sldMk cId="2410703615" sldId="334"/>
            <ac:spMk id="3" creationId="{AA2B6661-1F33-3957-A2B0-114D49640020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5T21:23:30.536" v="1520" actId="20577"/>
        <pc:sldMkLst>
          <pc:docMk/>
          <pc:sldMk cId="802321671" sldId="335"/>
        </pc:sldMkLst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2" creationId="{D1662DDA-4629-B6AA-991E-741F6CD2939C}"/>
          </ac:spMkLst>
        </pc:spChg>
        <pc:spChg chg="add del">
          <ac:chgData name="Benjamin Rudski" userId="7f27de5a-3504-4373-b72f-f1b4087044b9" providerId="ADAL" clId="{6927652A-BAD7-B849-8B54-00528E6CC0BE}" dt="2022-09-25T21:21:42.377" v="1435" actId="1032"/>
          <ac:spMkLst>
            <pc:docMk/>
            <pc:sldMk cId="802321671" sldId="335"/>
            <ac:spMk id="3" creationId="{F1BB806C-B550-8673-6A21-F1F40D6C3B1F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4" creationId="{36A14CF2-8959-16D0-4D85-8761BB3EB488}"/>
          </ac:spMkLst>
        </pc:spChg>
        <pc:spChg chg="mod ord">
          <ac:chgData name="Benjamin Rudski" userId="7f27de5a-3504-4373-b72f-f1b4087044b9" providerId="ADAL" clId="{6927652A-BAD7-B849-8B54-00528E6CC0BE}" dt="2022-09-25T21:21:35.188" v="1434" actId="700"/>
          <ac:spMkLst>
            <pc:docMk/>
            <pc:sldMk cId="802321671" sldId="335"/>
            <ac:spMk id="5" creationId="{A3AB6DAF-6AF2-2DB6-BC7A-03AB68FF3C37}"/>
          </ac:spMkLst>
        </pc:spChg>
        <pc:graphicFrameChg chg="add mod modGraphic">
          <ac:chgData name="Benjamin Rudski" userId="7f27de5a-3504-4373-b72f-f1b4087044b9" providerId="ADAL" clId="{6927652A-BAD7-B849-8B54-00528E6CC0BE}" dt="2022-09-25T21:21:54.617" v="1450" actId="14100"/>
          <ac:graphicFrameMkLst>
            <pc:docMk/>
            <pc:sldMk cId="802321671" sldId="335"/>
            <ac:graphicFrameMk id="6" creationId="{19CA918E-BBA2-4D9E-A0B2-F7F480063356}"/>
          </ac:graphicFrameMkLst>
        </pc:graphicFrameChg>
        <pc:graphicFrameChg chg="add del modGraphic">
          <ac:chgData name="Benjamin Rudski" userId="7f27de5a-3504-4373-b72f-f1b4087044b9" providerId="ADAL" clId="{6927652A-BAD7-B849-8B54-00528E6CC0BE}" dt="2022-09-25T21:23:01.985" v="1452" actId="478"/>
          <ac:graphicFrameMkLst>
            <pc:docMk/>
            <pc:sldMk cId="802321671" sldId="335"/>
            <ac:graphicFrameMk id="7" creationId="{92722854-82A8-0576-9A6F-E1A1BB9DF2F3}"/>
          </ac:graphicFrameMkLst>
        </pc:graphicFrameChg>
        <pc:graphicFrameChg chg="add mod">
          <ac:chgData name="Benjamin Rudski" userId="7f27de5a-3504-4373-b72f-f1b4087044b9" providerId="ADAL" clId="{6927652A-BAD7-B849-8B54-00528E6CC0BE}" dt="2022-09-25T21:23:30.536" v="1520" actId="20577"/>
          <ac:graphicFrameMkLst>
            <pc:docMk/>
            <pc:sldMk cId="802321671" sldId="335"/>
            <ac:graphicFrameMk id="8" creationId="{9D47C233-9E07-9182-88D6-F7DB66E2D0DB}"/>
          </ac:graphicFrameMkLst>
        </pc:graphicFrameChg>
      </pc:sldChg>
      <pc:sldChg chg="addSp modSp new mod modAnim">
        <pc:chgData name="Benjamin Rudski" userId="7f27de5a-3504-4373-b72f-f1b4087044b9" providerId="ADAL" clId="{6927652A-BAD7-B849-8B54-00528E6CC0BE}" dt="2022-09-25T21:26:19.138" v="1703"/>
        <pc:sldMkLst>
          <pc:docMk/>
          <pc:sldMk cId="2780653960" sldId="336"/>
        </pc:sldMkLst>
        <pc:spChg chg="mod">
          <ac:chgData name="Benjamin Rudski" userId="7f27de5a-3504-4373-b72f-f1b4087044b9" providerId="ADAL" clId="{6927652A-BAD7-B849-8B54-00528E6CC0BE}" dt="2022-09-25T21:23:58.667" v="1555" actId="20577"/>
          <ac:spMkLst>
            <pc:docMk/>
            <pc:sldMk cId="2780653960" sldId="336"/>
            <ac:spMk id="2" creationId="{0F34FAAF-ED8F-46E2-CFBF-A14749E359ED}"/>
          </ac:spMkLst>
        </pc:spChg>
        <pc:spChg chg="mod">
          <ac:chgData name="Benjamin Rudski" userId="7f27de5a-3504-4373-b72f-f1b4087044b9" providerId="ADAL" clId="{6927652A-BAD7-B849-8B54-00528E6CC0BE}" dt="2022-09-25T21:24:25.430" v="1617" actId="113"/>
          <ac:spMkLst>
            <pc:docMk/>
            <pc:sldMk cId="2780653960" sldId="336"/>
            <ac:spMk id="3" creationId="{279DCDA3-584A-0638-4726-769F3929FE8E}"/>
          </ac:spMkLst>
        </pc:spChg>
        <pc:spChg chg="add mod">
          <ac:chgData name="Benjamin Rudski" userId="7f27de5a-3504-4373-b72f-f1b4087044b9" providerId="ADAL" clId="{6927652A-BAD7-B849-8B54-00528E6CC0BE}" dt="2022-09-25T21:24:49.943" v="1672" actId="1076"/>
          <ac:spMkLst>
            <pc:docMk/>
            <pc:sldMk cId="2780653960" sldId="336"/>
            <ac:spMk id="6" creationId="{6F5AE2F3-4FC8-56C0-150A-2914CD542505}"/>
          </ac:spMkLst>
        </pc:spChg>
        <pc:spChg chg="add mod">
          <ac:chgData name="Benjamin Rudski" userId="7f27de5a-3504-4373-b72f-f1b4087044b9" providerId="ADAL" clId="{6927652A-BAD7-B849-8B54-00528E6CC0BE}" dt="2022-09-25T21:25:15.275" v="1687" actId="1076"/>
          <ac:spMkLst>
            <pc:docMk/>
            <pc:sldMk cId="2780653960" sldId="336"/>
            <ac:spMk id="7" creationId="{BE5E4C47-C0ED-F57F-7D2F-8DC4238915A5}"/>
          </ac:spMkLst>
        </pc:spChg>
      </pc:sldChg>
      <pc:sldChg chg="addSp delSp modSp new mod">
        <pc:chgData name="Benjamin Rudski" userId="7f27de5a-3504-4373-b72f-f1b4087044b9" providerId="ADAL" clId="{6927652A-BAD7-B849-8B54-00528E6CC0BE}" dt="2022-09-25T21:26:52.187" v="1739"/>
        <pc:sldMkLst>
          <pc:docMk/>
          <pc:sldMk cId="1074715250" sldId="337"/>
        </pc:sldMkLst>
        <pc:spChg chg="mod">
          <ac:chgData name="Benjamin Rudski" userId="7f27de5a-3504-4373-b72f-f1b4087044b9" providerId="ADAL" clId="{6927652A-BAD7-B849-8B54-00528E6CC0BE}" dt="2022-09-25T21:26:32.545" v="1738" actId="20577"/>
          <ac:spMkLst>
            <pc:docMk/>
            <pc:sldMk cId="1074715250" sldId="337"/>
            <ac:spMk id="2" creationId="{86B68346-7C2C-7AC4-E1C8-A0CE0BC72CAE}"/>
          </ac:spMkLst>
        </pc:spChg>
        <pc:spChg chg="del">
          <ac:chgData name="Benjamin Rudski" userId="7f27de5a-3504-4373-b72f-f1b4087044b9" providerId="ADAL" clId="{6927652A-BAD7-B849-8B54-00528E6CC0BE}" dt="2022-09-25T21:26:52.187" v="1739"/>
          <ac:spMkLst>
            <pc:docMk/>
            <pc:sldMk cId="1074715250" sldId="337"/>
            <ac:spMk id="3" creationId="{87EFC219-65B1-298C-5164-18A8E218FEAD}"/>
          </ac:spMkLst>
        </pc:spChg>
        <pc:picChg chg="add mod">
          <ac:chgData name="Benjamin Rudski" userId="7f27de5a-3504-4373-b72f-f1b4087044b9" providerId="ADAL" clId="{6927652A-BAD7-B849-8B54-00528E6CC0BE}" dt="2022-09-25T21:26:52.187" v="1739"/>
          <ac:picMkLst>
            <pc:docMk/>
            <pc:sldMk cId="1074715250" sldId="337"/>
            <ac:picMk id="7" creationId="{40035992-C644-0F02-1A3A-D1B2F6A5B783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6:40.444" v="2063" actId="404"/>
        <pc:sldMkLst>
          <pc:docMk/>
          <pc:sldMk cId="2428232839" sldId="338"/>
        </pc:sldMkLst>
        <pc:spChg chg="mod ord">
          <ac:chgData name="Benjamin Rudski" userId="7f27de5a-3504-4373-b72f-f1b4087044b9" providerId="ADAL" clId="{6927652A-BAD7-B849-8B54-00528E6CC0BE}" dt="2022-09-25T21:36:40.444" v="2063" actId="404"/>
          <ac:spMkLst>
            <pc:docMk/>
            <pc:sldMk cId="2428232839" sldId="338"/>
            <ac:spMk id="2" creationId="{E40536B5-3C6E-1086-E1EC-4492138A6801}"/>
          </ac:spMkLst>
        </pc:spChg>
        <pc:spChg chg="del 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3" creationId="{790CB741-9EBA-C27B-F395-CA3BA4ED3032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4" creationId="{CC54D153-0F74-CCA2-7504-03D0326C433E}"/>
          </ac:spMkLst>
        </pc:spChg>
        <pc:spChg chg="mod ord">
          <ac:chgData name="Benjamin Rudski" userId="7f27de5a-3504-4373-b72f-f1b4087044b9" providerId="ADAL" clId="{6927652A-BAD7-B849-8B54-00528E6CC0BE}" dt="2022-09-25T21:27:29.408" v="1759" actId="700"/>
          <ac:spMkLst>
            <pc:docMk/>
            <pc:sldMk cId="2428232839" sldId="338"/>
            <ac:spMk id="5" creationId="{8C8FB238-4CA0-1CDC-C0A2-E528E059B5C8}"/>
          </ac:spMkLst>
        </pc:spChg>
        <pc:spChg chg="add del mod ord">
          <ac:chgData name="Benjamin Rudski" userId="7f27de5a-3504-4373-b72f-f1b4087044b9" providerId="ADAL" clId="{6927652A-BAD7-B849-8B54-00528E6CC0BE}" dt="2022-09-25T21:30:29.120" v="1905"/>
          <ac:spMkLst>
            <pc:docMk/>
            <pc:sldMk cId="2428232839" sldId="338"/>
            <ac:spMk id="6" creationId="{3B72A1BF-6FDC-4C72-FF78-39D905743F1D}"/>
          </ac:spMkLst>
        </pc:spChg>
        <pc:spChg chg="add mod ord">
          <ac:chgData name="Benjamin Rudski" userId="7f27de5a-3504-4373-b72f-f1b4087044b9" providerId="ADAL" clId="{6927652A-BAD7-B849-8B54-00528E6CC0BE}" dt="2022-09-25T21:31:08.616" v="1945" actId="20577"/>
          <ac:spMkLst>
            <pc:docMk/>
            <pc:sldMk cId="2428232839" sldId="338"/>
            <ac:spMk id="7" creationId="{F4D959EB-D745-66D9-FC50-E589943876B6}"/>
          </ac:spMkLst>
        </pc:spChg>
        <pc:picChg chg="add mod">
          <ac:chgData name="Benjamin Rudski" userId="7f27de5a-3504-4373-b72f-f1b4087044b9" providerId="ADAL" clId="{6927652A-BAD7-B849-8B54-00528E6CC0BE}" dt="2022-09-25T21:30:48.500" v="1909" actId="1076"/>
          <ac:picMkLst>
            <pc:docMk/>
            <pc:sldMk cId="2428232839" sldId="338"/>
            <ac:picMk id="9" creationId="{B19892D8-74E3-0F04-76C0-1FDE33D5BC2E}"/>
          </ac:picMkLst>
        </pc:picChg>
      </pc:sldChg>
      <pc:sldChg chg="addSp delSp modSp new mod modClrScheme chgLayout">
        <pc:chgData name="Benjamin Rudski" userId="7f27de5a-3504-4373-b72f-f1b4087044b9" providerId="ADAL" clId="{6927652A-BAD7-B849-8B54-00528E6CC0BE}" dt="2022-09-25T21:39:11.690" v="2451" actId="20577"/>
        <pc:sldMkLst>
          <pc:docMk/>
          <pc:sldMk cId="250540598" sldId="339"/>
        </pc:sldMkLst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2" creationId="{1499AA90-8984-6234-AB9C-FB33C7B1F546}"/>
          </ac:spMkLst>
        </pc:spChg>
        <pc:spChg chg="del 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3" creationId="{47154E81-D00C-9106-2E4A-BF4F4B5CC76F}"/>
          </ac:spMkLst>
        </pc:spChg>
        <pc:spChg chg="del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4" creationId="{B9E3C3ED-A675-AEB4-6FB2-B4B6EBE390BE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5" creationId="{1B5456C6-C041-6EDC-521D-332FAEC95155}"/>
          </ac:spMkLst>
        </pc:spChg>
        <pc:spChg chg="mod ord">
          <ac:chgData name="Benjamin Rudski" userId="7f27de5a-3504-4373-b72f-f1b4087044b9" providerId="ADAL" clId="{6927652A-BAD7-B849-8B54-00528E6CC0BE}" dt="2022-09-25T21:37:04.174" v="2069" actId="700"/>
          <ac:spMkLst>
            <pc:docMk/>
            <pc:sldMk cId="250540598" sldId="339"/>
            <ac:spMk id="6" creationId="{9C40543B-A6EC-90D5-B831-B27007007490}"/>
          </ac:spMkLst>
        </pc:spChg>
        <pc:spChg chg="add mod ord">
          <ac:chgData name="Benjamin Rudski" userId="7f27de5a-3504-4373-b72f-f1b4087044b9" providerId="ADAL" clId="{6927652A-BAD7-B849-8B54-00528E6CC0BE}" dt="2022-09-25T21:39:11.690" v="2451" actId="20577"/>
          <ac:spMkLst>
            <pc:docMk/>
            <pc:sldMk cId="250540598" sldId="339"/>
            <ac:spMk id="7" creationId="{F06E8826-07BC-F217-7D9D-1AA03FCDA5BE}"/>
          </ac:spMkLst>
        </pc:spChg>
      </pc:sldChg>
      <pc:sldChg chg="addSp delSp modSp new mod modClrScheme chgLayout">
        <pc:chgData name="Benjamin Rudski" userId="7f27de5a-3504-4373-b72f-f1b4087044b9" providerId="ADAL" clId="{6927652A-BAD7-B849-8B54-00528E6CC0BE}" dt="2022-09-29T04:07:32.059" v="3203" actId="20577"/>
        <pc:sldMkLst>
          <pc:docMk/>
          <pc:sldMk cId="3427767097" sldId="340"/>
        </pc:sldMkLst>
        <pc:spChg chg="del 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2" creationId="{A3CCE83F-F596-C795-F710-A06DF719E151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3" creationId="{7E963C81-FD29-66D4-04B7-92CB0154651E}"/>
          </ac:spMkLst>
        </pc:spChg>
        <pc:spChg chg="mod ord">
          <ac:chgData name="Benjamin Rudski" userId="7f27de5a-3504-4373-b72f-f1b4087044b9" providerId="ADAL" clId="{6927652A-BAD7-B849-8B54-00528E6CC0BE}" dt="2022-09-28T01:47:34.803" v="2528" actId="700"/>
          <ac:spMkLst>
            <pc:docMk/>
            <pc:sldMk cId="3427767097" sldId="340"/>
            <ac:spMk id="4" creationId="{DEBFF141-6FDD-CD6B-BEC3-E06159C8EC0D}"/>
          </ac:spMkLst>
        </pc:spChg>
        <pc:spChg chg="add mod ord">
          <ac:chgData name="Benjamin Rudski" userId="7f27de5a-3504-4373-b72f-f1b4087044b9" providerId="ADAL" clId="{6927652A-BAD7-B849-8B54-00528E6CC0BE}" dt="2022-09-28T01:47:50.363" v="2546" actId="20577"/>
          <ac:spMkLst>
            <pc:docMk/>
            <pc:sldMk cId="3427767097" sldId="340"/>
            <ac:spMk id="5" creationId="{9669FE57-67C3-163A-FA8B-E58ABAE83AD5}"/>
          </ac:spMkLst>
        </pc:spChg>
        <pc:spChg chg="add mod ord">
          <ac:chgData name="Benjamin Rudski" userId="7f27de5a-3504-4373-b72f-f1b4087044b9" providerId="ADAL" clId="{6927652A-BAD7-B849-8B54-00528E6CC0BE}" dt="2022-09-29T04:07:32.059" v="3203" actId="20577"/>
          <ac:spMkLst>
            <pc:docMk/>
            <pc:sldMk cId="3427767097" sldId="340"/>
            <ac:spMk id="6" creationId="{DE7F1D66-B561-5418-8DB0-1AB9CF7B49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69FBE-84F4-AB33-8E38-C22F58F1B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5F1E5-3AB8-6737-DA32-3D9F373D9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88716-672B-455F-6C00-B29CD10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06E92-55F3-277B-4904-A51AA0B6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05246D-1011-11A2-E12A-7E5E475FDF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C2821-6CCD-9EDE-8485-6F4BADF2B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5335-3498-AECB-6984-C5F1DDA7B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7E336-FB76-B047-6E1B-7FDE2B186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9453F-82CF-215E-C5A0-688E78FA5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6503-38B6-190E-9388-86D1AAC1C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2912-7AAA-9877-3E3C-B4024B478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D622-BEA2-7D57-DDFB-BF833A5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C0C1A-999D-6503-A793-09AE62B81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43AB-9996-DF57-826C-3F40696F0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2161D2-3183-DAD2-D6BC-CB6D4D2C0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62AE6-502E-83F8-7A9D-21ECB59E1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F015-05EC-F25F-AF59-B975F2075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B17F-A8DE-56CC-2C7D-54C5D6BEB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5994-8D14-64FA-5FC0-D9CB915F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5E2E-24D9-D244-9C77-7F642B452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735B-55C6-2352-230F-193FBE5B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Python</a:t>
            </a:r>
          </a:p>
        </p:txBody>
      </p:sp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summer_2023/blob/main/code/IntroToPythonBZR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  <a:br>
              <a:rPr lang="en-CA" dirty="0"/>
            </a:br>
            <a:r>
              <a:rPr lang="en-CA" sz="3600" dirty="0"/>
              <a:t>Benjamin Rudski</a:t>
            </a:r>
            <a:br>
              <a:rPr lang="en-CA" sz="3600" dirty="0"/>
            </a:br>
            <a:r>
              <a:rPr lang="en-CA" sz="2400" dirty="0"/>
              <a:t>PhD Student</a:t>
            </a:r>
            <a:br>
              <a:rPr lang="en-CA" sz="2400" dirty="0"/>
            </a:br>
            <a:r>
              <a:rPr lang="en-CA" sz="2400" dirty="0"/>
              <a:t>Quantitative Life Sciences, McGill University</a:t>
            </a:r>
            <a:endParaRPr lang="en-CA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6A537C-498A-A5CF-C97F-1743E19FC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BF938-9BB5-2A1D-2025-D2CEFE5F6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AF89C-1E60-A424-6739-E0607C9CD84B}"/>
              </a:ext>
            </a:extLst>
          </p:cNvPr>
          <p:cNvSpPr txBox="1"/>
          <p:nvPr/>
        </p:nvSpPr>
        <p:spPr>
          <a:xfrm>
            <a:off x="623888" y="5709763"/>
            <a:ext cx="7182631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"Python" and the Python logos are trademarks or registered trademarks of the Python Software Foundation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96045"/>
              </p:ext>
            </p:extLst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75976"/>
              </p:ext>
            </p:extLst>
          </p:nvPr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AAF-ED8F-46E2-CFBF-A14749E3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CDA3-584A-0638-4726-769F392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Poll:</a:t>
            </a:r>
            <a:r>
              <a:rPr lang="en-US" dirty="0"/>
              <a:t> Let’s see how many of you know Shrek…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FDCDA-B82F-65AA-32D0-49FA8608B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FFCE-9827-28F3-BF45-DBD26C4A0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AE2F3-4FC8-56C0-150A-2914CD542505}"/>
              </a:ext>
            </a:extLst>
          </p:cNvPr>
          <p:cNvSpPr/>
          <p:nvPr/>
        </p:nvSpPr>
        <p:spPr>
          <a:xfrm>
            <a:off x="377329" y="2551837"/>
            <a:ext cx="83893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Programming languages are like onions…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E4C47-C0ED-F57F-7D2F-8DC4238915A5}"/>
              </a:ext>
            </a:extLst>
          </p:cNvPr>
          <p:cNvSpPr/>
          <p:nvPr/>
        </p:nvSpPr>
        <p:spPr>
          <a:xfrm>
            <a:off x="377328" y="4485551"/>
            <a:ext cx="83893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LAYERS!</a:t>
            </a:r>
          </a:p>
        </p:txBody>
      </p:sp>
    </p:spTree>
    <p:extLst>
      <p:ext uri="{BB962C8B-B14F-4D97-AF65-F5344CB8AC3E}">
        <p14:creationId xmlns:p14="http://schemas.microsoft.com/office/powerpoint/2010/main" val="27806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8346-7C2C-7AC4-E1C8-A0CE0BC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35992-C644-0F02-1A3A-D1B2F6A5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BE66-C8C2-84EF-114E-260CE79AC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10DC-46B3-A995-67A0-79BF0AA6C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9FEC2-762C-AB4C-1C03-50B3F1F1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67168"/>
            <a:ext cx="1135310" cy="294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EDF66D-FC85-21D8-00D2-C0612EBF361D}"/>
              </a:ext>
            </a:extLst>
          </p:cNvPr>
          <p:cNvSpPr/>
          <p:nvPr/>
        </p:nvSpPr>
        <p:spPr>
          <a:xfrm>
            <a:off x="504790" y="4413568"/>
            <a:ext cx="1383030" cy="359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Coder</a:t>
            </a:r>
          </a:p>
        </p:txBody>
      </p:sp>
    </p:spTree>
    <p:extLst>
      <p:ext uri="{BB962C8B-B14F-4D97-AF65-F5344CB8AC3E}">
        <p14:creationId xmlns:p14="http://schemas.microsoft.com/office/powerpoint/2010/main" val="107471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Go to </a:t>
            </a:r>
            <a:r>
              <a:rPr lang="en-US" sz="3200" b="1" dirty="0" err="1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Jupyter</a:t>
            </a:r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to introduce me to Python (back </a:t>
            </a:r>
            <a:r>
              <a:rPr lang="en-US"/>
              <a:t>in Fall 2018).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2443-B3B5-D7F3-3346-0230462C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A10-CF04-54F5-172E-5527BA64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Almost 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A439-CED9-5A69-FEFF-D04395A8A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4EB8-495A-5C7D-A162-A749557BB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F9CD-FF78-6021-1FE1-1A6328358DA7}"/>
              </a:ext>
            </a:extLst>
          </p:cNvPr>
          <p:cNvSpPr txBox="1"/>
          <p:nvPr/>
        </p:nvSpPr>
        <p:spPr>
          <a:xfrm>
            <a:off x="1500188" y="4797797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69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470FA1-2A3A-D725-B4CC-D56024433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Outline: (times are very approximate)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1 – Introduction to Programming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Basic Concepts and Definitions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Welcome to Python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2 – Python Basics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Foundations of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Numbers and Comparisons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Control Flow and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Numbers and Loops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Module 3 – Strings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slicing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String Operations and Methods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Iteration and the 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Exercise: DNA transcription and mRNA processing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2F05E-E165-552A-8082-54E46A8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1D69-A876-207A-F50D-0071CC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04B03-E4E8-1E40-97B7-0EC2F5D1A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Outline (continued):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4 - Collection Types (45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Tuples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Translation from mRNA to protein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5 – Functions (35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Intro to 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Exercise: Write a function to perform transcription and translation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Module 6 – Modules and Packages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Using 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Package management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Sneak Peek: Object-Oriented Programming</a:t>
            </a:r>
          </a:p>
          <a:p>
            <a:pPr marL="914288" lvl="1" indent="-457200">
              <a:buFont typeface="+mj-lt"/>
              <a:buAutoNum type="arabicPeriod" startAt="4"/>
            </a:pPr>
            <a:r>
              <a:rPr lang="en-CA" b="1" dirty="0"/>
              <a:t>Where to go from here (10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Where to go for help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CA" dirty="0"/>
              <a:t>Closing 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FECB-EAA7-9CB5-22FB-5F5CE8B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C95D-A80D-A76D-EC05-BDD1CEB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pPr lvl="1"/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22187</TotalTime>
  <Words>756</Words>
  <Application>Microsoft Macintosh PowerPoint</Application>
  <PresentationFormat>On-screen Show (4:3)</PresentationFormat>
  <Paragraphs>141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Open Sans Light</vt:lpstr>
      <vt:lpstr>Thème Office</vt:lpstr>
      <vt:lpstr>Intro to Python Benjamin Rudski PhD Student Quantitative Life Sciences, McGill University</vt:lpstr>
      <vt:lpstr>PowerPoint Presentation</vt:lpstr>
      <vt:lpstr>About me</vt:lpstr>
      <vt:lpstr>PowerPoint Presentation</vt:lpstr>
      <vt:lpstr>PowerPoint Presentation</vt:lpstr>
      <vt:lpstr>Module 1 Introduction to Programming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53</cp:revision>
  <dcterms:created xsi:type="dcterms:W3CDTF">2019-07-29T14:54:16Z</dcterms:created>
  <dcterms:modified xsi:type="dcterms:W3CDTF">2023-07-28T02:59:20Z</dcterms:modified>
</cp:coreProperties>
</file>