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8"/>
  </p:notesMasterIdLst>
  <p:sldIdLst>
    <p:sldId id="318" r:id="rId2"/>
    <p:sldId id="262" r:id="rId3"/>
    <p:sldId id="320" r:id="rId4"/>
    <p:sldId id="327" r:id="rId5"/>
    <p:sldId id="328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29" r:id="rId16"/>
    <p:sldId id="340" r:id="rId17"/>
  </p:sldIdLst>
  <p:sldSz cx="9144000" cy="6858000" type="screen4x3"/>
  <p:notesSz cx="6858000" cy="9144000"/>
  <p:defaultTextStyle>
    <a:defPPr>
      <a:defRPr lang="fr-FR"/>
    </a:defPPr>
    <a:lvl1pPr marL="0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1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22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341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45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56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2679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199794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6907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B0A0"/>
    <a:srgbClr val="72B0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D124EA-33A7-8D46-B9C8-64E9CEE1495D}" v="41" dt="2023-07-28T02:59:16.8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75"/>
    <p:restoredTop sz="83283"/>
  </p:normalViewPr>
  <p:slideViewPr>
    <p:cSldViewPr snapToGrid="0" snapToObjects="1">
      <p:cViewPr varScale="1">
        <p:scale>
          <a:sx n="90" d="100"/>
          <a:sy n="90" d="100"/>
        </p:scale>
        <p:origin x="1616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isa Morales Soto" userId="ae55080d-17f4-48de-9309-0024c0e8fdbf" providerId="ADAL" clId="{794C632D-D3BD-C142-B93F-C90E6BDD7C20}"/>
    <pc:docChg chg="undo custSel modSld modMainMaster modNotesMaster">
      <pc:chgData name="Larisa Morales Soto" userId="ae55080d-17f4-48de-9309-0024c0e8fdbf" providerId="ADAL" clId="{794C632D-D3BD-C142-B93F-C90E6BDD7C20}" dt="2022-05-26T18:32:06.214" v="16" actId="478"/>
      <pc:docMkLst>
        <pc:docMk/>
      </pc:docMkLst>
      <pc:sldChg chg="modNotes">
        <pc:chgData name="Larisa Morales Soto" userId="ae55080d-17f4-48de-9309-0024c0e8fdbf" providerId="ADAL" clId="{794C632D-D3BD-C142-B93F-C90E6BDD7C20}" dt="2022-05-26T18:32:00.009" v="14"/>
        <pc:sldMkLst>
          <pc:docMk/>
          <pc:sldMk cId="3133242724" sldId="262"/>
        </pc:sldMkLst>
      </pc:sldChg>
      <pc:sldChg chg="addSp delSp modSp mod">
        <pc:chgData name="Larisa Morales Soto" userId="ae55080d-17f4-48de-9309-0024c0e8fdbf" providerId="ADAL" clId="{794C632D-D3BD-C142-B93F-C90E6BDD7C20}" dt="2022-05-26T18:32:06.214" v="16" actId="478"/>
        <pc:sldMkLst>
          <pc:docMk/>
          <pc:sldMk cId="2115249166" sldId="263"/>
        </pc:sldMkLst>
        <pc:spChg chg="add del mod">
          <ac:chgData name="Larisa Morales Soto" userId="ae55080d-17f4-48de-9309-0024c0e8fdbf" providerId="ADAL" clId="{794C632D-D3BD-C142-B93F-C90E6BDD7C20}" dt="2022-05-26T18:31:59.051" v="8" actId="767"/>
          <ac:spMkLst>
            <pc:docMk/>
            <pc:sldMk cId="2115249166" sldId="263"/>
            <ac:spMk id="2" creationId="{22288B44-5199-ACAD-F557-A7D1C246463C}"/>
          </ac:spMkLst>
        </pc:spChg>
        <pc:spChg chg="add del mod">
          <ac:chgData name="Larisa Morales Soto" userId="ae55080d-17f4-48de-9309-0024c0e8fdbf" providerId="ADAL" clId="{794C632D-D3BD-C142-B93F-C90E6BDD7C20}" dt="2022-05-26T18:32:06.214" v="16" actId="478"/>
          <ac:spMkLst>
            <pc:docMk/>
            <pc:sldMk cId="2115249166" sldId="263"/>
            <ac:spMk id="3" creationId="{8DFE63AA-F4F7-2F00-6D65-831009C86EDD}"/>
          </ac:spMkLst>
        </pc:spChg>
        <pc:spChg chg="del">
          <ac:chgData name="Larisa Morales Soto" userId="ae55080d-17f4-48de-9309-0024c0e8fdbf" providerId="ADAL" clId="{794C632D-D3BD-C142-B93F-C90E6BDD7C20}" dt="2022-05-26T18:29:50.799" v="0" actId="478"/>
          <ac:spMkLst>
            <pc:docMk/>
            <pc:sldMk cId="2115249166" sldId="263"/>
            <ac:spMk id="5" creationId="{7E16434B-4906-8948-8373-2647D7B3A75F}"/>
          </ac:spMkLst>
        </pc:spChg>
      </pc:sldChg>
      <pc:sldChg chg="modSp">
        <pc:chgData name="Larisa Morales Soto" userId="ae55080d-17f4-48de-9309-0024c0e8fdbf" providerId="ADAL" clId="{794C632D-D3BD-C142-B93F-C90E6BDD7C20}" dt="2022-05-26T18:32:00.009" v="14"/>
        <pc:sldMkLst>
          <pc:docMk/>
          <pc:sldMk cId="3891667287" sldId="277"/>
        </pc:sldMkLst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891667287" sldId="277"/>
            <ac:spMk id="2" creationId="{7D442A67-6808-B148-B650-0C3896F6C6CD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891667287" sldId="277"/>
            <ac:spMk id="3" creationId="{87B93719-7A3D-1148-9FCA-AF4A65C4BC41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891667287" sldId="277"/>
            <ac:spMk id="4" creationId="{A981591F-89B2-9E4F-A0A0-9815AD821B16}"/>
          </ac:spMkLst>
        </pc:spChg>
      </pc:sldChg>
      <pc:sldChg chg="modSp">
        <pc:chgData name="Larisa Morales Soto" userId="ae55080d-17f4-48de-9309-0024c0e8fdbf" providerId="ADAL" clId="{794C632D-D3BD-C142-B93F-C90E6BDD7C20}" dt="2022-05-26T18:32:00.009" v="14"/>
        <pc:sldMkLst>
          <pc:docMk/>
          <pc:sldMk cId="2389275097" sldId="316"/>
        </pc:sldMkLst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2389275097" sldId="316"/>
            <ac:spMk id="4" creationId="{A45C165F-BC2D-0A42-B582-A27AE4DBB9CF}"/>
          </ac:spMkLst>
        </pc:spChg>
      </pc:sldChg>
      <pc:sldChg chg="modSp">
        <pc:chgData name="Larisa Morales Soto" userId="ae55080d-17f4-48de-9309-0024c0e8fdbf" providerId="ADAL" clId="{794C632D-D3BD-C142-B93F-C90E6BDD7C20}" dt="2022-05-26T18:32:00.009" v="14"/>
        <pc:sldMkLst>
          <pc:docMk/>
          <pc:sldMk cId="3390364454" sldId="317"/>
        </pc:sldMkLst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390364454" sldId="317"/>
            <ac:spMk id="2" creationId="{57999070-108E-C245-97F4-DBF8FE0A3A1B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390364454" sldId="317"/>
            <ac:spMk id="3" creationId="{4B5ADFF6-C739-BC4D-8406-2A385F59F448}"/>
          </ac:spMkLst>
        </pc:spChg>
      </pc:sldChg>
      <pc:sldMasterChg chg="modSp modSldLayout">
        <pc:chgData name="Larisa Morales Soto" userId="ae55080d-17f4-48de-9309-0024c0e8fdbf" providerId="ADAL" clId="{794C632D-D3BD-C142-B93F-C90E6BDD7C20}" dt="2022-05-26T18:32:00.009" v="14"/>
        <pc:sldMasterMkLst>
          <pc:docMk/>
          <pc:sldMasterMk cId="1449374226" sldId="2147483660"/>
        </pc:sldMasterMkLst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2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3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5" creationId="{7CD4AE55-E3E4-8E48-A531-035261AD147D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6" creationId="{5753BF61-1322-C642-81B1-2BEA6A9D7516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7" creationId="{505D8262-7348-B74A-B1E5-C429BF3920A3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8" creationId="{7AE6F6EB-C764-0142-9907-8F053728961D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9" creationId="{894EFFE0-7781-6F4A-8329-190CB533253E}"/>
          </ac:spMkLst>
        </pc:spChg>
        <pc:grpChg chg="mod">
          <ac:chgData name="Larisa Morales Soto" userId="ae55080d-17f4-48de-9309-0024c0e8fdbf" providerId="ADAL" clId="{794C632D-D3BD-C142-B93F-C90E6BDD7C20}" dt="2022-05-26T18:32:00.009" v="14"/>
          <ac:grpSpMkLst>
            <pc:docMk/>
            <pc:sldMasterMk cId="1449374226" sldId="2147483660"/>
            <ac:grpSpMk id="14" creationId="{8ADF8589-063A-1546-8085-07B315CCB283}"/>
          </ac:grpSpMkLst>
        </pc:grpChg>
        <pc:picChg chg="mod">
          <ac:chgData name="Larisa Morales Soto" userId="ae55080d-17f4-48de-9309-0024c0e8fdbf" providerId="ADAL" clId="{794C632D-D3BD-C142-B93F-C90E6BDD7C20}" dt="2022-05-26T18:32:00.009" v="14"/>
          <ac:picMkLst>
            <pc:docMk/>
            <pc:sldMasterMk cId="1449374226" sldId="2147483660"/>
            <ac:picMk id="21" creationId="{BBA76F50-A55F-9245-A363-154E7DFB1C4B}"/>
          </ac:picMkLst>
        </pc:pic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3264083727" sldId="2147483661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3264083727" sldId="2147483661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3264083727" sldId="2147483661"/>
              <ac:spMk id="13" creationId="{B26714F2-9487-9A49-A920-C9C4DB6F97C5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3264083727" sldId="2147483661"/>
              <ac:spMk id="17" creationId="{38C73947-7933-1149-81E2-2A6481ACE834}"/>
            </ac:spMkLst>
          </pc:spChg>
          <pc:picChg chg="mod">
            <ac:chgData name="Larisa Morales Soto" userId="ae55080d-17f4-48de-9309-0024c0e8fdbf" providerId="ADAL" clId="{794C632D-D3BD-C142-B93F-C90E6BDD7C20}" dt="2022-05-26T18:32:00.009" v="14"/>
            <ac:picMkLst>
              <pc:docMk/>
              <pc:sldMasterMk cId="1449374226" sldId="2147483660"/>
              <pc:sldLayoutMk cId="3264083727" sldId="2147483661"/>
              <ac:picMk id="14" creationId="{4590415E-2F4F-B34C-975F-7509179742F1}"/>
            </ac:picMkLst>
          </pc:picChg>
          <pc:picChg chg="mod">
            <ac:chgData name="Larisa Morales Soto" userId="ae55080d-17f4-48de-9309-0024c0e8fdbf" providerId="ADAL" clId="{794C632D-D3BD-C142-B93F-C90E6BDD7C20}" dt="2022-05-26T18:32:00.009" v="14"/>
            <ac:picMkLst>
              <pc:docMk/>
              <pc:sldMasterMk cId="1449374226" sldId="2147483660"/>
              <pc:sldLayoutMk cId="3264083727" sldId="2147483661"/>
              <ac:picMk id="18" creationId="{E31CC8AE-4D70-174F-9C92-FBBC12BFB767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1311720174" sldId="2147483663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1311720174" sldId="2147483663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1311720174" sldId="2147483663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1884908084" sldId="2147483664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1884908084" sldId="2147483664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1884908084" sldId="2147483664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2749933113" sldId="2147483669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2749933113" sldId="2147483669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2749933113" sldId="2147483669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2749933113" sldId="2147483669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322694191" sldId="2147483670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322694191" sldId="2147483670"/>
              <ac:spMk id="3" creationId="{5F469381-9221-664C-A297-50EE4CAEE002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322694191" sldId="2147483670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322694191" sldId="2147483670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2:00.009" v="14"/>
            <ac:picMkLst>
              <pc:docMk/>
              <pc:sldMasterMk cId="1449374226" sldId="2147483660"/>
              <pc:sldLayoutMk cId="322694191" sldId="2147483670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3350706779" sldId="2147483671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3350706779" sldId="2147483671"/>
              <ac:spMk id="6" creationId="{42401445-DB0B-D44D-B605-7A88A3BCCA23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3350706779" sldId="2147483671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3350706779" sldId="2147483671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2:00.009" v="14"/>
            <ac:picMkLst>
              <pc:docMk/>
              <pc:sldMasterMk cId="1449374226" sldId="2147483660"/>
              <pc:sldLayoutMk cId="3350706779" sldId="2147483671"/>
              <ac:picMk id="14" creationId="{4590415E-2F4F-B34C-975F-7509179742F1}"/>
            </ac:picMkLst>
          </pc:picChg>
        </pc:sldLayoutChg>
      </pc:sldMasterChg>
      <pc:sldMasterChg chg="addSp modSp modSldLayout">
        <pc:chgData name="Larisa Morales Soto" userId="ae55080d-17f4-48de-9309-0024c0e8fdbf" providerId="ADAL" clId="{794C632D-D3BD-C142-B93F-C90E6BDD7C20}" dt="2022-05-26T18:32:00.009" v="14"/>
        <pc:sldMasterMkLst>
          <pc:docMk/>
          <pc:sldMasterMk cId="2429453867" sldId="2147483672"/>
        </pc:sldMasterMkLst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2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3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4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5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6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8" creationId="{DB912AF2-0673-0596-1208-B365DCCE17FE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9" creationId="{A8AA60C7-0E5D-42BA-EB42-5D2352953C6E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10" creationId="{5C7FF937-8CC5-F376-19A4-20F2E147335B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11" creationId="{7BB1F0F9-CFBF-9E3F-DB9C-D01BE1FD0E81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12" creationId="{DE47DC07-C683-BCB1-4199-379F728367F4}"/>
          </ac:spMkLst>
        </pc:spChg>
        <pc:grpChg chg="add mod">
          <ac:chgData name="Larisa Morales Soto" userId="ae55080d-17f4-48de-9309-0024c0e8fdbf" providerId="ADAL" clId="{794C632D-D3BD-C142-B93F-C90E6BDD7C20}" dt="2022-05-26T18:31:59.724" v="12"/>
          <ac:grpSpMkLst>
            <pc:docMk/>
            <pc:sldMasterMk cId="2429453867" sldId="2147483672"/>
            <ac:grpSpMk id="7" creationId="{F42E90F4-00CA-97FE-615D-CF9C1A34A9B7}"/>
          </ac:grpSpMkLst>
        </pc:grpChg>
        <pc:picChg chg="add mod">
          <ac:chgData name="Larisa Morales Soto" userId="ae55080d-17f4-48de-9309-0024c0e8fdbf" providerId="ADAL" clId="{794C632D-D3BD-C142-B93F-C90E6BDD7C20}" dt="2022-05-26T18:31:59.724" v="12"/>
          <ac:picMkLst>
            <pc:docMk/>
            <pc:sldMasterMk cId="2429453867" sldId="2147483672"/>
            <ac:picMk id="13" creationId="{7C410651-A2AD-E34F-87B8-F20908A529BC}"/>
          </ac:picMkLst>
        </pc:pic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1449374226" sldId="2147483660"/>
            <pc:sldLayoutMk cId="322694191" sldId="2147483670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1449374226" sldId="2147483660"/>
              <pc:sldLayoutMk cId="322694191" sldId="2147483670"/>
              <ac:spMk id="3" creationId="{5F469381-9221-664C-A297-50EE4CAEE002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1449374226" sldId="2147483660"/>
              <pc:sldLayoutMk cId="322694191" sldId="2147483670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1449374226" sldId="2147483660"/>
              <pc:sldLayoutMk cId="322694191" sldId="2147483670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724" v="12"/>
            <ac:picMkLst>
              <pc:docMk/>
              <pc:sldMasterMk cId="1449374226" sldId="2147483660"/>
              <pc:sldLayoutMk cId="322694191" sldId="2147483670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223760123" sldId="2147483673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223760123" sldId="2147483673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223760123" sldId="2147483673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94222866" sldId="2147483675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94222866" sldId="2147483675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94222866" sldId="2147483675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69049621" sldId="2147483676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69049621" sldId="2147483676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69049621" sldId="2147483676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887183444" sldId="2147483677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4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5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6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3722513088" sldId="2147483680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722513088" sldId="2147483680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722513088" sldId="2147483680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722513088" sldId="2147483680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2791925798" sldId="2147483681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2791925798" sldId="2147483681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2791925798" sldId="2147483681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2791925798" sldId="2147483681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738391065" sldId="2147483683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738391065" sldId="2147483683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738391065" sldId="2147483683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3329746215" sldId="2147483684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329746215" sldId="2147483684"/>
              <ac:spMk id="6" creationId="{42401445-DB0B-D44D-B605-7A88A3BCCA23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329746215" sldId="2147483684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329746215" sldId="2147483684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724" v="12"/>
            <ac:picMkLst>
              <pc:docMk/>
              <pc:sldMasterMk cId="2429453867" sldId="2147483672"/>
              <pc:sldLayoutMk cId="3329746215" sldId="2147483684"/>
              <ac:picMk id="14" creationId="{4590415E-2F4F-B34C-975F-7509179742F1}"/>
            </ac:picMkLst>
          </pc:picChg>
        </pc:sldLayoutChg>
        <pc:sldLayoutChg chg="modSp mod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2429453867" sldId="2147483672"/>
            <pc:sldLayoutMk cId="3920586521" sldId="2147483685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920586521" sldId="2147483685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920586521" sldId="2147483685"/>
              <ac:spMk id="13" creationId="{B26714F2-9487-9A49-A920-C9C4DB6F97C5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2429453867" sldId="2147483672"/>
              <pc:sldLayoutMk cId="3920586521" sldId="2147483685"/>
              <ac:spMk id="17" creationId="{38C73947-7933-1149-81E2-2A6481ACE834}"/>
            </ac:spMkLst>
          </pc:spChg>
          <pc:picChg chg="mod">
            <ac:chgData name="Larisa Morales Soto" userId="ae55080d-17f4-48de-9309-0024c0e8fdbf" providerId="ADAL" clId="{794C632D-D3BD-C142-B93F-C90E6BDD7C20}" dt="2022-05-26T18:31:59.724" v="12"/>
            <ac:picMkLst>
              <pc:docMk/>
              <pc:sldMasterMk cId="2429453867" sldId="2147483672"/>
              <pc:sldLayoutMk cId="3920586521" sldId="2147483685"/>
              <ac:picMk id="14" creationId="{4590415E-2F4F-B34C-975F-7509179742F1}"/>
            </ac:picMkLst>
          </pc:picChg>
          <pc:picChg chg="mod">
            <ac:chgData name="Larisa Morales Soto" userId="ae55080d-17f4-48de-9309-0024c0e8fdbf" providerId="ADAL" clId="{794C632D-D3BD-C142-B93F-C90E6BDD7C20}" dt="2022-05-26T18:31:59.724" v="12"/>
            <ac:picMkLst>
              <pc:docMk/>
              <pc:sldMasterMk cId="2429453867" sldId="2147483672"/>
              <pc:sldLayoutMk cId="3920586521" sldId="2147483685"/>
              <ac:picMk id="18" creationId="{E31CC8AE-4D70-174F-9C92-FBBC12BFB767}"/>
            </ac:picMkLst>
          </pc:picChg>
        </pc:sldLayoutChg>
      </pc:sldMasterChg>
      <pc:sldMasterChg chg="addSp modSp modSldLayout">
        <pc:chgData name="Larisa Morales Soto" userId="ae55080d-17f4-48de-9309-0024c0e8fdbf" providerId="ADAL" clId="{794C632D-D3BD-C142-B93F-C90E6BDD7C20}" dt="2022-05-26T18:31:59.724" v="12"/>
        <pc:sldMasterMkLst>
          <pc:docMk/>
          <pc:sldMasterMk cId="1084967830" sldId="2147483686"/>
        </pc:sldMasterMkLst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2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3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4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5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6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8" creationId="{EEDA110D-F236-2D9A-DB2D-69426FA143C6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9" creationId="{417F0C1D-401B-0463-3BB2-192F8AED6495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10" creationId="{7D400CAE-BEEA-61B1-3F04-CA3DD753AF08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11" creationId="{46B5BCCF-65E3-CF25-12E0-DF3CDB89071D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12" creationId="{B1D07A7C-76DB-D7DF-592C-D9456A6953A2}"/>
          </ac:spMkLst>
        </pc:spChg>
        <pc:grpChg chg="add mod">
          <ac:chgData name="Larisa Morales Soto" userId="ae55080d-17f4-48de-9309-0024c0e8fdbf" providerId="ADAL" clId="{794C632D-D3BD-C142-B93F-C90E6BDD7C20}" dt="2022-05-26T18:31:59.450" v="10"/>
          <ac:grpSpMkLst>
            <pc:docMk/>
            <pc:sldMasterMk cId="1084967830" sldId="2147483686"/>
            <ac:grpSpMk id="7" creationId="{3D1074BC-CE30-5E1C-7438-C7C0DE1494D5}"/>
          </ac:grpSpMkLst>
        </pc:grpChg>
        <pc:picChg chg="add mod">
          <ac:chgData name="Larisa Morales Soto" userId="ae55080d-17f4-48de-9309-0024c0e8fdbf" providerId="ADAL" clId="{794C632D-D3BD-C142-B93F-C90E6BDD7C20}" dt="2022-05-26T18:31:59.450" v="10"/>
          <ac:picMkLst>
            <pc:docMk/>
            <pc:sldMasterMk cId="1084967830" sldId="2147483686"/>
            <ac:picMk id="13" creationId="{F50F5E61-B62C-7EFA-874E-FC135B9E645B}"/>
          </ac:picMkLst>
        </pc:pic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449374226" sldId="2147483660"/>
            <pc:sldLayoutMk cId="322694191" sldId="2147483670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449374226" sldId="2147483660"/>
              <pc:sldLayoutMk cId="322694191" sldId="2147483670"/>
              <ac:spMk id="3" creationId="{5F469381-9221-664C-A297-50EE4CAEE002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449374226" sldId="2147483660"/>
              <pc:sldLayoutMk cId="322694191" sldId="2147483670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449374226" sldId="2147483660"/>
              <pc:sldLayoutMk cId="322694191" sldId="2147483670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450" v="10"/>
            <ac:picMkLst>
              <pc:docMk/>
              <pc:sldMasterMk cId="1449374226" sldId="2147483660"/>
              <pc:sldLayoutMk cId="322694191" sldId="2147483670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1616251476" sldId="2147483687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616251476" sldId="2147483687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616251476" sldId="2147483687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3111707705" sldId="2147483689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111707705" sldId="2147483689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111707705" sldId="2147483689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1523099180" sldId="2147483690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23099180" sldId="2147483690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23099180" sldId="2147483690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3265358256" sldId="2147483691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4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5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6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1530771108" sldId="2147483694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30771108" sldId="2147483694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30771108" sldId="2147483694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30771108" sldId="2147483694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933287088" sldId="2147483695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933287088" sldId="2147483695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933287088" sldId="2147483695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933287088" sldId="2147483695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4092914174" sldId="2147483697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4092914174" sldId="2147483697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4092914174" sldId="2147483697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3507166476" sldId="2147483698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507166476" sldId="2147483698"/>
              <ac:spMk id="6" creationId="{42401445-DB0B-D44D-B605-7A88A3BCCA23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507166476" sldId="2147483698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507166476" sldId="2147483698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450" v="10"/>
            <ac:picMkLst>
              <pc:docMk/>
              <pc:sldMasterMk cId="1084967830" sldId="2147483686"/>
              <pc:sldLayoutMk cId="3507166476" sldId="2147483698"/>
              <ac:picMk id="14" creationId="{4590415E-2F4F-B34C-975F-7509179742F1}"/>
            </ac:picMkLst>
          </pc:picChg>
        </pc:sldLayoutChg>
        <pc:sldLayoutChg chg="modSp mod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1084967830" sldId="2147483686"/>
            <pc:sldLayoutMk cId="3633522739" sldId="2147483699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633522739" sldId="2147483699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633522739" sldId="2147483699"/>
              <ac:spMk id="13" creationId="{B26714F2-9487-9A49-A920-C9C4DB6F97C5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1084967830" sldId="2147483686"/>
              <pc:sldLayoutMk cId="3633522739" sldId="2147483699"/>
              <ac:spMk id="17" creationId="{38C73947-7933-1149-81E2-2A6481ACE834}"/>
            </ac:spMkLst>
          </pc:spChg>
          <pc:picChg chg="mod">
            <ac:chgData name="Larisa Morales Soto" userId="ae55080d-17f4-48de-9309-0024c0e8fdbf" providerId="ADAL" clId="{794C632D-D3BD-C142-B93F-C90E6BDD7C20}" dt="2022-05-26T18:31:59.450" v="10"/>
            <ac:picMkLst>
              <pc:docMk/>
              <pc:sldMasterMk cId="1084967830" sldId="2147483686"/>
              <pc:sldLayoutMk cId="3633522739" sldId="2147483699"/>
              <ac:picMk id="14" creationId="{4590415E-2F4F-B34C-975F-7509179742F1}"/>
            </ac:picMkLst>
          </pc:picChg>
          <pc:picChg chg="mod">
            <ac:chgData name="Larisa Morales Soto" userId="ae55080d-17f4-48de-9309-0024c0e8fdbf" providerId="ADAL" clId="{794C632D-D3BD-C142-B93F-C90E6BDD7C20}" dt="2022-05-26T18:31:59.450" v="10"/>
            <ac:picMkLst>
              <pc:docMk/>
              <pc:sldMasterMk cId="1084967830" sldId="2147483686"/>
              <pc:sldLayoutMk cId="3633522739" sldId="2147483699"/>
              <ac:picMk id="18" creationId="{E31CC8AE-4D70-174F-9C92-FBBC12BFB767}"/>
            </ac:picMkLst>
          </pc:picChg>
        </pc:sldLayoutChg>
      </pc:sldMasterChg>
      <pc:sldMasterChg chg="addSp modSp modSldLayout">
        <pc:chgData name="Larisa Morales Soto" userId="ae55080d-17f4-48de-9309-0024c0e8fdbf" providerId="ADAL" clId="{794C632D-D3BD-C142-B93F-C90E6BDD7C20}" dt="2022-05-26T18:31:59.197" v="9"/>
        <pc:sldMasterMkLst>
          <pc:docMk/>
          <pc:sldMasterMk cId="758119265" sldId="2147483700"/>
        </pc:sldMasterMkLst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2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3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4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5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6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8" creationId="{901DDAB4-04BF-56DB-622A-6A2F5C26E0C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9" creationId="{0E2101D6-DA90-2153-4CA4-4CE80EEC83F5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10" creationId="{E562D0D4-F90B-A7E8-7ECD-304518DEF782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11" creationId="{D4F8B1DA-5464-A902-61CE-AA6CB59FC381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12" creationId="{FB1E554A-920C-477B-1C55-7066FB3465F1}"/>
          </ac:spMkLst>
        </pc:spChg>
        <pc:grpChg chg="add mod">
          <ac:chgData name="Larisa Morales Soto" userId="ae55080d-17f4-48de-9309-0024c0e8fdbf" providerId="ADAL" clId="{794C632D-D3BD-C142-B93F-C90E6BDD7C20}" dt="2022-05-26T18:31:59.197" v="9"/>
          <ac:grpSpMkLst>
            <pc:docMk/>
            <pc:sldMasterMk cId="758119265" sldId="2147483700"/>
            <ac:grpSpMk id="7" creationId="{0E985378-9305-D7FE-7C28-04C32EA1E03D}"/>
          </ac:grpSpMkLst>
        </pc:grpChg>
        <pc:picChg chg="add mod">
          <ac:chgData name="Larisa Morales Soto" userId="ae55080d-17f4-48de-9309-0024c0e8fdbf" providerId="ADAL" clId="{794C632D-D3BD-C142-B93F-C90E6BDD7C20}" dt="2022-05-26T18:31:59.197" v="9"/>
          <ac:picMkLst>
            <pc:docMk/>
            <pc:sldMasterMk cId="758119265" sldId="2147483700"/>
            <ac:picMk id="13" creationId="{838A5A2E-9CEA-7CC0-1BC3-5820BE57DAB6}"/>
          </ac:picMkLst>
        </pc:pic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1449374226" sldId="2147483660"/>
            <pc:sldLayoutMk cId="322694191" sldId="2147483670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1449374226" sldId="2147483660"/>
              <pc:sldLayoutMk cId="322694191" sldId="2147483670"/>
              <ac:spMk id="3" creationId="{5F469381-9221-664C-A297-50EE4CAEE002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1449374226" sldId="2147483660"/>
              <pc:sldLayoutMk cId="322694191" sldId="2147483670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1449374226" sldId="2147483660"/>
              <pc:sldLayoutMk cId="322694191" sldId="2147483670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197" v="9"/>
            <ac:picMkLst>
              <pc:docMk/>
              <pc:sldMasterMk cId="1449374226" sldId="2147483660"/>
              <pc:sldLayoutMk cId="322694191" sldId="2147483670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204291474" sldId="2147483701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204291474" sldId="2147483701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204291474" sldId="2147483701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018720976" sldId="2147483703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018720976" sldId="2147483703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018720976" sldId="2147483703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702188569" sldId="2147483704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702188569" sldId="2147483704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702188569" sldId="2147483704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2284658209" sldId="2147483705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4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5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6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115046667" sldId="2147483708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115046667" sldId="2147483708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115046667" sldId="2147483708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115046667" sldId="2147483708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254514637" sldId="2147483709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54514637" sldId="2147483709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54514637" sldId="2147483709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54514637" sldId="2147483709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3446685975" sldId="2147483711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3446685975" sldId="2147483711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3446685975" sldId="2147483711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926200463" sldId="2147483712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926200463" sldId="2147483712"/>
              <ac:spMk id="6" creationId="{42401445-DB0B-D44D-B605-7A88A3BCCA23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926200463" sldId="2147483712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926200463" sldId="2147483712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197" v="9"/>
            <ac:picMkLst>
              <pc:docMk/>
              <pc:sldMasterMk cId="758119265" sldId="2147483700"/>
              <pc:sldLayoutMk cId="1926200463" sldId="2147483712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2147748066" sldId="2147483713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147748066" sldId="2147483713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147748066" sldId="2147483713"/>
              <ac:spMk id="13" creationId="{B26714F2-9487-9A49-A920-C9C4DB6F97C5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147748066" sldId="2147483713"/>
              <ac:spMk id="17" creationId="{38C73947-7933-1149-81E2-2A6481ACE834}"/>
            </ac:spMkLst>
          </pc:spChg>
          <pc:picChg chg="mod">
            <ac:chgData name="Larisa Morales Soto" userId="ae55080d-17f4-48de-9309-0024c0e8fdbf" providerId="ADAL" clId="{794C632D-D3BD-C142-B93F-C90E6BDD7C20}" dt="2022-05-26T18:31:59.197" v="9"/>
            <ac:picMkLst>
              <pc:docMk/>
              <pc:sldMasterMk cId="758119265" sldId="2147483700"/>
              <pc:sldLayoutMk cId="2147748066" sldId="2147483713"/>
              <ac:picMk id="14" creationId="{4590415E-2F4F-B34C-975F-7509179742F1}"/>
            </ac:picMkLst>
          </pc:picChg>
          <pc:picChg chg="mod">
            <ac:chgData name="Larisa Morales Soto" userId="ae55080d-17f4-48de-9309-0024c0e8fdbf" providerId="ADAL" clId="{794C632D-D3BD-C142-B93F-C90E6BDD7C20}" dt="2022-05-26T18:31:59.197" v="9"/>
            <ac:picMkLst>
              <pc:docMk/>
              <pc:sldMasterMk cId="758119265" sldId="2147483700"/>
              <pc:sldLayoutMk cId="2147748066" sldId="2147483713"/>
              <ac:picMk id="18" creationId="{E31CC8AE-4D70-174F-9C92-FBBC12BFB767}"/>
            </ac:picMkLst>
          </pc:picChg>
        </pc:sldLayoutChg>
      </pc:sldMasterChg>
      <pc:sldMasterChg chg="addSp">
        <pc:chgData name="Larisa Morales Soto" userId="ae55080d-17f4-48de-9309-0024c0e8fdbf" providerId="ADAL" clId="{794C632D-D3BD-C142-B93F-C90E6BDD7C20}" dt="2022-05-26T18:31:52.959" v="6"/>
        <pc:sldMasterMkLst>
          <pc:docMk/>
          <pc:sldMasterMk cId="142938108" sldId="2147483714"/>
        </pc:sldMasterMkLst>
        <pc:grpChg chg="add">
          <ac:chgData name="Larisa Morales Soto" userId="ae55080d-17f4-48de-9309-0024c0e8fdbf" providerId="ADAL" clId="{794C632D-D3BD-C142-B93F-C90E6BDD7C20}" dt="2022-05-26T18:31:52.959" v="6"/>
          <ac:grpSpMkLst>
            <pc:docMk/>
            <pc:sldMasterMk cId="142938108" sldId="2147483714"/>
            <ac:grpSpMk id="7" creationId="{D3CCF974-0776-0459-C053-098A5F1C9295}"/>
          </ac:grpSpMkLst>
        </pc:grpChg>
        <pc:picChg chg="add">
          <ac:chgData name="Larisa Morales Soto" userId="ae55080d-17f4-48de-9309-0024c0e8fdbf" providerId="ADAL" clId="{794C632D-D3BD-C142-B93F-C90E6BDD7C20}" dt="2022-05-26T18:31:52.959" v="6"/>
          <ac:picMkLst>
            <pc:docMk/>
            <pc:sldMasterMk cId="142938108" sldId="2147483714"/>
            <ac:picMk id="13" creationId="{B9CDF1AC-2032-54AA-20A3-E196CBE43A38}"/>
          </ac:picMkLst>
        </pc:picChg>
      </pc:sldMasterChg>
    </pc:docChg>
  </pc:docChgLst>
  <pc:docChgLst>
    <pc:chgData name="Benjamin Rudski" userId="7f27de5a-3504-4373-b72f-f1b4087044b9" providerId="ADAL" clId="{84D124EA-33A7-8D46-B9C8-64E9CEE1495D}"/>
    <pc:docChg chg="undo custSel addSld delSld modSld">
      <pc:chgData name="Benjamin Rudski" userId="7f27de5a-3504-4373-b72f-f1b4087044b9" providerId="ADAL" clId="{84D124EA-33A7-8D46-B9C8-64E9CEE1495D}" dt="2023-07-28T21:27:15.460" v="381" actId="20577"/>
      <pc:docMkLst>
        <pc:docMk/>
      </pc:docMkLst>
      <pc:sldChg chg="modSp mod">
        <pc:chgData name="Benjamin Rudski" userId="7f27de5a-3504-4373-b72f-f1b4087044b9" providerId="ADAL" clId="{84D124EA-33A7-8D46-B9C8-64E9CEE1495D}" dt="2023-07-23T21:21:19.013" v="18" actId="6549"/>
        <pc:sldMkLst>
          <pc:docMk/>
          <pc:sldMk cId="1252690021" sldId="320"/>
        </pc:sldMkLst>
        <pc:spChg chg="mod">
          <ac:chgData name="Benjamin Rudski" userId="7f27de5a-3504-4373-b72f-f1b4087044b9" providerId="ADAL" clId="{84D124EA-33A7-8D46-B9C8-64E9CEE1495D}" dt="2023-07-23T21:21:19.013" v="18" actId="6549"/>
          <ac:spMkLst>
            <pc:docMk/>
            <pc:sldMk cId="1252690021" sldId="320"/>
            <ac:spMk id="3" creationId="{B5A78A10-CF04-54F5-172E-5527BA64C2F8}"/>
          </ac:spMkLst>
        </pc:spChg>
      </pc:sldChg>
      <pc:sldChg chg="modSp mod">
        <pc:chgData name="Benjamin Rudski" userId="7f27de5a-3504-4373-b72f-f1b4087044b9" providerId="ADAL" clId="{84D124EA-33A7-8D46-B9C8-64E9CEE1495D}" dt="2023-07-28T21:27:15.460" v="381" actId="20577"/>
        <pc:sldMkLst>
          <pc:docMk/>
          <pc:sldMk cId="1582153289" sldId="328"/>
        </pc:sldMkLst>
        <pc:spChg chg="mod">
          <ac:chgData name="Benjamin Rudski" userId="7f27de5a-3504-4373-b72f-f1b4087044b9" providerId="ADAL" clId="{84D124EA-33A7-8D46-B9C8-64E9CEE1495D}" dt="2023-07-28T21:27:15.460" v="381" actId="20577"/>
          <ac:spMkLst>
            <pc:docMk/>
            <pc:sldMk cId="1582153289" sldId="328"/>
            <ac:spMk id="2" creationId="{E3704B03-E4E8-1E40-97B7-0EC2F5D1A090}"/>
          </ac:spMkLst>
        </pc:spChg>
      </pc:sldChg>
      <pc:sldChg chg="modSp">
        <pc:chgData name="Benjamin Rudski" userId="7f27de5a-3504-4373-b72f-f1b4087044b9" providerId="ADAL" clId="{84D124EA-33A7-8D46-B9C8-64E9CEE1495D}" dt="2023-07-28T02:59:16.821" v="374"/>
        <pc:sldMkLst>
          <pc:docMk/>
          <pc:sldMk cId="789869961" sldId="329"/>
        </pc:sldMkLst>
        <pc:spChg chg="mod">
          <ac:chgData name="Benjamin Rudski" userId="7f27de5a-3504-4373-b72f-f1b4087044b9" providerId="ADAL" clId="{84D124EA-33A7-8D46-B9C8-64E9CEE1495D}" dt="2023-07-28T02:59:16.821" v="374"/>
          <ac:spMkLst>
            <pc:docMk/>
            <pc:sldMk cId="789869961" sldId="329"/>
            <ac:spMk id="5" creationId="{95D1A3EF-3796-F00E-99F9-355720A79B88}"/>
          </ac:spMkLst>
        </pc:spChg>
      </pc:sldChg>
      <pc:sldChg chg="del">
        <pc:chgData name="Benjamin Rudski" userId="7f27de5a-3504-4373-b72f-f1b4087044b9" providerId="ADAL" clId="{84D124EA-33A7-8D46-B9C8-64E9CEE1495D}" dt="2023-07-23T21:21:09.291" v="0" actId="2696"/>
        <pc:sldMkLst>
          <pc:docMk/>
          <pc:sldMk cId="3664163657" sldId="330"/>
        </pc:sldMkLst>
      </pc:sldChg>
      <pc:sldChg chg="modSp mod modAnim">
        <pc:chgData name="Benjamin Rudski" userId="7f27de5a-3504-4373-b72f-f1b4087044b9" providerId="ADAL" clId="{84D124EA-33A7-8D46-B9C8-64E9CEE1495D}" dt="2023-07-23T21:26:14.249" v="195"/>
        <pc:sldMkLst>
          <pc:docMk/>
          <pc:sldMk cId="2410703615" sldId="334"/>
        </pc:sldMkLst>
        <pc:spChg chg="mod">
          <ac:chgData name="Benjamin Rudski" userId="7f27de5a-3504-4373-b72f-f1b4087044b9" providerId="ADAL" clId="{84D124EA-33A7-8D46-B9C8-64E9CEE1495D}" dt="2023-07-23T21:24:25.506" v="180" actId="20577"/>
          <ac:spMkLst>
            <pc:docMk/>
            <pc:sldMk cId="2410703615" sldId="334"/>
            <ac:spMk id="3" creationId="{AA2B6661-1F33-3957-A2B0-114D49640020}"/>
          </ac:spMkLst>
        </pc:spChg>
      </pc:sldChg>
      <pc:sldChg chg="addSp delSp modSp mod">
        <pc:chgData name="Benjamin Rudski" userId="7f27de5a-3504-4373-b72f-f1b4087044b9" providerId="ADAL" clId="{84D124EA-33A7-8D46-B9C8-64E9CEE1495D}" dt="2023-07-23T21:31:31.406" v="292" actId="20577"/>
        <pc:sldMkLst>
          <pc:docMk/>
          <pc:sldMk cId="802321671" sldId="335"/>
        </pc:sldMkLst>
        <pc:spChg chg="add mod">
          <ac:chgData name="Benjamin Rudski" userId="7f27de5a-3504-4373-b72f-f1b4087044b9" providerId="ADAL" clId="{84D124EA-33A7-8D46-B9C8-64E9CEE1495D}" dt="2023-07-23T21:30:54.348" v="255" actId="1076"/>
          <ac:spMkLst>
            <pc:docMk/>
            <pc:sldMk cId="802321671" sldId="335"/>
            <ac:spMk id="9" creationId="{472E9D5B-02F3-45D5-85FF-FF693001CC31}"/>
          </ac:spMkLst>
        </pc:spChg>
        <pc:spChg chg="add del mod">
          <ac:chgData name="Benjamin Rudski" userId="7f27de5a-3504-4373-b72f-f1b4087044b9" providerId="ADAL" clId="{84D124EA-33A7-8D46-B9C8-64E9CEE1495D}" dt="2023-07-23T21:30:46.791" v="254" actId="206"/>
          <ac:spMkLst>
            <pc:docMk/>
            <pc:sldMk cId="802321671" sldId="335"/>
            <ac:spMk id="13" creationId="{E26AB59A-F802-3A62-E019-CA7FF4BF11FD}"/>
          </ac:spMkLst>
        </pc:spChg>
        <pc:spChg chg="add mod">
          <ac:chgData name="Benjamin Rudski" userId="7f27de5a-3504-4373-b72f-f1b4087044b9" providerId="ADAL" clId="{84D124EA-33A7-8D46-B9C8-64E9CEE1495D}" dt="2023-07-23T21:31:18.598" v="259" actId="1076"/>
          <ac:spMkLst>
            <pc:docMk/>
            <pc:sldMk cId="802321671" sldId="335"/>
            <ac:spMk id="14" creationId="{B09195CD-225D-46C3-B102-F347A445F98C}"/>
          </ac:spMkLst>
        </pc:spChg>
        <pc:spChg chg="add mod">
          <ac:chgData name="Benjamin Rudski" userId="7f27de5a-3504-4373-b72f-f1b4087044b9" providerId="ADAL" clId="{84D124EA-33A7-8D46-B9C8-64E9CEE1495D}" dt="2023-07-23T21:31:31.406" v="292" actId="20577"/>
          <ac:spMkLst>
            <pc:docMk/>
            <pc:sldMk cId="802321671" sldId="335"/>
            <ac:spMk id="15" creationId="{DB9161DD-E793-5F61-FDCC-E31CE8455051}"/>
          </ac:spMkLst>
        </pc:spChg>
        <pc:cxnChg chg="add del">
          <ac:chgData name="Benjamin Rudski" userId="7f27de5a-3504-4373-b72f-f1b4087044b9" providerId="ADAL" clId="{84D124EA-33A7-8D46-B9C8-64E9CEE1495D}" dt="2023-07-23T21:28:04.907" v="197" actId="478"/>
          <ac:cxnSpMkLst>
            <pc:docMk/>
            <pc:sldMk cId="802321671" sldId="335"/>
            <ac:cxnSpMk id="7" creationId="{9059CFDF-52DF-D232-D0CF-769F90D0D401}"/>
          </ac:cxnSpMkLst>
        </pc:cxnChg>
        <pc:cxnChg chg="add del mod">
          <ac:chgData name="Benjamin Rudski" userId="7f27de5a-3504-4373-b72f-f1b4087044b9" providerId="ADAL" clId="{84D124EA-33A7-8D46-B9C8-64E9CEE1495D}" dt="2023-07-23T21:28:56.593" v="225" actId="478"/>
          <ac:cxnSpMkLst>
            <pc:docMk/>
            <pc:sldMk cId="802321671" sldId="335"/>
            <ac:cxnSpMk id="11" creationId="{CFA033B2-A462-CA60-496F-43742149CC51}"/>
          </ac:cxnSpMkLst>
        </pc:cxnChg>
      </pc:sldChg>
      <pc:sldChg chg="addSp delSp modSp mod">
        <pc:chgData name="Benjamin Rudski" userId="7f27de5a-3504-4373-b72f-f1b4087044b9" providerId="ADAL" clId="{84D124EA-33A7-8D46-B9C8-64E9CEE1495D}" dt="2023-07-23T21:37:39.529" v="340" actId="1076"/>
        <pc:sldMkLst>
          <pc:docMk/>
          <pc:sldMk cId="1074715250" sldId="337"/>
        </pc:sldMkLst>
        <pc:spChg chg="add del mod">
          <ac:chgData name="Benjamin Rudski" userId="7f27de5a-3504-4373-b72f-f1b4087044b9" providerId="ADAL" clId="{84D124EA-33A7-8D46-B9C8-64E9CEE1495D}" dt="2023-07-23T21:36:00.694" v="296" actId="478"/>
          <ac:spMkLst>
            <pc:docMk/>
            <pc:sldMk cId="1074715250" sldId="337"/>
            <ac:spMk id="3" creationId="{D7BECEAC-8B5B-3BAA-B15C-E20C34813B96}"/>
          </ac:spMkLst>
        </pc:spChg>
        <pc:spChg chg="add mod">
          <ac:chgData name="Benjamin Rudski" userId="7f27de5a-3504-4373-b72f-f1b4087044b9" providerId="ADAL" clId="{84D124EA-33A7-8D46-B9C8-64E9CEE1495D}" dt="2023-07-23T21:37:39.529" v="340" actId="1076"/>
          <ac:spMkLst>
            <pc:docMk/>
            <pc:sldMk cId="1074715250" sldId="337"/>
            <ac:spMk id="9" creationId="{D6EDF66D-FC85-21D8-00D2-C0612EBF361D}"/>
          </ac:spMkLst>
        </pc:spChg>
        <pc:picChg chg="add mod">
          <ac:chgData name="Benjamin Rudski" userId="7f27de5a-3504-4373-b72f-f1b4087044b9" providerId="ADAL" clId="{84D124EA-33A7-8D46-B9C8-64E9CEE1495D}" dt="2023-07-23T21:37:20.731" v="337" actId="1076"/>
          <ac:picMkLst>
            <pc:docMk/>
            <pc:sldMk cId="1074715250" sldId="337"/>
            <ac:picMk id="8" creationId="{E679FEC2-762C-AB4C-1C03-50B3F1F1AA0B}"/>
          </ac:picMkLst>
        </pc:picChg>
      </pc:sldChg>
      <pc:sldChg chg="modSp new del mod">
        <pc:chgData name="Benjamin Rudski" userId="7f27de5a-3504-4373-b72f-f1b4087044b9" providerId="ADAL" clId="{84D124EA-33A7-8D46-B9C8-64E9CEE1495D}" dt="2023-07-28T02:58:48.051" v="373" actId="2696"/>
        <pc:sldMkLst>
          <pc:docMk/>
          <pc:sldMk cId="1300436321" sldId="341"/>
        </pc:sldMkLst>
        <pc:spChg chg="mod">
          <ac:chgData name="Benjamin Rudski" userId="7f27de5a-3504-4373-b72f-f1b4087044b9" providerId="ADAL" clId="{84D124EA-33A7-8D46-B9C8-64E9CEE1495D}" dt="2023-07-23T21:39:37.447" v="372" actId="20577"/>
          <ac:spMkLst>
            <pc:docMk/>
            <pc:sldMk cId="1300436321" sldId="341"/>
            <ac:spMk id="2" creationId="{7CDEA791-A657-D454-299E-DAAF9161F42D}"/>
          </ac:spMkLst>
        </pc:spChg>
      </pc:sldChg>
    </pc:docChg>
  </pc:docChgLst>
  <pc:docChgLst>
    <pc:chgData name="Benjamin Rudski" userId="7f27de5a-3504-4373-b72f-f1b4087044b9" providerId="ADAL" clId="{6927652A-BAD7-B849-8B54-00528E6CC0BE}"/>
    <pc:docChg chg="undo custSel addSld delSld modSld sldOrd">
      <pc:chgData name="Benjamin Rudski" userId="7f27de5a-3504-4373-b72f-f1b4087044b9" providerId="ADAL" clId="{6927652A-BAD7-B849-8B54-00528E6CC0BE}" dt="2022-09-29T04:07:32.059" v="3203" actId="20577"/>
      <pc:docMkLst>
        <pc:docMk/>
      </pc:docMkLst>
      <pc:sldChg chg="addSp delSp modSp mod ord">
        <pc:chgData name="Benjamin Rudski" userId="7f27de5a-3504-4373-b72f-f1b4087044b9" providerId="ADAL" clId="{6927652A-BAD7-B849-8B54-00528E6CC0BE}" dt="2022-09-25T17:39:33.109" v="259" actId="20578"/>
        <pc:sldMkLst>
          <pc:docMk/>
          <pc:sldMk cId="3133242724" sldId="262"/>
        </pc:sldMkLst>
        <pc:spChg chg="add del mod">
          <ac:chgData name="Benjamin Rudski" userId="7f27de5a-3504-4373-b72f-f1b4087044b9" providerId="ADAL" clId="{6927652A-BAD7-B849-8B54-00528E6CC0BE}" dt="2022-09-11T17:33:05.703" v="1" actId="478"/>
          <ac:spMkLst>
            <pc:docMk/>
            <pc:sldMk cId="3133242724" sldId="262"/>
            <ac:spMk id="2" creationId="{FB5E40CE-3C6E-F148-C312-284D9B20787A}"/>
          </ac:spMkLst>
        </pc:spChg>
      </pc:sldChg>
      <pc:sldChg chg="del">
        <pc:chgData name="Benjamin Rudski" userId="7f27de5a-3504-4373-b72f-f1b4087044b9" providerId="ADAL" clId="{6927652A-BAD7-B849-8B54-00528E6CC0BE}" dt="2022-09-25T21:09:35.818" v="539" actId="2696"/>
        <pc:sldMkLst>
          <pc:docMk/>
          <pc:sldMk cId="2115249166" sldId="263"/>
        </pc:sldMkLst>
      </pc:sldChg>
      <pc:sldChg chg="del">
        <pc:chgData name="Benjamin Rudski" userId="7f27de5a-3504-4373-b72f-f1b4087044b9" providerId="ADAL" clId="{6927652A-BAD7-B849-8B54-00528E6CC0BE}" dt="2022-09-25T21:09:35.818" v="539" actId="2696"/>
        <pc:sldMkLst>
          <pc:docMk/>
          <pc:sldMk cId="3891667287" sldId="277"/>
        </pc:sldMkLst>
      </pc:sldChg>
      <pc:sldChg chg="del">
        <pc:chgData name="Benjamin Rudski" userId="7f27de5a-3504-4373-b72f-f1b4087044b9" providerId="ADAL" clId="{6927652A-BAD7-B849-8B54-00528E6CC0BE}" dt="2022-09-25T21:09:35.818" v="539" actId="2696"/>
        <pc:sldMkLst>
          <pc:docMk/>
          <pc:sldMk cId="2389275097" sldId="316"/>
        </pc:sldMkLst>
      </pc:sldChg>
      <pc:sldChg chg="del">
        <pc:chgData name="Benjamin Rudski" userId="7f27de5a-3504-4373-b72f-f1b4087044b9" providerId="ADAL" clId="{6927652A-BAD7-B849-8B54-00528E6CC0BE}" dt="2022-09-25T21:09:35.818" v="539" actId="2696"/>
        <pc:sldMkLst>
          <pc:docMk/>
          <pc:sldMk cId="3390364454" sldId="317"/>
        </pc:sldMkLst>
      </pc:sldChg>
      <pc:sldChg chg="addSp modSp mod">
        <pc:chgData name="Benjamin Rudski" userId="7f27de5a-3504-4373-b72f-f1b4087044b9" providerId="ADAL" clId="{6927652A-BAD7-B849-8B54-00528E6CC0BE}" dt="2022-09-29T01:01:12.047" v="3139" actId="20577"/>
        <pc:sldMkLst>
          <pc:docMk/>
          <pc:sldMk cId="636970134" sldId="318"/>
        </pc:sldMkLst>
        <pc:spChg chg="mod">
          <ac:chgData name="Benjamin Rudski" userId="7f27de5a-3504-4373-b72f-f1b4087044b9" providerId="ADAL" clId="{6927652A-BAD7-B849-8B54-00528E6CC0BE}" dt="2022-09-29T01:01:12.047" v="3139" actId="20577"/>
          <ac:spMkLst>
            <pc:docMk/>
            <pc:sldMk cId="636970134" sldId="318"/>
            <ac:spMk id="4" creationId="{A45C165F-BC2D-0A42-B582-A27AE4DBB9CF}"/>
          </ac:spMkLst>
        </pc:spChg>
        <pc:spChg chg="add mod">
          <ac:chgData name="Benjamin Rudski" userId="7f27de5a-3504-4373-b72f-f1b4087044b9" providerId="ADAL" clId="{6927652A-BAD7-B849-8B54-00528E6CC0BE}" dt="2022-09-25T21:34:13.180" v="1951" actId="1076"/>
          <ac:spMkLst>
            <pc:docMk/>
            <pc:sldMk cId="636970134" sldId="318"/>
            <ac:spMk id="6" creationId="{DE6AF89C-1E60-A424-6739-E0607C9CD84B}"/>
          </ac:spMkLst>
        </pc:spChg>
      </pc:sldChg>
      <pc:sldChg chg="del">
        <pc:chgData name="Benjamin Rudski" userId="7f27de5a-3504-4373-b72f-f1b4087044b9" providerId="ADAL" clId="{6927652A-BAD7-B849-8B54-00528E6CC0BE}" dt="2022-09-25T21:09:35.818" v="539" actId="2696"/>
        <pc:sldMkLst>
          <pc:docMk/>
          <pc:sldMk cId="2901788" sldId="319"/>
        </pc:sldMkLst>
      </pc:sldChg>
      <pc:sldChg chg="delSp modSp mod modClrScheme chgLayout">
        <pc:chgData name="Benjamin Rudski" userId="7f27de5a-3504-4373-b72f-f1b4087044b9" providerId="ADAL" clId="{6927652A-BAD7-B849-8B54-00528E6CC0BE}" dt="2022-09-29T01:04:26.738" v="3149" actId="113"/>
        <pc:sldMkLst>
          <pc:docMk/>
          <pc:sldMk cId="1252690021" sldId="320"/>
        </pc:sldMkLst>
        <pc:spChg chg="mod ord">
          <ac:chgData name="Benjamin Rudski" userId="7f27de5a-3504-4373-b72f-f1b4087044b9" providerId="ADAL" clId="{6927652A-BAD7-B849-8B54-00528E6CC0BE}" dt="2022-09-29T01:04:01.812" v="3140" actId="700"/>
          <ac:spMkLst>
            <pc:docMk/>
            <pc:sldMk cId="1252690021" sldId="320"/>
            <ac:spMk id="2" creationId="{A2582443-B3B5-D7F3-3346-0230462C112F}"/>
          </ac:spMkLst>
        </pc:spChg>
        <pc:spChg chg="mod ord">
          <ac:chgData name="Benjamin Rudski" userId="7f27de5a-3504-4373-b72f-f1b4087044b9" providerId="ADAL" clId="{6927652A-BAD7-B849-8B54-00528E6CC0BE}" dt="2022-09-29T01:04:01.812" v="3140" actId="700"/>
          <ac:spMkLst>
            <pc:docMk/>
            <pc:sldMk cId="1252690021" sldId="320"/>
            <ac:spMk id="3" creationId="{B5A78A10-CF04-54F5-172E-5527BA64C2F8}"/>
          </ac:spMkLst>
        </pc:spChg>
        <pc:spChg chg="mod ord">
          <ac:chgData name="Benjamin Rudski" userId="7f27de5a-3504-4373-b72f-f1b4087044b9" providerId="ADAL" clId="{6927652A-BAD7-B849-8B54-00528E6CC0BE}" dt="2022-09-29T01:04:01.812" v="3140" actId="700"/>
          <ac:spMkLst>
            <pc:docMk/>
            <pc:sldMk cId="1252690021" sldId="320"/>
            <ac:spMk id="5" creationId="{E06DA439-CED9-5A69-FEFF-D04395A8A23A}"/>
          </ac:spMkLst>
        </pc:spChg>
        <pc:spChg chg="mod ord">
          <ac:chgData name="Benjamin Rudski" userId="7f27de5a-3504-4373-b72f-f1b4087044b9" providerId="ADAL" clId="{6927652A-BAD7-B849-8B54-00528E6CC0BE}" dt="2022-09-29T01:04:01.812" v="3140" actId="700"/>
          <ac:spMkLst>
            <pc:docMk/>
            <pc:sldMk cId="1252690021" sldId="320"/>
            <ac:spMk id="6" creationId="{64604EB8-495A-5C7D-A162-A749557BB21F}"/>
          </ac:spMkLst>
        </pc:spChg>
        <pc:spChg chg="mod">
          <ac:chgData name="Benjamin Rudski" userId="7f27de5a-3504-4373-b72f-f1b4087044b9" providerId="ADAL" clId="{6927652A-BAD7-B849-8B54-00528E6CC0BE}" dt="2022-09-29T01:04:26.738" v="3149" actId="113"/>
          <ac:spMkLst>
            <pc:docMk/>
            <pc:sldMk cId="1252690021" sldId="320"/>
            <ac:spMk id="10" creationId="{A271F9CD-FF78-6021-1FE1-1A6328358DA7}"/>
          </ac:spMkLst>
        </pc:spChg>
        <pc:picChg chg="del mod ord">
          <ac:chgData name="Benjamin Rudski" userId="7f27de5a-3504-4373-b72f-f1b4087044b9" providerId="ADAL" clId="{6927652A-BAD7-B849-8B54-00528E6CC0BE}" dt="2022-09-29T01:04:03.459" v="3141" actId="478"/>
          <ac:picMkLst>
            <pc:docMk/>
            <pc:sldMk cId="1252690021" sldId="320"/>
            <ac:picMk id="8" creationId="{FC5403C4-EF8D-2D8B-1C7F-B536BAF4E3AC}"/>
          </ac:picMkLst>
        </pc:picChg>
      </pc:sldChg>
      <pc:sldChg chg="del">
        <pc:chgData name="Benjamin Rudski" userId="7f27de5a-3504-4373-b72f-f1b4087044b9" providerId="ADAL" clId="{6927652A-BAD7-B849-8B54-00528E6CC0BE}" dt="2022-09-25T17:36:54.735" v="186" actId="2696"/>
        <pc:sldMkLst>
          <pc:docMk/>
          <pc:sldMk cId="1612966109" sldId="321"/>
        </pc:sldMkLst>
      </pc:sldChg>
      <pc:sldChg chg="del">
        <pc:chgData name="Benjamin Rudski" userId="7f27de5a-3504-4373-b72f-f1b4087044b9" providerId="ADAL" clId="{6927652A-BAD7-B849-8B54-00528E6CC0BE}" dt="2022-09-15T02:15:14.078" v="2" actId="2696"/>
        <pc:sldMkLst>
          <pc:docMk/>
          <pc:sldMk cId="242436990" sldId="322"/>
        </pc:sldMkLst>
      </pc:sldChg>
      <pc:sldChg chg="del">
        <pc:chgData name="Benjamin Rudski" userId="7f27de5a-3504-4373-b72f-f1b4087044b9" providerId="ADAL" clId="{6927652A-BAD7-B849-8B54-00528E6CC0BE}" dt="2022-09-15T02:15:14.078" v="2" actId="2696"/>
        <pc:sldMkLst>
          <pc:docMk/>
          <pc:sldMk cId="3854410776" sldId="323"/>
        </pc:sldMkLst>
      </pc:sldChg>
      <pc:sldChg chg="del">
        <pc:chgData name="Benjamin Rudski" userId="7f27de5a-3504-4373-b72f-f1b4087044b9" providerId="ADAL" clId="{6927652A-BAD7-B849-8B54-00528E6CC0BE}" dt="2022-09-15T02:15:14.078" v="2" actId="2696"/>
        <pc:sldMkLst>
          <pc:docMk/>
          <pc:sldMk cId="955728805" sldId="324"/>
        </pc:sldMkLst>
      </pc:sldChg>
      <pc:sldChg chg="del">
        <pc:chgData name="Benjamin Rudski" userId="7f27de5a-3504-4373-b72f-f1b4087044b9" providerId="ADAL" clId="{6927652A-BAD7-B849-8B54-00528E6CC0BE}" dt="2022-09-15T02:15:14.078" v="2" actId="2696"/>
        <pc:sldMkLst>
          <pc:docMk/>
          <pc:sldMk cId="2998315215" sldId="325"/>
        </pc:sldMkLst>
      </pc:sldChg>
      <pc:sldChg chg="del">
        <pc:chgData name="Benjamin Rudski" userId="7f27de5a-3504-4373-b72f-f1b4087044b9" providerId="ADAL" clId="{6927652A-BAD7-B849-8B54-00528E6CC0BE}" dt="2022-09-15T02:15:14.078" v="2" actId="2696"/>
        <pc:sldMkLst>
          <pc:docMk/>
          <pc:sldMk cId="2866905550" sldId="326"/>
        </pc:sldMkLst>
      </pc:sldChg>
      <pc:sldChg chg="modSp mod">
        <pc:chgData name="Benjamin Rudski" userId="7f27de5a-3504-4373-b72f-f1b4087044b9" providerId="ADAL" clId="{6927652A-BAD7-B849-8B54-00528E6CC0BE}" dt="2022-09-29T01:05:14.323" v="3182" actId="20577"/>
        <pc:sldMkLst>
          <pc:docMk/>
          <pc:sldMk cId="1037799279" sldId="327"/>
        </pc:sldMkLst>
        <pc:spChg chg="mod">
          <ac:chgData name="Benjamin Rudski" userId="7f27de5a-3504-4373-b72f-f1b4087044b9" providerId="ADAL" clId="{6927652A-BAD7-B849-8B54-00528E6CC0BE}" dt="2022-09-29T01:05:14.323" v="3182" actId="20577"/>
          <ac:spMkLst>
            <pc:docMk/>
            <pc:sldMk cId="1037799279" sldId="327"/>
            <ac:spMk id="2" creationId="{FD470FA1-2A3A-D725-B4CC-D5602443373D}"/>
          </ac:spMkLst>
        </pc:spChg>
      </pc:sldChg>
      <pc:sldChg chg="modSp mod">
        <pc:chgData name="Benjamin Rudski" userId="7f27de5a-3504-4373-b72f-f1b4087044b9" providerId="ADAL" clId="{6927652A-BAD7-B849-8B54-00528E6CC0BE}" dt="2022-09-29T01:04:58.616" v="3153" actId="113"/>
        <pc:sldMkLst>
          <pc:docMk/>
          <pc:sldMk cId="1582153289" sldId="328"/>
        </pc:sldMkLst>
        <pc:spChg chg="mod">
          <ac:chgData name="Benjamin Rudski" userId="7f27de5a-3504-4373-b72f-f1b4087044b9" providerId="ADAL" clId="{6927652A-BAD7-B849-8B54-00528E6CC0BE}" dt="2022-09-29T01:04:58.616" v="3153" actId="113"/>
          <ac:spMkLst>
            <pc:docMk/>
            <pc:sldMk cId="1582153289" sldId="328"/>
            <ac:spMk id="2" creationId="{E3704B03-E4E8-1E40-97B7-0EC2F5D1A090}"/>
          </ac:spMkLst>
        </pc:spChg>
      </pc:sldChg>
      <pc:sldChg chg="addSp delSp modSp new mod modClrScheme chgLayout">
        <pc:chgData name="Benjamin Rudski" userId="7f27de5a-3504-4373-b72f-f1b4087044b9" providerId="ADAL" clId="{6927652A-BAD7-B849-8B54-00528E6CC0BE}" dt="2022-09-29T04:05:55.440" v="3183"/>
        <pc:sldMkLst>
          <pc:docMk/>
          <pc:sldMk cId="789869961" sldId="329"/>
        </pc:sldMkLst>
        <pc:spChg chg="mod ord">
          <ac:chgData name="Benjamin Rudski" userId="7f27de5a-3504-4373-b72f-f1b4087044b9" providerId="ADAL" clId="{6927652A-BAD7-B849-8B54-00528E6CC0BE}" dt="2022-09-28T01:47:14.561" v="2496" actId="700"/>
          <ac:spMkLst>
            <pc:docMk/>
            <pc:sldMk cId="789869961" sldId="329"/>
            <ac:spMk id="2" creationId="{D2AC8912-7855-2237-3FC0-52D3822CCBEC}"/>
          </ac:spMkLst>
        </pc:spChg>
        <pc:spChg chg="mod ord">
          <ac:chgData name="Benjamin Rudski" userId="7f27de5a-3504-4373-b72f-f1b4087044b9" providerId="ADAL" clId="{6927652A-BAD7-B849-8B54-00528E6CC0BE}" dt="2022-09-28T01:47:14.561" v="2496" actId="700"/>
          <ac:spMkLst>
            <pc:docMk/>
            <pc:sldMk cId="789869961" sldId="329"/>
            <ac:spMk id="3" creationId="{4542659A-DB86-E881-F90A-C53E0D08A620}"/>
          </ac:spMkLst>
        </pc:spChg>
        <pc:spChg chg="mod ord">
          <ac:chgData name="Benjamin Rudski" userId="7f27de5a-3504-4373-b72f-f1b4087044b9" providerId="ADAL" clId="{6927652A-BAD7-B849-8B54-00528E6CC0BE}" dt="2022-09-28T01:47:14.561" v="2496" actId="700"/>
          <ac:spMkLst>
            <pc:docMk/>
            <pc:sldMk cId="789869961" sldId="329"/>
            <ac:spMk id="4" creationId="{5CC30E08-249E-D7DC-C990-0B080303520D}"/>
          </ac:spMkLst>
        </pc:spChg>
        <pc:spChg chg="add mod">
          <ac:chgData name="Benjamin Rudski" userId="7f27de5a-3504-4373-b72f-f1b4087044b9" providerId="ADAL" clId="{6927652A-BAD7-B849-8B54-00528E6CC0BE}" dt="2022-09-29T04:05:55.440" v="3183"/>
          <ac:spMkLst>
            <pc:docMk/>
            <pc:sldMk cId="789869961" sldId="329"/>
            <ac:spMk id="5" creationId="{95D1A3EF-3796-F00E-99F9-355720A79B88}"/>
          </ac:spMkLst>
        </pc:spChg>
        <pc:spChg chg="add del">
          <ac:chgData name="Benjamin Rudski" userId="7f27de5a-3504-4373-b72f-f1b4087044b9" providerId="ADAL" clId="{6927652A-BAD7-B849-8B54-00528E6CC0BE}" dt="2022-09-15T02:18:56.041" v="12" actId="22"/>
          <ac:spMkLst>
            <pc:docMk/>
            <pc:sldMk cId="789869961" sldId="329"/>
            <ac:spMk id="6" creationId="{04E5D281-4CEE-722D-EA36-3AF2923730A2}"/>
          </ac:spMkLst>
        </pc:spChg>
        <pc:spChg chg="add mod ord">
          <ac:chgData name="Benjamin Rudski" userId="7f27de5a-3504-4373-b72f-f1b4087044b9" providerId="ADAL" clId="{6927652A-BAD7-B849-8B54-00528E6CC0BE}" dt="2022-09-28T01:47:29.955" v="2527" actId="20577"/>
          <ac:spMkLst>
            <pc:docMk/>
            <pc:sldMk cId="789869961" sldId="329"/>
            <ac:spMk id="6" creationId="{98437A51-AA1C-34AB-814D-83DB9CE6EA16}"/>
          </ac:spMkLst>
        </pc:spChg>
        <pc:spChg chg="add del">
          <ac:chgData name="Benjamin Rudski" userId="7f27de5a-3504-4373-b72f-f1b4087044b9" providerId="ADAL" clId="{6927652A-BAD7-B849-8B54-00528E6CC0BE}" dt="2022-09-15T02:19:53.075" v="14" actId="22"/>
          <ac:spMkLst>
            <pc:docMk/>
            <pc:sldMk cId="789869961" sldId="329"/>
            <ac:spMk id="8" creationId="{A2BEB62E-18B9-CB80-4519-EEEB3D374B4B}"/>
          </ac:spMkLst>
        </pc:spChg>
        <pc:spChg chg="add del mod">
          <ac:chgData name="Benjamin Rudski" userId="7f27de5a-3504-4373-b72f-f1b4087044b9" providerId="ADAL" clId="{6927652A-BAD7-B849-8B54-00528E6CC0BE}" dt="2022-09-15T02:21:22.787" v="19" actId="478"/>
          <ac:spMkLst>
            <pc:docMk/>
            <pc:sldMk cId="789869961" sldId="329"/>
            <ac:spMk id="10" creationId="{553864C5-3A87-63F6-9007-7C86C9E31795}"/>
          </ac:spMkLst>
        </pc:spChg>
      </pc:sldChg>
      <pc:sldChg chg="addSp delSp modSp new mod modClrScheme chgLayout">
        <pc:chgData name="Benjamin Rudski" userId="7f27de5a-3504-4373-b72f-f1b4087044b9" providerId="ADAL" clId="{6927652A-BAD7-B849-8B54-00528E6CC0BE}" dt="2022-09-25T17:45:21.195" v="363" actId="20577"/>
        <pc:sldMkLst>
          <pc:docMk/>
          <pc:sldMk cId="3664163657" sldId="330"/>
        </pc:sldMkLst>
        <pc:spChg chg="del mod ord">
          <ac:chgData name="Benjamin Rudski" userId="7f27de5a-3504-4373-b72f-f1b4087044b9" providerId="ADAL" clId="{6927652A-BAD7-B849-8B54-00528E6CC0BE}" dt="2022-09-25T17:39:44.646" v="261" actId="700"/>
          <ac:spMkLst>
            <pc:docMk/>
            <pc:sldMk cId="3664163657" sldId="330"/>
            <ac:spMk id="2" creationId="{590927DC-7D17-C783-028D-37998FE9B347}"/>
          </ac:spMkLst>
        </pc:spChg>
        <pc:spChg chg="mod ord">
          <ac:chgData name="Benjamin Rudski" userId="7f27de5a-3504-4373-b72f-f1b4087044b9" providerId="ADAL" clId="{6927652A-BAD7-B849-8B54-00528E6CC0BE}" dt="2022-09-25T17:44:05.510" v="315" actId="700"/>
          <ac:spMkLst>
            <pc:docMk/>
            <pc:sldMk cId="3664163657" sldId="330"/>
            <ac:spMk id="3" creationId="{E657D81A-B49D-92C5-26FE-23E216FF495F}"/>
          </ac:spMkLst>
        </pc:spChg>
        <pc:spChg chg="mod ord">
          <ac:chgData name="Benjamin Rudski" userId="7f27de5a-3504-4373-b72f-f1b4087044b9" providerId="ADAL" clId="{6927652A-BAD7-B849-8B54-00528E6CC0BE}" dt="2022-09-25T17:44:05.510" v="315" actId="700"/>
          <ac:spMkLst>
            <pc:docMk/>
            <pc:sldMk cId="3664163657" sldId="330"/>
            <ac:spMk id="4" creationId="{40AA5CD0-2AF2-5FD8-A3FD-4EB6F1873D92}"/>
          </ac:spMkLst>
        </pc:spChg>
        <pc:spChg chg="add mod ord">
          <ac:chgData name="Benjamin Rudski" userId="7f27de5a-3504-4373-b72f-f1b4087044b9" providerId="ADAL" clId="{6927652A-BAD7-B849-8B54-00528E6CC0BE}" dt="2022-09-25T17:45:21.195" v="363" actId="20577"/>
          <ac:spMkLst>
            <pc:docMk/>
            <pc:sldMk cId="3664163657" sldId="330"/>
            <ac:spMk id="5" creationId="{F52BF5FF-9A0C-776E-ADF4-D5F4C528D120}"/>
          </ac:spMkLst>
        </pc:spChg>
        <pc:spChg chg="add del mod ord">
          <ac:chgData name="Benjamin Rudski" userId="7f27de5a-3504-4373-b72f-f1b4087044b9" providerId="ADAL" clId="{6927652A-BAD7-B849-8B54-00528E6CC0BE}" dt="2022-09-25T17:42:07.408" v="306"/>
          <ac:spMkLst>
            <pc:docMk/>
            <pc:sldMk cId="3664163657" sldId="330"/>
            <ac:spMk id="6" creationId="{329CB8D0-212B-41E1-BA4F-550C0C8A806A}"/>
          </ac:spMkLst>
        </pc:spChg>
        <pc:spChg chg="add del mod">
          <ac:chgData name="Benjamin Rudski" userId="7f27de5a-3504-4373-b72f-f1b4087044b9" providerId="ADAL" clId="{6927652A-BAD7-B849-8B54-00528E6CC0BE}" dt="2022-09-25T17:42:23.279" v="309" actId="478"/>
          <ac:spMkLst>
            <pc:docMk/>
            <pc:sldMk cId="3664163657" sldId="330"/>
            <ac:spMk id="8" creationId="{4514B45C-7B27-7379-EE2F-0161A06B17EC}"/>
          </ac:spMkLst>
        </pc:spChg>
        <pc:spChg chg="add del mod ord">
          <ac:chgData name="Benjamin Rudski" userId="7f27de5a-3504-4373-b72f-f1b4087044b9" providerId="ADAL" clId="{6927652A-BAD7-B849-8B54-00528E6CC0BE}" dt="2022-09-25T17:44:00.088" v="314" actId="478"/>
          <ac:spMkLst>
            <pc:docMk/>
            <pc:sldMk cId="3664163657" sldId="330"/>
            <ac:spMk id="11" creationId="{075AACD2-3416-7165-346D-3A7D41649F87}"/>
          </ac:spMkLst>
        </pc:spChg>
        <pc:spChg chg="add del mod ord">
          <ac:chgData name="Benjamin Rudski" userId="7f27de5a-3504-4373-b72f-f1b4087044b9" providerId="ADAL" clId="{6927652A-BAD7-B849-8B54-00528E6CC0BE}" dt="2022-09-25T17:44:05.510" v="315" actId="700"/>
          <ac:spMkLst>
            <pc:docMk/>
            <pc:sldMk cId="3664163657" sldId="330"/>
            <ac:spMk id="13" creationId="{D0E8E82D-BFEA-9837-2BBF-D872D5DCE143}"/>
          </ac:spMkLst>
        </pc:spChg>
        <pc:spChg chg="add del mod">
          <ac:chgData name="Benjamin Rudski" userId="7f27de5a-3504-4373-b72f-f1b4087044b9" providerId="ADAL" clId="{6927652A-BAD7-B849-8B54-00528E6CC0BE}" dt="2022-09-25T17:44:05.510" v="315" actId="700"/>
          <ac:spMkLst>
            <pc:docMk/>
            <pc:sldMk cId="3664163657" sldId="330"/>
            <ac:spMk id="15" creationId="{ADA499A5-F4DE-74EC-712D-2C88E9D929A0}"/>
          </ac:spMkLst>
        </pc:spChg>
        <pc:spChg chg="add del mod ord">
          <ac:chgData name="Benjamin Rudski" userId="7f27de5a-3504-4373-b72f-f1b4087044b9" providerId="ADAL" clId="{6927652A-BAD7-B849-8B54-00528E6CC0BE}" dt="2022-09-25T17:44:19.061" v="316"/>
          <ac:spMkLst>
            <pc:docMk/>
            <pc:sldMk cId="3664163657" sldId="330"/>
            <ac:spMk id="16" creationId="{D2E557DC-E79A-1C1E-3AA9-9B3CA1F316D3}"/>
          </ac:spMkLst>
        </pc:spChg>
        <pc:spChg chg="add mod">
          <ac:chgData name="Benjamin Rudski" userId="7f27de5a-3504-4373-b72f-f1b4087044b9" providerId="ADAL" clId="{6927652A-BAD7-B849-8B54-00528E6CC0BE}" dt="2022-09-25T17:44:50.319" v="351" actId="404"/>
          <ac:spMkLst>
            <pc:docMk/>
            <pc:sldMk cId="3664163657" sldId="330"/>
            <ac:spMk id="20" creationId="{01B0EA8F-84D0-924D-0ED7-C21AF1760C26}"/>
          </ac:spMkLst>
        </pc:spChg>
        <pc:picChg chg="add del mod ord">
          <ac:chgData name="Benjamin Rudski" userId="7f27de5a-3504-4373-b72f-f1b4087044b9" providerId="ADAL" clId="{6927652A-BAD7-B849-8B54-00528E6CC0BE}" dt="2022-09-25T17:43:57.640" v="313" actId="478"/>
          <ac:picMkLst>
            <pc:docMk/>
            <pc:sldMk cId="3664163657" sldId="330"/>
            <ac:picMk id="10" creationId="{CF1F2AEE-C886-BF48-15AD-2260C24A677B}"/>
          </ac:picMkLst>
        </pc:picChg>
        <pc:picChg chg="add mod">
          <ac:chgData name="Benjamin Rudski" userId="7f27de5a-3504-4373-b72f-f1b4087044b9" providerId="ADAL" clId="{6927652A-BAD7-B849-8B54-00528E6CC0BE}" dt="2022-09-25T17:44:41.710" v="341" actId="1035"/>
          <ac:picMkLst>
            <pc:docMk/>
            <pc:sldMk cId="3664163657" sldId="330"/>
            <ac:picMk id="18" creationId="{F5744185-5344-63D5-A074-A03D1F3B5964}"/>
          </ac:picMkLst>
        </pc:picChg>
      </pc:sldChg>
      <pc:sldChg chg="addSp delSp modSp new mod modClrScheme chgLayout">
        <pc:chgData name="Benjamin Rudski" userId="7f27de5a-3504-4373-b72f-f1b4087044b9" providerId="ADAL" clId="{6927652A-BAD7-B849-8B54-00528E6CC0BE}" dt="2022-09-25T21:10:05.375" v="579" actId="404"/>
        <pc:sldMkLst>
          <pc:docMk/>
          <pc:sldMk cId="2149465877" sldId="331"/>
        </pc:sldMkLst>
        <pc:spChg chg="del">
          <ac:chgData name="Benjamin Rudski" userId="7f27de5a-3504-4373-b72f-f1b4087044b9" providerId="ADAL" clId="{6927652A-BAD7-B849-8B54-00528E6CC0BE}" dt="2022-09-25T21:09:52.299" v="541" actId="700"/>
          <ac:spMkLst>
            <pc:docMk/>
            <pc:sldMk cId="2149465877" sldId="331"/>
            <ac:spMk id="2" creationId="{5C78BC60-58BE-67DC-B237-B7280E620AE1}"/>
          </ac:spMkLst>
        </pc:spChg>
        <pc:spChg chg="mod ord">
          <ac:chgData name="Benjamin Rudski" userId="7f27de5a-3504-4373-b72f-f1b4087044b9" providerId="ADAL" clId="{6927652A-BAD7-B849-8B54-00528E6CC0BE}" dt="2022-09-25T21:09:52.299" v="541" actId="700"/>
          <ac:spMkLst>
            <pc:docMk/>
            <pc:sldMk cId="2149465877" sldId="331"/>
            <ac:spMk id="3" creationId="{D0B0C87B-1FE7-3600-2685-077146F76394}"/>
          </ac:spMkLst>
        </pc:spChg>
        <pc:spChg chg="mod ord">
          <ac:chgData name="Benjamin Rudski" userId="7f27de5a-3504-4373-b72f-f1b4087044b9" providerId="ADAL" clId="{6927652A-BAD7-B849-8B54-00528E6CC0BE}" dt="2022-09-25T21:09:52.299" v="541" actId="700"/>
          <ac:spMkLst>
            <pc:docMk/>
            <pc:sldMk cId="2149465877" sldId="331"/>
            <ac:spMk id="4" creationId="{4F7A18FF-FC04-8081-F70D-2DFEBE6F315A}"/>
          </ac:spMkLst>
        </pc:spChg>
        <pc:spChg chg="add mod ord">
          <ac:chgData name="Benjamin Rudski" userId="7f27de5a-3504-4373-b72f-f1b4087044b9" providerId="ADAL" clId="{6927652A-BAD7-B849-8B54-00528E6CC0BE}" dt="2022-09-25T21:10:05.375" v="579" actId="404"/>
          <ac:spMkLst>
            <pc:docMk/>
            <pc:sldMk cId="2149465877" sldId="331"/>
            <ac:spMk id="5" creationId="{39AE4E98-3CF3-D9CE-1779-DB422F6BB906}"/>
          </ac:spMkLst>
        </pc:spChg>
      </pc:sldChg>
      <pc:sldChg chg="addSp modSp new mod modAnim">
        <pc:chgData name="Benjamin Rudski" userId="7f27de5a-3504-4373-b72f-f1b4087044b9" providerId="ADAL" clId="{6927652A-BAD7-B849-8B54-00528E6CC0BE}" dt="2022-09-25T21:16:58.136" v="799"/>
        <pc:sldMkLst>
          <pc:docMk/>
          <pc:sldMk cId="2492850709" sldId="332"/>
        </pc:sldMkLst>
        <pc:spChg chg="mod">
          <ac:chgData name="Benjamin Rudski" userId="7f27de5a-3504-4373-b72f-f1b4087044b9" providerId="ADAL" clId="{6927652A-BAD7-B849-8B54-00528E6CC0BE}" dt="2022-09-25T21:10:36.558" v="610" actId="20577"/>
          <ac:spMkLst>
            <pc:docMk/>
            <pc:sldMk cId="2492850709" sldId="332"/>
            <ac:spMk id="2" creationId="{39B3C277-FCB1-5265-EA75-8925DF629E86}"/>
          </ac:spMkLst>
        </pc:spChg>
        <pc:spChg chg="mod">
          <ac:chgData name="Benjamin Rudski" userId="7f27de5a-3504-4373-b72f-f1b4087044b9" providerId="ADAL" clId="{6927652A-BAD7-B849-8B54-00528E6CC0BE}" dt="2022-09-25T21:10:42.475" v="629" actId="20577"/>
          <ac:spMkLst>
            <pc:docMk/>
            <pc:sldMk cId="2492850709" sldId="332"/>
            <ac:spMk id="3" creationId="{F33EFE3F-EFDC-DC2D-35E1-E5596499B992}"/>
          </ac:spMkLst>
        </pc:spChg>
        <pc:spChg chg="add mod">
          <ac:chgData name="Benjamin Rudski" userId="7f27de5a-3504-4373-b72f-f1b4087044b9" providerId="ADAL" clId="{6927652A-BAD7-B849-8B54-00528E6CC0BE}" dt="2022-09-25T21:13:39.985" v="739" actId="1076"/>
          <ac:spMkLst>
            <pc:docMk/>
            <pc:sldMk cId="2492850709" sldId="332"/>
            <ac:spMk id="8" creationId="{EC4CAF6E-CA38-8155-2387-2419DB08675D}"/>
          </ac:spMkLst>
        </pc:spChg>
        <pc:spChg chg="add mod">
          <ac:chgData name="Benjamin Rudski" userId="7f27de5a-3504-4373-b72f-f1b4087044b9" providerId="ADAL" clId="{6927652A-BAD7-B849-8B54-00528E6CC0BE}" dt="2022-09-25T21:13:42.269" v="740" actId="1076"/>
          <ac:spMkLst>
            <pc:docMk/>
            <pc:sldMk cId="2492850709" sldId="332"/>
            <ac:spMk id="9" creationId="{170C0255-79A6-1BA5-F000-3890C166EC38}"/>
          </ac:spMkLst>
        </pc:spChg>
        <pc:spChg chg="add mod">
          <ac:chgData name="Benjamin Rudski" userId="7f27de5a-3504-4373-b72f-f1b4087044b9" providerId="ADAL" clId="{6927652A-BAD7-B849-8B54-00528E6CC0BE}" dt="2022-09-25T21:13:17.236" v="718" actId="1076"/>
          <ac:spMkLst>
            <pc:docMk/>
            <pc:sldMk cId="2492850709" sldId="332"/>
            <ac:spMk id="10" creationId="{3795A408-3B60-D1ED-9584-673503855696}"/>
          </ac:spMkLst>
        </pc:spChg>
        <pc:spChg chg="add mod">
          <ac:chgData name="Benjamin Rudski" userId="7f27de5a-3504-4373-b72f-f1b4087044b9" providerId="ADAL" clId="{6927652A-BAD7-B849-8B54-00528E6CC0BE}" dt="2022-09-25T21:13:23.020" v="731" actId="20577"/>
          <ac:spMkLst>
            <pc:docMk/>
            <pc:sldMk cId="2492850709" sldId="332"/>
            <ac:spMk id="11" creationId="{F4D4F529-77A2-2667-0CE9-21332F3F474F}"/>
          </ac:spMkLst>
        </pc:spChg>
        <pc:spChg chg="add mod">
          <ac:chgData name="Benjamin Rudski" userId="7f27de5a-3504-4373-b72f-f1b4087044b9" providerId="ADAL" clId="{6927652A-BAD7-B849-8B54-00528E6CC0BE}" dt="2022-09-25T21:13:46.535" v="741" actId="1076"/>
          <ac:spMkLst>
            <pc:docMk/>
            <pc:sldMk cId="2492850709" sldId="332"/>
            <ac:spMk id="12" creationId="{20E0ECA2-5885-E2FB-2169-58B85979D20A}"/>
          </ac:spMkLst>
        </pc:spChg>
        <pc:spChg chg="add mod">
          <ac:chgData name="Benjamin Rudski" userId="7f27de5a-3504-4373-b72f-f1b4087044b9" providerId="ADAL" clId="{6927652A-BAD7-B849-8B54-00528E6CC0BE}" dt="2022-09-25T21:13:50.892" v="746" actId="20577"/>
          <ac:spMkLst>
            <pc:docMk/>
            <pc:sldMk cId="2492850709" sldId="332"/>
            <ac:spMk id="13" creationId="{5A73FE81-E6C5-8A96-8251-8F19D56A7464}"/>
          </ac:spMkLst>
        </pc:spChg>
        <pc:spChg chg="add mod">
          <ac:chgData name="Benjamin Rudski" userId="7f27de5a-3504-4373-b72f-f1b4087044b9" providerId="ADAL" clId="{6927652A-BAD7-B849-8B54-00528E6CC0BE}" dt="2022-09-25T21:16:30" v="797" actId="403"/>
          <ac:spMkLst>
            <pc:docMk/>
            <pc:sldMk cId="2492850709" sldId="332"/>
            <ac:spMk id="26" creationId="{3B4208E1-7F64-053F-1389-32BD6D167684}"/>
          </ac:spMkLst>
        </pc:spChg>
        <pc:picChg chg="add mod">
          <ac:chgData name="Benjamin Rudski" userId="7f27de5a-3504-4373-b72f-f1b4087044b9" providerId="ADAL" clId="{6927652A-BAD7-B849-8B54-00528E6CC0BE}" dt="2022-09-25T21:14:33" v="761" actId="1076"/>
          <ac:picMkLst>
            <pc:docMk/>
            <pc:sldMk cId="2492850709" sldId="332"/>
            <ac:picMk id="7" creationId="{53352E9C-9D93-4F37-788F-7676A701A906}"/>
          </ac:picMkLst>
        </pc:picChg>
        <pc:cxnChg chg="add mod">
          <ac:chgData name="Benjamin Rudski" userId="7f27de5a-3504-4373-b72f-f1b4087044b9" providerId="ADAL" clId="{6927652A-BAD7-B849-8B54-00528E6CC0BE}" dt="2022-09-25T21:14:17.405" v="751" actId="208"/>
          <ac:cxnSpMkLst>
            <pc:docMk/>
            <pc:sldMk cId="2492850709" sldId="332"/>
            <ac:cxnSpMk id="15" creationId="{7DE5C5ED-B8CC-5423-09EC-F64382CFADB3}"/>
          </ac:cxnSpMkLst>
        </pc:cxnChg>
        <pc:cxnChg chg="add mod">
          <ac:chgData name="Benjamin Rudski" userId="7f27de5a-3504-4373-b72f-f1b4087044b9" providerId="ADAL" clId="{6927652A-BAD7-B849-8B54-00528E6CC0BE}" dt="2022-09-25T21:14:22.635" v="754" actId="14100"/>
          <ac:cxnSpMkLst>
            <pc:docMk/>
            <pc:sldMk cId="2492850709" sldId="332"/>
            <ac:cxnSpMk id="16" creationId="{E65BFB3E-B6E9-65FC-14C0-C18E9BA5DCAE}"/>
          </ac:cxnSpMkLst>
        </pc:cxnChg>
        <pc:cxnChg chg="add mod">
          <ac:chgData name="Benjamin Rudski" userId="7f27de5a-3504-4373-b72f-f1b4087044b9" providerId="ADAL" clId="{6927652A-BAD7-B849-8B54-00528E6CC0BE}" dt="2022-09-25T21:14:28.451" v="757" actId="14100"/>
          <ac:cxnSpMkLst>
            <pc:docMk/>
            <pc:sldMk cId="2492850709" sldId="332"/>
            <ac:cxnSpMk id="18" creationId="{28FB8EA0-D04E-89D8-9D67-D7793C913CA1}"/>
          </ac:cxnSpMkLst>
        </pc:cxnChg>
        <pc:cxnChg chg="add mod">
          <ac:chgData name="Benjamin Rudski" userId="7f27de5a-3504-4373-b72f-f1b4087044b9" providerId="ADAL" clId="{6927652A-BAD7-B849-8B54-00528E6CC0BE}" dt="2022-09-25T21:14:35.066" v="762" actId="14100"/>
          <ac:cxnSpMkLst>
            <pc:docMk/>
            <pc:sldMk cId="2492850709" sldId="332"/>
            <ac:cxnSpMk id="20" creationId="{C2A3ACCF-48BD-2C71-AA15-2F1308723CB0}"/>
          </ac:cxnSpMkLst>
        </pc:cxnChg>
        <pc:cxnChg chg="add mod">
          <ac:chgData name="Benjamin Rudski" userId="7f27de5a-3504-4373-b72f-f1b4087044b9" providerId="ADAL" clId="{6927652A-BAD7-B849-8B54-00528E6CC0BE}" dt="2022-09-25T21:14:39.084" v="765" actId="14100"/>
          <ac:cxnSpMkLst>
            <pc:docMk/>
            <pc:sldMk cId="2492850709" sldId="332"/>
            <ac:cxnSpMk id="22" creationId="{6FE57491-3942-8864-BA10-62161D8591CA}"/>
          </ac:cxnSpMkLst>
        </pc:cxnChg>
        <pc:cxnChg chg="add mod">
          <ac:chgData name="Benjamin Rudski" userId="7f27de5a-3504-4373-b72f-f1b4087044b9" providerId="ADAL" clId="{6927652A-BAD7-B849-8B54-00528E6CC0BE}" dt="2022-09-25T21:14:42.100" v="767" actId="1076"/>
          <ac:cxnSpMkLst>
            <pc:docMk/>
            <pc:sldMk cId="2492850709" sldId="332"/>
            <ac:cxnSpMk id="24" creationId="{FF5AFE35-9048-C2A0-F9C5-78309292A00E}"/>
          </ac:cxnSpMkLst>
        </pc:cxnChg>
      </pc:sldChg>
      <pc:sldChg chg="modSp new mod modTransition">
        <pc:chgData name="Benjamin Rudski" userId="7f27de5a-3504-4373-b72f-f1b4087044b9" providerId="ADAL" clId="{6927652A-BAD7-B849-8B54-00528E6CC0BE}" dt="2022-09-25T21:18:45.949" v="1149" actId="20577"/>
        <pc:sldMkLst>
          <pc:docMk/>
          <pc:sldMk cId="2008938183" sldId="333"/>
        </pc:sldMkLst>
        <pc:spChg chg="mod">
          <ac:chgData name="Benjamin Rudski" userId="7f27de5a-3504-4373-b72f-f1b4087044b9" providerId="ADAL" clId="{6927652A-BAD7-B849-8B54-00528E6CC0BE}" dt="2022-09-25T21:17:13.520" v="834" actId="20577"/>
          <ac:spMkLst>
            <pc:docMk/>
            <pc:sldMk cId="2008938183" sldId="333"/>
            <ac:spMk id="2" creationId="{D659649B-885E-62F2-5944-0C9991E41AF0}"/>
          </ac:spMkLst>
        </pc:spChg>
        <pc:spChg chg="mod">
          <ac:chgData name="Benjamin Rudski" userId="7f27de5a-3504-4373-b72f-f1b4087044b9" providerId="ADAL" clId="{6927652A-BAD7-B849-8B54-00528E6CC0BE}" dt="2022-09-25T21:18:45.949" v="1149" actId="20577"/>
          <ac:spMkLst>
            <pc:docMk/>
            <pc:sldMk cId="2008938183" sldId="333"/>
            <ac:spMk id="3" creationId="{FBBE0CB8-F033-8A8F-F33C-37F8AAB3C24F}"/>
          </ac:spMkLst>
        </pc:spChg>
      </pc:sldChg>
      <pc:sldChg chg="modSp new mod">
        <pc:chgData name="Benjamin Rudski" userId="7f27de5a-3504-4373-b72f-f1b4087044b9" providerId="ADAL" clId="{6927652A-BAD7-B849-8B54-00528E6CC0BE}" dt="2022-09-25T21:20:14.219" v="1401" actId="113"/>
        <pc:sldMkLst>
          <pc:docMk/>
          <pc:sldMk cId="2410703615" sldId="334"/>
        </pc:sldMkLst>
        <pc:spChg chg="mod">
          <ac:chgData name="Benjamin Rudski" userId="7f27de5a-3504-4373-b72f-f1b4087044b9" providerId="ADAL" clId="{6927652A-BAD7-B849-8B54-00528E6CC0BE}" dt="2022-09-25T21:19:05.831" v="1180" actId="20577"/>
          <ac:spMkLst>
            <pc:docMk/>
            <pc:sldMk cId="2410703615" sldId="334"/>
            <ac:spMk id="2" creationId="{33F824DD-AFD8-DAB8-4436-6274AA5BFA5F}"/>
          </ac:spMkLst>
        </pc:spChg>
        <pc:spChg chg="mod">
          <ac:chgData name="Benjamin Rudski" userId="7f27de5a-3504-4373-b72f-f1b4087044b9" providerId="ADAL" clId="{6927652A-BAD7-B849-8B54-00528E6CC0BE}" dt="2022-09-25T21:20:14.219" v="1401" actId="113"/>
          <ac:spMkLst>
            <pc:docMk/>
            <pc:sldMk cId="2410703615" sldId="334"/>
            <ac:spMk id="3" creationId="{AA2B6661-1F33-3957-A2B0-114D49640020}"/>
          </ac:spMkLst>
        </pc:spChg>
      </pc:sldChg>
      <pc:sldChg chg="addSp delSp modSp new mod modClrScheme chgLayout">
        <pc:chgData name="Benjamin Rudski" userId="7f27de5a-3504-4373-b72f-f1b4087044b9" providerId="ADAL" clId="{6927652A-BAD7-B849-8B54-00528E6CC0BE}" dt="2022-09-25T21:23:30.536" v="1520" actId="20577"/>
        <pc:sldMkLst>
          <pc:docMk/>
          <pc:sldMk cId="802321671" sldId="335"/>
        </pc:sldMkLst>
        <pc:spChg chg="mod ord">
          <ac:chgData name="Benjamin Rudski" userId="7f27de5a-3504-4373-b72f-f1b4087044b9" providerId="ADAL" clId="{6927652A-BAD7-B849-8B54-00528E6CC0BE}" dt="2022-09-25T21:21:35.188" v="1434" actId="700"/>
          <ac:spMkLst>
            <pc:docMk/>
            <pc:sldMk cId="802321671" sldId="335"/>
            <ac:spMk id="2" creationId="{D1662DDA-4629-B6AA-991E-741F6CD2939C}"/>
          </ac:spMkLst>
        </pc:spChg>
        <pc:spChg chg="add del">
          <ac:chgData name="Benjamin Rudski" userId="7f27de5a-3504-4373-b72f-f1b4087044b9" providerId="ADAL" clId="{6927652A-BAD7-B849-8B54-00528E6CC0BE}" dt="2022-09-25T21:21:42.377" v="1435" actId="1032"/>
          <ac:spMkLst>
            <pc:docMk/>
            <pc:sldMk cId="802321671" sldId="335"/>
            <ac:spMk id="3" creationId="{F1BB806C-B550-8673-6A21-F1F40D6C3B1F}"/>
          </ac:spMkLst>
        </pc:spChg>
        <pc:spChg chg="mod ord">
          <ac:chgData name="Benjamin Rudski" userId="7f27de5a-3504-4373-b72f-f1b4087044b9" providerId="ADAL" clId="{6927652A-BAD7-B849-8B54-00528E6CC0BE}" dt="2022-09-25T21:21:35.188" v="1434" actId="700"/>
          <ac:spMkLst>
            <pc:docMk/>
            <pc:sldMk cId="802321671" sldId="335"/>
            <ac:spMk id="4" creationId="{36A14CF2-8959-16D0-4D85-8761BB3EB488}"/>
          </ac:spMkLst>
        </pc:spChg>
        <pc:spChg chg="mod ord">
          <ac:chgData name="Benjamin Rudski" userId="7f27de5a-3504-4373-b72f-f1b4087044b9" providerId="ADAL" clId="{6927652A-BAD7-B849-8B54-00528E6CC0BE}" dt="2022-09-25T21:21:35.188" v="1434" actId="700"/>
          <ac:spMkLst>
            <pc:docMk/>
            <pc:sldMk cId="802321671" sldId="335"/>
            <ac:spMk id="5" creationId="{A3AB6DAF-6AF2-2DB6-BC7A-03AB68FF3C37}"/>
          </ac:spMkLst>
        </pc:spChg>
        <pc:graphicFrameChg chg="add mod modGraphic">
          <ac:chgData name="Benjamin Rudski" userId="7f27de5a-3504-4373-b72f-f1b4087044b9" providerId="ADAL" clId="{6927652A-BAD7-B849-8B54-00528E6CC0BE}" dt="2022-09-25T21:21:54.617" v="1450" actId="14100"/>
          <ac:graphicFrameMkLst>
            <pc:docMk/>
            <pc:sldMk cId="802321671" sldId="335"/>
            <ac:graphicFrameMk id="6" creationId="{19CA918E-BBA2-4D9E-A0B2-F7F480063356}"/>
          </ac:graphicFrameMkLst>
        </pc:graphicFrameChg>
        <pc:graphicFrameChg chg="add del modGraphic">
          <ac:chgData name="Benjamin Rudski" userId="7f27de5a-3504-4373-b72f-f1b4087044b9" providerId="ADAL" clId="{6927652A-BAD7-B849-8B54-00528E6CC0BE}" dt="2022-09-25T21:23:01.985" v="1452" actId="478"/>
          <ac:graphicFrameMkLst>
            <pc:docMk/>
            <pc:sldMk cId="802321671" sldId="335"/>
            <ac:graphicFrameMk id="7" creationId="{92722854-82A8-0576-9A6F-E1A1BB9DF2F3}"/>
          </ac:graphicFrameMkLst>
        </pc:graphicFrameChg>
        <pc:graphicFrameChg chg="add mod">
          <ac:chgData name="Benjamin Rudski" userId="7f27de5a-3504-4373-b72f-f1b4087044b9" providerId="ADAL" clId="{6927652A-BAD7-B849-8B54-00528E6CC0BE}" dt="2022-09-25T21:23:30.536" v="1520" actId="20577"/>
          <ac:graphicFrameMkLst>
            <pc:docMk/>
            <pc:sldMk cId="802321671" sldId="335"/>
            <ac:graphicFrameMk id="8" creationId="{9D47C233-9E07-9182-88D6-F7DB66E2D0DB}"/>
          </ac:graphicFrameMkLst>
        </pc:graphicFrameChg>
      </pc:sldChg>
      <pc:sldChg chg="addSp modSp new mod modAnim">
        <pc:chgData name="Benjamin Rudski" userId="7f27de5a-3504-4373-b72f-f1b4087044b9" providerId="ADAL" clId="{6927652A-BAD7-B849-8B54-00528E6CC0BE}" dt="2022-09-25T21:26:19.138" v="1703"/>
        <pc:sldMkLst>
          <pc:docMk/>
          <pc:sldMk cId="2780653960" sldId="336"/>
        </pc:sldMkLst>
        <pc:spChg chg="mod">
          <ac:chgData name="Benjamin Rudski" userId="7f27de5a-3504-4373-b72f-f1b4087044b9" providerId="ADAL" clId="{6927652A-BAD7-B849-8B54-00528E6CC0BE}" dt="2022-09-25T21:23:58.667" v="1555" actId="20577"/>
          <ac:spMkLst>
            <pc:docMk/>
            <pc:sldMk cId="2780653960" sldId="336"/>
            <ac:spMk id="2" creationId="{0F34FAAF-ED8F-46E2-CFBF-A14749E359ED}"/>
          </ac:spMkLst>
        </pc:spChg>
        <pc:spChg chg="mod">
          <ac:chgData name="Benjamin Rudski" userId="7f27de5a-3504-4373-b72f-f1b4087044b9" providerId="ADAL" clId="{6927652A-BAD7-B849-8B54-00528E6CC0BE}" dt="2022-09-25T21:24:25.430" v="1617" actId="113"/>
          <ac:spMkLst>
            <pc:docMk/>
            <pc:sldMk cId="2780653960" sldId="336"/>
            <ac:spMk id="3" creationId="{279DCDA3-584A-0638-4726-769F3929FE8E}"/>
          </ac:spMkLst>
        </pc:spChg>
        <pc:spChg chg="add mod">
          <ac:chgData name="Benjamin Rudski" userId="7f27de5a-3504-4373-b72f-f1b4087044b9" providerId="ADAL" clId="{6927652A-BAD7-B849-8B54-00528E6CC0BE}" dt="2022-09-25T21:24:49.943" v="1672" actId="1076"/>
          <ac:spMkLst>
            <pc:docMk/>
            <pc:sldMk cId="2780653960" sldId="336"/>
            <ac:spMk id="6" creationId="{6F5AE2F3-4FC8-56C0-150A-2914CD542505}"/>
          </ac:spMkLst>
        </pc:spChg>
        <pc:spChg chg="add mod">
          <ac:chgData name="Benjamin Rudski" userId="7f27de5a-3504-4373-b72f-f1b4087044b9" providerId="ADAL" clId="{6927652A-BAD7-B849-8B54-00528E6CC0BE}" dt="2022-09-25T21:25:15.275" v="1687" actId="1076"/>
          <ac:spMkLst>
            <pc:docMk/>
            <pc:sldMk cId="2780653960" sldId="336"/>
            <ac:spMk id="7" creationId="{BE5E4C47-C0ED-F57F-7D2F-8DC4238915A5}"/>
          </ac:spMkLst>
        </pc:spChg>
      </pc:sldChg>
      <pc:sldChg chg="addSp delSp modSp new mod">
        <pc:chgData name="Benjamin Rudski" userId="7f27de5a-3504-4373-b72f-f1b4087044b9" providerId="ADAL" clId="{6927652A-BAD7-B849-8B54-00528E6CC0BE}" dt="2022-09-25T21:26:52.187" v="1739"/>
        <pc:sldMkLst>
          <pc:docMk/>
          <pc:sldMk cId="1074715250" sldId="337"/>
        </pc:sldMkLst>
        <pc:spChg chg="mod">
          <ac:chgData name="Benjamin Rudski" userId="7f27de5a-3504-4373-b72f-f1b4087044b9" providerId="ADAL" clId="{6927652A-BAD7-B849-8B54-00528E6CC0BE}" dt="2022-09-25T21:26:32.545" v="1738" actId="20577"/>
          <ac:spMkLst>
            <pc:docMk/>
            <pc:sldMk cId="1074715250" sldId="337"/>
            <ac:spMk id="2" creationId="{86B68346-7C2C-7AC4-E1C8-A0CE0BC72CAE}"/>
          </ac:spMkLst>
        </pc:spChg>
        <pc:spChg chg="del">
          <ac:chgData name="Benjamin Rudski" userId="7f27de5a-3504-4373-b72f-f1b4087044b9" providerId="ADAL" clId="{6927652A-BAD7-B849-8B54-00528E6CC0BE}" dt="2022-09-25T21:26:52.187" v="1739"/>
          <ac:spMkLst>
            <pc:docMk/>
            <pc:sldMk cId="1074715250" sldId="337"/>
            <ac:spMk id="3" creationId="{87EFC219-65B1-298C-5164-18A8E218FEAD}"/>
          </ac:spMkLst>
        </pc:spChg>
        <pc:picChg chg="add mod">
          <ac:chgData name="Benjamin Rudski" userId="7f27de5a-3504-4373-b72f-f1b4087044b9" providerId="ADAL" clId="{6927652A-BAD7-B849-8B54-00528E6CC0BE}" dt="2022-09-25T21:26:52.187" v="1739"/>
          <ac:picMkLst>
            <pc:docMk/>
            <pc:sldMk cId="1074715250" sldId="337"/>
            <ac:picMk id="7" creationId="{40035992-C644-0F02-1A3A-D1B2F6A5B783}"/>
          </ac:picMkLst>
        </pc:picChg>
      </pc:sldChg>
      <pc:sldChg chg="addSp delSp modSp new mod modClrScheme chgLayout">
        <pc:chgData name="Benjamin Rudski" userId="7f27de5a-3504-4373-b72f-f1b4087044b9" providerId="ADAL" clId="{6927652A-BAD7-B849-8B54-00528E6CC0BE}" dt="2022-09-25T21:36:40.444" v="2063" actId="404"/>
        <pc:sldMkLst>
          <pc:docMk/>
          <pc:sldMk cId="2428232839" sldId="338"/>
        </pc:sldMkLst>
        <pc:spChg chg="mod ord">
          <ac:chgData name="Benjamin Rudski" userId="7f27de5a-3504-4373-b72f-f1b4087044b9" providerId="ADAL" clId="{6927652A-BAD7-B849-8B54-00528E6CC0BE}" dt="2022-09-25T21:36:40.444" v="2063" actId="404"/>
          <ac:spMkLst>
            <pc:docMk/>
            <pc:sldMk cId="2428232839" sldId="338"/>
            <ac:spMk id="2" creationId="{E40536B5-3C6E-1086-E1EC-4492138A6801}"/>
          </ac:spMkLst>
        </pc:spChg>
        <pc:spChg chg="del mod ord">
          <ac:chgData name="Benjamin Rudski" userId="7f27de5a-3504-4373-b72f-f1b4087044b9" providerId="ADAL" clId="{6927652A-BAD7-B849-8B54-00528E6CC0BE}" dt="2022-09-25T21:27:29.408" v="1759" actId="700"/>
          <ac:spMkLst>
            <pc:docMk/>
            <pc:sldMk cId="2428232839" sldId="338"/>
            <ac:spMk id="3" creationId="{790CB741-9EBA-C27B-F395-CA3BA4ED3032}"/>
          </ac:spMkLst>
        </pc:spChg>
        <pc:spChg chg="mod ord">
          <ac:chgData name="Benjamin Rudski" userId="7f27de5a-3504-4373-b72f-f1b4087044b9" providerId="ADAL" clId="{6927652A-BAD7-B849-8B54-00528E6CC0BE}" dt="2022-09-25T21:27:29.408" v="1759" actId="700"/>
          <ac:spMkLst>
            <pc:docMk/>
            <pc:sldMk cId="2428232839" sldId="338"/>
            <ac:spMk id="4" creationId="{CC54D153-0F74-CCA2-7504-03D0326C433E}"/>
          </ac:spMkLst>
        </pc:spChg>
        <pc:spChg chg="mod ord">
          <ac:chgData name="Benjamin Rudski" userId="7f27de5a-3504-4373-b72f-f1b4087044b9" providerId="ADAL" clId="{6927652A-BAD7-B849-8B54-00528E6CC0BE}" dt="2022-09-25T21:27:29.408" v="1759" actId="700"/>
          <ac:spMkLst>
            <pc:docMk/>
            <pc:sldMk cId="2428232839" sldId="338"/>
            <ac:spMk id="5" creationId="{8C8FB238-4CA0-1CDC-C0A2-E528E059B5C8}"/>
          </ac:spMkLst>
        </pc:spChg>
        <pc:spChg chg="add del mod ord">
          <ac:chgData name="Benjamin Rudski" userId="7f27de5a-3504-4373-b72f-f1b4087044b9" providerId="ADAL" clId="{6927652A-BAD7-B849-8B54-00528E6CC0BE}" dt="2022-09-25T21:30:29.120" v="1905"/>
          <ac:spMkLst>
            <pc:docMk/>
            <pc:sldMk cId="2428232839" sldId="338"/>
            <ac:spMk id="6" creationId="{3B72A1BF-6FDC-4C72-FF78-39D905743F1D}"/>
          </ac:spMkLst>
        </pc:spChg>
        <pc:spChg chg="add mod ord">
          <ac:chgData name="Benjamin Rudski" userId="7f27de5a-3504-4373-b72f-f1b4087044b9" providerId="ADAL" clId="{6927652A-BAD7-B849-8B54-00528E6CC0BE}" dt="2022-09-25T21:31:08.616" v="1945" actId="20577"/>
          <ac:spMkLst>
            <pc:docMk/>
            <pc:sldMk cId="2428232839" sldId="338"/>
            <ac:spMk id="7" creationId="{F4D959EB-D745-66D9-FC50-E589943876B6}"/>
          </ac:spMkLst>
        </pc:spChg>
        <pc:picChg chg="add mod">
          <ac:chgData name="Benjamin Rudski" userId="7f27de5a-3504-4373-b72f-f1b4087044b9" providerId="ADAL" clId="{6927652A-BAD7-B849-8B54-00528E6CC0BE}" dt="2022-09-25T21:30:48.500" v="1909" actId="1076"/>
          <ac:picMkLst>
            <pc:docMk/>
            <pc:sldMk cId="2428232839" sldId="338"/>
            <ac:picMk id="9" creationId="{B19892D8-74E3-0F04-76C0-1FDE33D5BC2E}"/>
          </ac:picMkLst>
        </pc:picChg>
      </pc:sldChg>
      <pc:sldChg chg="addSp delSp modSp new mod modClrScheme chgLayout">
        <pc:chgData name="Benjamin Rudski" userId="7f27de5a-3504-4373-b72f-f1b4087044b9" providerId="ADAL" clId="{6927652A-BAD7-B849-8B54-00528E6CC0BE}" dt="2022-09-25T21:39:11.690" v="2451" actId="20577"/>
        <pc:sldMkLst>
          <pc:docMk/>
          <pc:sldMk cId="250540598" sldId="339"/>
        </pc:sldMkLst>
        <pc:spChg chg="mod ord">
          <ac:chgData name="Benjamin Rudski" userId="7f27de5a-3504-4373-b72f-f1b4087044b9" providerId="ADAL" clId="{6927652A-BAD7-B849-8B54-00528E6CC0BE}" dt="2022-09-25T21:37:04.174" v="2069" actId="700"/>
          <ac:spMkLst>
            <pc:docMk/>
            <pc:sldMk cId="250540598" sldId="339"/>
            <ac:spMk id="2" creationId="{1499AA90-8984-6234-AB9C-FB33C7B1F546}"/>
          </ac:spMkLst>
        </pc:spChg>
        <pc:spChg chg="del mod ord">
          <ac:chgData name="Benjamin Rudski" userId="7f27de5a-3504-4373-b72f-f1b4087044b9" providerId="ADAL" clId="{6927652A-BAD7-B849-8B54-00528E6CC0BE}" dt="2022-09-25T21:37:04.174" v="2069" actId="700"/>
          <ac:spMkLst>
            <pc:docMk/>
            <pc:sldMk cId="250540598" sldId="339"/>
            <ac:spMk id="3" creationId="{47154E81-D00C-9106-2E4A-BF4F4B5CC76F}"/>
          </ac:spMkLst>
        </pc:spChg>
        <pc:spChg chg="del">
          <ac:chgData name="Benjamin Rudski" userId="7f27de5a-3504-4373-b72f-f1b4087044b9" providerId="ADAL" clId="{6927652A-BAD7-B849-8B54-00528E6CC0BE}" dt="2022-09-25T21:37:04.174" v="2069" actId="700"/>
          <ac:spMkLst>
            <pc:docMk/>
            <pc:sldMk cId="250540598" sldId="339"/>
            <ac:spMk id="4" creationId="{B9E3C3ED-A675-AEB4-6FB2-B4B6EBE390BE}"/>
          </ac:spMkLst>
        </pc:spChg>
        <pc:spChg chg="mod ord">
          <ac:chgData name="Benjamin Rudski" userId="7f27de5a-3504-4373-b72f-f1b4087044b9" providerId="ADAL" clId="{6927652A-BAD7-B849-8B54-00528E6CC0BE}" dt="2022-09-25T21:37:04.174" v="2069" actId="700"/>
          <ac:spMkLst>
            <pc:docMk/>
            <pc:sldMk cId="250540598" sldId="339"/>
            <ac:spMk id="5" creationId="{1B5456C6-C041-6EDC-521D-332FAEC95155}"/>
          </ac:spMkLst>
        </pc:spChg>
        <pc:spChg chg="mod ord">
          <ac:chgData name="Benjamin Rudski" userId="7f27de5a-3504-4373-b72f-f1b4087044b9" providerId="ADAL" clId="{6927652A-BAD7-B849-8B54-00528E6CC0BE}" dt="2022-09-25T21:37:04.174" v="2069" actId="700"/>
          <ac:spMkLst>
            <pc:docMk/>
            <pc:sldMk cId="250540598" sldId="339"/>
            <ac:spMk id="6" creationId="{9C40543B-A6EC-90D5-B831-B27007007490}"/>
          </ac:spMkLst>
        </pc:spChg>
        <pc:spChg chg="add mod ord">
          <ac:chgData name="Benjamin Rudski" userId="7f27de5a-3504-4373-b72f-f1b4087044b9" providerId="ADAL" clId="{6927652A-BAD7-B849-8B54-00528E6CC0BE}" dt="2022-09-25T21:39:11.690" v="2451" actId="20577"/>
          <ac:spMkLst>
            <pc:docMk/>
            <pc:sldMk cId="250540598" sldId="339"/>
            <ac:spMk id="7" creationId="{F06E8826-07BC-F217-7D9D-1AA03FCDA5BE}"/>
          </ac:spMkLst>
        </pc:spChg>
      </pc:sldChg>
      <pc:sldChg chg="addSp delSp modSp new mod modClrScheme chgLayout">
        <pc:chgData name="Benjamin Rudski" userId="7f27de5a-3504-4373-b72f-f1b4087044b9" providerId="ADAL" clId="{6927652A-BAD7-B849-8B54-00528E6CC0BE}" dt="2022-09-29T04:07:32.059" v="3203" actId="20577"/>
        <pc:sldMkLst>
          <pc:docMk/>
          <pc:sldMk cId="3427767097" sldId="340"/>
        </pc:sldMkLst>
        <pc:spChg chg="del mod ord">
          <ac:chgData name="Benjamin Rudski" userId="7f27de5a-3504-4373-b72f-f1b4087044b9" providerId="ADAL" clId="{6927652A-BAD7-B849-8B54-00528E6CC0BE}" dt="2022-09-28T01:47:34.803" v="2528" actId="700"/>
          <ac:spMkLst>
            <pc:docMk/>
            <pc:sldMk cId="3427767097" sldId="340"/>
            <ac:spMk id="2" creationId="{A3CCE83F-F596-C795-F710-A06DF719E151}"/>
          </ac:spMkLst>
        </pc:spChg>
        <pc:spChg chg="mod ord">
          <ac:chgData name="Benjamin Rudski" userId="7f27de5a-3504-4373-b72f-f1b4087044b9" providerId="ADAL" clId="{6927652A-BAD7-B849-8B54-00528E6CC0BE}" dt="2022-09-28T01:47:34.803" v="2528" actId="700"/>
          <ac:spMkLst>
            <pc:docMk/>
            <pc:sldMk cId="3427767097" sldId="340"/>
            <ac:spMk id="3" creationId="{7E963C81-FD29-66D4-04B7-92CB0154651E}"/>
          </ac:spMkLst>
        </pc:spChg>
        <pc:spChg chg="mod ord">
          <ac:chgData name="Benjamin Rudski" userId="7f27de5a-3504-4373-b72f-f1b4087044b9" providerId="ADAL" clId="{6927652A-BAD7-B849-8B54-00528E6CC0BE}" dt="2022-09-28T01:47:34.803" v="2528" actId="700"/>
          <ac:spMkLst>
            <pc:docMk/>
            <pc:sldMk cId="3427767097" sldId="340"/>
            <ac:spMk id="4" creationId="{DEBFF141-6FDD-CD6B-BEC3-E06159C8EC0D}"/>
          </ac:spMkLst>
        </pc:spChg>
        <pc:spChg chg="add mod ord">
          <ac:chgData name="Benjamin Rudski" userId="7f27de5a-3504-4373-b72f-f1b4087044b9" providerId="ADAL" clId="{6927652A-BAD7-B849-8B54-00528E6CC0BE}" dt="2022-09-28T01:47:50.363" v="2546" actId="20577"/>
          <ac:spMkLst>
            <pc:docMk/>
            <pc:sldMk cId="3427767097" sldId="340"/>
            <ac:spMk id="5" creationId="{9669FE57-67C3-163A-FA8B-E58ABAE83AD5}"/>
          </ac:spMkLst>
        </pc:spChg>
        <pc:spChg chg="add mod ord">
          <ac:chgData name="Benjamin Rudski" userId="7f27de5a-3504-4373-b72f-f1b4087044b9" providerId="ADAL" clId="{6927652A-BAD7-B849-8B54-00528E6CC0BE}" dt="2022-09-29T04:07:32.059" v="3203" actId="20577"/>
          <ac:spMkLst>
            <pc:docMk/>
            <pc:sldMk cId="3427767097" sldId="340"/>
            <ac:spMk id="6" creationId="{DE7F1D66-B561-5418-8DB0-1AB9CF7B497E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3F9324-1ED7-E84B-A5EE-12691F73ADAD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C1AFE136-0EB2-AC43-B32A-154C21E59212}">
      <dgm:prSet phldrT="[Text]"/>
      <dgm:spPr/>
      <dgm:t>
        <a:bodyPr/>
        <a:lstStyle/>
        <a:p>
          <a:pPr rtl="0"/>
          <a:r>
            <a:rPr lang="en-US" dirty="0"/>
            <a:t>DNA</a:t>
          </a:r>
        </a:p>
      </dgm:t>
    </dgm:pt>
    <dgm:pt modelId="{4994CE77-CC14-6E46-A402-007E9F8313F9}" type="parTrans" cxnId="{F94CB884-3CC7-2B4E-8CBF-21C4DCD3749D}">
      <dgm:prSet/>
      <dgm:spPr/>
      <dgm:t>
        <a:bodyPr/>
        <a:lstStyle/>
        <a:p>
          <a:endParaRPr lang="en-US"/>
        </a:p>
      </dgm:t>
    </dgm:pt>
    <dgm:pt modelId="{55121B59-4B8B-084A-A77B-F62A45BE9301}" type="sibTrans" cxnId="{F94CB884-3CC7-2B4E-8CBF-21C4DCD3749D}">
      <dgm:prSet/>
      <dgm:spPr/>
      <dgm:t>
        <a:bodyPr/>
        <a:lstStyle/>
        <a:p>
          <a:pPr rtl="0"/>
          <a:endParaRPr lang="en-US"/>
        </a:p>
      </dgm:t>
    </dgm:pt>
    <dgm:pt modelId="{13415001-948D-294D-9E77-046DCC677E95}">
      <dgm:prSet phldrT="[Text]"/>
      <dgm:spPr/>
      <dgm:t>
        <a:bodyPr/>
        <a:lstStyle/>
        <a:p>
          <a:pPr rtl="0"/>
          <a:r>
            <a:rPr lang="en-US" dirty="0"/>
            <a:t>mRNA</a:t>
          </a:r>
        </a:p>
      </dgm:t>
    </dgm:pt>
    <dgm:pt modelId="{93B757F2-5A86-EE40-A141-F819084A2D81}" type="parTrans" cxnId="{5D81F25B-741B-A043-AAED-7A3685D29E7A}">
      <dgm:prSet/>
      <dgm:spPr/>
      <dgm:t>
        <a:bodyPr/>
        <a:lstStyle/>
        <a:p>
          <a:endParaRPr lang="en-US"/>
        </a:p>
      </dgm:t>
    </dgm:pt>
    <dgm:pt modelId="{176FC561-7AD6-194A-9668-C033FFDE6704}" type="sibTrans" cxnId="{5D81F25B-741B-A043-AAED-7A3685D29E7A}">
      <dgm:prSet/>
      <dgm:spPr/>
      <dgm:t>
        <a:bodyPr/>
        <a:lstStyle/>
        <a:p>
          <a:endParaRPr lang="en-US"/>
        </a:p>
      </dgm:t>
    </dgm:pt>
    <dgm:pt modelId="{8A0A702B-E6C2-2847-A529-C99476EE5430}">
      <dgm:prSet phldrT="[Text]"/>
      <dgm:spPr/>
      <dgm:t>
        <a:bodyPr/>
        <a:lstStyle/>
        <a:p>
          <a:pPr rtl="0"/>
          <a:r>
            <a:rPr lang="en-US" dirty="0"/>
            <a:t>Protein</a:t>
          </a:r>
        </a:p>
      </dgm:t>
    </dgm:pt>
    <dgm:pt modelId="{42CB7A66-D709-9C4D-888A-C9A0AAD895F1}" type="parTrans" cxnId="{524ABB05-3249-FB4D-92F9-283C7A679777}">
      <dgm:prSet/>
      <dgm:spPr/>
      <dgm:t>
        <a:bodyPr/>
        <a:lstStyle/>
        <a:p>
          <a:endParaRPr lang="en-US"/>
        </a:p>
      </dgm:t>
    </dgm:pt>
    <dgm:pt modelId="{4BAA3805-D640-9A49-9FF3-E7A2C6FEBA0F}" type="sibTrans" cxnId="{524ABB05-3249-FB4D-92F9-283C7A679777}">
      <dgm:prSet/>
      <dgm:spPr/>
      <dgm:t>
        <a:bodyPr/>
        <a:lstStyle/>
        <a:p>
          <a:endParaRPr lang="en-US"/>
        </a:p>
      </dgm:t>
    </dgm:pt>
    <dgm:pt modelId="{4E8FA6B9-AD0D-BA45-B94E-186A012A15AD}" type="pres">
      <dgm:prSet presAssocID="{2B3F9324-1ED7-E84B-A5EE-12691F73ADAD}" presName="Name0" presStyleCnt="0">
        <dgm:presLayoutVars>
          <dgm:dir/>
          <dgm:resizeHandles val="exact"/>
        </dgm:presLayoutVars>
      </dgm:prSet>
      <dgm:spPr/>
    </dgm:pt>
    <dgm:pt modelId="{825B7F61-31D8-5E4A-8044-7E7573478E0E}" type="pres">
      <dgm:prSet presAssocID="{C1AFE136-0EB2-AC43-B32A-154C21E59212}" presName="node" presStyleLbl="node1" presStyleIdx="0" presStyleCnt="3">
        <dgm:presLayoutVars>
          <dgm:bulletEnabled val="1"/>
        </dgm:presLayoutVars>
      </dgm:prSet>
      <dgm:spPr/>
    </dgm:pt>
    <dgm:pt modelId="{72AD8761-AE62-B445-87CA-018CEB7D759A}" type="pres">
      <dgm:prSet presAssocID="{55121B59-4B8B-084A-A77B-F62A45BE9301}" presName="sibTrans" presStyleLbl="sibTrans2D1" presStyleIdx="0" presStyleCnt="2"/>
      <dgm:spPr/>
    </dgm:pt>
    <dgm:pt modelId="{256814E2-9A33-5749-8894-0E96D5F3C7DF}" type="pres">
      <dgm:prSet presAssocID="{55121B59-4B8B-084A-A77B-F62A45BE9301}" presName="connectorText" presStyleLbl="sibTrans2D1" presStyleIdx="0" presStyleCnt="2"/>
      <dgm:spPr/>
    </dgm:pt>
    <dgm:pt modelId="{0108C270-A821-FF4E-AB39-FA46ADC7D855}" type="pres">
      <dgm:prSet presAssocID="{13415001-948D-294D-9E77-046DCC677E95}" presName="node" presStyleLbl="node1" presStyleIdx="1" presStyleCnt="3">
        <dgm:presLayoutVars>
          <dgm:bulletEnabled val="1"/>
        </dgm:presLayoutVars>
      </dgm:prSet>
      <dgm:spPr/>
    </dgm:pt>
    <dgm:pt modelId="{C9C02B99-85EF-7A41-8772-C24A42938477}" type="pres">
      <dgm:prSet presAssocID="{176FC561-7AD6-194A-9668-C033FFDE6704}" presName="sibTrans" presStyleLbl="sibTrans2D1" presStyleIdx="1" presStyleCnt="2"/>
      <dgm:spPr/>
    </dgm:pt>
    <dgm:pt modelId="{98ED8CCC-D068-D84E-AB3F-38C0E33B4068}" type="pres">
      <dgm:prSet presAssocID="{176FC561-7AD6-194A-9668-C033FFDE6704}" presName="connectorText" presStyleLbl="sibTrans2D1" presStyleIdx="1" presStyleCnt="2"/>
      <dgm:spPr/>
    </dgm:pt>
    <dgm:pt modelId="{B3AB4F9B-4D53-7742-BD3E-EEB8AFCD8805}" type="pres">
      <dgm:prSet presAssocID="{8A0A702B-E6C2-2847-A529-C99476EE5430}" presName="node" presStyleLbl="node1" presStyleIdx="2" presStyleCnt="3">
        <dgm:presLayoutVars>
          <dgm:bulletEnabled val="1"/>
        </dgm:presLayoutVars>
      </dgm:prSet>
      <dgm:spPr/>
    </dgm:pt>
  </dgm:ptLst>
  <dgm:cxnLst>
    <dgm:cxn modelId="{7F34BD02-1B96-FC45-8CAF-D05562F8E58D}" type="presOf" srcId="{55121B59-4B8B-084A-A77B-F62A45BE9301}" destId="{72AD8761-AE62-B445-87CA-018CEB7D759A}" srcOrd="0" destOrd="0" presId="urn:microsoft.com/office/officeart/2005/8/layout/process1"/>
    <dgm:cxn modelId="{524ABB05-3249-FB4D-92F9-283C7A679777}" srcId="{2B3F9324-1ED7-E84B-A5EE-12691F73ADAD}" destId="{8A0A702B-E6C2-2847-A529-C99476EE5430}" srcOrd="2" destOrd="0" parTransId="{42CB7A66-D709-9C4D-888A-C9A0AAD895F1}" sibTransId="{4BAA3805-D640-9A49-9FF3-E7A2C6FEBA0F}"/>
    <dgm:cxn modelId="{4E2BD032-AADB-F74B-9488-322FA4AC8805}" type="presOf" srcId="{8A0A702B-E6C2-2847-A529-C99476EE5430}" destId="{B3AB4F9B-4D53-7742-BD3E-EEB8AFCD8805}" srcOrd="0" destOrd="0" presId="urn:microsoft.com/office/officeart/2005/8/layout/process1"/>
    <dgm:cxn modelId="{6146403A-7F22-3742-83A6-ACF051FE7CCB}" type="presOf" srcId="{2B3F9324-1ED7-E84B-A5EE-12691F73ADAD}" destId="{4E8FA6B9-AD0D-BA45-B94E-186A012A15AD}" srcOrd="0" destOrd="0" presId="urn:microsoft.com/office/officeart/2005/8/layout/process1"/>
    <dgm:cxn modelId="{6068FD4E-6F4E-D046-9A24-BCE4308AAECB}" type="presOf" srcId="{55121B59-4B8B-084A-A77B-F62A45BE9301}" destId="{256814E2-9A33-5749-8894-0E96D5F3C7DF}" srcOrd="1" destOrd="0" presId="urn:microsoft.com/office/officeart/2005/8/layout/process1"/>
    <dgm:cxn modelId="{9DD49959-9C20-1540-9068-4B34F25545B4}" type="presOf" srcId="{176FC561-7AD6-194A-9668-C033FFDE6704}" destId="{98ED8CCC-D068-D84E-AB3F-38C0E33B4068}" srcOrd="1" destOrd="0" presId="urn:microsoft.com/office/officeart/2005/8/layout/process1"/>
    <dgm:cxn modelId="{D7EB0A5B-5A58-F746-B3BD-9E7C21C4EDA2}" type="presOf" srcId="{13415001-948D-294D-9E77-046DCC677E95}" destId="{0108C270-A821-FF4E-AB39-FA46ADC7D855}" srcOrd="0" destOrd="0" presId="urn:microsoft.com/office/officeart/2005/8/layout/process1"/>
    <dgm:cxn modelId="{5D81F25B-741B-A043-AAED-7A3685D29E7A}" srcId="{2B3F9324-1ED7-E84B-A5EE-12691F73ADAD}" destId="{13415001-948D-294D-9E77-046DCC677E95}" srcOrd="1" destOrd="0" parTransId="{93B757F2-5A86-EE40-A141-F819084A2D81}" sibTransId="{176FC561-7AD6-194A-9668-C033FFDE6704}"/>
    <dgm:cxn modelId="{2B4B1868-C9B3-1F4F-A616-13E70A9F6E6A}" type="presOf" srcId="{C1AFE136-0EB2-AC43-B32A-154C21E59212}" destId="{825B7F61-31D8-5E4A-8044-7E7573478E0E}" srcOrd="0" destOrd="0" presId="urn:microsoft.com/office/officeart/2005/8/layout/process1"/>
    <dgm:cxn modelId="{F94CB884-3CC7-2B4E-8CBF-21C4DCD3749D}" srcId="{2B3F9324-1ED7-E84B-A5EE-12691F73ADAD}" destId="{C1AFE136-0EB2-AC43-B32A-154C21E59212}" srcOrd="0" destOrd="0" parTransId="{4994CE77-CC14-6E46-A402-007E9F8313F9}" sibTransId="{55121B59-4B8B-084A-A77B-F62A45BE9301}"/>
    <dgm:cxn modelId="{66FF389F-5339-2B42-9CBE-D3E74731A6C1}" type="presOf" srcId="{176FC561-7AD6-194A-9668-C033FFDE6704}" destId="{C9C02B99-85EF-7A41-8772-C24A42938477}" srcOrd="0" destOrd="0" presId="urn:microsoft.com/office/officeart/2005/8/layout/process1"/>
    <dgm:cxn modelId="{45443570-3030-814A-AB8D-01EB10E16A87}" type="presParOf" srcId="{4E8FA6B9-AD0D-BA45-B94E-186A012A15AD}" destId="{825B7F61-31D8-5E4A-8044-7E7573478E0E}" srcOrd="0" destOrd="0" presId="urn:microsoft.com/office/officeart/2005/8/layout/process1"/>
    <dgm:cxn modelId="{50A97AE3-8318-AD42-9A96-8E7C3EA86F98}" type="presParOf" srcId="{4E8FA6B9-AD0D-BA45-B94E-186A012A15AD}" destId="{72AD8761-AE62-B445-87CA-018CEB7D759A}" srcOrd="1" destOrd="0" presId="urn:microsoft.com/office/officeart/2005/8/layout/process1"/>
    <dgm:cxn modelId="{546F8982-9591-ED42-813D-F8F3FA41D985}" type="presParOf" srcId="{72AD8761-AE62-B445-87CA-018CEB7D759A}" destId="{256814E2-9A33-5749-8894-0E96D5F3C7DF}" srcOrd="0" destOrd="0" presId="urn:microsoft.com/office/officeart/2005/8/layout/process1"/>
    <dgm:cxn modelId="{11AD8275-FA6F-454C-A352-6DC74E90A4DD}" type="presParOf" srcId="{4E8FA6B9-AD0D-BA45-B94E-186A012A15AD}" destId="{0108C270-A821-FF4E-AB39-FA46ADC7D855}" srcOrd="2" destOrd="0" presId="urn:microsoft.com/office/officeart/2005/8/layout/process1"/>
    <dgm:cxn modelId="{931D2D2D-96B9-FA45-978D-7C74A593FEB2}" type="presParOf" srcId="{4E8FA6B9-AD0D-BA45-B94E-186A012A15AD}" destId="{C9C02B99-85EF-7A41-8772-C24A42938477}" srcOrd="3" destOrd="0" presId="urn:microsoft.com/office/officeart/2005/8/layout/process1"/>
    <dgm:cxn modelId="{B68A96F3-A9EE-6444-8C26-27FD3C2D83B7}" type="presParOf" srcId="{C9C02B99-85EF-7A41-8772-C24A42938477}" destId="{98ED8CCC-D068-D84E-AB3F-38C0E33B4068}" srcOrd="0" destOrd="0" presId="urn:microsoft.com/office/officeart/2005/8/layout/process1"/>
    <dgm:cxn modelId="{31823867-8949-B545-8D14-3E876E6BFEEE}" type="presParOf" srcId="{4E8FA6B9-AD0D-BA45-B94E-186A012A15AD}" destId="{B3AB4F9B-4D53-7742-BD3E-EEB8AFCD880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3F9324-1ED7-E84B-A5EE-12691F73ADAD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C1AFE136-0EB2-AC43-B32A-154C21E59212}">
      <dgm:prSet phldrT="[Text]"/>
      <dgm:spPr/>
      <dgm:t>
        <a:bodyPr/>
        <a:lstStyle/>
        <a:p>
          <a:pPr rtl="0"/>
          <a:r>
            <a:rPr lang="en-US" dirty="0"/>
            <a:t>Program (text file)</a:t>
          </a:r>
        </a:p>
      </dgm:t>
    </dgm:pt>
    <dgm:pt modelId="{4994CE77-CC14-6E46-A402-007E9F8313F9}" type="parTrans" cxnId="{F94CB884-3CC7-2B4E-8CBF-21C4DCD3749D}">
      <dgm:prSet/>
      <dgm:spPr/>
      <dgm:t>
        <a:bodyPr/>
        <a:lstStyle/>
        <a:p>
          <a:endParaRPr lang="en-US"/>
        </a:p>
      </dgm:t>
    </dgm:pt>
    <dgm:pt modelId="{55121B59-4B8B-084A-A77B-F62A45BE9301}" type="sibTrans" cxnId="{F94CB884-3CC7-2B4E-8CBF-21C4DCD3749D}">
      <dgm:prSet/>
      <dgm:spPr/>
      <dgm:t>
        <a:bodyPr/>
        <a:lstStyle/>
        <a:p>
          <a:pPr rtl="0"/>
          <a:endParaRPr lang="en-US"/>
        </a:p>
      </dgm:t>
    </dgm:pt>
    <dgm:pt modelId="{8A0A702B-E6C2-2847-A529-C99476EE5430}">
      <dgm:prSet phldrT="[Text]"/>
      <dgm:spPr/>
      <dgm:t>
        <a:bodyPr/>
        <a:lstStyle/>
        <a:p>
          <a:pPr rtl="0"/>
          <a:r>
            <a:rPr lang="en-US" dirty="0"/>
            <a:t>Executable (binary instructions)</a:t>
          </a:r>
        </a:p>
      </dgm:t>
    </dgm:pt>
    <dgm:pt modelId="{42CB7A66-D709-9C4D-888A-C9A0AAD895F1}" type="parTrans" cxnId="{524ABB05-3249-FB4D-92F9-283C7A679777}">
      <dgm:prSet/>
      <dgm:spPr/>
      <dgm:t>
        <a:bodyPr/>
        <a:lstStyle/>
        <a:p>
          <a:endParaRPr lang="en-US"/>
        </a:p>
      </dgm:t>
    </dgm:pt>
    <dgm:pt modelId="{4BAA3805-D640-9A49-9FF3-E7A2C6FEBA0F}" type="sibTrans" cxnId="{524ABB05-3249-FB4D-92F9-283C7A679777}">
      <dgm:prSet/>
      <dgm:spPr/>
      <dgm:t>
        <a:bodyPr/>
        <a:lstStyle/>
        <a:p>
          <a:endParaRPr lang="en-US"/>
        </a:p>
      </dgm:t>
    </dgm:pt>
    <dgm:pt modelId="{4E8FA6B9-AD0D-BA45-B94E-186A012A15AD}" type="pres">
      <dgm:prSet presAssocID="{2B3F9324-1ED7-E84B-A5EE-12691F73ADAD}" presName="Name0" presStyleCnt="0">
        <dgm:presLayoutVars>
          <dgm:dir/>
          <dgm:resizeHandles val="exact"/>
        </dgm:presLayoutVars>
      </dgm:prSet>
      <dgm:spPr/>
    </dgm:pt>
    <dgm:pt modelId="{825B7F61-31D8-5E4A-8044-7E7573478E0E}" type="pres">
      <dgm:prSet presAssocID="{C1AFE136-0EB2-AC43-B32A-154C21E59212}" presName="node" presStyleLbl="node1" presStyleIdx="0" presStyleCnt="2">
        <dgm:presLayoutVars>
          <dgm:bulletEnabled val="1"/>
        </dgm:presLayoutVars>
      </dgm:prSet>
      <dgm:spPr/>
    </dgm:pt>
    <dgm:pt modelId="{72AD8761-AE62-B445-87CA-018CEB7D759A}" type="pres">
      <dgm:prSet presAssocID="{55121B59-4B8B-084A-A77B-F62A45BE9301}" presName="sibTrans" presStyleLbl="sibTrans2D1" presStyleIdx="0" presStyleCnt="1"/>
      <dgm:spPr/>
    </dgm:pt>
    <dgm:pt modelId="{256814E2-9A33-5749-8894-0E96D5F3C7DF}" type="pres">
      <dgm:prSet presAssocID="{55121B59-4B8B-084A-A77B-F62A45BE9301}" presName="connectorText" presStyleLbl="sibTrans2D1" presStyleIdx="0" presStyleCnt="1"/>
      <dgm:spPr/>
    </dgm:pt>
    <dgm:pt modelId="{B3AB4F9B-4D53-7742-BD3E-EEB8AFCD8805}" type="pres">
      <dgm:prSet presAssocID="{8A0A702B-E6C2-2847-A529-C99476EE5430}" presName="node" presStyleLbl="node1" presStyleIdx="1" presStyleCnt="2">
        <dgm:presLayoutVars>
          <dgm:bulletEnabled val="1"/>
        </dgm:presLayoutVars>
      </dgm:prSet>
      <dgm:spPr/>
    </dgm:pt>
  </dgm:ptLst>
  <dgm:cxnLst>
    <dgm:cxn modelId="{7F34BD02-1B96-FC45-8CAF-D05562F8E58D}" type="presOf" srcId="{55121B59-4B8B-084A-A77B-F62A45BE9301}" destId="{72AD8761-AE62-B445-87CA-018CEB7D759A}" srcOrd="0" destOrd="0" presId="urn:microsoft.com/office/officeart/2005/8/layout/process1"/>
    <dgm:cxn modelId="{524ABB05-3249-FB4D-92F9-283C7A679777}" srcId="{2B3F9324-1ED7-E84B-A5EE-12691F73ADAD}" destId="{8A0A702B-E6C2-2847-A529-C99476EE5430}" srcOrd="1" destOrd="0" parTransId="{42CB7A66-D709-9C4D-888A-C9A0AAD895F1}" sibTransId="{4BAA3805-D640-9A49-9FF3-E7A2C6FEBA0F}"/>
    <dgm:cxn modelId="{4E2BD032-AADB-F74B-9488-322FA4AC8805}" type="presOf" srcId="{8A0A702B-E6C2-2847-A529-C99476EE5430}" destId="{B3AB4F9B-4D53-7742-BD3E-EEB8AFCD8805}" srcOrd="0" destOrd="0" presId="urn:microsoft.com/office/officeart/2005/8/layout/process1"/>
    <dgm:cxn modelId="{6146403A-7F22-3742-83A6-ACF051FE7CCB}" type="presOf" srcId="{2B3F9324-1ED7-E84B-A5EE-12691F73ADAD}" destId="{4E8FA6B9-AD0D-BA45-B94E-186A012A15AD}" srcOrd="0" destOrd="0" presId="urn:microsoft.com/office/officeart/2005/8/layout/process1"/>
    <dgm:cxn modelId="{6068FD4E-6F4E-D046-9A24-BCE4308AAECB}" type="presOf" srcId="{55121B59-4B8B-084A-A77B-F62A45BE9301}" destId="{256814E2-9A33-5749-8894-0E96D5F3C7DF}" srcOrd="1" destOrd="0" presId="urn:microsoft.com/office/officeart/2005/8/layout/process1"/>
    <dgm:cxn modelId="{2B4B1868-C9B3-1F4F-A616-13E70A9F6E6A}" type="presOf" srcId="{C1AFE136-0EB2-AC43-B32A-154C21E59212}" destId="{825B7F61-31D8-5E4A-8044-7E7573478E0E}" srcOrd="0" destOrd="0" presId="urn:microsoft.com/office/officeart/2005/8/layout/process1"/>
    <dgm:cxn modelId="{F94CB884-3CC7-2B4E-8CBF-21C4DCD3749D}" srcId="{2B3F9324-1ED7-E84B-A5EE-12691F73ADAD}" destId="{C1AFE136-0EB2-AC43-B32A-154C21E59212}" srcOrd="0" destOrd="0" parTransId="{4994CE77-CC14-6E46-A402-007E9F8313F9}" sibTransId="{55121B59-4B8B-084A-A77B-F62A45BE9301}"/>
    <dgm:cxn modelId="{45443570-3030-814A-AB8D-01EB10E16A87}" type="presParOf" srcId="{4E8FA6B9-AD0D-BA45-B94E-186A012A15AD}" destId="{825B7F61-31D8-5E4A-8044-7E7573478E0E}" srcOrd="0" destOrd="0" presId="urn:microsoft.com/office/officeart/2005/8/layout/process1"/>
    <dgm:cxn modelId="{50A97AE3-8318-AD42-9A96-8E7C3EA86F98}" type="presParOf" srcId="{4E8FA6B9-AD0D-BA45-B94E-186A012A15AD}" destId="{72AD8761-AE62-B445-87CA-018CEB7D759A}" srcOrd="1" destOrd="0" presId="urn:microsoft.com/office/officeart/2005/8/layout/process1"/>
    <dgm:cxn modelId="{546F8982-9591-ED42-813D-F8F3FA41D985}" type="presParOf" srcId="{72AD8761-AE62-B445-87CA-018CEB7D759A}" destId="{256814E2-9A33-5749-8894-0E96D5F3C7DF}" srcOrd="0" destOrd="0" presId="urn:microsoft.com/office/officeart/2005/8/layout/process1"/>
    <dgm:cxn modelId="{31823867-8949-B545-8D14-3E876E6BFEEE}" type="presParOf" srcId="{4E8FA6B9-AD0D-BA45-B94E-186A012A15AD}" destId="{B3AB4F9B-4D53-7742-BD3E-EEB8AFCD8805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5B7F61-31D8-5E4A-8044-7E7573478E0E}">
      <dsp:nvSpPr>
        <dsp:cNvPr id="0" name=""/>
        <dsp:cNvSpPr/>
      </dsp:nvSpPr>
      <dsp:spPr>
        <a:xfrm>
          <a:off x="6931" y="123850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DNA</a:t>
          </a:r>
        </a:p>
      </dsp:txBody>
      <dsp:txXfrm>
        <a:off x="43340" y="160259"/>
        <a:ext cx="1998981" cy="1170261"/>
      </dsp:txXfrm>
    </dsp:sp>
    <dsp:sp modelId="{72AD8761-AE62-B445-87CA-018CEB7D759A}">
      <dsp:nvSpPr>
        <dsp:cNvPr id="0" name=""/>
        <dsp:cNvSpPr/>
      </dsp:nvSpPr>
      <dsp:spPr>
        <a:xfrm>
          <a:off x="2285910" y="488487"/>
          <a:ext cx="439221" cy="513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285910" y="591248"/>
        <a:ext cx="307455" cy="308284"/>
      </dsp:txXfrm>
    </dsp:sp>
    <dsp:sp modelId="{0108C270-A821-FF4E-AB39-FA46ADC7D855}">
      <dsp:nvSpPr>
        <dsp:cNvPr id="0" name=""/>
        <dsp:cNvSpPr/>
      </dsp:nvSpPr>
      <dsp:spPr>
        <a:xfrm>
          <a:off x="2907450" y="123850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mRNA</a:t>
          </a:r>
        </a:p>
      </dsp:txBody>
      <dsp:txXfrm>
        <a:off x="2943859" y="160259"/>
        <a:ext cx="1998981" cy="1170261"/>
      </dsp:txXfrm>
    </dsp:sp>
    <dsp:sp modelId="{C9C02B99-85EF-7A41-8772-C24A42938477}">
      <dsp:nvSpPr>
        <dsp:cNvPr id="0" name=""/>
        <dsp:cNvSpPr/>
      </dsp:nvSpPr>
      <dsp:spPr>
        <a:xfrm>
          <a:off x="5186429" y="488487"/>
          <a:ext cx="439221" cy="513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186429" y="591248"/>
        <a:ext cx="307455" cy="308284"/>
      </dsp:txXfrm>
    </dsp:sp>
    <dsp:sp modelId="{B3AB4F9B-4D53-7742-BD3E-EEB8AFCD8805}">
      <dsp:nvSpPr>
        <dsp:cNvPr id="0" name=""/>
        <dsp:cNvSpPr/>
      </dsp:nvSpPr>
      <dsp:spPr>
        <a:xfrm>
          <a:off x="5807969" y="123850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Protein</a:t>
          </a:r>
        </a:p>
      </dsp:txBody>
      <dsp:txXfrm>
        <a:off x="5844378" y="160259"/>
        <a:ext cx="1998981" cy="11702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5B7F61-31D8-5E4A-8044-7E7573478E0E}">
      <dsp:nvSpPr>
        <dsp:cNvPr id="0" name=""/>
        <dsp:cNvSpPr/>
      </dsp:nvSpPr>
      <dsp:spPr>
        <a:xfrm>
          <a:off x="1540" y="0"/>
          <a:ext cx="3284841" cy="1490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Program (text file)</a:t>
          </a:r>
        </a:p>
      </dsp:txBody>
      <dsp:txXfrm>
        <a:off x="45203" y="43663"/>
        <a:ext cx="3197515" cy="1403455"/>
      </dsp:txXfrm>
    </dsp:sp>
    <dsp:sp modelId="{72AD8761-AE62-B445-87CA-018CEB7D759A}">
      <dsp:nvSpPr>
        <dsp:cNvPr id="0" name=""/>
        <dsp:cNvSpPr/>
      </dsp:nvSpPr>
      <dsp:spPr>
        <a:xfrm>
          <a:off x="3614865" y="338070"/>
          <a:ext cx="696386" cy="8146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3614865" y="500998"/>
        <a:ext cx="487470" cy="488784"/>
      </dsp:txXfrm>
    </dsp:sp>
    <dsp:sp modelId="{B3AB4F9B-4D53-7742-BD3E-EEB8AFCD8805}">
      <dsp:nvSpPr>
        <dsp:cNvPr id="0" name=""/>
        <dsp:cNvSpPr/>
      </dsp:nvSpPr>
      <dsp:spPr>
        <a:xfrm>
          <a:off x="4600318" y="0"/>
          <a:ext cx="3284841" cy="1490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Executable (binary instructions)</a:t>
          </a:r>
        </a:p>
      </dsp:txBody>
      <dsp:txXfrm>
        <a:off x="4643981" y="43663"/>
        <a:ext cx="3197515" cy="14034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E5156-1B5D-054E-B5B2-E1B1BA160252}" type="datetimeFigureOut">
              <a:rPr lang="fr-FR" smtClean="0"/>
              <a:t>28/07/2023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BD60B-517C-4242-AE46-E1BD2D0865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01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4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84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82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6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70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647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59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53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The McGill initiative on Computational Medicine was formed in 2017 and aims to deliver inter-disciplinary research programs and empower the use of data in health research and health care delivery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Located at the Genome Center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They have a newsletter were you can subscribe to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more info on the web site</a:t>
            </a:r>
          </a:p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063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4912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5660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38C73947-7933-1149-81E2-2A6481ACE834}"/>
              </a:ext>
            </a:extLst>
          </p:cNvPr>
          <p:cNvSpPr txBox="1">
            <a:spLocks/>
          </p:cNvSpPr>
          <p:nvPr userDrawn="1"/>
        </p:nvSpPr>
        <p:spPr>
          <a:xfrm>
            <a:off x="594015" y="1617135"/>
            <a:ext cx="7804150" cy="4863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CA" sz="2002" b="1" u="sng" dirty="0">
                <a:latin typeface="+mj-lt"/>
              </a:rPr>
              <a:t>Mission</a:t>
            </a:r>
            <a:r>
              <a:rPr lang="en-CA" sz="2002" dirty="0">
                <a:latin typeface="+mj-lt"/>
              </a:rPr>
              <a:t> : aims to deliver inter-disciplinary research programs and empower the use of data in health research and health care delivery</a:t>
            </a: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r>
              <a:rPr lang="en-CA" sz="1800" dirty="0">
                <a:latin typeface="+mj-lt"/>
              </a:rPr>
              <a:t>https://www.mcgill.ca/</a:t>
            </a:r>
            <a:r>
              <a:rPr lang="en-CA" sz="1800" dirty="0" err="1">
                <a:latin typeface="+mj-lt"/>
              </a:rPr>
              <a:t>micm</a:t>
            </a:r>
            <a:endParaRPr lang="en-CA" sz="1800" dirty="0">
              <a:latin typeface="+mj-lt"/>
            </a:endParaRPr>
          </a:p>
          <a:p>
            <a:endParaRPr lang="en-CA" sz="2002" dirty="0">
              <a:latin typeface="+mj-lt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E31CC8AE-4D70-174F-9C92-FBBC12BFB7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66642" y="2463795"/>
            <a:ext cx="4431523" cy="352213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7C69FBE-84F4-AB33-8E38-C22F58F1B3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15F1E5-3AB8-6737-DA32-3D9F373D90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8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86"/>
            <a:ext cx="4197350" cy="1012958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469381-9221-664C-A297-50EE4CAEE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8658743" cy="4924350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CA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988716-672B-455F-6C00-B29CD1014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06E92-55F3-277B-4904-A51AA0B6E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2401445-DB0B-D44D-B605-7A88A3BC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05246D-1011-11A2-E12A-7E5E475FDF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8C2821-6CCD-9EDE-8485-6F4BADF2BA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0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F5335-3498-AECB-6984-C5F1DDA7BE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67E336-FB76-B047-6E1B-7FDE2B1867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2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1"/>
            <a:ext cx="78867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088" indent="0">
              <a:buNone/>
              <a:defRPr sz="2002">
                <a:solidFill>
                  <a:schemeClr val="tx1">
                    <a:tint val="75000"/>
                  </a:schemeClr>
                </a:solidFill>
              </a:defRPr>
            </a:lvl2pPr>
            <a:lvl3pPr marL="91417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25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4pPr>
            <a:lvl5pPr marL="1828343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5pPr>
            <a:lvl6pPr marL="2285430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6pPr>
            <a:lvl7pPr marL="274251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7pPr>
            <a:lvl8pPr marL="319959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8pPr>
            <a:lvl9pPr marL="365668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69453F-82CF-215E-C5A0-688E78FA52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046503-38B6-190E-9388-86D1AAC1CC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2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7"/>
            <a:ext cx="3886200" cy="4351335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7"/>
            <a:ext cx="3886200" cy="4351335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12912-7AAA-9877-3E3C-B4024B4784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7D622-BEA2-7D57-DDFB-BF833A5C8B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0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FC0C1A-999D-6503-A793-09AE62B814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843AB-9996-DF57-826C-3F40696F05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7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2161D2-3183-DAD2-D6BC-CB6D4D2C04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262AE6-502E-83F8-7A9D-21ECB59E14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7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1"/>
            <a:ext cx="4629150" cy="4873628"/>
          </a:xfrm>
        </p:spPr>
        <p:txBody>
          <a:bodyPr anchor="t"/>
          <a:lstStyle>
            <a:lvl1pPr marL="0" indent="0">
              <a:buNone/>
              <a:defRPr sz="3202"/>
            </a:lvl1pPr>
            <a:lvl2pPr marL="457088" indent="0">
              <a:buNone/>
              <a:defRPr sz="2798"/>
            </a:lvl2pPr>
            <a:lvl3pPr marL="914175" indent="0">
              <a:buNone/>
              <a:defRPr sz="2400"/>
            </a:lvl3pPr>
            <a:lvl4pPr marL="1371255" indent="0">
              <a:buNone/>
              <a:defRPr sz="2002"/>
            </a:lvl4pPr>
            <a:lvl5pPr marL="1828343" indent="0">
              <a:buNone/>
              <a:defRPr sz="2002"/>
            </a:lvl5pPr>
            <a:lvl6pPr marL="2285430" indent="0">
              <a:buNone/>
              <a:defRPr sz="2002"/>
            </a:lvl6pPr>
            <a:lvl7pPr marL="2742518" indent="0">
              <a:buNone/>
              <a:defRPr sz="2002"/>
            </a:lvl7pPr>
            <a:lvl8pPr marL="3199598" indent="0">
              <a:buNone/>
              <a:defRPr sz="2002"/>
            </a:lvl8pPr>
            <a:lvl9pPr marL="3656685" indent="0">
              <a:buNone/>
              <a:defRPr sz="2002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90"/>
          </a:xfrm>
        </p:spPr>
        <p:txBody>
          <a:bodyPr/>
          <a:lstStyle>
            <a:lvl1pPr marL="0" indent="0">
              <a:buNone/>
              <a:defRPr sz="1598"/>
            </a:lvl1pPr>
            <a:lvl2pPr marL="457088" indent="0">
              <a:buNone/>
              <a:defRPr sz="1403"/>
            </a:lvl2pPr>
            <a:lvl3pPr marL="914175" indent="0">
              <a:buNone/>
              <a:defRPr sz="1200"/>
            </a:lvl3pPr>
            <a:lvl4pPr marL="1371255" indent="0">
              <a:buNone/>
              <a:defRPr sz="998"/>
            </a:lvl4pPr>
            <a:lvl5pPr marL="1828343" indent="0">
              <a:buNone/>
              <a:defRPr sz="998"/>
            </a:lvl5pPr>
            <a:lvl6pPr marL="2285430" indent="0">
              <a:buNone/>
              <a:defRPr sz="998"/>
            </a:lvl6pPr>
            <a:lvl7pPr marL="2742518" indent="0">
              <a:buNone/>
              <a:defRPr sz="998"/>
            </a:lvl7pPr>
            <a:lvl8pPr marL="3199598" indent="0">
              <a:buNone/>
              <a:defRPr sz="998"/>
            </a:lvl8pPr>
            <a:lvl9pPr marL="3656685" indent="0">
              <a:buNone/>
              <a:defRPr sz="998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0F015-05EC-F25F-AF59-B975F20753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6B17F-A8DE-56CC-2C7D-54C5D6BEBC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3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3"/>
            <a:ext cx="7886700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7"/>
            <a:ext cx="7886700" cy="4351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grpSp>
        <p:nvGrpSpPr>
          <p:cNvPr id="14" name="Group 11">
            <a:extLst>
              <a:ext uri="{FF2B5EF4-FFF2-40B4-BE49-F238E27FC236}">
                <a16:creationId xmlns:a16="http://schemas.microsoft.com/office/drawing/2014/main" id="{8ADF8589-063A-1546-8085-07B315CCB28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2150" y="6790459"/>
            <a:ext cx="9200548" cy="90488"/>
            <a:chOff x="606161" y="2106824"/>
            <a:chExt cx="6205940" cy="12411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D4AE55-E3E4-8E48-A531-035261AD147D}"/>
                </a:ext>
              </a:extLst>
            </p:cNvPr>
            <p:cNvSpPr/>
            <p:nvPr userDrawn="1"/>
          </p:nvSpPr>
          <p:spPr>
            <a:xfrm>
              <a:off x="606161" y="2106824"/>
              <a:ext cx="124102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3BF61-1322-C642-81B1-2BEA6A9D7516}"/>
                </a:ext>
              </a:extLst>
            </p:cNvPr>
            <p:cNvSpPr/>
            <p:nvPr userDrawn="1"/>
          </p:nvSpPr>
          <p:spPr>
            <a:xfrm>
              <a:off x="1847189" y="2106824"/>
              <a:ext cx="1241429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5D8262-7348-B74A-B1E5-C429BF3920A3}"/>
                </a:ext>
              </a:extLst>
            </p:cNvPr>
            <p:cNvSpPr/>
            <p:nvPr userDrawn="1"/>
          </p:nvSpPr>
          <p:spPr>
            <a:xfrm>
              <a:off x="3088617" y="2106824"/>
              <a:ext cx="1241027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E6F6EB-C764-0142-9907-8F053728961D}"/>
                </a:ext>
              </a:extLst>
            </p:cNvPr>
            <p:cNvSpPr/>
            <p:nvPr userDrawn="1"/>
          </p:nvSpPr>
          <p:spPr>
            <a:xfrm>
              <a:off x="4329645" y="2106824"/>
              <a:ext cx="1241429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94EFFE0-7781-6F4A-8329-190CB533253E}"/>
                </a:ext>
              </a:extLst>
            </p:cNvPr>
            <p:cNvSpPr/>
            <p:nvPr userDrawn="1"/>
          </p:nvSpPr>
          <p:spPr>
            <a:xfrm>
              <a:off x="5571073" y="2106824"/>
              <a:ext cx="124102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</p:grpSp>
      <p:pic>
        <p:nvPicPr>
          <p:cNvPr id="21" name="Image 20">
            <a:extLst>
              <a:ext uri="{FF2B5EF4-FFF2-40B4-BE49-F238E27FC236}">
                <a16:creationId xmlns:a16="http://schemas.microsoft.com/office/drawing/2014/main" id="{BBA76F50-A55F-9245-A363-154E7DFB1C4B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384992" y="6411199"/>
            <a:ext cx="1759009" cy="42450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45994-8D14-64FA-5FC0-D9CB915F9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F5E2E-24D9-D244-9C77-7F642B452A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D735B-55C6-2352-230F-193FBE5B12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Intro to Python</a:t>
            </a:r>
          </a:p>
        </p:txBody>
      </p:sp>
    </p:spTree>
    <p:extLst>
      <p:ext uri="{BB962C8B-B14F-4D97-AF65-F5344CB8AC3E}">
        <p14:creationId xmlns:p14="http://schemas.microsoft.com/office/powerpoint/2010/main" val="144937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71" r:id="rId3"/>
    <p:sldLayoutId id="2147483662" r:id="rId4"/>
    <p:sldLayoutId id="2147483663" r:id="rId5"/>
    <p:sldLayoutId id="2147483664" r:id="rId6"/>
    <p:sldLayoutId id="2147483666" r:id="rId7"/>
    <p:sldLayoutId id="2147483667" r:id="rId8"/>
    <p:sldLayoutId id="2147483669" r:id="rId9"/>
  </p:sldLayoutIdLst>
  <p:hf hdr="0" dt="0"/>
  <p:txStyles>
    <p:titleStyle>
      <a:lvl1pPr algn="l" defTabSz="914175" rtl="0" eaLnBrk="1" latinLnBrk="0" hangingPunct="1">
        <a:lnSpc>
          <a:spcPct val="90000"/>
        </a:lnSpc>
        <a:spcBef>
          <a:spcPct val="0"/>
        </a:spcBef>
        <a:buNone/>
        <a:defRPr sz="44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0" indent="-228540" algn="l" defTabSz="914175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8" kern="1200">
          <a:solidFill>
            <a:schemeClr val="tx1"/>
          </a:solidFill>
          <a:latin typeface="+mn-lt"/>
          <a:ea typeface="+mn-ea"/>
          <a:cs typeface="+mn-cs"/>
        </a:defRPr>
      </a:lvl1pPr>
      <a:lvl2pPr marL="68562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002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0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3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9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istory_of_Python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python.org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zrudski/micm_intro_to_python_summer_2023/blob/main/code/IntroToPythonBZR.ipyn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zrudski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Dell_G5_5000_motherboard.jpg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reativecommons.org/licenses/by-sa/4.0/deed.en" TargetMode="External"/><Relationship Id="rId4" Type="http://schemas.openxmlformats.org/officeDocument/2006/relationships/hyperlink" Target="https://commons.wikimedia.org/wiki/User:Keita.Honda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45C165F-BC2D-0A42-B582-A27AE4DBB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 to Python</a:t>
            </a:r>
            <a:br>
              <a:rPr lang="en-CA" dirty="0"/>
            </a:br>
            <a:r>
              <a:rPr lang="en-CA" sz="3600" dirty="0"/>
              <a:t>Benjamin Rudski</a:t>
            </a:r>
            <a:br>
              <a:rPr lang="en-CA" sz="3600" dirty="0"/>
            </a:br>
            <a:r>
              <a:rPr lang="en-CA" sz="2400" dirty="0"/>
              <a:t>PhD Student</a:t>
            </a:r>
            <a:br>
              <a:rPr lang="en-CA" sz="2400" dirty="0"/>
            </a:br>
            <a:r>
              <a:rPr lang="en-CA" sz="2400" dirty="0"/>
              <a:t>Quantitative Life Sciences, McGill University</a:t>
            </a:r>
            <a:endParaRPr lang="en-CA" sz="28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C6A537C-498A-A5CF-C97F-1743E19FCD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FBF938-9BB5-2A1D-2025-D2CEFE5F6A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6AF89C-1E60-A424-6739-E0607C9CD84B}"/>
              </a:ext>
            </a:extLst>
          </p:cNvPr>
          <p:cNvSpPr txBox="1"/>
          <p:nvPr/>
        </p:nvSpPr>
        <p:spPr>
          <a:xfrm>
            <a:off x="623888" y="5709763"/>
            <a:ext cx="7182631" cy="6465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"Python" and the Python logos are trademarks or registered trademarks of the Python Software Foundation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970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62DDA-4629-B6AA-991E-741F6CD29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 and Definitions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9CA918E-BBA2-4D9E-A0B2-F7F4800633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5896045"/>
              </p:ext>
            </p:extLst>
          </p:nvPr>
        </p:nvGraphicFramePr>
        <p:xfrm>
          <a:off x="628650" y="1825625"/>
          <a:ext cx="7886700" cy="1490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A14CF2-8959-16D0-4D85-8761BB3EB4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AB6DAF-6AF2-2DB6-BC7A-03AB68FF3C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9D47C233-9E07-9182-88D6-F7DB66E2D0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5575976"/>
              </p:ext>
            </p:extLst>
          </p:nvPr>
        </p:nvGraphicFramePr>
        <p:xfrm>
          <a:off x="628650" y="4093262"/>
          <a:ext cx="7886700" cy="1490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72E9D5B-02F3-45D5-85FF-FF693001CC31}"/>
              </a:ext>
            </a:extLst>
          </p:cNvPr>
          <p:cNvSpPr txBox="1"/>
          <p:nvPr/>
        </p:nvSpPr>
        <p:spPr>
          <a:xfrm>
            <a:off x="3545764" y="1350706"/>
            <a:ext cx="176586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 dirty="0"/>
              <a:t>Gene Expression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E26AB59A-F802-3A62-E019-CA7FF4BF11FD}"/>
              </a:ext>
            </a:extLst>
          </p:cNvPr>
          <p:cNvSpPr/>
          <p:nvPr/>
        </p:nvSpPr>
        <p:spPr>
          <a:xfrm>
            <a:off x="2133813" y="1678355"/>
            <a:ext cx="4325864" cy="330553"/>
          </a:xfrm>
          <a:custGeom>
            <a:avLst/>
            <a:gdLst>
              <a:gd name="connsiteX0" fmla="*/ 0 w 6113721"/>
              <a:gd name="connsiteY0" fmla="*/ 287087 h 287087"/>
              <a:gd name="connsiteX1" fmla="*/ 3168502 w 6113721"/>
              <a:gd name="connsiteY1" fmla="*/ 8 h 287087"/>
              <a:gd name="connsiteX2" fmla="*/ 6113721 w 6113721"/>
              <a:gd name="connsiteY2" fmla="*/ 276455 h 287087"/>
              <a:gd name="connsiteX3" fmla="*/ 6113721 w 6113721"/>
              <a:gd name="connsiteY3" fmla="*/ 276455 h 287087"/>
              <a:gd name="connsiteX0" fmla="*/ 0 w 6338909"/>
              <a:gd name="connsiteY0" fmla="*/ 287087 h 446980"/>
              <a:gd name="connsiteX1" fmla="*/ 3168502 w 6338909"/>
              <a:gd name="connsiteY1" fmla="*/ 8 h 446980"/>
              <a:gd name="connsiteX2" fmla="*/ 6113721 w 6338909"/>
              <a:gd name="connsiteY2" fmla="*/ 276455 h 446980"/>
              <a:gd name="connsiteX3" fmla="*/ 6338909 w 6338909"/>
              <a:gd name="connsiteY3" fmla="*/ 446980 h 446980"/>
              <a:gd name="connsiteX0" fmla="*/ 0 w 6338909"/>
              <a:gd name="connsiteY0" fmla="*/ 289732 h 449625"/>
              <a:gd name="connsiteX1" fmla="*/ 3168502 w 6338909"/>
              <a:gd name="connsiteY1" fmla="*/ 2653 h 449625"/>
              <a:gd name="connsiteX2" fmla="*/ 5772527 w 6338909"/>
              <a:gd name="connsiteY2" fmla="*/ 139026 h 449625"/>
              <a:gd name="connsiteX3" fmla="*/ 6338909 w 6338909"/>
              <a:gd name="connsiteY3" fmla="*/ 449625 h 449625"/>
              <a:gd name="connsiteX0" fmla="*/ 0 w 5772527"/>
              <a:gd name="connsiteY0" fmla="*/ 289732 h 289732"/>
              <a:gd name="connsiteX1" fmla="*/ 3168502 w 5772527"/>
              <a:gd name="connsiteY1" fmla="*/ 2653 h 289732"/>
              <a:gd name="connsiteX2" fmla="*/ 5772527 w 5772527"/>
              <a:gd name="connsiteY2" fmla="*/ 139026 h 289732"/>
              <a:gd name="connsiteX0" fmla="*/ 0 w 6093249"/>
              <a:gd name="connsiteY0" fmla="*/ 287218 h 319216"/>
              <a:gd name="connsiteX1" fmla="*/ 3168502 w 6093249"/>
              <a:gd name="connsiteY1" fmla="*/ 139 h 319216"/>
              <a:gd name="connsiteX2" fmla="*/ 6093249 w 6093249"/>
              <a:gd name="connsiteY2" fmla="*/ 319216 h 319216"/>
              <a:gd name="connsiteX0" fmla="*/ 0 w 6093249"/>
              <a:gd name="connsiteY0" fmla="*/ 293302 h 325300"/>
              <a:gd name="connsiteX1" fmla="*/ 3107087 w 6093249"/>
              <a:gd name="connsiteY1" fmla="*/ 133 h 325300"/>
              <a:gd name="connsiteX2" fmla="*/ 6093249 w 6093249"/>
              <a:gd name="connsiteY2" fmla="*/ 325300 h 325300"/>
              <a:gd name="connsiteX0" fmla="*/ 0 w 6093249"/>
              <a:gd name="connsiteY0" fmla="*/ 293302 h 325300"/>
              <a:gd name="connsiteX1" fmla="*/ 3107087 w 6093249"/>
              <a:gd name="connsiteY1" fmla="*/ 133 h 325300"/>
              <a:gd name="connsiteX2" fmla="*/ 6093249 w 6093249"/>
              <a:gd name="connsiteY2" fmla="*/ 325300 h 325300"/>
              <a:gd name="connsiteX0" fmla="*/ 0 w 4960485"/>
              <a:gd name="connsiteY0" fmla="*/ 293563 h 349921"/>
              <a:gd name="connsiteX1" fmla="*/ 3107087 w 4960485"/>
              <a:gd name="connsiteY1" fmla="*/ 394 h 349921"/>
              <a:gd name="connsiteX2" fmla="*/ 4960485 w 4960485"/>
              <a:gd name="connsiteY2" fmla="*/ 349921 h 349921"/>
              <a:gd name="connsiteX0" fmla="*/ 0 w 4960485"/>
              <a:gd name="connsiteY0" fmla="*/ 298156 h 354514"/>
              <a:gd name="connsiteX1" fmla="*/ 3107087 w 4960485"/>
              <a:gd name="connsiteY1" fmla="*/ 4987 h 354514"/>
              <a:gd name="connsiteX2" fmla="*/ 4960485 w 4960485"/>
              <a:gd name="connsiteY2" fmla="*/ 354514 h 354514"/>
              <a:gd name="connsiteX0" fmla="*/ 0 w 4325864"/>
              <a:gd name="connsiteY0" fmla="*/ 347983 h 349530"/>
              <a:gd name="connsiteX1" fmla="*/ 2472466 w 4325864"/>
              <a:gd name="connsiteY1" fmla="*/ 3 h 349530"/>
              <a:gd name="connsiteX2" fmla="*/ 4325864 w 4325864"/>
              <a:gd name="connsiteY2" fmla="*/ 349530 h 349530"/>
              <a:gd name="connsiteX0" fmla="*/ 0 w 4325864"/>
              <a:gd name="connsiteY0" fmla="*/ 347983 h 349530"/>
              <a:gd name="connsiteX1" fmla="*/ 2472466 w 4325864"/>
              <a:gd name="connsiteY1" fmla="*/ 3 h 349530"/>
              <a:gd name="connsiteX2" fmla="*/ 4325864 w 4325864"/>
              <a:gd name="connsiteY2" fmla="*/ 349530 h 349530"/>
              <a:gd name="connsiteX0" fmla="*/ 0 w 4325864"/>
              <a:gd name="connsiteY0" fmla="*/ 347983 h 349530"/>
              <a:gd name="connsiteX1" fmla="*/ 2472466 w 4325864"/>
              <a:gd name="connsiteY1" fmla="*/ 3 h 349530"/>
              <a:gd name="connsiteX2" fmla="*/ 4325864 w 4325864"/>
              <a:gd name="connsiteY2" fmla="*/ 349530 h 349530"/>
              <a:gd name="connsiteX0" fmla="*/ 0 w 4325864"/>
              <a:gd name="connsiteY0" fmla="*/ 347983 h 349530"/>
              <a:gd name="connsiteX1" fmla="*/ 2472466 w 4325864"/>
              <a:gd name="connsiteY1" fmla="*/ 3 h 349530"/>
              <a:gd name="connsiteX2" fmla="*/ 4325864 w 4325864"/>
              <a:gd name="connsiteY2" fmla="*/ 349530 h 349530"/>
              <a:gd name="connsiteX0" fmla="*/ 0 w 4325864"/>
              <a:gd name="connsiteY0" fmla="*/ 349832 h 351379"/>
              <a:gd name="connsiteX1" fmla="*/ 2472466 w 4325864"/>
              <a:gd name="connsiteY1" fmla="*/ 1852 h 351379"/>
              <a:gd name="connsiteX2" fmla="*/ 4325864 w 4325864"/>
              <a:gd name="connsiteY2" fmla="*/ 351379 h 351379"/>
              <a:gd name="connsiteX0" fmla="*/ 0 w 4325864"/>
              <a:gd name="connsiteY0" fmla="*/ 293464 h 295011"/>
              <a:gd name="connsiteX1" fmla="*/ 2602120 w 4325864"/>
              <a:gd name="connsiteY1" fmla="*/ 6386 h 295011"/>
              <a:gd name="connsiteX2" fmla="*/ 4325864 w 4325864"/>
              <a:gd name="connsiteY2" fmla="*/ 295011 h 295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5864" h="295011">
                <a:moveTo>
                  <a:pt x="0" y="293464"/>
                </a:moveTo>
                <a:cubicBezTo>
                  <a:pt x="938296" y="-37985"/>
                  <a:pt x="1881225" y="-4491"/>
                  <a:pt x="2602120" y="6386"/>
                </a:cubicBezTo>
                <a:cubicBezTo>
                  <a:pt x="3022846" y="12734"/>
                  <a:pt x="4325864" y="295011"/>
                  <a:pt x="4325864" y="295011"/>
                </a:cubicBezTo>
              </a:path>
            </a:pathLst>
          </a:custGeom>
          <a:noFill/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B09195CD-225D-46C3-B102-F347A445F98C}"/>
              </a:ext>
            </a:extLst>
          </p:cNvPr>
          <p:cNvSpPr/>
          <p:nvPr/>
        </p:nvSpPr>
        <p:spPr>
          <a:xfrm flipV="1">
            <a:off x="2580853" y="5584043"/>
            <a:ext cx="4325864" cy="330553"/>
          </a:xfrm>
          <a:custGeom>
            <a:avLst/>
            <a:gdLst>
              <a:gd name="connsiteX0" fmla="*/ 0 w 6113721"/>
              <a:gd name="connsiteY0" fmla="*/ 287087 h 287087"/>
              <a:gd name="connsiteX1" fmla="*/ 3168502 w 6113721"/>
              <a:gd name="connsiteY1" fmla="*/ 8 h 287087"/>
              <a:gd name="connsiteX2" fmla="*/ 6113721 w 6113721"/>
              <a:gd name="connsiteY2" fmla="*/ 276455 h 287087"/>
              <a:gd name="connsiteX3" fmla="*/ 6113721 w 6113721"/>
              <a:gd name="connsiteY3" fmla="*/ 276455 h 287087"/>
              <a:gd name="connsiteX0" fmla="*/ 0 w 6338909"/>
              <a:gd name="connsiteY0" fmla="*/ 287087 h 446980"/>
              <a:gd name="connsiteX1" fmla="*/ 3168502 w 6338909"/>
              <a:gd name="connsiteY1" fmla="*/ 8 h 446980"/>
              <a:gd name="connsiteX2" fmla="*/ 6113721 w 6338909"/>
              <a:gd name="connsiteY2" fmla="*/ 276455 h 446980"/>
              <a:gd name="connsiteX3" fmla="*/ 6338909 w 6338909"/>
              <a:gd name="connsiteY3" fmla="*/ 446980 h 446980"/>
              <a:gd name="connsiteX0" fmla="*/ 0 w 6338909"/>
              <a:gd name="connsiteY0" fmla="*/ 289732 h 449625"/>
              <a:gd name="connsiteX1" fmla="*/ 3168502 w 6338909"/>
              <a:gd name="connsiteY1" fmla="*/ 2653 h 449625"/>
              <a:gd name="connsiteX2" fmla="*/ 5772527 w 6338909"/>
              <a:gd name="connsiteY2" fmla="*/ 139026 h 449625"/>
              <a:gd name="connsiteX3" fmla="*/ 6338909 w 6338909"/>
              <a:gd name="connsiteY3" fmla="*/ 449625 h 449625"/>
              <a:gd name="connsiteX0" fmla="*/ 0 w 5772527"/>
              <a:gd name="connsiteY0" fmla="*/ 289732 h 289732"/>
              <a:gd name="connsiteX1" fmla="*/ 3168502 w 5772527"/>
              <a:gd name="connsiteY1" fmla="*/ 2653 h 289732"/>
              <a:gd name="connsiteX2" fmla="*/ 5772527 w 5772527"/>
              <a:gd name="connsiteY2" fmla="*/ 139026 h 289732"/>
              <a:gd name="connsiteX0" fmla="*/ 0 w 6093249"/>
              <a:gd name="connsiteY0" fmla="*/ 287218 h 319216"/>
              <a:gd name="connsiteX1" fmla="*/ 3168502 w 6093249"/>
              <a:gd name="connsiteY1" fmla="*/ 139 h 319216"/>
              <a:gd name="connsiteX2" fmla="*/ 6093249 w 6093249"/>
              <a:gd name="connsiteY2" fmla="*/ 319216 h 319216"/>
              <a:gd name="connsiteX0" fmla="*/ 0 w 6093249"/>
              <a:gd name="connsiteY0" fmla="*/ 293302 h 325300"/>
              <a:gd name="connsiteX1" fmla="*/ 3107087 w 6093249"/>
              <a:gd name="connsiteY1" fmla="*/ 133 h 325300"/>
              <a:gd name="connsiteX2" fmla="*/ 6093249 w 6093249"/>
              <a:gd name="connsiteY2" fmla="*/ 325300 h 325300"/>
              <a:gd name="connsiteX0" fmla="*/ 0 w 6093249"/>
              <a:gd name="connsiteY0" fmla="*/ 293302 h 325300"/>
              <a:gd name="connsiteX1" fmla="*/ 3107087 w 6093249"/>
              <a:gd name="connsiteY1" fmla="*/ 133 h 325300"/>
              <a:gd name="connsiteX2" fmla="*/ 6093249 w 6093249"/>
              <a:gd name="connsiteY2" fmla="*/ 325300 h 325300"/>
              <a:gd name="connsiteX0" fmla="*/ 0 w 4960485"/>
              <a:gd name="connsiteY0" fmla="*/ 293563 h 349921"/>
              <a:gd name="connsiteX1" fmla="*/ 3107087 w 4960485"/>
              <a:gd name="connsiteY1" fmla="*/ 394 h 349921"/>
              <a:gd name="connsiteX2" fmla="*/ 4960485 w 4960485"/>
              <a:gd name="connsiteY2" fmla="*/ 349921 h 349921"/>
              <a:gd name="connsiteX0" fmla="*/ 0 w 4960485"/>
              <a:gd name="connsiteY0" fmla="*/ 298156 h 354514"/>
              <a:gd name="connsiteX1" fmla="*/ 3107087 w 4960485"/>
              <a:gd name="connsiteY1" fmla="*/ 4987 h 354514"/>
              <a:gd name="connsiteX2" fmla="*/ 4960485 w 4960485"/>
              <a:gd name="connsiteY2" fmla="*/ 354514 h 354514"/>
              <a:gd name="connsiteX0" fmla="*/ 0 w 4325864"/>
              <a:gd name="connsiteY0" fmla="*/ 347983 h 349530"/>
              <a:gd name="connsiteX1" fmla="*/ 2472466 w 4325864"/>
              <a:gd name="connsiteY1" fmla="*/ 3 h 349530"/>
              <a:gd name="connsiteX2" fmla="*/ 4325864 w 4325864"/>
              <a:gd name="connsiteY2" fmla="*/ 349530 h 349530"/>
              <a:gd name="connsiteX0" fmla="*/ 0 w 4325864"/>
              <a:gd name="connsiteY0" fmla="*/ 347983 h 349530"/>
              <a:gd name="connsiteX1" fmla="*/ 2472466 w 4325864"/>
              <a:gd name="connsiteY1" fmla="*/ 3 h 349530"/>
              <a:gd name="connsiteX2" fmla="*/ 4325864 w 4325864"/>
              <a:gd name="connsiteY2" fmla="*/ 349530 h 349530"/>
              <a:gd name="connsiteX0" fmla="*/ 0 w 4325864"/>
              <a:gd name="connsiteY0" fmla="*/ 347983 h 349530"/>
              <a:gd name="connsiteX1" fmla="*/ 2472466 w 4325864"/>
              <a:gd name="connsiteY1" fmla="*/ 3 h 349530"/>
              <a:gd name="connsiteX2" fmla="*/ 4325864 w 4325864"/>
              <a:gd name="connsiteY2" fmla="*/ 349530 h 349530"/>
              <a:gd name="connsiteX0" fmla="*/ 0 w 4325864"/>
              <a:gd name="connsiteY0" fmla="*/ 347983 h 349530"/>
              <a:gd name="connsiteX1" fmla="*/ 2472466 w 4325864"/>
              <a:gd name="connsiteY1" fmla="*/ 3 h 349530"/>
              <a:gd name="connsiteX2" fmla="*/ 4325864 w 4325864"/>
              <a:gd name="connsiteY2" fmla="*/ 349530 h 349530"/>
              <a:gd name="connsiteX0" fmla="*/ 0 w 4325864"/>
              <a:gd name="connsiteY0" fmla="*/ 349832 h 351379"/>
              <a:gd name="connsiteX1" fmla="*/ 2472466 w 4325864"/>
              <a:gd name="connsiteY1" fmla="*/ 1852 h 351379"/>
              <a:gd name="connsiteX2" fmla="*/ 4325864 w 4325864"/>
              <a:gd name="connsiteY2" fmla="*/ 351379 h 351379"/>
              <a:gd name="connsiteX0" fmla="*/ 0 w 4325864"/>
              <a:gd name="connsiteY0" fmla="*/ 293464 h 295011"/>
              <a:gd name="connsiteX1" fmla="*/ 2602120 w 4325864"/>
              <a:gd name="connsiteY1" fmla="*/ 6386 h 295011"/>
              <a:gd name="connsiteX2" fmla="*/ 4325864 w 4325864"/>
              <a:gd name="connsiteY2" fmla="*/ 295011 h 295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5864" h="295011">
                <a:moveTo>
                  <a:pt x="0" y="293464"/>
                </a:moveTo>
                <a:cubicBezTo>
                  <a:pt x="938296" y="-37985"/>
                  <a:pt x="1881225" y="-4491"/>
                  <a:pt x="2602120" y="6386"/>
                </a:cubicBezTo>
                <a:cubicBezTo>
                  <a:pt x="3022846" y="12734"/>
                  <a:pt x="4325864" y="295011"/>
                  <a:pt x="4325864" y="295011"/>
                </a:cubicBezTo>
              </a:path>
            </a:pathLst>
          </a:custGeom>
          <a:noFill/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9161DD-E793-5F61-FDCC-E31CE8455051}"/>
              </a:ext>
            </a:extLst>
          </p:cNvPr>
          <p:cNvSpPr txBox="1"/>
          <p:nvPr/>
        </p:nvSpPr>
        <p:spPr>
          <a:xfrm>
            <a:off x="3239788" y="5991561"/>
            <a:ext cx="300800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 dirty="0"/>
              <a:t>Compilation or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802321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AAF-ED8F-46E2-CFBF-A14749E35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 and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CDA3-584A-0638-4726-769F3929F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Poll:</a:t>
            </a:r>
            <a:r>
              <a:rPr lang="en-US" dirty="0"/>
              <a:t> Let’s see how many of you know Shrek…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AFDCDA-B82F-65AA-32D0-49FA8608BD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2FFCE-9827-28F3-BF45-DBD26C4A0C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5AE2F3-4FC8-56C0-150A-2914CD542505}"/>
              </a:ext>
            </a:extLst>
          </p:cNvPr>
          <p:cNvSpPr/>
          <p:nvPr/>
        </p:nvSpPr>
        <p:spPr>
          <a:xfrm>
            <a:off x="377329" y="2551837"/>
            <a:ext cx="838934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Programming languages are like onions…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5E4C47-C0ED-F57F-7D2F-8DC4238915A5}"/>
              </a:ext>
            </a:extLst>
          </p:cNvPr>
          <p:cNvSpPr/>
          <p:nvPr/>
        </p:nvSpPr>
        <p:spPr>
          <a:xfrm>
            <a:off x="377328" y="4485551"/>
            <a:ext cx="838934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LAYERS!</a:t>
            </a:r>
          </a:p>
        </p:txBody>
      </p:sp>
    </p:spTree>
    <p:extLst>
      <p:ext uri="{BB962C8B-B14F-4D97-AF65-F5344CB8AC3E}">
        <p14:creationId xmlns:p14="http://schemas.microsoft.com/office/powerpoint/2010/main" val="278065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68346-7C2C-7AC4-E1C8-A0CE0BC72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 and Definitions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0035992-C644-0F02-1A3A-D1B2F6A5B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6331" y="1825625"/>
            <a:ext cx="4351338" cy="43513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7FBE66-C8C2-84EF-114E-260CE79AC6B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BE10DC-46B3-A995-67A0-79BF0AA6CB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79FEC2-762C-AB4C-1C03-50B3F1F1A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467168"/>
            <a:ext cx="1135310" cy="2946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6EDF66D-FC85-21D8-00D2-C0612EBF361D}"/>
              </a:ext>
            </a:extLst>
          </p:cNvPr>
          <p:cNvSpPr/>
          <p:nvPr/>
        </p:nvSpPr>
        <p:spPr>
          <a:xfrm>
            <a:off x="504790" y="4413568"/>
            <a:ext cx="1383030" cy="35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Coder</a:t>
            </a:r>
          </a:p>
        </p:txBody>
      </p:sp>
    </p:spTree>
    <p:extLst>
      <p:ext uri="{BB962C8B-B14F-4D97-AF65-F5344CB8AC3E}">
        <p14:creationId xmlns:p14="http://schemas.microsoft.com/office/powerpoint/2010/main" val="1074715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536B5-3C6E-1086-E1EC-4492138A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Welcome to the Python Programming Language!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19892D8-74E3-0F04-76C0-1FDE33D5BC2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66182" y="2585931"/>
            <a:ext cx="2362768" cy="2875176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D959EB-D745-66D9-FC50-E58994387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07475" y="1825627"/>
            <a:ext cx="5007875" cy="4351335"/>
          </a:xfrm>
        </p:spPr>
        <p:txBody>
          <a:bodyPr/>
          <a:lstStyle/>
          <a:p>
            <a:r>
              <a:rPr lang="en-US" dirty="0"/>
              <a:t>For more history: </a:t>
            </a:r>
            <a:r>
              <a:rPr lang="en-US" sz="2000" dirty="0">
                <a:hlinkClick r:id="rId3"/>
              </a:rPr>
              <a:t>https://en.wikipedia.org/wiki/History_of_Python</a:t>
            </a:r>
            <a:endParaRPr lang="en-US" dirty="0"/>
          </a:p>
          <a:p>
            <a:r>
              <a:rPr lang="en-US" dirty="0"/>
              <a:t>Introduced in 1991 by Guido van Rossum</a:t>
            </a:r>
          </a:p>
          <a:p>
            <a:r>
              <a:rPr lang="en-US" dirty="0"/>
              <a:t>Features:</a:t>
            </a:r>
          </a:p>
          <a:p>
            <a:pPr lvl="1"/>
            <a:r>
              <a:rPr lang="en-US" dirty="0"/>
              <a:t>Free and Open Source</a:t>
            </a:r>
          </a:p>
          <a:p>
            <a:pPr lvl="1"/>
            <a:r>
              <a:rPr lang="en-US" dirty="0"/>
              <a:t>Interpreted</a:t>
            </a:r>
          </a:p>
          <a:p>
            <a:pPr lvl="1"/>
            <a:r>
              <a:rPr lang="en-US" dirty="0"/>
              <a:t>Object-Oriented</a:t>
            </a:r>
          </a:p>
          <a:p>
            <a:r>
              <a:rPr lang="en-US" dirty="0">
                <a:hlinkClick r:id="rId4"/>
              </a:rPr>
              <a:t>https://python.org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54D153-0F74-CCA2-7504-03D0326C43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FB238-4CA0-1CDC-C0A2-E528E059B5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32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9AA90-8984-6234-AB9C-FB33C7B1F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Welcome to the Python Programming Language!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06E8826-07BC-F217-7D9D-1AA03FCDA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and Open Source</a:t>
            </a:r>
          </a:p>
          <a:p>
            <a:pPr lvl="1"/>
            <a:r>
              <a:rPr lang="en-US" dirty="0"/>
              <a:t>Anyone can download, use, </a:t>
            </a:r>
            <a:r>
              <a:rPr lang="en-US" b="1" dirty="0"/>
              <a:t>modify and distribute</a:t>
            </a:r>
            <a:r>
              <a:rPr lang="en-US" dirty="0"/>
              <a:t> the Python programming language.</a:t>
            </a:r>
          </a:p>
          <a:p>
            <a:r>
              <a:rPr lang="en-US" dirty="0"/>
              <a:t>Interpreted</a:t>
            </a:r>
          </a:p>
          <a:p>
            <a:pPr lvl="1"/>
            <a:r>
              <a:rPr lang="en-US" dirty="0"/>
              <a:t>Python scripts are run line-by-line</a:t>
            </a:r>
          </a:p>
          <a:p>
            <a:pPr lvl="1"/>
            <a:r>
              <a:rPr lang="en-US" dirty="0"/>
              <a:t>Can easily launch it from the command line and have access to </a:t>
            </a:r>
            <a:r>
              <a:rPr lang="en-US" b="1" dirty="0"/>
              <a:t>interactive shell</a:t>
            </a:r>
            <a:endParaRPr lang="en-US" dirty="0"/>
          </a:p>
          <a:p>
            <a:r>
              <a:rPr lang="en-US" dirty="0"/>
              <a:t>Object-Oriented</a:t>
            </a:r>
          </a:p>
          <a:p>
            <a:pPr lvl="1"/>
            <a:r>
              <a:rPr lang="en-US" dirty="0"/>
              <a:t>“Objects” – collections of data and manipulations that make it easier to represent the real world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456C6-C041-6EDC-521D-332FAEC951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0543B-A6EC-90D5-B831-B270070074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0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8437A51-AA1C-34AB-814D-83DB9CE6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Workshop!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AC8912-7855-2237-3FC0-52D3822CC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That’s pretty much all that will be in the slides… For the rest, we’ll go to a </a:t>
            </a:r>
            <a:r>
              <a:rPr lang="en-US" dirty="0" err="1"/>
              <a:t>Jupyter</a:t>
            </a:r>
            <a:r>
              <a:rPr lang="en-US" dirty="0"/>
              <a:t> Notebook: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2659A-DB86-E881-F90A-C53E0D08A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30E08-249E-D7DC-C990-0B08030352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4">
            <a:hlinkClick r:id="rId3"/>
            <a:extLst>
              <a:ext uri="{FF2B5EF4-FFF2-40B4-BE49-F238E27FC236}">
                <a16:creationId xmlns:a16="http://schemas.microsoft.com/office/drawing/2014/main" id="{95D1A3EF-3796-F00E-99F9-355720A79B88}"/>
              </a:ext>
            </a:extLst>
          </p:cNvPr>
          <p:cNvSpPr/>
          <p:nvPr/>
        </p:nvSpPr>
        <p:spPr>
          <a:xfrm>
            <a:off x="2292886" y="3394909"/>
            <a:ext cx="4557713" cy="104298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ysClr val="windowText" lastClr="000000"/>
                </a:solidFill>
              </a:rPr>
              <a:t>Go to </a:t>
            </a:r>
            <a:r>
              <a:rPr lang="en-US" sz="3200" b="1" dirty="0" err="1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ysClr val="windowText" lastClr="000000"/>
                </a:solidFill>
              </a:rPr>
              <a:t>Jupyter</a:t>
            </a:r>
            <a:r>
              <a:rPr lang="en-US" sz="3200" b="1" dirty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ysClr val="windowText" lastClr="000000"/>
                </a:solidFill>
              </a:rPr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789869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69FE57-67C3-163A-FA8B-E58ABAE83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F1D66-B561-5418-8DB0-1AB9CF7B4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 to </a:t>
            </a:r>
            <a:r>
              <a:rPr lang="en-US" dirty="0" err="1"/>
              <a:t>MiCM</a:t>
            </a:r>
            <a:r>
              <a:rPr lang="en-US" dirty="0"/>
              <a:t> for giving me this opportunity and for helping me along the way.</a:t>
            </a:r>
          </a:p>
          <a:p>
            <a:r>
              <a:rPr lang="en-US" dirty="0"/>
              <a:t>Thank you to the professors from the McGill School of Computer Science for helping me along my programming journey and for inspiring me to share my programming experience with others.</a:t>
            </a:r>
          </a:p>
          <a:p>
            <a:r>
              <a:rPr lang="en-US" dirty="0"/>
              <a:t>Thank you to Professor Mathieu Blanchette, whose COMP 204 course helped to introduce me to Python (back </a:t>
            </a:r>
            <a:r>
              <a:rPr lang="en-US"/>
              <a:t>in Fall 2018).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63C81-FD29-66D4-04B7-92CB015465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FF141-6FDD-CD6B-BEC3-E06159C8EC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67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3242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82443-B3B5-D7F3-3346-0230462C1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78A10-CF04-54F5-172E-5527BA64C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BSc from McGill in Hon. CS/Bio, Minor Math</a:t>
            </a:r>
          </a:p>
          <a:p>
            <a:r>
              <a:rPr lang="en-US" dirty="0"/>
              <a:t>Almost third-year PhD student in Quantitative Life Sciences (QLS)</a:t>
            </a:r>
          </a:p>
          <a:p>
            <a:r>
              <a:rPr lang="en-US" dirty="0"/>
              <a:t>Research on trabecular bone structure in the Reznikov Lab, McGill Bioengineering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DA439-CED9-5A69-FEFF-D04395A8A2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04EB8-495A-5C7D-A162-A749557BB2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71F9CD-FF78-6021-1FE1-1A6328358DA7}"/>
              </a:ext>
            </a:extLst>
          </p:cNvPr>
          <p:cNvSpPr txBox="1"/>
          <p:nvPr/>
        </p:nvSpPr>
        <p:spPr>
          <a:xfrm>
            <a:off x="1500188" y="4797797"/>
            <a:ext cx="61436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hlinkClick r:id="rId2"/>
              </a:rPr>
              <a:t>https://github.com/bzrudski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252690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470FA1-2A3A-D725-B4CC-D560244337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Outline: (times are very approximate)</a:t>
            </a:r>
            <a:endParaRPr lang="en-CA" dirty="0"/>
          </a:p>
          <a:p>
            <a:pPr marL="914288" lvl="1" indent="-457200">
              <a:buFont typeface="+mj-lt"/>
              <a:buAutoNum type="arabicPeriod"/>
            </a:pPr>
            <a:r>
              <a:rPr lang="en-US" b="1" dirty="0"/>
              <a:t>Module 1 – Introduction to Programming (30 minutes)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US" dirty="0"/>
              <a:t>Basic Concepts and Definitions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US" dirty="0"/>
              <a:t>Welcome to Python</a:t>
            </a:r>
          </a:p>
          <a:p>
            <a:pPr marL="914288" lvl="1" indent="-457200">
              <a:buFont typeface="+mj-lt"/>
              <a:buAutoNum type="arabicPeriod"/>
            </a:pPr>
            <a:r>
              <a:rPr lang="en-US" b="1" dirty="0"/>
              <a:t>Module 2 – Python Basics (1 hour)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US" dirty="0"/>
              <a:t>Foundations of Python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US" dirty="0"/>
              <a:t>Numbers and Comparisons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US" dirty="0"/>
              <a:t>Intro to Control Flow and Loops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US" dirty="0"/>
              <a:t>Exercise: Numbers and Loops</a:t>
            </a:r>
          </a:p>
          <a:p>
            <a:pPr marL="914288" lvl="1" indent="-457200">
              <a:buFont typeface="+mj-lt"/>
              <a:buAutoNum type="arabicPeriod"/>
            </a:pPr>
            <a:r>
              <a:rPr lang="en-US" b="1" dirty="0"/>
              <a:t>Module 3 – Strings (40 minutes)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US" dirty="0"/>
              <a:t>String slicing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US" dirty="0"/>
              <a:t>String Operations and Methods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US" dirty="0"/>
              <a:t>Iteration and the for loop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US" dirty="0"/>
              <a:t>Exercise: DNA transcription and mRNA processing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42F05E-E165-552A-8082-54E46A8C8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71D69-A876-207A-F50D-0071CC47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799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704B03-E4E8-1E40-97B7-0EC2F5D1A0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Outline (continued):</a:t>
            </a:r>
          </a:p>
          <a:p>
            <a:pPr marL="914288" lvl="1" indent="-457200">
              <a:buFont typeface="+mj-lt"/>
              <a:buAutoNum type="arabicPeriod" startAt="4"/>
            </a:pPr>
            <a:r>
              <a:rPr lang="en-CA" b="1" dirty="0"/>
              <a:t>Module 4 - Collection Types (45 minutes)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CA" dirty="0"/>
              <a:t>Tuples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CA" dirty="0"/>
              <a:t>Lists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CA" dirty="0"/>
              <a:t>Dictionaries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CA" dirty="0"/>
              <a:t>Exercise: Translation from mRNA to protein</a:t>
            </a:r>
          </a:p>
          <a:p>
            <a:pPr marL="914288" lvl="1" indent="-457200">
              <a:buFont typeface="+mj-lt"/>
              <a:buAutoNum type="arabicPeriod" startAt="4"/>
            </a:pPr>
            <a:r>
              <a:rPr lang="en-CA" b="1" dirty="0"/>
              <a:t>Module 5 – Functions (35 minutes)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CA" dirty="0"/>
              <a:t>Intro to Functions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CA" dirty="0"/>
              <a:t>Exercise: Write a function to perform transcription and translation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CA"/>
              <a:t>Sneak Peek: Object-Oriented Programming</a:t>
            </a:r>
            <a:endParaRPr lang="en-CA" dirty="0"/>
          </a:p>
          <a:p>
            <a:pPr marL="914288" lvl="1" indent="-457200">
              <a:buFont typeface="+mj-lt"/>
              <a:buAutoNum type="arabicPeriod" startAt="4"/>
            </a:pPr>
            <a:r>
              <a:rPr lang="en-CA" b="1" dirty="0"/>
              <a:t>Module 6 – Modules and Packages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CA" dirty="0"/>
              <a:t>Using modules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CA" dirty="0"/>
              <a:t>Package management</a:t>
            </a:r>
          </a:p>
          <a:p>
            <a:pPr marL="914288" lvl="1" indent="-457200">
              <a:buFont typeface="+mj-lt"/>
              <a:buAutoNum type="arabicPeriod" startAt="4"/>
            </a:pPr>
            <a:r>
              <a:rPr lang="en-CA" b="1" dirty="0"/>
              <a:t>Where to go from here (10 minutes)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CA" dirty="0"/>
              <a:t>Where to go for help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CA" dirty="0"/>
              <a:t>Closing remarks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DBFECB-EAA7-9CB5-22FB-5F5CE8B3D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FC95D-A80D-A76D-EC05-BDD1CEBC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53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9AE4E98-3CF3-D9CE-1779-DB422F6B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</a:t>
            </a:r>
            <a:br>
              <a:rPr lang="en-US" dirty="0"/>
            </a:br>
            <a:r>
              <a:rPr lang="en-US" sz="4800" dirty="0"/>
              <a:t>Introduction to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B0C87B-1FE7-3600-2685-077146F763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7A18FF-FC04-8081-F70D-2DFEBE6F31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65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3C277-FCB1-5265-EA75-8925DF629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 and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EFE3F-EFDC-DC2D-35E1-E5596499B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computer?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A26A0B-3E26-5E15-F4F3-F2CCDEE72B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769EE2-8DE5-9767-8EDF-91AC379463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352E9C-9D93-4F37-788F-7676A701A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650" y="1825627"/>
            <a:ext cx="3695700" cy="43297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4CAF6E-CA38-8155-2387-2419DB08675D}"/>
              </a:ext>
            </a:extLst>
          </p:cNvPr>
          <p:cNvSpPr txBox="1"/>
          <p:nvPr/>
        </p:nvSpPr>
        <p:spPr>
          <a:xfrm>
            <a:off x="1392073" y="2306528"/>
            <a:ext cx="1966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Hard drive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0C0255-79A6-1BA5-F000-3890C166EC38}"/>
              </a:ext>
            </a:extLst>
          </p:cNvPr>
          <p:cNvSpPr txBox="1"/>
          <p:nvPr/>
        </p:nvSpPr>
        <p:spPr>
          <a:xfrm>
            <a:off x="442060" y="4534318"/>
            <a:ext cx="294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Graphics Card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95A408-3B60-D1ED-9584-673503855696}"/>
              </a:ext>
            </a:extLst>
          </p:cNvPr>
          <p:cNvSpPr txBox="1"/>
          <p:nvPr/>
        </p:nvSpPr>
        <p:spPr>
          <a:xfrm>
            <a:off x="362732" y="5148467"/>
            <a:ext cx="294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Power Supply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D4F529-77A2-2667-0CE9-21332F3F474F}"/>
              </a:ext>
            </a:extLst>
          </p:cNvPr>
          <p:cNvSpPr txBox="1"/>
          <p:nvPr/>
        </p:nvSpPr>
        <p:spPr>
          <a:xfrm>
            <a:off x="409434" y="4037547"/>
            <a:ext cx="294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Motherboard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E0ECA2-5885-E2FB-2169-58B85979D20A}"/>
              </a:ext>
            </a:extLst>
          </p:cNvPr>
          <p:cNvSpPr txBox="1"/>
          <p:nvPr/>
        </p:nvSpPr>
        <p:spPr>
          <a:xfrm>
            <a:off x="2275696" y="2899387"/>
            <a:ext cx="1220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CPU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73FE81-E6C5-8A96-8251-8F19D56A7464}"/>
              </a:ext>
            </a:extLst>
          </p:cNvPr>
          <p:cNvSpPr txBox="1"/>
          <p:nvPr/>
        </p:nvSpPr>
        <p:spPr>
          <a:xfrm>
            <a:off x="2436022" y="3431444"/>
            <a:ext cx="1220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RAM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E5C5ED-B8CC-5423-09EC-F64382CFADB3}"/>
              </a:ext>
            </a:extLst>
          </p:cNvPr>
          <p:cNvCxnSpPr>
            <a:stCxn id="8" idx="3"/>
          </p:cNvCxnSpPr>
          <p:nvPr/>
        </p:nvCxnSpPr>
        <p:spPr>
          <a:xfrm flipV="1">
            <a:off x="3358346" y="2306528"/>
            <a:ext cx="1677678" cy="2923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65BFB3E-B6E9-65FC-14C0-C18E9BA5DCAE}"/>
              </a:ext>
            </a:extLst>
          </p:cNvPr>
          <p:cNvCxnSpPr>
            <a:cxnSpLocks/>
          </p:cNvCxnSpPr>
          <p:nvPr/>
        </p:nvCxnSpPr>
        <p:spPr>
          <a:xfrm>
            <a:off x="3417094" y="3257896"/>
            <a:ext cx="2478739" cy="40565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8FB8EA0-D04E-89D8-9D67-D7793C913CA1}"/>
              </a:ext>
            </a:extLst>
          </p:cNvPr>
          <p:cNvCxnSpPr>
            <a:cxnSpLocks/>
          </p:cNvCxnSpPr>
          <p:nvPr/>
        </p:nvCxnSpPr>
        <p:spPr>
          <a:xfrm>
            <a:off x="3496104" y="3737488"/>
            <a:ext cx="3341424" cy="3349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2A3ACCF-48BD-2C71-AA15-2F1308723CB0}"/>
              </a:ext>
            </a:extLst>
          </p:cNvPr>
          <p:cNvCxnSpPr>
            <a:cxnSpLocks/>
          </p:cNvCxnSpPr>
          <p:nvPr/>
        </p:nvCxnSpPr>
        <p:spPr>
          <a:xfrm>
            <a:off x="3116312" y="4309209"/>
            <a:ext cx="277952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E57491-3942-8864-BA10-62161D8591CA}"/>
              </a:ext>
            </a:extLst>
          </p:cNvPr>
          <p:cNvCxnSpPr>
            <a:cxnSpLocks/>
          </p:cNvCxnSpPr>
          <p:nvPr/>
        </p:nvCxnSpPr>
        <p:spPr>
          <a:xfrm>
            <a:off x="3116311" y="4826705"/>
            <a:ext cx="2779522" cy="1274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5AFE35-9048-C2A0-F9C5-78309292A00E}"/>
              </a:ext>
            </a:extLst>
          </p:cNvPr>
          <p:cNvCxnSpPr>
            <a:cxnSpLocks/>
          </p:cNvCxnSpPr>
          <p:nvPr/>
        </p:nvCxnSpPr>
        <p:spPr>
          <a:xfrm>
            <a:off x="3142045" y="5463846"/>
            <a:ext cx="2779522" cy="1274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B4208E1-7F64-053F-1389-32BD6D167684}"/>
              </a:ext>
            </a:extLst>
          </p:cNvPr>
          <p:cNvSpPr txBox="1"/>
          <p:nvPr/>
        </p:nvSpPr>
        <p:spPr>
          <a:xfrm>
            <a:off x="573810" y="6228139"/>
            <a:ext cx="84916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Dell G5 5000 motherboard.jpg</a:t>
            </a:r>
            <a:r>
              <a:rPr lang="en-US" sz="1200" dirty="0"/>
              <a:t>, by </a:t>
            </a:r>
            <a:r>
              <a:rPr lang="en-US" sz="1200" dirty="0">
                <a:hlinkClick r:id="rId4"/>
              </a:rPr>
              <a:t>Project Kei</a:t>
            </a:r>
            <a:r>
              <a:rPr lang="en-US" sz="1200" dirty="0"/>
              <a:t>, licensed under the Creative Commons </a:t>
            </a:r>
            <a:r>
              <a:rPr lang="en-US" sz="1200" dirty="0">
                <a:hlinkClick r:id="rId5"/>
              </a:rPr>
              <a:t>Attribution-Share Alike 4.0 International</a:t>
            </a:r>
            <a:r>
              <a:rPr lang="en-US" sz="1200" dirty="0"/>
              <a:t> license.</a:t>
            </a:r>
          </a:p>
        </p:txBody>
      </p:sp>
    </p:spTree>
    <p:extLst>
      <p:ext uri="{BB962C8B-B14F-4D97-AF65-F5344CB8AC3E}">
        <p14:creationId xmlns:p14="http://schemas.microsoft.com/office/powerpoint/2010/main" val="249285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9649B-885E-62F2-5944-0C9991E41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 and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E0CB8-F033-8A8F-F33C-37F8AAB3C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computer?</a:t>
            </a:r>
          </a:p>
          <a:p>
            <a:pPr lvl="1"/>
            <a:r>
              <a:rPr lang="en-US" dirty="0"/>
              <a:t>RAM: memory – store data</a:t>
            </a:r>
          </a:p>
          <a:p>
            <a:pPr lvl="1"/>
            <a:r>
              <a:rPr lang="en-US" dirty="0"/>
              <a:t>CPU: processor – perform operations on data</a:t>
            </a:r>
          </a:p>
          <a:p>
            <a:r>
              <a:rPr lang="en-US" dirty="0"/>
              <a:t>How do we tell it what operations to do on what data?...</a:t>
            </a:r>
          </a:p>
          <a:p>
            <a:pPr lvl="1"/>
            <a:r>
              <a:rPr lang="en-US" b="1" dirty="0"/>
              <a:t>Programming!</a:t>
            </a:r>
            <a:endParaRPr lang="en-US" dirty="0"/>
          </a:p>
          <a:p>
            <a:r>
              <a:rPr lang="en-US" dirty="0"/>
              <a:t>Program is a </a:t>
            </a:r>
            <a:r>
              <a:rPr lang="en-US" b="1" dirty="0"/>
              <a:t>text file</a:t>
            </a:r>
            <a:r>
              <a:rPr lang="en-US" dirty="0"/>
              <a:t> that contains instructions:</a:t>
            </a:r>
          </a:p>
          <a:p>
            <a:pPr lvl="1"/>
            <a:r>
              <a:rPr lang="en-US" dirty="0"/>
              <a:t>What operations to do</a:t>
            </a:r>
          </a:p>
          <a:p>
            <a:pPr lvl="1"/>
            <a:r>
              <a:rPr lang="en-US" dirty="0"/>
              <a:t>On what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D4ACFE-9E47-D5B8-63CA-D8A2F7F61A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60E5AC-2431-C253-6D69-E0CB70F90D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38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824DD-AFD8-DAB8-4436-6274AA5BF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 and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B6661-1F33-3957-A2B0-114D49640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program? – Instructions</a:t>
            </a:r>
          </a:p>
          <a:p>
            <a:r>
              <a:rPr lang="en-US" dirty="0"/>
              <a:t>How do we write a program?</a:t>
            </a:r>
          </a:p>
          <a:p>
            <a:pPr lvl="1"/>
            <a:r>
              <a:rPr lang="en-US" dirty="0"/>
              <a:t>Using a </a:t>
            </a:r>
            <a:r>
              <a:rPr lang="en-US" b="1" dirty="0"/>
              <a:t>programming language</a:t>
            </a:r>
            <a:endParaRPr lang="en-US" dirty="0"/>
          </a:p>
          <a:p>
            <a:r>
              <a:rPr lang="en-US" b="1" dirty="0"/>
              <a:t>Poll:</a:t>
            </a:r>
            <a:r>
              <a:rPr lang="en-US" dirty="0"/>
              <a:t> Who does the programming language help?</a:t>
            </a:r>
          </a:p>
          <a:p>
            <a:pPr lvl="1"/>
            <a:r>
              <a:rPr lang="en-US" dirty="0"/>
              <a:t>(a) The computer</a:t>
            </a:r>
          </a:p>
          <a:p>
            <a:pPr lvl="1"/>
            <a:r>
              <a:rPr lang="en-US" dirty="0"/>
              <a:t>(b) The programmer</a:t>
            </a:r>
          </a:p>
          <a:p>
            <a:pPr lvl="1"/>
            <a:r>
              <a:rPr lang="en-US" dirty="0"/>
              <a:t>(c) Nobody… it’s a useless waste of time!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2579BC-CF81-7860-7669-92EDCDC9B0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ED5858-C164-BCC1-61FE-9B12D92463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0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22187</TotalTime>
  <Words>756</Words>
  <Application>Microsoft Macintosh PowerPoint</Application>
  <PresentationFormat>On-screen Show (4:3)</PresentationFormat>
  <Paragraphs>141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Open Sans Light</vt:lpstr>
      <vt:lpstr>Thème Office</vt:lpstr>
      <vt:lpstr>Intro to Python Benjamin Rudski PhD Student Quantitative Life Sciences, McGill University</vt:lpstr>
      <vt:lpstr>PowerPoint Presentation</vt:lpstr>
      <vt:lpstr>About me</vt:lpstr>
      <vt:lpstr>PowerPoint Presentation</vt:lpstr>
      <vt:lpstr>PowerPoint Presentation</vt:lpstr>
      <vt:lpstr>Module 1 Introduction to Programming</vt:lpstr>
      <vt:lpstr>Basic Concepts and Definitions</vt:lpstr>
      <vt:lpstr>Basic Concepts and Definitions</vt:lpstr>
      <vt:lpstr>Basic Concepts and Definitions</vt:lpstr>
      <vt:lpstr>Basic Concepts and Definitions</vt:lpstr>
      <vt:lpstr>Basic Concepts and Definitions</vt:lpstr>
      <vt:lpstr>Basic Concepts and Definitions</vt:lpstr>
      <vt:lpstr>Welcome to the Python Programming Language!</vt:lpstr>
      <vt:lpstr>Welcome to the Python Programming Language!</vt:lpstr>
      <vt:lpstr>Interactive Workshop!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Rachade Hmamouchi</dc:creator>
  <cp:lastModifiedBy>Benjamin Rudski</cp:lastModifiedBy>
  <cp:revision>53</cp:revision>
  <dcterms:created xsi:type="dcterms:W3CDTF">2019-07-29T14:54:16Z</dcterms:created>
  <dcterms:modified xsi:type="dcterms:W3CDTF">2023-07-28T21:27:16Z</dcterms:modified>
</cp:coreProperties>
</file>