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sldIdLst>
    <p:sldId id="316" r:id="rId2"/>
    <p:sldId id="321" r:id="rId3"/>
    <p:sldId id="338" r:id="rId4"/>
    <p:sldId id="359" r:id="rId5"/>
    <p:sldId id="353" r:id="rId6"/>
    <p:sldId id="331" r:id="rId7"/>
    <p:sldId id="361" r:id="rId8"/>
    <p:sldId id="332" r:id="rId9"/>
    <p:sldId id="333" r:id="rId10"/>
    <p:sldId id="334" r:id="rId11"/>
    <p:sldId id="335" r:id="rId12"/>
    <p:sldId id="360" r:id="rId13"/>
    <p:sldId id="339" r:id="rId14"/>
    <p:sldId id="329" r:id="rId15"/>
    <p:sldId id="354" r:id="rId16"/>
    <p:sldId id="340" r:id="rId17"/>
    <p:sldId id="318" r:id="rId18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59E40-5557-89C2-3096-368B96CFB255}" v="14" dt="2024-02-02T15:38:03.388"/>
    <p1510:client id="{5E69F6B3-768C-6B7F-5665-5905D663F244}" v="267" dt="2024-02-02T15:37:08.161"/>
    <p1510:client id="{73198BB6-F4BA-64AC-BD03-89A217915BA5}" v="7" dt="2024-02-02T15:45:02.402"/>
    <p1510:client id="{A4DBC498-D755-CBC4-A797-229CB554681B}" v="16" dt="2024-02-02T15:37:29.898"/>
    <p1510:client id="{F65C5CCE-621F-0A6D-422D-1F362DFDAFF6}" v="11" dt="2024-02-02T15:46:04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>
      <p:cViewPr varScale="1">
        <p:scale>
          <a:sx n="104" d="100"/>
          <a:sy n="104" d="100"/>
        </p:scale>
        <p:origin x="1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a Leigh Schofield, Miss" userId="S::dona.schofield@mcgill.ca::38e1b6c9-d5fe-4ea3-8f12-ecc25fd68607" providerId="AD" clId="Web-{73198BB6-F4BA-64AC-BD03-89A217915BA5}"/>
    <pc:docChg chg="modSld">
      <pc:chgData name="Dona Leigh Schofield, Miss" userId="S::dona.schofield@mcgill.ca::38e1b6c9-d5fe-4ea3-8f12-ecc25fd68607" providerId="AD" clId="Web-{73198BB6-F4BA-64AC-BD03-89A217915BA5}" dt="2024-02-02T15:45:02.402" v="5" actId="1076"/>
      <pc:docMkLst>
        <pc:docMk/>
      </pc:docMkLst>
      <pc:sldChg chg="addSp delSp modSp">
        <pc:chgData name="Dona Leigh Schofield, Miss" userId="S::dona.schofield@mcgill.ca::38e1b6c9-d5fe-4ea3-8f12-ecc25fd68607" providerId="AD" clId="Web-{73198BB6-F4BA-64AC-BD03-89A217915BA5}" dt="2024-02-02T15:45:02.402" v="5" actId="1076"/>
        <pc:sldMkLst>
          <pc:docMk/>
          <pc:sldMk cId="3301951615" sldId="338"/>
        </pc:sldMkLst>
        <pc:picChg chg="add mod">
          <ac:chgData name="Dona Leigh Schofield, Miss" userId="S::dona.schofield@mcgill.ca::38e1b6c9-d5fe-4ea3-8f12-ecc25fd68607" providerId="AD" clId="Web-{73198BB6-F4BA-64AC-BD03-89A217915BA5}" dt="2024-02-02T15:45:02.402" v="5" actId="1076"/>
          <ac:picMkLst>
            <pc:docMk/>
            <pc:sldMk cId="3301951615" sldId="338"/>
            <ac:picMk id="2" creationId="{8E3F27C8-DBC5-7B60-3389-820D42388E87}"/>
          </ac:picMkLst>
        </pc:picChg>
        <pc:picChg chg="del">
          <ac:chgData name="Dona Leigh Schofield, Miss" userId="S::dona.schofield@mcgill.ca::38e1b6c9-d5fe-4ea3-8f12-ecc25fd68607" providerId="AD" clId="Web-{73198BB6-F4BA-64AC-BD03-89A217915BA5}" dt="2024-02-02T15:44:51.933" v="0"/>
          <ac:picMkLst>
            <pc:docMk/>
            <pc:sldMk cId="3301951615" sldId="338"/>
            <ac:picMk id="15" creationId="{5FF27936-2578-83A8-D2F5-E9C5AAAA3FB0}"/>
          </ac:picMkLst>
        </pc:picChg>
      </pc:sldChg>
    </pc:docChg>
  </pc:docChgLst>
  <pc:docChgLst>
    <pc:chgData name="Dona Leigh Schofield, Miss" userId="S::dona.schofield@mcgill.ca::38e1b6c9-d5fe-4ea3-8f12-ecc25fd68607" providerId="AD" clId="Web-{F65C5CCE-621F-0A6D-422D-1F362DFDAFF6}"/>
    <pc:docChg chg="modSld">
      <pc:chgData name="Dona Leigh Schofield, Miss" userId="S::dona.schofield@mcgill.ca::38e1b6c9-d5fe-4ea3-8f12-ecc25fd68607" providerId="AD" clId="Web-{F65C5CCE-621F-0A6D-422D-1F362DFDAFF6}" dt="2024-02-02T15:46:04.209" v="9" actId="1076"/>
      <pc:docMkLst>
        <pc:docMk/>
      </pc:docMkLst>
      <pc:sldChg chg="addSp delSp modSp">
        <pc:chgData name="Dona Leigh Schofield, Miss" userId="S::dona.schofield@mcgill.ca::38e1b6c9-d5fe-4ea3-8f12-ecc25fd68607" providerId="AD" clId="Web-{F65C5CCE-621F-0A6D-422D-1F362DFDAFF6}" dt="2024-02-02T15:46:04.209" v="9" actId="1076"/>
        <pc:sldMkLst>
          <pc:docMk/>
          <pc:sldMk cId="3301951615" sldId="338"/>
        </pc:sldMkLst>
        <pc:spChg chg="mod">
          <ac:chgData name="Dona Leigh Schofield, Miss" userId="S::dona.schofield@mcgill.ca::38e1b6c9-d5fe-4ea3-8f12-ecc25fd68607" providerId="AD" clId="Web-{F65C5CCE-621F-0A6D-422D-1F362DFDAFF6}" dt="2024-02-02T15:45:59.990" v="8" actId="1076"/>
          <ac:spMkLst>
            <pc:docMk/>
            <pc:sldMk cId="3301951615" sldId="338"/>
            <ac:spMk id="17" creationId="{16AE1CEB-BA97-61DD-841E-10CAC5F24A90}"/>
          </ac:spMkLst>
        </pc:spChg>
        <pc:picChg chg="del mod">
          <ac:chgData name="Dona Leigh Schofield, Miss" userId="S::dona.schofield@mcgill.ca::38e1b6c9-d5fe-4ea3-8f12-ecc25fd68607" providerId="AD" clId="Web-{F65C5CCE-621F-0A6D-422D-1F362DFDAFF6}" dt="2024-02-02T15:45:31.568" v="2"/>
          <ac:picMkLst>
            <pc:docMk/>
            <pc:sldMk cId="3301951615" sldId="338"/>
            <ac:picMk id="2" creationId="{8E3F27C8-DBC5-7B60-3389-820D42388E87}"/>
          </ac:picMkLst>
        </pc:picChg>
        <pc:picChg chg="add mod">
          <ac:chgData name="Dona Leigh Schofield, Miss" userId="S::dona.schofield@mcgill.ca::38e1b6c9-d5fe-4ea3-8f12-ecc25fd68607" providerId="AD" clId="Web-{F65C5CCE-621F-0A6D-422D-1F362DFDAFF6}" dt="2024-02-02T15:46:04.209" v="9" actId="1076"/>
          <ac:picMkLst>
            <pc:docMk/>
            <pc:sldMk cId="3301951615" sldId="338"/>
            <ac:picMk id="3" creationId="{65793EB9-6283-B765-69A4-3102E0A40AC3}"/>
          </ac:picMkLst>
        </pc:picChg>
      </pc:sldChg>
    </pc:docChg>
  </pc:docChgLst>
  <pc:docChgLst>
    <pc:chgData name="Dona Leigh Schofield, Miss" userId="S::dona.schofield@mcgill.ca::38e1b6c9-d5fe-4ea3-8f12-ecc25fd68607" providerId="AD" clId="Web-{A4DBC498-D755-CBC4-A797-229CB554681B}"/>
    <pc:docChg chg="modSld">
      <pc:chgData name="Dona Leigh Schofield, Miss" userId="S::dona.schofield@mcgill.ca::38e1b6c9-d5fe-4ea3-8f12-ecc25fd68607" providerId="AD" clId="Web-{A4DBC498-D755-CBC4-A797-229CB554681B}" dt="2024-02-02T15:37:29.320" v="14" actId="20577"/>
      <pc:docMkLst>
        <pc:docMk/>
      </pc:docMkLst>
      <pc:sldChg chg="modSp">
        <pc:chgData name="Dona Leigh Schofield, Miss" userId="S::dona.schofield@mcgill.ca::38e1b6c9-d5fe-4ea3-8f12-ecc25fd68607" providerId="AD" clId="Web-{A4DBC498-D755-CBC4-A797-229CB554681B}" dt="2024-02-02T15:37:29.320" v="14" actId="20577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A4DBC498-D755-CBC4-A797-229CB554681B}" dt="2024-02-02T15:37:29.320" v="14" actId="20577"/>
          <ac:spMkLst>
            <pc:docMk/>
            <pc:sldMk cId="742620507" sldId="353"/>
            <ac:spMk id="3" creationId="{7D6D0FD1-C3AF-4B3B-2756-C8EC565B082F}"/>
          </ac:spMkLst>
        </pc:spChg>
      </pc:sldChg>
    </pc:docChg>
  </pc:docChgLst>
  <pc:docChgLst>
    <pc:chgData clId="Web-{5E69F6B3-768C-6B7F-5665-5905D663F244}"/>
    <pc:docChg chg="modSld">
      <pc:chgData name="" userId="" providerId="" clId="Web-{5E69F6B3-768C-6B7F-5665-5905D663F244}" dt="2024-02-02T15:23:35.353" v="0" actId="1076"/>
      <pc:docMkLst>
        <pc:docMk/>
      </pc:docMkLst>
      <pc:sldChg chg="modSp">
        <pc:chgData name="" userId="" providerId="" clId="Web-{5E69F6B3-768C-6B7F-5665-5905D663F244}" dt="2024-02-02T15:23:35.353" v="0" actId="1076"/>
        <pc:sldMkLst>
          <pc:docMk/>
          <pc:sldMk cId="2389275097" sldId="316"/>
        </pc:sldMkLst>
        <pc:spChg chg="mod">
          <ac:chgData name="" userId="" providerId="" clId="Web-{5E69F6B3-768C-6B7F-5665-5905D663F244}" dt="2024-02-02T15:23:35.353" v="0" actId="1076"/>
          <ac:spMkLst>
            <pc:docMk/>
            <pc:sldMk cId="2389275097" sldId="316"/>
            <ac:spMk id="4" creationId="{A45C165F-BC2D-0A42-B582-A27AE4DBB9CF}"/>
          </ac:spMkLst>
        </pc:spChg>
      </pc:sldChg>
    </pc:docChg>
  </pc:docChgLst>
  <pc:docChgLst>
    <pc:chgData name="Dona Leigh Schofield, Miss" userId="S::dona.schofield@mcgill.ca::38e1b6c9-d5fe-4ea3-8f12-ecc25fd68607" providerId="AD" clId="Web-{07B59E40-5557-89C2-3096-368B96CFB255}"/>
    <pc:docChg chg="modSld">
      <pc:chgData name="Dona Leigh Schofield, Miss" userId="S::dona.schofield@mcgill.ca::38e1b6c9-d5fe-4ea3-8f12-ecc25fd68607" providerId="AD" clId="Web-{07B59E40-5557-89C2-3096-368B96CFB255}" dt="2024-02-02T15:38:02.935" v="12" actId="20577"/>
      <pc:docMkLst>
        <pc:docMk/>
      </pc:docMkLst>
      <pc:sldChg chg="modSp">
        <pc:chgData name="Dona Leigh Schofield, Miss" userId="S::dona.schofield@mcgill.ca::38e1b6c9-d5fe-4ea3-8f12-ecc25fd68607" providerId="AD" clId="Web-{07B59E40-5557-89C2-3096-368B96CFB255}" dt="2024-02-02T15:38:02.935" v="12" actId="20577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07B59E40-5557-89C2-3096-368B96CFB255}" dt="2024-02-02T15:38:02.935" v="12" actId="20577"/>
          <ac:spMkLst>
            <pc:docMk/>
            <pc:sldMk cId="742620507" sldId="353"/>
            <ac:spMk id="3" creationId="{7D6D0FD1-C3AF-4B3B-2756-C8EC565B082F}"/>
          </ac:spMkLst>
        </pc:spChg>
      </pc:sldChg>
    </pc:docChg>
  </pc:docChgLst>
  <pc:docChgLst>
    <pc:chgData name="Dona Leigh Schofield, Miss" userId="S::dona.schofield@mcgill.ca::38e1b6c9-d5fe-4ea3-8f12-ecc25fd68607" providerId="AD" clId="Web-{5E69F6B3-768C-6B7F-5665-5905D663F244}"/>
    <pc:docChg chg="addSld delSld modSld">
      <pc:chgData name="Dona Leigh Schofield, Miss" userId="S::dona.schofield@mcgill.ca::38e1b6c9-d5fe-4ea3-8f12-ecc25fd68607" providerId="AD" clId="Web-{5E69F6B3-768C-6B7F-5665-5905D663F244}" dt="2024-02-02T15:37:04.864" v="232" actId="20577"/>
      <pc:docMkLst>
        <pc:docMk/>
      </pc:docMkLst>
      <pc:sldChg chg="modSp">
        <pc:chgData name="Dona Leigh Schofield, Miss" userId="S::dona.schofield@mcgill.ca::38e1b6c9-d5fe-4ea3-8f12-ecc25fd68607" providerId="AD" clId="Web-{5E69F6B3-768C-6B7F-5665-5905D663F244}" dt="2024-02-02T15:23:59.322" v="15" actId="20577"/>
        <pc:sldMkLst>
          <pc:docMk/>
          <pc:sldMk cId="2389275097" sldId="316"/>
        </pc:sldMkLst>
        <pc:spChg chg="mod">
          <ac:chgData name="Dona Leigh Schofield, Miss" userId="S::dona.schofield@mcgill.ca::38e1b6c9-d5fe-4ea3-8f12-ecc25fd68607" providerId="AD" clId="Web-{5E69F6B3-768C-6B7F-5665-5905D663F244}" dt="2024-02-02T15:23:48.681" v="9" actId="20577"/>
          <ac:spMkLst>
            <pc:docMk/>
            <pc:sldMk cId="2389275097" sldId="316"/>
            <ac:spMk id="2" creationId="{E57E6C04-4051-B883-0FFD-0C104B795BCE}"/>
          </ac:spMkLst>
        </pc:spChg>
        <pc:spChg chg="mod">
          <ac:chgData name="Dona Leigh Schofield, Miss" userId="S::dona.schofield@mcgill.ca::38e1b6c9-d5fe-4ea3-8f12-ecc25fd68607" providerId="AD" clId="Web-{5E69F6B3-768C-6B7F-5665-5905D663F244}" dt="2024-02-02T15:23:45.306" v="8" actId="20577"/>
          <ac:spMkLst>
            <pc:docMk/>
            <pc:sldMk cId="2389275097" sldId="316"/>
            <ac:spMk id="4" creationId="{A45C165F-BC2D-0A42-B582-A27AE4DBB9CF}"/>
          </ac:spMkLst>
        </pc:spChg>
        <pc:spChg chg="mod">
          <ac:chgData name="Dona Leigh Schofield, Miss" userId="S::dona.schofield@mcgill.ca::38e1b6c9-d5fe-4ea3-8f12-ecc25fd68607" providerId="AD" clId="Web-{5E69F6B3-768C-6B7F-5665-5905D663F244}" dt="2024-02-02T15:23:59.322" v="15" actId="20577"/>
          <ac:spMkLst>
            <pc:docMk/>
            <pc:sldMk cId="2389275097" sldId="316"/>
            <ac:spMk id="5" creationId="{DB57BC4C-E4DD-4EF8-4690-732D69EB13AE}"/>
          </ac:spMkLst>
        </pc:spChg>
      </pc:sldChg>
      <pc:sldChg chg="addSp delSp modSp">
        <pc:chgData name="Dona Leigh Schofield, Miss" userId="S::dona.schofield@mcgill.ca::38e1b6c9-d5fe-4ea3-8f12-ecc25fd68607" providerId="AD" clId="Web-{5E69F6B3-768C-6B7F-5665-5905D663F244}" dt="2024-02-02T15:35:47.769" v="198" actId="1076"/>
        <pc:sldMkLst>
          <pc:docMk/>
          <pc:sldMk cId="25426801" sldId="318"/>
        </pc:sldMkLst>
        <pc:spChg chg="add del mod">
          <ac:chgData name="Dona Leigh Schofield, Miss" userId="S::dona.schofield@mcgill.ca::38e1b6c9-d5fe-4ea3-8f12-ecc25fd68607" providerId="AD" clId="Web-{5E69F6B3-768C-6B7F-5665-5905D663F244}" dt="2024-02-02T15:26:46.793" v="79"/>
          <ac:spMkLst>
            <pc:docMk/>
            <pc:sldMk cId="25426801" sldId="318"/>
            <ac:spMk id="8" creationId="{EDFE1AC7-0223-86F9-55C5-65C422742B3D}"/>
          </ac:spMkLst>
        </pc:spChg>
        <pc:spChg chg="add mod">
          <ac:chgData name="Dona Leigh Schofield, Miss" userId="S::dona.schofield@mcgill.ca::38e1b6c9-d5fe-4ea3-8f12-ecc25fd68607" providerId="AD" clId="Web-{5E69F6B3-768C-6B7F-5665-5905D663F244}" dt="2024-02-02T15:35:47.769" v="198" actId="1076"/>
          <ac:spMkLst>
            <pc:docMk/>
            <pc:sldMk cId="25426801" sldId="318"/>
            <ac:spMk id="9" creationId="{96E43B87-1B60-9C0A-9BE3-C569E95F60FC}"/>
          </ac:spMkLst>
        </pc:spChg>
        <pc:picChg chg="del">
          <ac:chgData name="Dona Leigh Schofield, Miss" userId="S::dona.schofield@mcgill.ca::38e1b6c9-d5fe-4ea3-8f12-ecc25fd68607" providerId="AD" clId="Web-{5E69F6B3-768C-6B7F-5665-5905D663F244}" dt="2024-02-02T15:26:39.918" v="78"/>
          <ac:picMkLst>
            <pc:docMk/>
            <pc:sldMk cId="25426801" sldId="318"/>
            <ac:picMk id="5" creationId="{445DE69D-0148-B5B2-7D3D-4AF1545F7874}"/>
          </ac:picMkLst>
        </pc:picChg>
      </pc:sldChg>
      <pc:sldChg chg="del">
        <pc:chgData name="Dona Leigh Schofield, Miss" userId="S::dona.schofield@mcgill.ca::38e1b6c9-d5fe-4ea3-8f12-ecc25fd68607" providerId="AD" clId="Web-{5E69F6B3-768C-6B7F-5665-5905D663F244}" dt="2024-02-02T15:24:35.619" v="16"/>
        <pc:sldMkLst>
          <pc:docMk/>
          <pc:sldMk cId="3090859882" sldId="322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37.697" v="17"/>
        <pc:sldMkLst>
          <pc:docMk/>
          <pc:sldMk cId="3875166176" sldId="323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4.807" v="23"/>
        <pc:sldMkLst>
          <pc:docMk/>
          <pc:sldMk cId="911825636" sldId="327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40.526" v="18"/>
        <pc:sldMkLst>
          <pc:docMk/>
          <pc:sldMk cId="2524112588" sldId="328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42.541" v="19"/>
        <pc:sldMkLst>
          <pc:docMk/>
          <pc:sldMk cId="1753906943" sldId="329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44.526" v="20"/>
        <pc:sldMkLst>
          <pc:docMk/>
          <pc:sldMk cId="3170032902" sldId="330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1.026" v="21"/>
        <pc:sldMkLst>
          <pc:docMk/>
          <pc:sldMk cId="2103382352" sldId="331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2.823" v="22"/>
        <pc:sldMkLst>
          <pc:docMk/>
          <pc:sldMk cId="479395502" sldId="332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6:32.324" v="77"/>
        <pc:sldMkLst>
          <pc:docMk/>
          <pc:sldMk cId="1631479927" sldId="333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9.901" v="26"/>
        <pc:sldMkLst>
          <pc:docMk/>
          <pc:sldMk cId="1758845151" sldId="334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14.448" v="33"/>
        <pc:sldMkLst>
          <pc:docMk/>
          <pc:sldMk cId="1825520502" sldId="337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8.354" v="25"/>
        <pc:sldMkLst>
          <pc:docMk/>
          <pc:sldMk cId="60247182" sldId="339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1.838" v="27"/>
        <pc:sldMkLst>
          <pc:docMk/>
          <pc:sldMk cId="3105658990" sldId="341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7.073" v="30"/>
        <pc:sldMkLst>
          <pc:docMk/>
          <pc:sldMk cId="905394482" sldId="342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4:56.526" v="24"/>
        <pc:sldMkLst>
          <pc:docMk/>
          <pc:sldMk cId="1574035170" sldId="345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10.823" v="32"/>
        <pc:sldMkLst>
          <pc:docMk/>
          <pc:sldMk cId="3754116297" sldId="348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5.635" v="29"/>
        <pc:sldMkLst>
          <pc:docMk/>
          <pc:sldMk cId="1540811849" sldId="349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8.635" v="31"/>
        <pc:sldMkLst>
          <pc:docMk/>
          <pc:sldMk cId="315297043" sldId="350"/>
        </pc:sldMkLst>
      </pc:sldChg>
      <pc:sldChg chg="del">
        <pc:chgData name="Dona Leigh Schofield, Miss" userId="S::dona.schofield@mcgill.ca::38e1b6c9-d5fe-4ea3-8f12-ecc25fd68607" providerId="AD" clId="Web-{5E69F6B3-768C-6B7F-5665-5905D663F244}" dt="2024-02-02T15:25:03.667" v="28"/>
        <pc:sldMkLst>
          <pc:docMk/>
          <pc:sldMk cId="1934570856" sldId="352"/>
        </pc:sldMkLst>
      </pc:sldChg>
      <pc:sldChg chg="modSp">
        <pc:chgData name="Dona Leigh Schofield, Miss" userId="S::dona.schofield@mcgill.ca::38e1b6c9-d5fe-4ea3-8f12-ecc25fd68607" providerId="AD" clId="Web-{5E69F6B3-768C-6B7F-5665-5905D663F244}" dt="2024-02-02T15:37:04.864" v="232" actId="20577"/>
        <pc:sldMkLst>
          <pc:docMk/>
          <pc:sldMk cId="742620507" sldId="353"/>
        </pc:sldMkLst>
        <pc:spChg chg="mod">
          <ac:chgData name="Dona Leigh Schofield, Miss" userId="S::dona.schofield@mcgill.ca::38e1b6c9-d5fe-4ea3-8f12-ecc25fd68607" providerId="AD" clId="Web-{5E69F6B3-768C-6B7F-5665-5905D663F244}" dt="2024-02-02T15:36:19.301" v="207" actId="1076"/>
          <ac:spMkLst>
            <pc:docMk/>
            <pc:sldMk cId="742620507" sldId="353"/>
            <ac:spMk id="2" creationId="{4927BB53-9B9C-129F-A1E3-EEB13FE26D89}"/>
          </ac:spMkLst>
        </pc:spChg>
        <pc:spChg chg="mod">
          <ac:chgData name="Dona Leigh Schofield, Miss" userId="S::dona.schofield@mcgill.ca::38e1b6c9-d5fe-4ea3-8f12-ecc25fd68607" providerId="AD" clId="Web-{5E69F6B3-768C-6B7F-5665-5905D663F244}" dt="2024-02-02T15:37:04.864" v="232" actId="20577"/>
          <ac:spMkLst>
            <pc:docMk/>
            <pc:sldMk cId="742620507" sldId="353"/>
            <ac:spMk id="3" creationId="{7D6D0FD1-C3AF-4B3B-2756-C8EC565B082F}"/>
          </ac:spMkLst>
        </pc:spChg>
      </pc:sldChg>
      <pc:sldChg chg="add replId">
        <pc:chgData name="Dona Leigh Schofield, Miss" userId="S::dona.schofield@mcgill.ca::38e1b6c9-d5fe-4ea3-8f12-ecc25fd68607" providerId="AD" clId="Web-{5E69F6B3-768C-6B7F-5665-5905D663F244}" dt="2024-02-02T15:34:41.487" v="163"/>
        <pc:sldMkLst>
          <pc:docMk/>
          <pc:sldMk cId="130104463" sldId="354"/>
        </pc:sldMkLst>
      </pc:sldChg>
      <pc:sldChg chg="delSp add del replId">
        <pc:chgData name="Dona Leigh Schofield, Miss" userId="S::dona.schofield@mcgill.ca::38e1b6c9-d5fe-4ea3-8f12-ecc25fd68607" providerId="AD" clId="Web-{5E69F6B3-768C-6B7F-5665-5905D663F244}" dt="2024-02-02T15:34:37.831" v="162"/>
        <pc:sldMkLst>
          <pc:docMk/>
          <pc:sldMk cId="783211411" sldId="354"/>
        </pc:sldMkLst>
        <pc:spChg chg="del">
          <ac:chgData name="Dona Leigh Schofield, Miss" userId="S::dona.schofield@mcgill.ca::38e1b6c9-d5fe-4ea3-8f12-ecc25fd68607" providerId="AD" clId="Web-{5E69F6B3-768C-6B7F-5665-5905D663F244}" dt="2024-02-02T15:28:54.404" v="147"/>
          <ac:spMkLst>
            <pc:docMk/>
            <pc:sldMk cId="783211411" sldId="354"/>
            <ac:spMk id="17" creationId="{F0090994-0897-6D62-7FBB-DFAB854A5A5C}"/>
          </ac:spMkLst>
        </pc:spChg>
        <pc:picChg chg="del">
          <ac:chgData name="Dona Leigh Schofield, Miss" userId="S::dona.schofield@mcgill.ca::38e1b6c9-d5fe-4ea3-8f12-ecc25fd68607" providerId="AD" clId="Web-{5E69F6B3-768C-6B7F-5665-5905D663F244}" dt="2024-02-02T15:28:48.357" v="146"/>
          <ac:picMkLst>
            <pc:docMk/>
            <pc:sldMk cId="783211411" sldId="354"/>
            <ac:picMk id="15" creationId="{1CE9E456-7535-CC3A-31D0-F50080A080C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DNA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13415001-948D-294D-9E77-046DCC677E95}">
      <dgm:prSet phldrT="[Text]"/>
      <dgm:spPr/>
      <dgm:t>
        <a:bodyPr/>
        <a:lstStyle/>
        <a:p>
          <a:pPr rtl="0"/>
          <a:r>
            <a:rPr lang="en-US" dirty="0"/>
            <a:t>mRNA</a:t>
          </a:r>
        </a:p>
      </dgm:t>
    </dgm:pt>
    <dgm:pt modelId="{93B757F2-5A86-EE40-A141-F819084A2D81}" type="parTrans" cxnId="{5D81F25B-741B-A043-AAED-7A3685D29E7A}">
      <dgm:prSet/>
      <dgm:spPr/>
      <dgm:t>
        <a:bodyPr/>
        <a:lstStyle/>
        <a:p>
          <a:endParaRPr lang="en-US"/>
        </a:p>
      </dgm:t>
    </dgm:pt>
    <dgm:pt modelId="{176FC561-7AD6-194A-9668-C033FFDE6704}" type="sibTrans" cxnId="{5D81F25B-741B-A043-AAED-7A3685D29E7A}">
      <dgm:prSet/>
      <dgm:spPr/>
      <dgm:t>
        <a:bodyPr/>
        <a:lstStyle/>
        <a:p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Protein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3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2"/>
      <dgm:spPr/>
    </dgm:pt>
    <dgm:pt modelId="{256814E2-9A33-5749-8894-0E96D5F3C7DF}" type="pres">
      <dgm:prSet presAssocID="{55121B59-4B8B-084A-A77B-F62A45BE9301}" presName="connectorText" presStyleLbl="sibTrans2D1" presStyleIdx="0" presStyleCnt="2"/>
      <dgm:spPr/>
    </dgm:pt>
    <dgm:pt modelId="{0108C270-A821-FF4E-AB39-FA46ADC7D855}" type="pres">
      <dgm:prSet presAssocID="{13415001-948D-294D-9E77-046DCC677E95}" presName="node" presStyleLbl="node1" presStyleIdx="1" presStyleCnt="3">
        <dgm:presLayoutVars>
          <dgm:bulletEnabled val="1"/>
        </dgm:presLayoutVars>
      </dgm:prSet>
      <dgm:spPr/>
    </dgm:pt>
    <dgm:pt modelId="{C9C02B99-85EF-7A41-8772-C24A42938477}" type="pres">
      <dgm:prSet presAssocID="{176FC561-7AD6-194A-9668-C033FFDE6704}" presName="sibTrans" presStyleLbl="sibTrans2D1" presStyleIdx="1" presStyleCnt="2"/>
      <dgm:spPr/>
    </dgm:pt>
    <dgm:pt modelId="{98ED8CCC-D068-D84E-AB3F-38C0E33B4068}" type="pres">
      <dgm:prSet presAssocID="{176FC561-7AD6-194A-9668-C033FFDE6704}" presName="connectorText" presStyleLbl="sibTrans2D1" presStyleIdx="1" presStyleCnt="2"/>
      <dgm:spPr/>
    </dgm:pt>
    <dgm:pt modelId="{B3AB4F9B-4D53-7742-BD3E-EEB8AFCD8805}" type="pres">
      <dgm:prSet presAssocID="{8A0A702B-E6C2-2847-A529-C99476EE5430}" presName="node" presStyleLbl="node1" presStyleIdx="2" presStyleCnt="3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2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9DD49959-9C20-1540-9068-4B34F25545B4}" type="presOf" srcId="{176FC561-7AD6-194A-9668-C033FFDE6704}" destId="{98ED8CCC-D068-D84E-AB3F-38C0E33B4068}" srcOrd="1" destOrd="0" presId="urn:microsoft.com/office/officeart/2005/8/layout/process1"/>
    <dgm:cxn modelId="{D7EB0A5B-5A58-F746-B3BD-9E7C21C4EDA2}" type="presOf" srcId="{13415001-948D-294D-9E77-046DCC677E95}" destId="{0108C270-A821-FF4E-AB39-FA46ADC7D855}" srcOrd="0" destOrd="0" presId="urn:microsoft.com/office/officeart/2005/8/layout/process1"/>
    <dgm:cxn modelId="{5D81F25B-741B-A043-AAED-7A3685D29E7A}" srcId="{2B3F9324-1ED7-E84B-A5EE-12691F73ADAD}" destId="{13415001-948D-294D-9E77-046DCC677E95}" srcOrd="1" destOrd="0" parTransId="{93B757F2-5A86-EE40-A141-F819084A2D81}" sibTransId="{176FC561-7AD6-194A-9668-C033FFDE6704}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66FF389F-5339-2B42-9CBE-D3E74731A6C1}" type="presOf" srcId="{176FC561-7AD6-194A-9668-C033FFDE6704}" destId="{C9C02B99-85EF-7A41-8772-C24A42938477}" srcOrd="0" destOrd="0" presId="urn:microsoft.com/office/officeart/2005/8/layout/process1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11AD8275-FA6F-454C-A352-6DC74E90A4DD}" type="presParOf" srcId="{4E8FA6B9-AD0D-BA45-B94E-186A012A15AD}" destId="{0108C270-A821-FF4E-AB39-FA46ADC7D855}" srcOrd="2" destOrd="0" presId="urn:microsoft.com/office/officeart/2005/8/layout/process1"/>
    <dgm:cxn modelId="{931D2D2D-96B9-FA45-978D-7C74A593FEB2}" type="presParOf" srcId="{4E8FA6B9-AD0D-BA45-B94E-186A012A15AD}" destId="{C9C02B99-85EF-7A41-8772-C24A42938477}" srcOrd="3" destOrd="0" presId="urn:microsoft.com/office/officeart/2005/8/layout/process1"/>
    <dgm:cxn modelId="{B68A96F3-A9EE-6444-8C26-27FD3C2D83B7}" type="presParOf" srcId="{C9C02B99-85EF-7A41-8772-C24A42938477}" destId="{98ED8CCC-D068-D84E-AB3F-38C0E33B4068}" srcOrd="0" destOrd="0" presId="urn:microsoft.com/office/officeart/2005/8/layout/process1"/>
    <dgm:cxn modelId="{31823867-8949-B545-8D14-3E876E6BFEEE}" type="presParOf" srcId="{4E8FA6B9-AD0D-BA45-B94E-186A012A15AD}" destId="{B3AB4F9B-4D53-7742-BD3E-EEB8AFCD88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Program (text file)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Executable (binary instructions)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2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1"/>
      <dgm:spPr/>
    </dgm:pt>
    <dgm:pt modelId="{256814E2-9A33-5749-8894-0E96D5F3C7DF}" type="pres">
      <dgm:prSet presAssocID="{55121B59-4B8B-084A-A77B-F62A45BE9301}" presName="connectorText" presStyleLbl="sibTrans2D1" presStyleIdx="0" presStyleCnt="1"/>
      <dgm:spPr/>
    </dgm:pt>
    <dgm:pt modelId="{B3AB4F9B-4D53-7742-BD3E-EEB8AFCD8805}" type="pres">
      <dgm:prSet presAssocID="{8A0A702B-E6C2-2847-A529-C99476EE5430}" presName="node" presStyleLbl="node1" presStyleIdx="1" presStyleCnt="2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1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31823867-8949-B545-8D14-3E876E6BFEEE}" type="presParOf" srcId="{4E8FA6B9-AD0D-BA45-B94E-186A012A15AD}" destId="{B3AB4F9B-4D53-7742-BD3E-EEB8AFCD880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6931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DNA</a:t>
          </a:r>
        </a:p>
      </dsp:txBody>
      <dsp:txXfrm>
        <a:off x="43340" y="160259"/>
        <a:ext cx="1998981" cy="1170261"/>
      </dsp:txXfrm>
    </dsp:sp>
    <dsp:sp modelId="{72AD8761-AE62-B445-87CA-018CEB7D759A}">
      <dsp:nvSpPr>
        <dsp:cNvPr id="0" name=""/>
        <dsp:cNvSpPr/>
      </dsp:nvSpPr>
      <dsp:spPr>
        <a:xfrm>
          <a:off x="2285910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591248"/>
        <a:ext cx="307455" cy="308284"/>
      </dsp:txXfrm>
    </dsp:sp>
    <dsp:sp modelId="{0108C270-A821-FF4E-AB39-FA46ADC7D855}">
      <dsp:nvSpPr>
        <dsp:cNvPr id="0" name=""/>
        <dsp:cNvSpPr/>
      </dsp:nvSpPr>
      <dsp:spPr>
        <a:xfrm>
          <a:off x="2907450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mRNA</a:t>
          </a:r>
        </a:p>
      </dsp:txBody>
      <dsp:txXfrm>
        <a:off x="2943859" y="160259"/>
        <a:ext cx="1998981" cy="1170261"/>
      </dsp:txXfrm>
    </dsp:sp>
    <dsp:sp modelId="{C9C02B99-85EF-7A41-8772-C24A42938477}">
      <dsp:nvSpPr>
        <dsp:cNvPr id="0" name=""/>
        <dsp:cNvSpPr/>
      </dsp:nvSpPr>
      <dsp:spPr>
        <a:xfrm>
          <a:off x="5186429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591248"/>
        <a:ext cx="307455" cy="308284"/>
      </dsp:txXfrm>
    </dsp:sp>
    <dsp:sp modelId="{B3AB4F9B-4D53-7742-BD3E-EEB8AFCD8805}">
      <dsp:nvSpPr>
        <dsp:cNvPr id="0" name=""/>
        <dsp:cNvSpPr/>
      </dsp:nvSpPr>
      <dsp:spPr>
        <a:xfrm>
          <a:off x="5807969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Protein</a:t>
          </a:r>
        </a:p>
      </dsp:txBody>
      <dsp:txXfrm>
        <a:off x="5844378" y="160259"/>
        <a:ext cx="1998981" cy="1170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1540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Program (text file)</a:t>
          </a:r>
        </a:p>
      </dsp:txBody>
      <dsp:txXfrm>
        <a:off x="45203" y="43663"/>
        <a:ext cx="3197515" cy="1403455"/>
      </dsp:txXfrm>
    </dsp:sp>
    <dsp:sp modelId="{72AD8761-AE62-B445-87CA-018CEB7D759A}">
      <dsp:nvSpPr>
        <dsp:cNvPr id="0" name=""/>
        <dsp:cNvSpPr/>
      </dsp:nvSpPr>
      <dsp:spPr>
        <a:xfrm>
          <a:off x="3614865" y="338070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614865" y="500998"/>
        <a:ext cx="487470" cy="488784"/>
      </dsp:txXfrm>
    </dsp:sp>
    <dsp:sp modelId="{B3AB4F9B-4D53-7742-BD3E-EEB8AFCD8805}">
      <dsp:nvSpPr>
        <dsp:cNvPr id="0" name=""/>
        <dsp:cNvSpPr/>
      </dsp:nvSpPr>
      <dsp:spPr>
        <a:xfrm>
          <a:off x="4600318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Executable (binary instructions)</a:t>
          </a:r>
        </a:p>
      </dsp:txBody>
      <dsp:txXfrm>
        <a:off x="4643981" y="43663"/>
        <a:ext cx="3197515" cy="140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62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>
                <a:latin typeface="+mj-lt"/>
              </a:rPr>
              <a:t>Mission</a:t>
            </a:r>
            <a:r>
              <a:rPr lang="en-CA" sz="2002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r>
              <a:rPr lang="en-CA" sz="1800">
                <a:latin typeface="+mj-lt"/>
              </a:rPr>
              <a:t>https://www.mcgill.ca/</a:t>
            </a:r>
            <a:r>
              <a:rPr lang="en-CA" sz="1800" err="1">
                <a:latin typeface="+mj-lt"/>
              </a:rPr>
              <a:t>micm</a:t>
            </a:r>
            <a:endParaRPr lang="en-CA" sz="1800">
              <a:latin typeface="+mj-lt"/>
            </a:endParaRPr>
          </a:p>
          <a:p>
            <a:endParaRPr lang="en-CA" sz="2002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hf hd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Pyth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ython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zrudski/micm_intro_to_python_summer_202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zrudski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Dell_G5_5000_motherboard.jp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4.0/deed.en" TargetMode="External"/><Relationship Id="rId4" Type="http://schemas.openxmlformats.org/officeDocument/2006/relationships/hyperlink" Target="https://commons.wikimedia.org/wiki/User:Keita.Hond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548" y="2582090"/>
            <a:ext cx="5172904" cy="170358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Intro to Python (Part 1)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165136" y="5830349"/>
            <a:ext cx="39730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Workshop Lead: Benjamin Z. Rudski</a:t>
            </a:r>
            <a:endParaRPr lang="en-CA" dirty="0">
              <a:latin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7BC4C-E4DD-4EF8-4690-732D69EB13AE}"/>
              </a:ext>
            </a:extLst>
          </p:cNvPr>
          <p:cNvSpPr txBox="1"/>
          <p:nvPr/>
        </p:nvSpPr>
        <p:spPr>
          <a:xfrm>
            <a:off x="165136" y="6199681"/>
            <a:ext cx="286946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Date: July 16, 2024</a:t>
            </a:r>
            <a:endParaRPr lang="en-CA" sz="18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24DD-AFD8-DAB8-4436-6274AA5B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6661-1F33-3957-A2B0-114D4964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program? – Instructions</a:t>
            </a:r>
          </a:p>
          <a:p>
            <a:r>
              <a:rPr lang="en-US" dirty="0"/>
              <a:t>How do we write a program?</a:t>
            </a:r>
          </a:p>
          <a:p>
            <a:pPr lvl="1"/>
            <a:r>
              <a:rPr lang="en-US" dirty="0"/>
              <a:t>Using a </a:t>
            </a:r>
            <a:r>
              <a:rPr lang="en-US" b="1" dirty="0"/>
              <a:t>programming language</a:t>
            </a:r>
            <a:endParaRPr lang="en-US" dirty="0"/>
          </a:p>
          <a:p>
            <a:r>
              <a:rPr lang="en-US" b="1" dirty="0"/>
              <a:t>Poll:</a:t>
            </a:r>
            <a:r>
              <a:rPr lang="en-US" dirty="0"/>
              <a:t> Who does the programming language help?</a:t>
            </a:r>
          </a:p>
          <a:p>
            <a:pPr lvl="1"/>
            <a:r>
              <a:rPr lang="en-US" dirty="0"/>
              <a:t>(a) The computer</a:t>
            </a:r>
          </a:p>
          <a:p>
            <a:pPr lvl="1"/>
            <a:r>
              <a:rPr lang="en-US" dirty="0"/>
              <a:t>(b) The programmer</a:t>
            </a:r>
          </a:p>
          <a:p>
            <a:pPr lvl="1"/>
            <a:r>
              <a:rPr lang="en-US" dirty="0"/>
              <a:t>(c) Nobody… it’s a useless waste of time!</a:t>
            </a:r>
          </a:p>
          <a:p>
            <a:r>
              <a:rPr lang="en-US" dirty="0"/>
              <a:t>Let’s see why…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579BC-CF81-7860-7669-92EDCDC9B0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D5858-C164-BCC1-61FE-9B12D9246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3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2DDA-4629-B6AA-991E-741F6CD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CA918E-BBA2-4D9E-A0B2-F7F4800633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14CF2-8959-16D0-4D85-8761BB3EB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B6DAF-6AF2-2DB6-BC7A-03AB68FF3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D47C233-9E07-9182-88D6-F7DB66E2D0DB}"/>
              </a:ext>
            </a:extLst>
          </p:cNvPr>
          <p:cNvGraphicFramePr>
            <a:graphicFrameLocks/>
          </p:cNvGraphicFramePr>
          <p:nvPr/>
        </p:nvGraphicFramePr>
        <p:xfrm>
          <a:off x="628650" y="4093262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2E9D5B-02F3-45D5-85FF-FF693001CC31}"/>
              </a:ext>
            </a:extLst>
          </p:cNvPr>
          <p:cNvSpPr txBox="1"/>
          <p:nvPr/>
        </p:nvSpPr>
        <p:spPr>
          <a:xfrm>
            <a:off x="3545764" y="1350706"/>
            <a:ext cx="17658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Gene Expression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26AB59A-F802-3A62-E019-CA7FF4BF11FD}"/>
              </a:ext>
            </a:extLst>
          </p:cNvPr>
          <p:cNvSpPr/>
          <p:nvPr/>
        </p:nvSpPr>
        <p:spPr>
          <a:xfrm>
            <a:off x="2133813" y="1678355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09195CD-225D-46C3-B102-F347A445F98C}"/>
              </a:ext>
            </a:extLst>
          </p:cNvPr>
          <p:cNvSpPr/>
          <p:nvPr/>
        </p:nvSpPr>
        <p:spPr>
          <a:xfrm flipV="1">
            <a:off x="2580853" y="5584043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161DD-E793-5F61-FDCC-E31CE8455051}"/>
              </a:ext>
            </a:extLst>
          </p:cNvPr>
          <p:cNvSpPr txBox="1"/>
          <p:nvPr/>
        </p:nvSpPr>
        <p:spPr>
          <a:xfrm>
            <a:off x="3239788" y="5991561"/>
            <a:ext cx="30080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Compilation or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80232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36B5-3C6E-1086-E1EC-4492138A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9892D8-74E3-0F04-76C0-1FDE33D5BC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6182" y="2585931"/>
            <a:ext cx="2362768" cy="287517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D959EB-D745-66D9-FC50-E5899438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7475" y="1825627"/>
            <a:ext cx="5007875" cy="4351335"/>
          </a:xfrm>
        </p:spPr>
        <p:txBody>
          <a:bodyPr/>
          <a:lstStyle/>
          <a:p>
            <a:r>
              <a:rPr lang="en-US" dirty="0"/>
              <a:t>For more history: </a:t>
            </a:r>
            <a:r>
              <a:rPr lang="en-US" sz="2000" dirty="0">
                <a:hlinkClick r:id="rId3"/>
              </a:rPr>
              <a:t>https://en.wikipedia.org/wiki/History_of_Python</a:t>
            </a:r>
            <a:endParaRPr lang="en-US" dirty="0"/>
          </a:p>
          <a:p>
            <a:r>
              <a:rPr lang="en-US" dirty="0"/>
              <a:t>Introduced in 1991 by Guido van Rossum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Interpreted</a:t>
            </a:r>
          </a:p>
          <a:p>
            <a:pPr lvl="1"/>
            <a:r>
              <a:rPr lang="en-US" dirty="0"/>
              <a:t>Object-Oriented</a:t>
            </a:r>
          </a:p>
          <a:p>
            <a:r>
              <a:rPr lang="en-US" dirty="0">
                <a:hlinkClick r:id="rId4"/>
              </a:rPr>
              <a:t>https://python.org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4D153-0F74-CCA2-7504-03D0326C43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FB238-4CA0-1CDC-C0A2-E528E059B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3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AA90-8984-6234-AB9C-FB33C7B1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6E8826-07BC-F217-7D9D-1AA03FCD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 Source</a:t>
            </a:r>
          </a:p>
          <a:p>
            <a:pPr lvl="1"/>
            <a:r>
              <a:rPr lang="en-US" dirty="0"/>
              <a:t>Anyone can download, use, </a:t>
            </a:r>
            <a:r>
              <a:rPr lang="en-US" b="1" dirty="0"/>
              <a:t>modify and distribute</a:t>
            </a:r>
            <a:r>
              <a:rPr lang="en-US" dirty="0"/>
              <a:t> the Python programming language.</a:t>
            </a:r>
          </a:p>
          <a:p>
            <a:r>
              <a:rPr lang="en-US" dirty="0"/>
              <a:t>Interpreted</a:t>
            </a:r>
          </a:p>
          <a:p>
            <a:pPr lvl="1"/>
            <a:r>
              <a:rPr lang="en-US" dirty="0"/>
              <a:t>Python scripts are run line-by-line</a:t>
            </a:r>
          </a:p>
          <a:p>
            <a:pPr lvl="1"/>
            <a:r>
              <a:rPr lang="en-US" dirty="0"/>
              <a:t>Can easily launch it from the command line and have access to </a:t>
            </a:r>
            <a:r>
              <a:rPr lang="en-US" b="1" dirty="0"/>
              <a:t>interactive shell</a:t>
            </a:r>
            <a:endParaRPr lang="en-US" dirty="0"/>
          </a:p>
          <a:p>
            <a:r>
              <a:rPr lang="en-US" dirty="0"/>
              <a:t>Object-Oriented</a:t>
            </a:r>
          </a:p>
          <a:p>
            <a:pPr lvl="1"/>
            <a:r>
              <a:rPr lang="en-US" dirty="0"/>
              <a:t>“Objects” – collections of data and manipulations that make it easier to represent the real world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56C6-C041-6EDC-521D-332FAEC951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0543B-A6EC-90D5-B831-B270070074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2659A-DB86-E881-F90A-C53E0D08A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30E08-249E-D7DC-C990-0B08030352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2886" y="3394909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To the repository!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1" y="91181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To summarize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4351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 panose="020F0502020204030204" pitchFamily="34" charset="0"/>
                <a:cs typeface="Helvetica"/>
              </a:rPr>
              <a:t>Computers are machines that store data and perform operations.</a:t>
            </a:r>
            <a:endParaRPr lang="en-CA" sz="1800" dirty="0">
              <a:latin typeface="Helvetica" pitchFamily="2" charset="0"/>
              <a:ea typeface="Calibri" panose="020F050202020403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Data can be represented as numbers, strings or more complicated collections that can be processed using various functions.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Packages and modules offer additional functionality not included by default.</a:t>
            </a: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variables and collections to represent data in Python code.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control flow and loops to write powerful code.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functions from existing packages and modules.</a:t>
            </a:r>
          </a:p>
        </p:txBody>
      </p:sp>
    </p:spTree>
    <p:extLst>
      <p:ext uri="{BB962C8B-B14F-4D97-AF65-F5344CB8AC3E}">
        <p14:creationId xmlns:p14="http://schemas.microsoft.com/office/powerpoint/2010/main" val="13010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to </a:t>
            </a:r>
            <a:r>
              <a:rPr lang="en-US" dirty="0" err="1"/>
              <a:t>MiCM</a:t>
            </a:r>
            <a:r>
              <a:rPr lang="en-US" dirty="0"/>
              <a:t>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introduce me to Python (back in Fall 2018).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63C81-FD29-66D4-04B7-92CB01546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F141-6FDD-CD6B-BEC3-E06159C8E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21FF63-C3A3-5474-C983-875579D1C47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15377" y="2973156"/>
            <a:ext cx="1959323" cy="19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Location: 740 Dr. Penfield Avenue,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 dirty="0">
                <a:latin typeface="Helvetica" pitchFamily="2" charset="0"/>
              </a:rPr>
              <a:t>Mission statement:</a:t>
            </a:r>
            <a:r>
              <a:rPr lang="en-CA" sz="1800" dirty="0">
                <a:latin typeface="Helvetica" pitchFamily="2" charset="0"/>
              </a:rPr>
              <a:t>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6243368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5"/>
              </a:rPr>
              <a:t>workshop-micm@mcgill.ca</a:t>
            </a:r>
            <a:r>
              <a:rPr lang="en-CA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39670" y="613221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F19DF-CC62-7C0C-6BE5-5E0FDD57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18398" y="1950154"/>
            <a:ext cx="5655879" cy="4182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D9080B-52D5-FF23-C3AA-645939DF1D6E}"/>
              </a:ext>
            </a:extLst>
          </p:cNvPr>
          <p:cNvSpPr txBox="1"/>
          <p:nvPr/>
        </p:nvSpPr>
        <p:spPr>
          <a:xfrm>
            <a:off x="1322773" y="1303823"/>
            <a:ext cx="649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Summer 2024 Workshop Series</a:t>
            </a:r>
          </a:p>
        </p:txBody>
      </p:sp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AE18F8-0556-445D-6904-41AF859C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</p:spPr>
        <p:txBody>
          <a:bodyPr/>
          <a:lstStyle/>
          <a:p>
            <a:r>
              <a:rPr lang="en-US" dirty="0"/>
              <a:t>About me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8679B3-F7CE-31A9-F4C5-A91F9959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4351335"/>
          </a:xfrm>
        </p:spPr>
        <p:txBody>
          <a:bodyPr>
            <a:normAutofit/>
          </a:bodyPr>
          <a:lstStyle/>
          <a:p>
            <a:r>
              <a:rPr lang="en-US" dirty="0"/>
              <a:t>BSc from McGill in Hon. CS/Bio, Minor Math</a:t>
            </a:r>
          </a:p>
          <a:p>
            <a:r>
              <a:rPr lang="en-US" dirty="0"/>
              <a:t>Third-year PhD candidate in Quantitative Life Sciences (QLS)</a:t>
            </a:r>
          </a:p>
          <a:p>
            <a:r>
              <a:rPr lang="en-US" dirty="0"/>
              <a:t>Research on trabecular bone structure in the Reznikov Lab, McGill Bioengineering</a:t>
            </a:r>
          </a:p>
          <a:p>
            <a:pPr lvl="1"/>
            <a:r>
              <a:rPr lang="en-US" dirty="0"/>
              <a:t>3D image processing and analysis</a:t>
            </a:r>
          </a:p>
          <a:p>
            <a:pPr lvl="1"/>
            <a:r>
              <a:rPr lang="en-US" dirty="0"/>
              <a:t>Programming is an almost-daily task in my life!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CD3F3-19BD-68A8-DFB8-3C8D080A35A6}"/>
              </a:ext>
            </a:extLst>
          </p:cNvPr>
          <p:cNvSpPr txBox="1"/>
          <p:nvPr/>
        </p:nvSpPr>
        <p:spPr>
          <a:xfrm>
            <a:off x="1500188" y="4999824"/>
            <a:ext cx="6143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https://github.com/bzrudski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8128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Outline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20" y="1220814"/>
            <a:ext cx="7378018" cy="5637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342900" rtl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1 – Introduction to Programming (30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Concepts and Definitions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Welcome to Python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2 – Python Basics (1 hour, 15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Foundations of Python - A Brief Overview of Types and Variables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Numbers and Comparisons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 to Control Flow and Loops (if, while and for)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3 – Strings and Collections: An Object Primer (1 hour)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Introducing the String!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Tuples, Lists and Dictionaries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4 – Modules and Packages (40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Modules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Package Management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5 – Where to go from here (10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to learn next? How?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get help and how not to get help?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cool programming topics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  <a:br>
              <a:rPr lang="en-US" dirty="0"/>
            </a:br>
            <a:r>
              <a:rPr lang="en-US" sz="4800" dirty="0"/>
              <a:t>Introduction to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C87B-1FE7-3600-2685-077146F763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A18FF-FC04-8081-F70D-2DFEBE6F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368C10-0E01-18BA-07D0-BA68B4EF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 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05CD3-2905-56E6-372A-C8CB4806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862" indent="-28575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Concepts and Definitions</a:t>
            </a:r>
            <a:endParaRPr lang="en-CA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685913" lvl="1" indent="-22860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798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What is a Computer?</a:t>
            </a:r>
            <a:endParaRPr lang="en-CA" sz="2798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913" lvl="1" indent="-22860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798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What is a Program?</a:t>
            </a:r>
            <a:endParaRPr lang="en-CA" sz="2798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913" lvl="1" indent="-22860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798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What are Programming Languages?</a:t>
            </a:r>
            <a:endParaRPr lang="en-CA" sz="2798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862" indent="-28575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Welcome to Python</a:t>
            </a:r>
            <a:endParaRPr lang="en-CA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685913" lvl="1" indent="-22860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798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What is Python?</a:t>
            </a:r>
            <a:endParaRPr lang="en-CA" sz="2798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913" lvl="1" indent="-22860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798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How to Install Python</a:t>
            </a:r>
            <a:endParaRPr lang="en-CA" sz="2798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85913" lvl="1" indent="-228600">
              <a:lnSpc>
                <a:spcPct val="114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798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Tools for Using Python</a:t>
            </a:r>
            <a:endParaRPr lang="en-CA" sz="2798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3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C277-FCB1-5265-EA75-8925DF62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FE3F-EFDC-DC2D-35E1-E5596499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6A0B-3E26-5E15-F4F3-F2CCDEE72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69EE2-8DE5-9767-8EDF-91AC37946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52E9C-9D93-4F37-788F-7676A701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825627"/>
            <a:ext cx="3695700" cy="4329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4CAF6E-CA38-8155-2387-2419DB08675D}"/>
              </a:ext>
            </a:extLst>
          </p:cNvPr>
          <p:cNvSpPr txBox="1"/>
          <p:nvPr/>
        </p:nvSpPr>
        <p:spPr>
          <a:xfrm>
            <a:off x="1392073" y="2306528"/>
            <a:ext cx="1966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Hard drive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C0255-79A6-1BA5-F000-3890C166EC38}"/>
              </a:ext>
            </a:extLst>
          </p:cNvPr>
          <p:cNvSpPr txBox="1"/>
          <p:nvPr/>
        </p:nvSpPr>
        <p:spPr>
          <a:xfrm>
            <a:off x="442060" y="4534318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Graphics 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5A408-3B60-D1ED-9584-673503855696}"/>
              </a:ext>
            </a:extLst>
          </p:cNvPr>
          <p:cNvSpPr txBox="1"/>
          <p:nvPr/>
        </p:nvSpPr>
        <p:spPr>
          <a:xfrm>
            <a:off x="362732" y="5148467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Power Supply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4F529-77A2-2667-0CE9-21332F3F474F}"/>
              </a:ext>
            </a:extLst>
          </p:cNvPr>
          <p:cNvSpPr txBox="1"/>
          <p:nvPr/>
        </p:nvSpPr>
        <p:spPr>
          <a:xfrm>
            <a:off x="409434" y="4037547"/>
            <a:ext cx="294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Motherboard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0ECA2-5885-E2FB-2169-58B85979D20A}"/>
              </a:ext>
            </a:extLst>
          </p:cNvPr>
          <p:cNvSpPr txBox="1"/>
          <p:nvPr/>
        </p:nvSpPr>
        <p:spPr>
          <a:xfrm>
            <a:off x="2275696" y="2899387"/>
            <a:ext cx="122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CPU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3FE81-E6C5-8A96-8251-8F19D56A7464}"/>
              </a:ext>
            </a:extLst>
          </p:cNvPr>
          <p:cNvSpPr txBox="1"/>
          <p:nvPr/>
        </p:nvSpPr>
        <p:spPr>
          <a:xfrm>
            <a:off x="2436022" y="3431444"/>
            <a:ext cx="122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E5C5ED-B8CC-5423-09EC-F64382CFADB3}"/>
              </a:ext>
            </a:extLst>
          </p:cNvPr>
          <p:cNvCxnSpPr>
            <a:stCxn id="8" idx="3"/>
          </p:cNvCxnSpPr>
          <p:nvPr/>
        </p:nvCxnSpPr>
        <p:spPr>
          <a:xfrm flipV="1">
            <a:off x="3358346" y="2306528"/>
            <a:ext cx="1677678" cy="2923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5BFB3E-B6E9-65FC-14C0-C18E9BA5DCAE}"/>
              </a:ext>
            </a:extLst>
          </p:cNvPr>
          <p:cNvCxnSpPr>
            <a:cxnSpLocks/>
          </p:cNvCxnSpPr>
          <p:nvPr/>
        </p:nvCxnSpPr>
        <p:spPr>
          <a:xfrm>
            <a:off x="3417094" y="3257896"/>
            <a:ext cx="2478739" cy="405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FB8EA0-D04E-89D8-9D67-D7793C913CA1}"/>
              </a:ext>
            </a:extLst>
          </p:cNvPr>
          <p:cNvCxnSpPr>
            <a:cxnSpLocks/>
          </p:cNvCxnSpPr>
          <p:nvPr/>
        </p:nvCxnSpPr>
        <p:spPr>
          <a:xfrm>
            <a:off x="3496104" y="3737488"/>
            <a:ext cx="3341424" cy="3349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A3ACCF-48BD-2C71-AA15-2F1308723CB0}"/>
              </a:ext>
            </a:extLst>
          </p:cNvPr>
          <p:cNvCxnSpPr>
            <a:cxnSpLocks/>
          </p:cNvCxnSpPr>
          <p:nvPr/>
        </p:nvCxnSpPr>
        <p:spPr>
          <a:xfrm>
            <a:off x="3116312" y="4309209"/>
            <a:ext cx="277952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7491-3942-8864-BA10-62161D8591CA}"/>
              </a:ext>
            </a:extLst>
          </p:cNvPr>
          <p:cNvCxnSpPr>
            <a:cxnSpLocks/>
          </p:cNvCxnSpPr>
          <p:nvPr/>
        </p:nvCxnSpPr>
        <p:spPr>
          <a:xfrm>
            <a:off x="3116311" y="4826705"/>
            <a:ext cx="2779522" cy="127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FE35-9048-C2A0-F9C5-78309292A00E}"/>
              </a:ext>
            </a:extLst>
          </p:cNvPr>
          <p:cNvCxnSpPr>
            <a:cxnSpLocks/>
          </p:cNvCxnSpPr>
          <p:nvPr/>
        </p:nvCxnSpPr>
        <p:spPr>
          <a:xfrm>
            <a:off x="3142045" y="5463846"/>
            <a:ext cx="2779522" cy="127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4208E1-7F64-053F-1389-32BD6D167684}"/>
              </a:ext>
            </a:extLst>
          </p:cNvPr>
          <p:cNvSpPr txBox="1"/>
          <p:nvPr/>
        </p:nvSpPr>
        <p:spPr>
          <a:xfrm>
            <a:off x="573810" y="6228139"/>
            <a:ext cx="84916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Dell G5 5000 motherboard.jpg</a:t>
            </a:r>
            <a:r>
              <a:rPr lang="en-US" sz="1200" dirty="0"/>
              <a:t>, by </a:t>
            </a:r>
            <a:r>
              <a:rPr lang="en-US" sz="1200" dirty="0">
                <a:hlinkClick r:id="rId4"/>
              </a:rPr>
              <a:t>Project Kei</a:t>
            </a:r>
            <a:r>
              <a:rPr lang="en-US" sz="1200" dirty="0"/>
              <a:t>, licensed under the Creative Commons </a:t>
            </a:r>
            <a:r>
              <a:rPr lang="en-US" sz="1200" dirty="0">
                <a:hlinkClick r:id="rId5"/>
              </a:rPr>
              <a:t>Attribution-Share Alike 4.0 International</a:t>
            </a:r>
            <a:r>
              <a:rPr lang="en-US" sz="1200" dirty="0"/>
              <a:t> license.</a:t>
            </a:r>
          </a:p>
        </p:txBody>
      </p:sp>
    </p:spTree>
    <p:extLst>
      <p:ext uri="{BB962C8B-B14F-4D97-AF65-F5344CB8AC3E}">
        <p14:creationId xmlns:p14="http://schemas.microsoft.com/office/powerpoint/2010/main" val="2492850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649B-885E-62F2-5944-0C9991E4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0CB8-F033-8A8F-F33C-37F8AAB3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  <a:p>
            <a:pPr lvl="1"/>
            <a:r>
              <a:rPr lang="en-US" dirty="0"/>
              <a:t>RAM: memory – store data</a:t>
            </a:r>
          </a:p>
          <a:p>
            <a:pPr lvl="1"/>
            <a:r>
              <a:rPr lang="en-US" dirty="0"/>
              <a:t>CPU: processor – perform operations on data</a:t>
            </a:r>
          </a:p>
          <a:p>
            <a:r>
              <a:rPr lang="en-US" dirty="0"/>
              <a:t>How do we tell it what operations to do on what data?...</a:t>
            </a:r>
          </a:p>
          <a:p>
            <a:r>
              <a:rPr lang="en-US" b="1" dirty="0"/>
              <a:t>Programming!</a:t>
            </a:r>
            <a:endParaRPr lang="en-US" dirty="0"/>
          </a:p>
          <a:p>
            <a:r>
              <a:rPr lang="en-US" dirty="0"/>
              <a:t>Program is a </a:t>
            </a:r>
            <a:r>
              <a:rPr lang="en-US" b="1" dirty="0"/>
              <a:t>text file</a:t>
            </a:r>
            <a:r>
              <a:rPr lang="en-US" dirty="0"/>
              <a:t> that contains instructions:</a:t>
            </a:r>
          </a:p>
          <a:p>
            <a:pPr lvl="1"/>
            <a:r>
              <a:rPr lang="en-US" dirty="0"/>
              <a:t>What operations to do</a:t>
            </a:r>
          </a:p>
          <a:p>
            <a:pPr lvl="1"/>
            <a:r>
              <a:rPr lang="en-US" dirty="0"/>
              <a:t>On what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4ACFE-9E47-D5B8-63CA-D8A2F7F61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0E5AC-2431-C253-6D69-E0CB70F90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22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1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3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6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9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4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07" algn="l" defTabSz="914226" rtl="0" eaLnBrk="1" latinLnBrk="0" hangingPunct="1"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F5E2E-24D9-D244-9C77-7F642B452A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856</Words>
  <Application>Microsoft Macintosh PowerPoint</Application>
  <PresentationFormat>On-screen Show (4:3)</PresentationFormat>
  <Paragraphs>143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Helvetica Light</vt:lpstr>
      <vt:lpstr>Open Sans Light</vt:lpstr>
      <vt:lpstr>Wingdings</vt:lpstr>
      <vt:lpstr>Thème Office</vt:lpstr>
      <vt:lpstr>Intro to Python (Part 1)</vt:lpstr>
      <vt:lpstr>PowerPoint Presentation</vt:lpstr>
      <vt:lpstr>PowerPoint Presentation</vt:lpstr>
      <vt:lpstr>About me</vt:lpstr>
      <vt:lpstr>Outline</vt:lpstr>
      <vt:lpstr>Module 1 Introduction to Programming</vt:lpstr>
      <vt:lpstr>Module Outline</vt:lpstr>
      <vt:lpstr>Basic Concepts and Definitions</vt:lpstr>
      <vt:lpstr>Basic Concepts and Definitions</vt:lpstr>
      <vt:lpstr>Basic Concepts and Definitions</vt:lpstr>
      <vt:lpstr>Basic Concepts and Definitions</vt:lpstr>
      <vt:lpstr>Welcome to the Python Programming Language!</vt:lpstr>
      <vt:lpstr>Welcome to the Python Programming Language!</vt:lpstr>
      <vt:lpstr>Interactive Workshop!</vt:lpstr>
      <vt:lpstr>To summarize</vt:lpstr>
      <vt:lpstr>Acknowledgements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45</cp:revision>
  <dcterms:created xsi:type="dcterms:W3CDTF">2019-07-29T14:54:16Z</dcterms:created>
  <dcterms:modified xsi:type="dcterms:W3CDTF">2024-07-11T23:28:45Z</dcterms:modified>
</cp:coreProperties>
</file>