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316" r:id="rId2"/>
    <p:sldId id="321" r:id="rId3"/>
    <p:sldId id="338" r:id="rId4"/>
    <p:sldId id="359" r:id="rId5"/>
    <p:sldId id="353" r:id="rId6"/>
    <p:sldId id="331" r:id="rId7"/>
    <p:sldId id="361" r:id="rId8"/>
    <p:sldId id="332" r:id="rId9"/>
    <p:sldId id="333" r:id="rId10"/>
    <p:sldId id="334" r:id="rId11"/>
    <p:sldId id="335" r:id="rId12"/>
    <p:sldId id="360" r:id="rId13"/>
    <p:sldId id="339" r:id="rId14"/>
    <p:sldId id="329" r:id="rId15"/>
    <p:sldId id="354" r:id="rId16"/>
    <p:sldId id="340" r:id="rId17"/>
    <p:sldId id="318" r:id="rId18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9E40-5557-89C2-3096-368B96CFB255}" v="14" dt="2024-02-02T15:38:03.388"/>
    <p1510:client id="{5E69F6B3-768C-6B7F-5665-5905D663F244}" v="267" dt="2024-02-02T15:37:08.161"/>
    <p1510:client id="{73198BB6-F4BA-64AC-BD03-89A217915BA5}" v="7" dt="2024-02-02T15:45:02.402"/>
    <p1510:client id="{A4DBC498-D755-CBC4-A797-229CB554681B}" v="16" dt="2024-02-02T15:37:29.898"/>
    <p1510:client id="{F65C5CCE-621F-0A6D-422D-1F362DFDAFF6}" v="11" dt="2024-02-02T15:46:0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>
        <p:scale>
          <a:sx n="113" d="100"/>
          <a:sy n="113" d="100"/>
        </p:scale>
        <p:origin x="3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 Leigh Schofield, Miss" userId="S::dona.schofield@mcgill.ca::38e1b6c9-d5fe-4ea3-8f12-ecc25fd68607" providerId="AD" clId="Web-{73198BB6-F4BA-64AC-BD03-89A217915BA5}"/>
    <pc:docChg chg="modSld">
      <pc:chgData name="Dona Leigh Schofield, Miss" userId="S::dona.schofield@mcgill.ca::38e1b6c9-d5fe-4ea3-8f12-ecc25fd68607" providerId="AD" clId="Web-{73198BB6-F4BA-64AC-BD03-89A217915BA5}" dt="2024-02-02T15:45:02.402" v="5" actId="1076"/>
      <pc:docMkLst>
        <pc:docMk/>
      </pc:docMkLst>
      <pc:sldChg chg="addSp delSp modSp">
        <pc:chgData name="Dona Leigh Schofield, Miss" userId="S::dona.schofield@mcgill.ca::38e1b6c9-d5fe-4ea3-8f12-ecc25fd68607" providerId="AD" clId="Web-{73198BB6-F4BA-64AC-BD03-89A217915BA5}" dt="2024-02-02T15:45:02.402" v="5" actId="1076"/>
        <pc:sldMkLst>
          <pc:docMk/>
          <pc:sldMk cId="3301951615" sldId="338"/>
        </pc:sldMkLst>
        <pc:picChg chg="add mod">
          <ac:chgData name="Dona Leigh Schofield, Miss" userId="S::dona.schofield@mcgill.ca::38e1b6c9-d5fe-4ea3-8f12-ecc25fd68607" providerId="AD" clId="Web-{73198BB6-F4BA-64AC-BD03-89A217915BA5}" dt="2024-02-02T15:45:02.402" v="5" actId="1076"/>
          <ac:picMkLst>
            <pc:docMk/>
            <pc:sldMk cId="3301951615" sldId="338"/>
            <ac:picMk id="2" creationId="{8E3F27C8-DBC5-7B60-3389-820D42388E87}"/>
          </ac:picMkLst>
        </pc:picChg>
        <pc:picChg chg="del">
          <ac:chgData name="Dona Leigh Schofield, Miss" userId="S::dona.schofield@mcgill.ca::38e1b6c9-d5fe-4ea3-8f12-ecc25fd68607" providerId="AD" clId="Web-{73198BB6-F4BA-64AC-BD03-89A217915BA5}" dt="2024-02-02T15:44:51.933" v="0"/>
          <ac:picMkLst>
            <pc:docMk/>
            <pc:sldMk cId="3301951615" sldId="338"/>
            <ac:picMk id="15" creationId="{5FF27936-2578-83A8-D2F5-E9C5AAAA3FB0}"/>
          </ac:picMkLst>
        </pc:picChg>
      </pc:sldChg>
    </pc:docChg>
  </pc:docChgLst>
  <pc:docChgLst>
    <pc:chgData name="Dona Leigh Schofield, Miss" userId="S::dona.schofield@mcgill.ca::38e1b6c9-d5fe-4ea3-8f12-ecc25fd68607" providerId="AD" clId="Web-{F65C5CCE-621F-0A6D-422D-1F362DFDAFF6}"/>
    <pc:docChg chg="modSld">
      <pc:chgData name="Dona Leigh Schofield, Miss" userId="S::dona.schofield@mcgill.ca::38e1b6c9-d5fe-4ea3-8f12-ecc25fd68607" providerId="AD" clId="Web-{F65C5CCE-621F-0A6D-422D-1F362DFDAFF6}" dt="2024-02-02T15:46:04.209" v="9" actId="1076"/>
      <pc:docMkLst>
        <pc:docMk/>
      </pc:docMkLst>
      <pc:sldChg chg="addSp delSp modSp">
        <pc:chgData name="Dona Leigh Schofield, Miss" userId="S::dona.schofield@mcgill.ca::38e1b6c9-d5fe-4ea3-8f12-ecc25fd68607" providerId="AD" clId="Web-{F65C5CCE-621F-0A6D-422D-1F362DFDAFF6}" dt="2024-02-02T15:46:04.209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F65C5CCE-621F-0A6D-422D-1F362DFDAFF6}" dt="2024-02-02T15:45:59.990" v="8" actId="1076"/>
          <ac:spMkLst>
            <pc:docMk/>
            <pc:sldMk cId="3301951615" sldId="338"/>
            <ac:spMk id="17" creationId="{16AE1CEB-BA97-61DD-841E-10CAC5F24A90}"/>
          </ac:spMkLst>
        </pc:spChg>
        <pc:picChg chg="del mod">
          <ac:chgData name="Dona Leigh Schofield, Miss" userId="S::dona.schofield@mcgill.ca::38e1b6c9-d5fe-4ea3-8f12-ecc25fd68607" providerId="AD" clId="Web-{F65C5CCE-621F-0A6D-422D-1F362DFDAFF6}" dt="2024-02-02T15:45:31.568" v="2"/>
          <ac:picMkLst>
            <pc:docMk/>
            <pc:sldMk cId="3301951615" sldId="338"/>
            <ac:picMk id="2" creationId="{8E3F27C8-DBC5-7B60-3389-820D42388E87}"/>
          </ac:picMkLst>
        </pc:picChg>
        <pc:picChg chg="add mod">
          <ac:chgData name="Dona Leigh Schofield, Miss" userId="S::dona.schofield@mcgill.ca::38e1b6c9-d5fe-4ea3-8f12-ecc25fd68607" providerId="AD" clId="Web-{F65C5CCE-621F-0A6D-422D-1F362DFDAFF6}" dt="2024-02-02T15:46:04.209" v="9" actId="1076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  <pc:docChgLst>
    <pc:chgData name="Dona Leigh Schofield, Miss" userId="S::dona.schofield@mcgill.ca::38e1b6c9-d5fe-4ea3-8f12-ecc25fd68607" providerId="AD" clId="Web-{A4DBC498-D755-CBC4-A797-229CB554681B}"/>
    <pc:docChg chg="modSld">
      <pc:chgData name="Dona Leigh Schofield, Miss" userId="S::dona.schofield@mcgill.ca::38e1b6c9-d5fe-4ea3-8f12-ecc25fd68607" providerId="AD" clId="Web-{A4DBC498-D755-CBC4-A797-229CB554681B}" dt="2024-02-02T15:37:29.320" v="14" actId="20577"/>
      <pc:docMkLst>
        <pc:docMk/>
      </pc:docMkLst>
      <pc:sldChg chg="modSp">
        <pc:chgData name="Dona Leigh Schofield, Miss" userId="S::dona.schofield@mcgill.ca::38e1b6c9-d5fe-4ea3-8f12-ecc25fd68607" providerId="AD" clId="Web-{A4DBC498-D755-CBC4-A797-229CB554681B}" dt="2024-02-02T15:37:29.320" v="14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A4DBC498-D755-CBC4-A797-229CB554681B}" dt="2024-02-02T15:37:29.320" v="14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clId="Web-{5E69F6B3-768C-6B7F-5665-5905D663F244}"/>
    <pc:docChg chg="modSld">
      <pc:chgData name="" userId="" providerId="" clId="Web-{5E69F6B3-768C-6B7F-5665-5905D663F244}" dt="2024-02-02T15:23:35.353" v="0" actId="1076"/>
      <pc:docMkLst>
        <pc:docMk/>
      </pc:docMkLst>
      <pc:sldChg chg="modSp">
        <pc:chgData name="" userId="" providerId="" clId="Web-{5E69F6B3-768C-6B7F-5665-5905D663F244}" dt="2024-02-02T15:23:35.353" v="0" actId="1076"/>
        <pc:sldMkLst>
          <pc:docMk/>
          <pc:sldMk cId="2389275097" sldId="316"/>
        </pc:sldMkLst>
        <pc:spChg chg="mod">
          <ac:chgData name="" userId="" providerId="" clId="Web-{5E69F6B3-768C-6B7F-5665-5905D663F244}" dt="2024-02-02T15:23:35.353" v="0" actId="1076"/>
          <ac:spMkLst>
            <pc:docMk/>
            <pc:sldMk cId="2389275097" sldId="316"/>
            <ac:spMk id="4" creationId="{A45C165F-BC2D-0A42-B582-A27AE4DBB9CF}"/>
          </ac:spMkLst>
        </pc:spChg>
      </pc:sldChg>
    </pc:docChg>
  </pc:docChgLst>
  <pc:docChgLst>
    <pc:chgData name="Dona Leigh Schofield, Miss" userId="S::dona.schofield@mcgill.ca::38e1b6c9-d5fe-4ea3-8f12-ecc25fd68607" providerId="AD" clId="Web-{07B59E40-5557-89C2-3096-368B96CFB255}"/>
    <pc:docChg chg="modSld">
      <pc:chgData name="Dona Leigh Schofield, Miss" userId="S::dona.schofield@mcgill.ca::38e1b6c9-d5fe-4ea3-8f12-ecc25fd68607" providerId="AD" clId="Web-{07B59E40-5557-89C2-3096-368B96CFB255}" dt="2024-02-02T15:38:02.935" v="12" actId="20577"/>
      <pc:docMkLst>
        <pc:docMk/>
      </pc:docMkLst>
      <pc:sldChg chg="modSp">
        <pc:chgData name="Dona Leigh Schofield, Miss" userId="S::dona.schofield@mcgill.ca::38e1b6c9-d5fe-4ea3-8f12-ecc25fd68607" providerId="AD" clId="Web-{07B59E40-5557-89C2-3096-368B96CFB255}" dt="2024-02-02T15:38:02.935" v="1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07B59E40-5557-89C2-3096-368B96CFB255}" dt="2024-02-02T15:38:02.935" v="12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Dona Leigh Schofield, Miss" userId="S::dona.schofield@mcgill.ca::38e1b6c9-d5fe-4ea3-8f12-ecc25fd68607" providerId="AD" clId="Web-{5E69F6B3-768C-6B7F-5665-5905D663F244}"/>
    <pc:docChg chg="addSld delSld modSld">
      <pc:chgData name="Dona Leigh Schofield, Miss" userId="S::dona.schofield@mcgill.ca::38e1b6c9-d5fe-4ea3-8f12-ecc25fd68607" providerId="AD" clId="Web-{5E69F6B3-768C-6B7F-5665-5905D663F244}" dt="2024-02-02T15:37:04.864" v="232" actId="20577"/>
      <pc:docMkLst>
        <pc:docMk/>
      </pc:docMkLst>
      <pc:sldChg chg="modSp">
        <pc:chgData name="Dona Leigh Schofield, Miss" userId="S::dona.schofield@mcgill.ca::38e1b6c9-d5fe-4ea3-8f12-ecc25fd68607" providerId="AD" clId="Web-{5E69F6B3-768C-6B7F-5665-5905D663F244}" dt="2024-02-02T15:23:59.322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5E69F6B3-768C-6B7F-5665-5905D663F244}" dt="2024-02-02T15:23:48.681" v="9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45.306" v="8" actId="20577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59.322" v="15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addSp delSp modSp">
        <pc:chgData name="Dona Leigh Schofield, Miss" userId="S::dona.schofield@mcgill.ca::38e1b6c9-d5fe-4ea3-8f12-ecc25fd68607" providerId="AD" clId="Web-{5E69F6B3-768C-6B7F-5665-5905D663F244}" dt="2024-02-02T15:35:47.769" v="198" actId="1076"/>
        <pc:sldMkLst>
          <pc:docMk/>
          <pc:sldMk cId="25426801" sldId="318"/>
        </pc:sldMkLst>
        <pc:spChg chg="add del mod">
          <ac:chgData name="Dona Leigh Schofield, Miss" userId="S::dona.schofield@mcgill.ca::38e1b6c9-d5fe-4ea3-8f12-ecc25fd68607" providerId="AD" clId="Web-{5E69F6B3-768C-6B7F-5665-5905D663F244}" dt="2024-02-02T15:26:46.793" v="79"/>
          <ac:spMkLst>
            <pc:docMk/>
            <pc:sldMk cId="25426801" sldId="318"/>
            <ac:spMk id="8" creationId="{EDFE1AC7-0223-86F9-55C5-65C422742B3D}"/>
          </ac:spMkLst>
        </pc:spChg>
        <pc:spChg chg="add mod">
          <ac:chgData name="Dona Leigh Schofield, Miss" userId="S::dona.schofield@mcgill.ca::38e1b6c9-d5fe-4ea3-8f12-ecc25fd68607" providerId="AD" clId="Web-{5E69F6B3-768C-6B7F-5665-5905D663F244}" dt="2024-02-02T15:35:47.769" v="198" actId="1076"/>
          <ac:spMkLst>
            <pc:docMk/>
            <pc:sldMk cId="25426801" sldId="318"/>
            <ac:spMk id="9" creationId="{96E43B87-1B60-9C0A-9BE3-C569E95F60F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6:39.918" v="78"/>
          <ac:picMkLst>
            <pc:docMk/>
            <pc:sldMk cId="25426801" sldId="318"/>
            <ac:picMk id="5" creationId="{445DE69D-0148-B5B2-7D3D-4AF1545F7874}"/>
          </ac:picMkLst>
        </pc:picChg>
      </pc:sldChg>
      <pc:sldChg chg="del">
        <pc:chgData name="Dona Leigh Schofield, Miss" userId="S::dona.schofield@mcgill.ca::38e1b6c9-d5fe-4ea3-8f12-ecc25fd68607" providerId="AD" clId="Web-{5E69F6B3-768C-6B7F-5665-5905D663F244}" dt="2024-02-02T15:24:35.619" v="16"/>
        <pc:sldMkLst>
          <pc:docMk/>
          <pc:sldMk cId="3090859882" sldId="32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37.697" v="17"/>
        <pc:sldMkLst>
          <pc:docMk/>
          <pc:sldMk cId="3875166176" sldId="32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4.807" v="23"/>
        <pc:sldMkLst>
          <pc:docMk/>
          <pc:sldMk cId="911825636" sldId="32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0.526" v="18"/>
        <pc:sldMkLst>
          <pc:docMk/>
          <pc:sldMk cId="2524112588" sldId="32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2.541" v="19"/>
        <pc:sldMkLst>
          <pc:docMk/>
          <pc:sldMk cId="1753906943" sldId="32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4.526" v="20"/>
        <pc:sldMkLst>
          <pc:docMk/>
          <pc:sldMk cId="3170032902" sldId="33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1.026" v="21"/>
        <pc:sldMkLst>
          <pc:docMk/>
          <pc:sldMk cId="2103382352" sldId="33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2.823" v="22"/>
        <pc:sldMkLst>
          <pc:docMk/>
          <pc:sldMk cId="479395502" sldId="33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6:32.324" v="77"/>
        <pc:sldMkLst>
          <pc:docMk/>
          <pc:sldMk cId="1631479927" sldId="33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9.901" v="26"/>
        <pc:sldMkLst>
          <pc:docMk/>
          <pc:sldMk cId="1758845151" sldId="334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4.448" v="33"/>
        <pc:sldMkLst>
          <pc:docMk/>
          <pc:sldMk cId="1825520502" sldId="33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8.354" v="25"/>
        <pc:sldMkLst>
          <pc:docMk/>
          <pc:sldMk cId="60247182" sldId="33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1.838" v="27"/>
        <pc:sldMkLst>
          <pc:docMk/>
          <pc:sldMk cId="3105658990" sldId="34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7.073" v="30"/>
        <pc:sldMkLst>
          <pc:docMk/>
          <pc:sldMk cId="905394482" sldId="34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6.526" v="24"/>
        <pc:sldMkLst>
          <pc:docMk/>
          <pc:sldMk cId="1574035170" sldId="345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0.823" v="32"/>
        <pc:sldMkLst>
          <pc:docMk/>
          <pc:sldMk cId="3754116297" sldId="34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5.635" v="29"/>
        <pc:sldMkLst>
          <pc:docMk/>
          <pc:sldMk cId="1540811849" sldId="34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8.635" v="31"/>
        <pc:sldMkLst>
          <pc:docMk/>
          <pc:sldMk cId="315297043" sldId="35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3.667" v="28"/>
        <pc:sldMkLst>
          <pc:docMk/>
          <pc:sldMk cId="1934570856" sldId="352"/>
        </pc:sldMkLst>
      </pc:sldChg>
      <pc:sldChg chg="modSp">
        <pc:chgData name="Dona Leigh Schofield, Miss" userId="S::dona.schofield@mcgill.ca::38e1b6c9-d5fe-4ea3-8f12-ecc25fd68607" providerId="AD" clId="Web-{5E69F6B3-768C-6B7F-5665-5905D663F244}" dt="2024-02-02T15:37:04.864" v="23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5E69F6B3-768C-6B7F-5665-5905D663F244}" dt="2024-02-02T15:36:19.301" v="207" actId="1076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37:04.864" v="232" actId="20577"/>
          <ac:spMkLst>
            <pc:docMk/>
            <pc:sldMk cId="742620507" sldId="353"/>
            <ac:spMk id="3" creationId="{7D6D0FD1-C3AF-4B3B-2756-C8EC565B082F}"/>
          </ac:spMkLst>
        </pc:spChg>
      </pc:sldChg>
      <pc:sldChg chg="add replId">
        <pc:chgData name="Dona Leigh Schofield, Miss" userId="S::dona.schofield@mcgill.ca::38e1b6c9-d5fe-4ea3-8f12-ecc25fd68607" providerId="AD" clId="Web-{5E69F6B3-768C-6B7F-5665-5905D663F244}" dt="2024-02-02T15:34:41.487" v="163"/>
        <pc:sldMkLst>
          <pc:docMk/>
          <pc:sldMk cId="130104463" sldId="354"/>
        </pc:sldMkLst>
      </pc:sldChg>
      <pc:sldChg chg="delSp add del replId">
        <pc:chgData name="Dona Leigh Schofield, Miss" userId="S::dona.schofield@mcgill.ca::38e1b6c9-d5fe-4ea3-8f12-ecc25fd68607" providerId="AD" clId="Web-{5E69F6B3-768C-6B7F-5665-5905D663F244}" dt="2024-02-02T15:34:37.831" v="162"/>
        <pc:sldMkLst>
          <pc:docMk/>
          <pc:sldMk cId="783211411" sldId="354"/>
        </pc:sldMkLst>
        <pc:spChg chg="del">
          <ac:chgData name="Dona Leigh Schofield, Miss" userId="S::dona.schofield@mcgill.ca::38e1b6c9-d5fe-4ea3-8f12-ecc25fd68607" providerId="AD" clId="Web-{5E69F6B3-768C-6B7F-5665-5905D663F244}" dt="2024-02-02T15:28:54.404" v="147"/>
          <ac:spMkLst>
            <pc:docMk/>
            <pc:sldMk cId="783211411" sldId="354"/>
            <ac:spMk id="17" creationId="{F0090994-0897-6D62-7FBB-DFAB854A5A5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8:48.357" v="146"/>
          <ac:picMkLst>
            <pc:docMk/>
            <pc:sldMk cId="783211411" sldId="354"/>
            <ac:picMk id="15" creationId="{1CE9E456-7535-CC3A-31D0-F50080A080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2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winter_20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82090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 (Part 1)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Benjamin Rudski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February 20, 2024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  <a:p>
            <a:pPr lvl="1"/>
            <a:r>
              <a:rPr lang="en-US" dirty="0"/>
              <a:t>(a) The computer</a:t>
            </a:r>
          </a:p>
          <a:p>
            <a:pPr lvl="1"/>
            <a:r>
              <a:rPr lang="en-US" dirty="0"/>
              <a:t>(b) The programmer</a:t>
            </a:r>
          </a:p>
          <a:p>
            <a:pPr lvl="1"/>
            <a:r>
              <a:rPr lang="en-US" dirty="0"/>
              <a:t>(c) Nobody… it’s a useless waste of time!</a:t>
            </a:r>
          </a:p>
          <a:p>
            <a:r>
              <a:rPr lang="en-US" dirty="0"/>
              <a:t>Let’s see why…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/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584043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239788" y="5991561"/>
            <a:ext cx="30080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Compilation 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Computers are machines that store data and perform operations.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Data can be represented as numbers, strings or more complicated collections that can be processed using various functions.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Packages and modules offer additional functionality not included by default.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variables and collections to represent data in Python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control flow and loops to write powerful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functions from existing packages and modules.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ED21FF63-C3A3-5474-C983-875579D1C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77" y="2973156"/>
            <a:ext cx="1959323" cy="19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3F19DF-CC62-7C0C-6BE5-5E0FDD57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32" y="1950154"/>
            <a:ext cx="7421011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9080B-52D5-FF23-C3AA-645939DF1D6E}"/>
              </a:ext>
            </a:extLst>
          </p:cNvPr>
          <p:cNvSpPr txBox="1"/>
          <p:nvPr/>
        </p:nvSpPr>
        <p:spPr>
          <a:xfrm>
            <a:off x="1674691" y="1303823"/>
            <a:ext cx="649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Winter 2024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E18F8-0556-445D-6904-41AF859C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/>
          <a:lstStyle/>
          <a:p>
            <a:r>
              <a:rPr lang="en-US" dirty="0"/>
              <a:t>About me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8679B3-F7CE-31A9-F4C5-A91F9959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student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3D image processing and analysis</a:t>
            </a:r>
          </a:p>
          <a:p>
            <a:pPr lvl="1"/>
            <a:r>
              <a:rPr lang="en-US" dirty="0"/>
              <a:t>Programming is an almost-daily task in my life!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CD3F3-19BD-68A8-DFB8-3C8D080A35A6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12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20" y="1220814"/>
            <a:ext cx="7378018" cy="56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Introduction to Programming (30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Concepts and Definitions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Python Basics (1 hour, 15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Foundations of Python - A Brief Overview of Types and Variables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and Comparisons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 to Control Flow and Loops (if, while and for)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Strings and Collections: An Object Primer (1 hour)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the String!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Tuples, Lists and Dictionaries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Modules and Packages (40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Modules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Management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5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68C10-0E01-18BA-07D0-BA68B4E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5CD3-2905-56E6-372A-C8CB480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862" indent="-28575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Concepts and Definitions</a:t>
            </a:r>
            <a:endParaRPr lang="en-CA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a Computer?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a Program?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Programming Languages?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862" indent="-28575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  <a:endParaRPr lang="en-CA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Python?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How to Install Python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Tools for Using Python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3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854</Words>
  <Application>Microsoft Macintosh PowerPoint</Application>
  <PresentationFormat>On-screen Show (4:3)</PresentationFormat>
  <Paragraphs>143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Light</vt:lpstr>
      <vt:lpstr>Open Sans Light</vt:lpstr>
      <vt:lpstr>Wingdings</vt:lpstr>
      <vt:lpstr>Thème Office</vt:lpstr>
      <vt:lpstr>Intro to Python (Part 1)</vt:lpstr>
      <vt:lpstr>PowerPoint Presentation</vt:lpstr>
      <vt:lpstr>PowerPoint Presentation</vt:lpstr>
      <vt:lpstr>About me</vt:lpstr>
      <vt:lpstr>Outline</vt:lpstr>
      <vt:lpstr>Module 1 Introduction to Programming</vt:lpstr>
      <vt:lpstr>Module Outline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To summarize</vt:lpstr>
      <vt:lpstr>Acknowledgements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38</cp:revision>
  <dcterms:created xsi:type="dcterms:W3CDTF">2019-07-29T14:54:16Z</dcterms:created>
  <dcterms:modified xsi:type="dcterms:W3CDTF">2024-02-16T19:57:46Z</dcterms:modified>
</cp:coreProperties>
</file>