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4F3A8A-2937-40AF-851F-E42642A02B8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AE98CF-6418-49E7-830D-ACDDDECF8F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C0A-C557-44B5-869F-8983F4E9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685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Surface Simplification Using</a:t>
            </a:r>
            <a:br>
              <a:rPr lang="en-US" sz="4800" dirty="0"/>
            </a:br>
            <a:r>
              <a:rPr lang="en-US" sz="4800" dirty="0"/>
              <a:t>Quadric Error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E47E-E879-4A66-87F9-C2C45507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151"/>
            <a:ext cx="9144000" cy="125685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Brendan Schneider</a:t>
            </a:r>
          </a:p>
          <a:p>
            <a:pPr algn="r"/>
            <a:r>
              <a:rPr lang="en-US" dirty="0"/>
              <a:t>CAP5726</a:t>
            </a:r>
          </a:p>
          <a:p>
            <a:pPr algn="r"/>
            <a:r>
              <a:rPr lang="en-US" dirty="0"/>
              <a:t>12/2/20</a:t>
            </a:r>
          </a:p>
        </p:txBody>
      </p:sp>
    </p:spTree>
    <p:extLst>
      <p:ext uri="{BB962C8B-B14F-4D97-AF65-F5344CB8AC3E}">
        <p14:creationId xmlns:p14="http://schemas.microsoft.com/office/powerpoint/2010/main" val="31888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991F-33B3-4E98-9FF4-1279F89B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5EDB-A711-4545-8CE0-1BBE0475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 graphics, it may become necessary at times to reduce the fidelity of an object or mesh.</a:t>
            </a:r>
          </a:p>
          <a:p>
            <a:pPr>
              <a:buFontTx/>
              <a:buChar char="-"/>
            </a:pPr>
            <a:r>
              <a:rPr lang="en-US" dirty="0"/>
              <a:t>Processing speed is highly sought after, so being able to reduce the time it takes to draw or render an image is important.</a:t>
            </a:r>
          </a:p>
          <a:p>
            <a:pPr>
              <a:buFontTx/>
              <a:buChar char="-"/>
            </a:pPr>
            <a:r>
              <a:rPr lang="en-US" dirty="0"/>
              <a:t>Perhaps the most obvious example of this would be in gaming, where a player with a less powerful computer should still be able to play by drawing simpler images *that are still recognizable*.</a:t>
            </a:r>
          </a:p>
        </p:txBody>
      </p:sp>
    </p:spTree>
    <p:extLst>
      <p:ext uri="{BB962C8B-B14F-4D97-AF65-F5344CB8AC3E}">
        <p14:creationId xmlns:p14="http://schemas.microsoft.com/office/powerpoint/2010/main" val="268125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29E2-E0F9-4B8C-BCBF-2C76FACE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4241-4F16-4D3B-9CB8-DE2DD4DA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“</a:t>
            </a:r>
            <a:r>
              <a:rPr lang="en-US" sz="2000" dirty="0"/>
              <a:t>Surface Simplification Using Quadric Error Metrics” outlines an algorithm through which we can reduce the number of faces a triangle mesh contains with only minimal sacrifice to the overall shape of the object. This algorithm consists of x steps:</a:t>
            </a:r>
          </a:p>
          <a:p>
            <a:endParaRPr lang="en-US" dirty="0"/>
          </a:p>
          <a:p>
            <a:r>
              <a:rPr lang="en-US" dirty="0"/>
              <a:t>- Find the ‘Q’ matrix for each vertex</a:t>
            </a:r>
          </a:p>
          <a:p>
            <a:r>
              <a:rPr lang="en-US" dirty="0"/>
              <a:t>- Define pairs of vertices that can be contracted into a single vertex</a:t>
            </a:r>
          </a:p>
          <a:p>
            <a:r>
              <a:rPr lang="en-US" dirty="0"/>
              <a:t>- Find the “cost” of contracting each pair</a:t>
            </a:r>
          </a:p>
          <a:p>
            <a:r>
              <a:rPr lang="en-US" dirty="0"/>
              <a:t>- Contract the pair that costs the least, and then recursively repeat this process</a:t>
            </a:r>
          </a:p>
        </p:txBody>
      </p:sp>
    </p:spTree>
    <p:extLst>
      <p:ext uri="{BB962C8B-B14F-4D97-AF65-F5344CB8AC3E}">
        <p14:creationId xmlns:p14="http://schemas.microsoft.com/office/powerpoint/2010/main" val="14029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6B5F-A5F1-4188-AE01-A96A385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77FA-E3B9-40A8-B69F-47C9503E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4x4 matrix is assigned to each vertex based on the “error quadrics” of the planes (faces) that intersect it.</a:t>
            </a:r>
          </a:p>
          <a:p>
            <a:r>
              <a:rPr lang="en-US" dirty="0"/>
              <a:t>- This matrix is the error matrix of that vertex and is used to calculate the cost of a pair contraction in step 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7F89-49EB-428E-89FF-D54E5FDF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316" y="3857414"/>
            <a:ext cx="2757404" cy="1444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C420B3-5DF4-402F-A88E-4289E1387333}"/>
              </a:ext>
            </a:extLst>
          </p:cNvPr>
          <p:cNvSpPr txBox="1"/>
          <p:nvPr/>
        </p:nvSpPr>
        <p:spPr>
          <a:xfrm>
            <a:off x="8238478" y="5454248"/>
            <a:ext cx="291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error of a vertex v is the sum of all intersecting planes’ error quadrics</a:t>
            </a:r>
          </a:p>
        </p:txBody>
      </p:sp>
    </p:spTree>
    <p:extLst>
      <p:ext uri="{BB962C8B-B14F-4D97-AF65-F5344CB8AC3E}">
        <p14:creationId xmlns:p14="http://schemas.microsoft.com/office/powerpoint/2010/main" val="30674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217-4246-44CB-BCC5-23E3CA0E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Pairs and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CFAF-6F14-4997-8909-E94E8ADD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pair of vertices is considered a valid contraction if it: a) has an edge running between the vertices or b) there is a short distance between the vertices.</a:t>
            </a:r>
          </a:p>
          <a:p>
            <a:r>
              <a:rPr lang="en-US" dirty="0"/>
              <a:t>- The cost of contracting a pair is based on where it contracts to (usually where the cost is minimized), but the Q matrix of the new vertex will always be equal to the sum of the Q matrices of the pair it contracts from.</a:t>
            </a:r>
          </a:p>
          <a:p>
            <a:r>
              <a:rPr lang="en-US" dirty="0"/>
              <a:t>- Given that a contraction will go to vertex v-bar, the cost of this contraction is                     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988D5-463A-4AF9-91E2-C30B9175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84" y="3619790"/>
            <a:ext cx="1090279" cy="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B9BB-F569-46E9-B712-EEBF47EB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Upkeep,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7F1B-97DA-48A6-A7F8-F214A304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9101"/>
            <a:ext cx="10058400" cy="4023360"/>
          </a:xfrm>
        </p:spPr>
        <p:txBody>
          <a:bodyPr/>
          <a:lstStyle/>
          <a:p>
            <a:r>
              <a:rPr lang="en-US" dirty="0"/>
              <a:t>- Now that one vertex has been removed, the program updates all edges and faces that the pair had originally been a part of to instead be a part of the new vertex.</a:t>
            </a:r>
          </a:p>
          <a:p>
            <a:r>
              <a:rPr lang="en-US" dirty="0"/>
              <a:t>- Costs and Q matrices are updated, and the process can repeat.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A925E-7F1A-4CC1-ADDF-1B3C4B9361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1488" y="3429000"/>
            <a:ext cx="2347256" cy="241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D2248-C910-416F-8A56-FCCC175645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8744" y="3428999"/>
            <a:ext cx="2347256" cy="2413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CB640-E89A-4687-89DB-F8BC0EA7CA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8998"/>
            <a:ext cx="2224744" cy="2413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9FE9A-A243-4512-BA85-CBF7ABEFCE0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20744" y="3428996"/>
            <a:ext cx="2224744" cy="24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4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419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Surface Simplification Using Quadric Error Metrics</vt:lpstr>
      <vt:lpstr>What’s the Problem?</vt:lpstr>
      <vt:lpstr>The Solution?</vt:lpstr>
      <vt:lpstr>The Q Matrix</vt:lpstr>
      <vt:lpstr>Valid Pairs and Costs</vt:lpstr>
      <vt:lpstr>Recursion, Upkeep,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Simplification Using Quadric Error Metrics</dc:title>
  <dc:creator>Brendan Schneider</dc:creator>
  <cp:lastModifiedBy>Brendan Schneider</cp:lastModifiedBy>
  <cp:revision>9</cp:revision>
  <dcterms:created xsi:type="dcterms:W3CDTF">2020-12-01T23:55:33Z</dcterms:created>
  <dcterms:modified xsi:type="dcterms:W3CDTF">2020-12-02T00:30:08Z</dcterms:modified>
</cp:coreProperties>
</file>