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309" r:id="rId3"/>
    <p:sldId id="319" r:id="rId4"/>
    <p:sldId id="385" r:id="rId5"/>
    <p:sldId id="384" r:id="rId6"/>
    <p:sldId id="325" r:id="rId7"/>
    <p:sldId id="361" r:id="rId8"/>
    <p:sldId id="329" r:id="rId9"/>
    <p:sldId id="386" r:id="rId10"/>
    <p:sldId id="311" r:id="rId11"/>
    <p:sldId id="327" r:id="rId12"/>
    <p:sldId id="357" r:id="rId13"/>
    <p:sldId id="358" r:id="rId14"/>
    <p:sldId id="374" r:id="rId15"/>
    <p:sldId id="326" r:id="rId16"/>
    <p:sldId id="315" r:id="rId17"/>
    <p:sldId id="382" r:id="rId18"/>
    <p:sldId id="383" r:id="rId19"/>
    <p:sldId id="26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1052858" initials="0" lastIdx="1" clrIdx="0">
    <p:extLst>
      <p:ext uri="{19B8F6BF-5375-455C-9EA6-DF929625EA0E}">
        <p15:presenceInfo xmlns:p15="http://schemas.microsoft.com/office/powerpoint/2012/main" userId="010528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ECF0"/>
    <a:srgbClr val="00C4F0"/>
    <a:srgbClr val="00D8F0"/>
    <a:srgbClr val="FF8C00"/>
    <a:srgbClr val="FF6600"/>
    <a:srgbClr val="FF8200"/>
    <a:srgbClr val="64ECF0"/>
    <a:srgbClr val="FF7800"/>
    <a:srgbClr val="FF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80721" autoAdjust="0"/>
  </p:normalViewPr>
  <p:slideViewPr>
    <p:cSldViewPr>
      <p:cViewPr varScale="1">
        <p:scale>
          <a:sx n="60" d="100"/>
          <a:sy n="60" d="100"/>
        </p:scale>
        <p:origin x="11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24F02-BE0C-46A3-B7BC-2D721F6A3F9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9944DF-BE8A-4B7B-A28C-9E1F2FC36C65}">
      <dgm:prSet phldrT="[文本]"/>
      <dgm:spPr/>
      <dgm:t>
        <a:bodyPr/>
        <a:lstStyle/>
        <a:p>
          <a:r>
            <a:rPr lang="en-US" altLang="zh-CN" smtClean="0">
              <a:solidFill>
                <a:srgbClr val="FF0000"/>
              </a:solidFill>
            </a:rPr>
            <a:t>7</a:t>
          </a:r>
          <a:r>
            <a:rPr lang="zh-CN" altLang="en-US" smtClean="0">
              <a:solidFill>
                <a:srgbClr val="FF0000"/>
              </a:solidFill>
            </a:rPr>
            <a:t>类</a:t>
          </a:r>
          <a:endParaRPr lang="zh-CN" altLang="en-US" dirty="0">
            <a:solidFill>
              <a:srgbClr val="FF0000"/>
            </a:solidFill>
          </a:endParaRPr>
        </a:p>
      </dgm:t>
    </dgm:pt>
    <dgm:pt modelId="{0E26592E-49CB-4612-9FD5-2F1EC632A2B4}" type="parTrans" cxnId="{53E8E4ED-B2FB-4B3C-B94C-789A328AE9FB}">
      <dgm:prSet/>
      <dgm:spPr/>
      <dgm:t>
        <a:bodyPr/>
        <a:lstStyle/>
        <a:p>
          <a:endParaRPr lang="zh-CN" altLang="en-US"/>
        </a:p>
      </dgm:t>
    </dgm:pt>
    <dgm:pt modelId="{D81E1A9F-D493-4DBB-8C9D-84E4359166C3}" type="sibTrans" cxnId="{53E8E4ED-B2FB-4B3C-B94C-789A328AE9FB}">
      <dgm:prSet/>
      <dgm:spPr/>
      <dgm:t>
        <a:bodyPr/>
        <a:lstStyle/>
        <a:p>
          <a:endParaRPr lang="zh-CN" altLang="en-US"/>
        </a:p>
      </dgm:t>
    </dgm:pt>
    <dgm:pt modelId="{77942B7E-8511-449D-A790-EEEC7E926A72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行政审批办理</a:t>
          </a:r>
          <a:endParaRPr lang="zh-CN" altLang="en-US" dirty="0"/>
        </a:p>
      </dgm:t>
    </dgm:pt>
    <dgm:pt modelId="{90968CF2-EE0A-4393-A9D8-07B1D282B46B}" type="parTrans" cxnId="{BD4C5753-E1A9-4411-A28A-412C28B97F94}">
      <dgm:prSet/>
      <dgm:spPr/>
      <dgm:t>
        <a:bodyPr/>
        <a:lstStyle/>
        <a:p>
          <a:endParaRPr lang="zh-CN" altLang="en-US"/>
        </a:p>
      </dgm:t>
    </dgm:pt>
    <dgm:pt modelId="{C8365A86-ADF0-4F36-BAF6-877CD2D4530B}" type="sibTrans" cxnId="{BD4C5753-E1A9-4411-A28A-412C28B97F94}">
      <dgm:prSet/>
      <dgm:spPr/>
      <dgm:t>
        <a:bodyPr/>
        <a:lstStyle/>
        <a:p>
          <a:endParaRPr lang="zh-CN" altLang="en-US"/>
        </a:p>
      </dgm:t>
    </dgm:pt>
    <dgm:pt modelId="{CBE92690-D48F-4D09-AB26-E134ECBAD8FF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日常监管</a:t>
          </a:r>
          <a:endParaRPr lang="zh-CN" altLang="en-US" dirty="0"/>
        </a:p>
      </dgm:t>
    </dgm:pt>
    <dgm:pt modelId="{AD3A556E-8783-469D-94A3-716449C77587}" type="parTrans" cxnId="{02F5392F-9605-42C9-B17F-ED02DACA59AE}">
      <dgm:prSet/>
      <dgm:spPr/>
      <dgm:t>
        <a:bodyPr/>
        <a:lstStyle/>
        <a:p>
          <a:endParaRPr lang="zh-CN" altLang="en-US"/>
        </a:p>
      </dgm:t>
    </dgm:pt>
    <dgm:pt modelId="{178D121D-557C-4925-8AC8-DCE679369BEC}" type="sibTrans" cxnId="{02F5392F-9605-42C9-B17F-ED02DACA59AE}">
      <dgm:prSet/>
      <dgm:spPr/>
      <dgm:t>
        <a:bodyPr/>
        <a:lstStyle/>
        <a:p>
          <a:endParaRPr lang="zh-CN" altLang="en-US"/>
        </a:p>
      </dgm:t>
    </dgm:pt>
    <dgm:pt modelId="{5F24DAEE-F88D-4978-B56A-503ABCB13CB8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行政审批行政诉讼</a:t>
          </a:r>
          <a:endParaRPr lang="zh-CN" altLang="en-US" dirty="0"/>
        </a:p>
      </dgm:t>
    </dgm:pt>
    <dgm:pt modelId="{251D459B-A4D8-4204-8B1D-4BA97095D51B}" type="parTrans" cxnId="{161B4424-1AD8-4CC9-A7E7-CD60CF6BD5C9}">
      <dgm:prSet/>
      <dgm:spPr/>
      <dgm:t>
        <a:bodyPr/>
        <a:lstStyle/>
        <a:p>
          <a:endParaRPr lang="zh-CN" altLang="en-US"/>
        </a:p>
      </dgm:t>
    </dgm:pt>
    <dgm:pt modelId="{561CEF49-37FB-4D12-B63C-550683BD174C}" type="sibTrans" cxnId="{161B4424-1AD8-4CC9-A7E7-CD60CF6BD5C9}">
      <dgm:prSet/>
      <dgm:spPr/>
      <dgm:t>
        <a:bodyPr/>
        <a:lstStyle/>
        <a:p>
          <a:endParaRPr lang="zh-CN" altLang="en-US"/>
        </a:p>
      </dgm:t>
    </dgm:pt>
    <dgm:pt modelId="{83C8EAA8-67EC-4961-AB83-DAE858DDA569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行政补偿或赔偿</a:t>
          </a:r>
          <a:endParaRPr lang="zh-CN" altLang="en-US" dirty="0"/>
        </a:p>
      </dgm:t>
    </dgm:pt>
    <dgm:pt modelId="{E41243BF-B826-4958-8BA0-B77AC719FD66}" type="parTrans" cxnId="{5A104CE9-D9BE-4394-9F44-90618A89FC52}">
      <dgm:prSet/>
      <dgm:spPr/>
      <dgm:t>
        <a:bodyPr/>
        <a:lstStyle/>
        <a:p>
          <a:endParaRPr lang="zh-CN" altLang="en-US"/>
        </a:p>
      </dgm:t>
    </dgm:pt>
    <dgm:pt modelId="{51E7F99A-AB95-4AA6-99AE-EC839A1150DC}" type="sibTrans" cxnId="{5A104CE9-D9BE-4394-9F44-90618A89FC52}">
      <dgm:prSet/>
      <dgm:spPr/>
      <dgm:t>
        <a:bodyPr/>
        <a:lstStyle/>
        <a:p>
          <a:endParaRPr lang="zh-CN" altLang="en-US"/>
        </a:p>
      </dgm:t>
    </dgm:pt>
    <dgm:pt modelId="{86B078DB-0D7F-4FB4-B9D1-E3404494ACFD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行政审批行政复议</a:t>
          </a:r>
          <a:endParaRPr lang="zh-CN" altLang="en-US" dirty="0"/>
        </a:p>
      </dgm:t>
    </dgm:pt>
    <dgm:pt modelId="{74443A28-2EFD-4624-9888-834ABFC3C1CA}" type="parTrans" cxnId="{C6353E11-A663-4578-AB95-4B28BD403360}">
      <dgm:prSet/>
      <dgm:spPr/>
      <dgm:t>
        <a:bodyPr/>
        <a:lstStyle/>
        <a:p>
          <a:endParaRPr lang="zh-CN" altLang="en-US"/>
        </a:p>
      </dgm:t>
    </dgm:pt>
    <dgm:pt modelId="{A77C9327-4A8C-4ACE-B0B1-A4B95895EAC2}" type="sibTrans" cxnId="{C6353E11-A663-4578-AB95-4B28BD403360}">
      <dgm:prSet/>
      <dgm:spPr/>
      <dgm:t>
        <a:bodyPr/>
        <a:lstStyle/>
        <a:p>
          <a:endParaRPr lang="zh-CN" altLang="en-US"/>
        </a:p>
      </dgm:t>
    </dgm:pt>
    <dgm:pt modelId="{8A5D6D1A-76F6-43E2-889C-DC122541E04B}">
      <dgm:prSet phldrT="[文本]"/>
      <dgm:spPr/>
      <dgm:t>
        <a:bodyPr/>
        <a:lstStyle/>
        <a:p>
          <a:endParaRPr lang="zh-CN" altLang="en-US"/>
        </a:p>
      </dgm:t>
    </dgm:pt>
    <dgm:pt modelId="{FF990960-B357-4B89-B48F-8A21CAE39159}" type="parTrans" cxnId="{052AAD05-AFB5-4B8E-B857-712A10E099A3}">
      <dgm:prSet/>
      <dgm:spPr/>
      <dgm:t>
        <a:bodyPr/>
        <a:lstStyle/>
        <a:p>
          <a:endParaRPr lang="zh-CN" altLang="en-US"/>
        </a:p>
      </dgm:t>
    </dgm:pt>
    <dgm:pt modelId="{25C8F19F-16FE-4ADB-8D92-0AA26E04E34D}" type="sibTrans" cxnId="{052AAD05-AFB5-4B8E-B857-712A10E099A3}">
      <dgm:prSet/>
      <dgm:spPr/>
      <dgm:t>
        <a:bodyPr/>
        <a:lstStyle/>
        <a:p>
          <a:endParaRPr lang="zh-CN" altLang="en-US"/>
        </a:p>
      </dgm:t>
    </dgm:pt>
    <dgm:pt modelId="{4B60AC7A-D32A-4D24-81D5-5E1E109B8540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行政审批投诉</a:t>
          </a:r>
          <a:endParaRPr lang="zh-CN" altLang="en-US" dirty="0"/>
        </a:p>
      </dgm:t>
    </dgm:pt>
    <dgm:pt modelId="{E1AA9B7D-DA7C-4874-953D-6C5FC6721B44}" type="parTrans" cxnId="{B0E6C213-F075-4237-859E-772505421CB0}">
      <dgm:prSet/>
      <dgm:spPr/>
      <dgm:t>
        <a:bodyPr/>
        <a:lstStyle/>
        <a:p>
          <a:endParaRPr lang="zh-CN" altLang="en-US"/>
        </a:p>
      </dgm:t>
    </dgm:pt>
    <dgm:pt modelId="{773D5027-2132-4CE3-88DF-6F6C53768115}" type="sibTrans" cxnId="{B0E6C213-F075-4237-859E-772505421CB0}">
      <dgm:prSet/>
      <dgm:spPr/>
      <dgm:t>
        <a:bodyPr/>
        <a:lstStyle/>
        <a:p>
          <a:endParaRPr lang="zh-CN" altLang="en-US"/>
        </a:p>
      </dgm:t>
    </dgm:pt>
    <dgm:pt modelId="{B23D45F2-BF86-4EB4-B0F9-6B760ABD705F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行政审批收费</a:t>
          </a:r>
          <a:endParaRPr lang="zh-CN" altLang="en-US" dirty="0"/>
        </a:p>
      </dgm:t>
    </dgm:pt>
    <dgm:pt modelId="{B3C4F155-356B-4DDE-A18E-32C247B1957B}" type="sibTrans" cxnId="{C89459A6-7B8B-4968-A1C3-4B7AD7E30C73}">
      <dgm:prSet/>
      <dgm:spPr/>
      <dgm:t>
        <a:bodyPr/>
        <a:lstStyle/>
        <a:p>
          <a:endParaRPr lang="zh-CN" altLang="en-US"/>
        </a:p>
      </dgm:t>
    </dgm:pt>
    <dgm:pt modelId="{8462E4E2-D51E-439E-8B36-D8AF84AF8727}" type="parTrans" cxnId="{C89459A6-7B8B-4968-A1C3-4B7AD7E30C73}">
      <dgm:prSet/>
      <dgm:spPr/>
      <dgm:t>
        <a:bodyPr/>
        <a:lstStyle/>
        <a:p>
          <a:endParaRPr lang="zh-CN" altLang="en-US"/>
        </a:p>
      </dgm:t>
    </dgm:pt>
    <dgm:pt modelId="{801E1922-706B-4A25-9E6B-46BB284A1A5A}" type="pres">
      <dgm:prSet presAssocID="{B4124F02-BE0C-46A3-B7BC-2D721F6A3F9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C384BB-DA45-461B-91B8-BAA844B74383}" type="pres">
      <dgm:prSet presAssocID="{829944DF-BE8A-4B7B-A28C-9E1F2FC36C6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FD907BD-B08F-4B4C-AA2D-FECDB66C48C4}" type="pres">
      <dgm:prSet presAssocID="{90968CF2-EE0A-4393-A9D8-07B1D282B46B}" presName="Name9" presStyleLbl="parChTrans1D2" presStyleIdx="0" presStyleCnt="7"/>
      <dgm:spPr/>
      <dgm:t>
        <a:bodyPr/>
        <a:lstStyle/>
        <a:p>
          <a:endParaRPr lang="zh-CN" altLang="en-US"/>
        </a:p>
      </dgm:t>
    </dgm:pt>
    <dgm:pt modelId="{04A4A1A6-ABC2-468C-A9D2-7895EE43EB92}" type="pres">
      <dgm:prSet presAssocID="{90968CF2-EE0A-4393-A9D8-07B1D282B46B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7CB1ECEC-37E1-48E7-953B-12AC726483A8}" type="pres">
      <dgm:prSet presAssocID="{77942B7E-8511-449D-A790-EEEC7E926A7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8890B-10C4-4C65-9E54-BED2934C32A2}" type="pres">
      <dgm:prSet presAssocID="{8462E4E2-D51E-439E-8B36-D8AF84AF8727}" presName="Name9" presStyleLbl="parChTrans1D2" presStyleIdx="1" presStyleCnt="7"/>
      <dgm:spPr/>
      <dgm:t>
        <a:bodyPr/>
        <a:lstStyle/>
        <a:p>
          <a:endParaRPr lang="zh-CN" altLang="en-US"/>
        </a:p>
      </dgm:t>
    </dgm:pt>
    <dgm:pt modelId="{3FD554EE-55DF-4ED4-93BF-AA75C0E907E5}" type="pres">
      <dgm:prSet presAssocID="{8462E4E2-D51E-439E-8B36-D8AF84AF8727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E2AD4700-0537-4025-A6E5-F481317D2FD2}" type="pres">
      <dgm:prSet presAssocID="{B23D45F2-BF86-4EB4-B0F9-6B760ABD705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E9A24-55C4-43A0-A2D2-7FDF924E5EF0}" type="pres">
      <dgm:prSet presAssocID="{74443A28-2EFD-4624-9888-834ABFC3C1CA}" presName="Name9" presStyleLbl="parChTrans1D2" presStyleIdx="2" presStyleCnt="7"/>
      <dgm:spPr/>
      <dgm:t>
        <a:bodyPr/>
        <a:lstStyle/>
        <a:p>
          <a:endParaRPr lang="zh-CN" altLang="en-US"/>
        </a:p>
      </dgm:t>
    </dgm:pt>
    <dgm:pt modelId="{348596A4-EA77-44F7-A151-CB86F595017F}" type="pres">
      <dgm:prSet presAssocID="{74443A28-2EFD-4624-9888-834ABFC3C1CA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BF9460E4-37C7-415E-A868-64FDA4396561}" type="pres">
      <dgm:prSet presAssocID="{86B078DB-0D7F-4FB4-B9D1-E3404494ACF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8C21F-B6EE-43E7-A974-73CED56BD714}" type="pres">
      <dgm:prSet presAssocID="{E41243BF-B826-4958-8BA0-B77AC719FD66}" presName="Name9" presStyleLbl="parChTrans1D2" presStyleIdx="3" presStyleCnt="7"/>
      <dgm:spPr/>
      <dgm:t>
        <a:bodyPr/>
        <a:lstStyle/>
        <a:p>
          <a:endParaRPr lang="zh-CN" altLang="en-US"/>
        </a:p>
      </dgm:t>
    </dgm:pt>
    <dgm:pt modelId="{B93733E0-1EE0-4C0C-9451-1EF03B70388B}" type="pres">
      <dgm:prSet presAssocID="{E41243BF-B826-4958-8BA0-B77AC719FD66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6FE0FAC9-0389-48E0-9C56-90DEE706B0A0}" type="pres">
      <dgm:prSet presAssocID="{83C8EAA8-67EC-4961-AB83-DAE858DDA56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814E4-6176-41C3-B3DF-7C73A87F18C3}" type="pres">
      <dgm:prSet presAssocID="{AD3A556E-8783-469D-94A3-716449C77587}" presName="Name9" presStyleLbl="parChTrans1D2" presStyleIdx="4" presStyleCnt="7"/>
      <dgm:spPr/>
      <dgm:t>
        <a:bodyPr/>
        <a:lstStyle/>
        <a:p>
          <a:endParaRPr lang="zh-CN" altLang="en-US"/>
        </a:p>
      </dgm:t>
    </dgm:pt>
    <dgm:pt modelId="{2FC09A2E-EF9A-43B8-9433-06BAAC67E2E5}" type="pres">
      <dgm:prSet presAssocID="{AD3A556E-8783-469D-94A3-716449C77587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4757E309-4437-4C8B-87B0-ADB1C5BF6B8D}" type="pres">
      <dgm:prSet presAssocID="{CBE92690-D48F-4D09-AB26-E134ECBAD8F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FFB06-9F5B-4CD7-9C71-55974A8C5E67}" type="pres">
      <dgm:prSet presAssocID="{E1AA9B7D-DA7C-4874-953D-6C5FC6721B44}" presName="Name9" presStyleLbl="parChTrans1D2" presStyleIdx="5" presStyleCnt="7"/>
      <dgm:spPr/>
      <dgm:t>
        <a:bodyPr/>
        <a:lstStyle/>
        <a:p>
          <a:endParaRPr lang="zh-CN" altLang="en-US"/>
        </a:p>
      </dgm:t>
    </dgm:pt>
    <dgm:pt modelId="{D9FA8A2F-7CA4-4BE8-A614-ED1E9AE911F6}" type="pres">
      <dgm:prSet presAssocID="{E1AA9B7D-DA7C-4874-953D-6C5FC6721B44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4B7816BC-E060-4714-8115-2D42DE87BCC5}" type="pres">
      <dgm:prSet presAssocID="{4B60AC7A-D32A-4D24-81D5-5E1E109B854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DFFCB-4059-402C-8705-0E4AC9C48649}" type="pres">
      <dgm:prSet presAssocID="{251D459B-A4D8-4204-8B1D-4BA97095D51B}" presName="Name9" presStyleLbl="parChTrans1D2" presStyleIdx="6" presStyleCnt="7"/>
      <dgm:spPr/>
      <dgm:t>
        <a:bodyPr/>
        <a:lstStyle/>
        <a:p>
          <a:endParaRPr lang="zh-CN" altLang="en-US"/>
        </a:p>
      </dgm:t>
    </dgm:pt>
    <dgm:pt modelId="{94E5287E-7920-459C-BF92-A98A4EF072DD}" type="pres">
      <dgm:prSet presAssocID="{251D459B-A4D8-4204-8B1D-4BA97095D51B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BA07A55A-7DE3-4E84-9E58-DDF96F9C1A49}" type="pres">
      <dgm:prSet presAssocID="{5F24DAEE-F88D-4978-B56A-503ABCB13CB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EC9B66-6CB3-4A68-A526-97C26C0050D0}" type="presOf" srcId="{90968CF2-EE0A-4393-A9D8-07B1D282B46B}" destId="{DFD907BD-B08F-4B4C-AA2D-FECDB66C48C4}" srcOrd="0" destOrd="0" presId="urn:microsoft.com/office/officeart/2005/8/layout/radial1"/>
    <dgm:cxn modelId="{6D80F363-1242-4E80-943D-024A664B57F4}" type="presOf" srcId="{E1AA9B7D-DA7C-4874-953D-6C5FC6721B44}" destId="{CF4FFB06-9F5B-4CD7-9C71-55974A8C5E67}" srcOrd="0" destOrd="0" presId="urn:microsoft.com/office/officeart/2005/8/layout/radial1"/>
    <dgm:cxn modelId="{53E8E4ED-B2FB-4B3C-B94C-789A328AE9FB}" srcId="{B4124F02-BE0C-46A3-B7BC-2D721F6A3F9B}" destId="{829944DF-BE8A-4B7B-A28C-9E1F2FC36C65}" srcOrd="0" destOrd="0" parTransId="{0E26592E-49CB-4612-9FD5-2F1EC632A2B4}" sibTransId="{D81E1A9F-D493-4DBB-8C9D-84E4359166C3}"/>
    <dgm:cxn modelId="{46EE100C-7076-4773-8E12-37BB7DF98621}" type="presOf" srcId="{829944DF-BE8A-4B7B-A28C-9E1F2FC36C65}" destId="{3EC384BB-DA45-461B-91B8-BAA844B74383}" srcOrd="0" destOrd="0" presId="urn:microsoft.com/office/officeart/2005/8/layout/radial1"/>
    <dgm:cxn modelId="{540DAFD3-DB51-473C-810D-D347EE99B4B8}" type="presOf" srcId="{E41243BF-B826-4958-8BA0-B77AC719FD66}" destId="{B93733E0-1EE0-4C0C-9451-1EF03B70388B}" srcOrd="1" destOrd="0" presId="urn:microsoft.com/office/officeart/2005/8/layout/radial1"/>
    <dgm:cxn modelId="{02F5392F-9605-42C9-B17F-ED02DACA59AE}" srcId="{829944DF-BE8A-4B7B-A28C-9E1F2FC36C65}" destId="{CBE92690-D48F-4D09-AB26-E134ECBAD8FF}" srcOrd="4" destOrd="0" parTransId="{AD3A556E-8783-469D-94A3-716449C77587}" sibTransId="{178D121D-557C-4925-8AC8-DCE679369BEC}"/>
    <dgm:cxn modelId="{E24ED322-5ACD-4FE7-B53A-75D973DD2F9A}" type="presOf" srcId="{E1AA9B7D-DA7C-4874-953D-6C5FC6721B44}" destId="{D9FA8A2F-7CA4-4BE8-A614-ED1E9AE911F6}" srcOrd="1" destOrd="0" presId="urn:microsoft.com/office/officeart/2005/8/layout/radial1"/>
    <dgm:cxn modelId="{B0E6C213-F075-4237-859E-772505421CB0}" srcId="{829944DF-BE8A-4B7B-A28C-9E1F2FC36C65}" destId="{4B60AC7A-D32A-4D24-81D5-5E1E109B8540}" srcOrd="5" destOrd="0" parTransId="{E1AA9B7D-DA7C-4874-953D-6C5FC6721B44}" sibTransId="{773D5027-2132-4CE3-88DF-6F6C53768115}"/>
    <dgm:cxn modelId="{23B625BA-315D-424B-BE1C-D733A06703D2}" type="presOf" srcId="{CBE92690-D48F-4D09-AB26-E134ECBAD8FF}" destId="{4757E309-4437-4C8B-87B0-ADB1C5BF6B8D}" srcOrd="0" destOrd="0" presId="urn:microsoft.com/office/officeart/2005/8/layout/radial1"/>
    <dgm:cxn modelId="{8B82D207-F138-4DF9-A250-94B62E1EB588}" type="presOf" srcId="{B23D45F2-BF86-4EB4-B0F9-6B760ABD705F}" destId="{E2AD4700-0537-4025-A6E5-F481317D2FD2}" srcOrd="0" destOrd="0" presId="urn:microsoft.com/office/officeart/2005/8/layout/radial1"/>
    <dgm:cxn modelId="{FBEB5396-F3F6-4109-BF22-B154C1A32838}" type="presOf" srcId="{5F24DAEE-F88D-4978-B56A-503ABCB13CB8}" destId="{BA07A55A-7DE3-4E84-9E58-DDF96F9C1A49}" srcOrd="0" destOrd="0" presId="urn:microsoft.com/office/officeart/2005/8/layout/radial1"/>
    <dgm:cxn modelId="{CD99013F-AEAF-4BE6-901F-6A1046F4DDC5}" type="presOf" srcId="{251D459B-A4D8-4204-8B1D-4BA97095D51B}" destId="{94E5287E-7920-459C-BF92-A98A4EF072DD}" srcOrd="1" destOrd="0" presId="urn:microsoft.com/office/officeart/2005/8/layout/radial1"/>
    <dgm:cxn modelId="{BD4C5753-E1A9-4411-A28A-412C28B97F94}" srcId="{829944DF-BE8A-4B7B-A28C-9E1F2FC36C65}" destId="{77942B7E-8511-449D-A790-EEEC7E926A72}" srcOrd="0" destOrd="0" parTransId="{90968CF2-EE0A-4393-A9D8-07B1D282B46B}" sibTransId="{C8365A86-ADF0-4F36-BAF6-877CD2D4530B}"/>
    <dgm:cxn modelId="{D907CEE1-BDC7-4B8E-AD0F-123F710631F3}" type="presOf" srcId="{90968CF2-EE0A-4393-A9D8-07B1D282B46B}" destId="{04A4A1A6-ABC2-468C-A9D2-7895EE43EB92}" srcOrd="1" destOrd="0" presId="urn:microsoft.com/office/officeart/2005/8/layout/radial1"/>
    <dgm:cxn modelId="{A05B63D5-4F35-4B98-87E7-750402E97E20}" type="presOf" srcId="{77942B7E-8511-449D-A790-EEEC7E926A72}" destId="{7CB1ECEC-37E1-48E7-953B-12AC726483A8}" srcOrd="0" destOrd="0" presId="urn:microsoft.com/office/officeart/2005/8/layout/radial1"/>
    <dgm:cxn modelId="{5A104CE9-D9BE-4394-9F44-90618A89FC52}" srcId="{829944DF-BE8A-4B7B-A28C-9E1F2FC36C65}" destId="{83C8EAA8-67EC-4961-AB83-DAE858DDA569}" srcOrd="3" destOrd="0" parTransId="{E41243BF-B826-4958-8BA0-B77AC719FD66}" sibTransId="{51E7F99A-AB95-4AA6-99AE-EC839A1150DC}"/>
    <dgm:cxn modelId="{686A6DD9-006B-4ACA-9F6D-C52094389D2C}" type="presOf" srcId="{86B078DB-0D7F-4FB4-B9D1-E3404494ACFD}" destId="{BF9460E4-37C7-415E-A868-64FDA4396561}" srcOrd="0" destOrd="0" presId="urn:microsoft.com/office/officeart/2005/8/layout/radial1"/>
    <dgm:cxn modelId="{4CC0B224-7CE5-4190-A76C-70C250D43207}" type="presOf" srcId="{4B60AC7A-D32A-4D24-81D5-5E1E109B8540}" destId="{4B7816BC-E060-4714-8115-2D42DE87BCC5}" srcOrd="0" destOrd="0" presId="urn:microsoft.com/office/officeart/2005/8/layout/radial1"/>
    <dgm:cxn modelId="{F81BF640-43B5-471B-AFA9-7FCFF34E4A98}" type="presOf" srcId="{B4124F02-BE0C-46A3-B7BC-2D721F6A3F9B}" destId="{801E1922-706B-4A25-9E6B-46BB284A1A5A}" srcOrd="0" destOrd="0" presId="urn:microsoft.com/office/officeart/2005/8/layout/radial1"/>
    <dgm:cxn modelId="{907E3AFD-CFAB-4B6F-A84B-61E19C447635}" type="presOf" srcId="{E41243BF-B826-4958-8BA0-B77AC719FD66}" destId="{C978C21F-B6EE-43E7-A974-73CED56BD714}" srcOrd="0" destOrd="0" presId="urn:microsoft.com/office/officeart/2005/8/layout/radial1"/>
    <dgm:cxn modelId="{C52E5C4E-CFC2-4A29-8638-E007311CA417}" type="presOf" srcId="{83C8EAA8-67EC-4961-AB83-DAE858DDA569}" destId="{6FE0FAC9-0389-48E0-9C56-90DEE706B0A0}" srcOrd="0" destOrd="0" presId="urn:microsoft.com/office/officeart/2005/8/layout/radial1"/>
    <dgm:cxn modelId="{052AAD05-AFB5-4B8E-B857-712A10E099A3}" srcId="{B4124F02-BE0C-46A3-B7BC-2D721F6A3F9B}" destId="{8A5D6D1A-76F6-43E2-889C-DC122541E04B}" srcOrd="1" destOrd="0" parTransId="{FF990960-B357-4B89-B48F-8A21CAE39159}" sibTransId="{25C8F19F-16FE-4ADB-8D92-0AA26E04E34D}"/>
    <dgm:cxn modelId="{C6353E11-A663-4578-AB95-4B28BD403360}" srcId="{829944DF-BE8A-4B7B-A28C-9E1F2FC36C65}" destId="{86B078DB-0D7F-4FB4-B9D1-E3404494ACFD}" srcOrd="2" destOrd="0" parTransId="{74443A28-2EFD-4624-9888-834ABFC3C1CA}" sibTransId="{A77C9327-4A8C-4ACE-B0B1-A4B95895EAC2}"/>
    <dgm:cxn modelId="{1FF58719-FB78-4630-8718-3F56E78893CD}" type="presOf" srcId="{8462E4E2-D51E-439E-8B36-D8AF84AF8727}" destId="{6718890B-10C4-4C65-9E54-BED2934C32A2}" srcOrd="0" destOrd="0" presId="urn:microsoft.com/office/officeart/2005/8/layout/radial1"/>
    <dgm:cxn modelId="{161B4424-1AD8-4CC9-A7E7-CD60CF6BD5C9}" srcId="{829944DF-BE8A-4B7B-A28C-9E1F2FC36C65}" destId="{5F24DAEE-F88D-4978-B56A-503ABCB13CB8}" srcOrd="6" destOrd="0" parTransId="{251D459B-A4D8-4204-8B1D-4BA97095D51B}" sibTransId="{561CEF49-37FB-4D12-B63C-550683BD174C}"/>
    <dgm:cxn modelId="{C50DAFA7-0B78-4A06-ACA4-9CCC31C47577}" type="presOf" srcId="{251D459B-A4D8-4204-8B1D-4BA97095D51B}" destId="{82EDFFCB-4059-402C-8705-0E4AC9C48649}" srcOrd="0" destOrd="0" presId="urn:microsoft.com/office/officeart/2005/8/layout/radial1"/>
    <dgm:cxn modelId="{A665FDC3-9603-494D-B954-EDCE3970410B}" type="presOf" srcId="{74443A28-2EFD-4624-9888-834ABFC3C1CA}" destId="{348596A4-EA77-44F7-A151-CB86F595017F}" srcOrd="1" destOrd="0" presId="urn:microsoft.com/office/officeart/2005/8/layout/radial1"/>
    <dgm:cxn modelId="{C89459A6-7B8B-4968-A1C3-4B7AD7E30C73}" srcId="{829944DF-BE8A-4B7B-A28C-9E1F2FC36C65}" destId="{B23D45F2-BF86-4EB4-B0F9-6B760ABD705F}" srcOrd="1" destOrd="0" parTransId="{8462E4E2-D51E-439E-8B36-D8AF84AF8727}" sibTransId="{B3C4F155-356B-4DDE-A18E-32C247B1957B}"/>
    <dgm:cxn modelId="{C8FFDC26-D319-4AB1-B3A2-4703CA541808}" type="presOf" srcId="{AD3A556E-8783-469D-94A3-716449C77587}" destId="{359814E4-6176-41C3-B3DF-7C73A87F18C3}" srcOrd="0" destOrd="0" presId="urn:microsoft.com/office/officeart/2005/8/layout/radial1"/>
    <dgm:cxn modelId="{E586A8AE-ACDF-4BEE-8197-1A4F9DAEDAE9}" type="presOf" srcId="{AD3A556E-8783-469D-94A3-716449C77587}" destId="{2FC09A2E-EF9A-43B8-9433-06BAAC67E2E5}" srcOrd="1" destOrd="0" presId="urn:microsoft.com/office/officeart/2005/8/layout/radial1"/>
    <dgm:cxn modelId="{AAC8A07B-0B95-4FEF-AB35-8A637B078CF7}" type="presOf" srcId="{8462E4E2-D51E-439E-8B36-D8AF84AF8727}" destId="{3FD554EE-55DF-4ED4-93BF-AA75C0E907E5}" srcOrd="1" destOrd="0" presId="urn:microsoft.com/office/officeart/2005/8/layout/radial1"/>
    <dgm:cxn modelId="{85472B15-4605-4E35-B099-CA6D0220B7A9}" type="presOf" srcId="{74443A28-2EFD-4624-9888-834ABFC3C1CA}" destId="{A6AE9A24-55C4-43A0-A2D2-7FDF924E5EF0}" srcOrd="0" destOrd="0" presId="urn:microsoft.com/office/officeart/2005/8/layout/radial1"/>
    <dgm:cxn modelId="{3A121586-F428-433C-A688-DED1032FC76F}" type="presParOf" srcId="{801E1922-706B-4A25-9E6B-46BB284A1A5A}" destId="{3EC384BB-DA45-461B-91B8-BAA844B74383}" srcOrd="0" destOrd="0" presId="urn:microsoft.com/office/officeart/2005/8/layout/radial1"/>
    <dgm:cxn modelId="{7E1EE6D0-5E93-4B5B-8FDB-20A1295EB936}" type="presParOf" srcId="{801E1922-706B-4A25-9E6B-46BB284A1A5A}" destId="{DFD907BD-B08F-4B4C-AA2D-FECDB66C48C4}" srcOrd="1" destOrd="0" presId="urn:microsoft.com/office/officeart/2005/8/layout/radial1"/>
    <dgm:cxn modelId="{80D50382-4B5C-4CFF-8210-609C9FF105E3}" type="presParOf" srcId="{DFD907BD-B08F-4B4C-AA2D-FECDB66C48C4}" destId="{04A4A1A6-ABC2-468C-A9D2-7895EE43EB92}" srcOrd="0" destOrd="0" presId="urn:microsoft.com/office/officeart/2005/8/layout/radial1"/>
    <dgm:cxn modelId="{FB95343F-90B9-4E3C-9AE2-63F4B8E69EC1}" type="presParOf" srcId="{801E1922-706B-4A25-9E6B-46BB284A1A5A}" destId="{7CB1ECEC-37E1-48E7-953B-12AC726483A8}" srcOrd="2" destOrd="0" presId="urn:microsoft.com/office/officeart/2005/8/layout/radial1"/>
    <dgm:cxn modelId="{F2A5D64D-C9F9-49D1-A10C-98A4155B5963}" type="presParOf" srcId="{801E1922-706B-4A25-9E6B-46BB284A1A5A}" destId="{6718890B-10C4-4C65-9E54-BED2934C32A2}" srcOrd="3" destOrd="0" presId="urn:microsoft.com/office/officeart/2005/8/layout/radial1"/>
    <dgm:cxn modelId="{CE6FECD7-5ABA-4D68-8F55-E650169F8296}" type="presParOf" srcId="{6718890B-10C4-4C65-9E54-BED2934C32A2}" destId="{3FD554EE-55DF-4ED4-93BF-AA75C0E907E5}" srcOrd="0" destOrd="0" presId="urn:microsoft.com/office/officeart/2005/8/layout/radial1"/>
    <dgm:cxn modelId="{0FC23D97-98AD-4F8F-B633-5673000C8B1B}" type="presParOf" srcId="{801E1922-706B-4A25-9E6B-46BB284A1A5A}" destId="{E2AD4700-0537-4025-A6E5-F481317D2FD2}" srcOrd="4" destOrd="0" presId="urn:microsoft.com/office/officeart/2005/8/layout/radial1"/>
    <dgm:cxn modelId="{4D9B3E24-6B9E-4E2D-86AD-122C8E5C5740}" type="presParOf" srcId="{801E1922-706B-4A25-9E6B-46BB284A1A5A}" destId="{A6AE9A24-55C4-43A0-A2D2-7FDF924E5EF0}" srcOrd="5" destOrd="0" presId="urn:microsoft.com/office/officeart/2005/8/layout/radial1"/>
    <dgm:cxn modelId="{7EB524C6-15C5-40FE-87A2-CCE40BA64188}" type="presParOf" srcId="{A6AE9A24-55C4-43A0-A2D2-7FDF924E5EF0}" destId="{348596A4-EA77-44F7-A151-CB86F595017F}" srcOrd="0" destOrd="0" presId="urn:microsoft.com/office/officeart/2005/8/layout/radial1"/>
    <dgm:cxn modelId="{5B626A76-BB87-4237-81E6-B85C1F48519B}" type="presParOf" srcId="{801E1922-706B-4A25-9E6B-46BB284A1A5A}" destId="{BF9460E4-37C7-415E-A868-64FDA4396561}" srcOrd="6" destOrd="0" presId="urn:microsoft.com/office/officeart/2005/8/layout/radial1"/>
    <dgm:cxn modelId="{51F6DFCF-7223-4F9E-8835-832D9CE2D9CB}" type="presParOf" srcId="{801E1922-706B-4A25-9E6B-46BB284A1A5A}" destId="{C978C21F-B6EE-43E7-A974-73CED56BD714}" srcOrd="7" destOrd="0" presId="urn:microsoft.com/office/officeart/2005/8/layout/radial1"/>
    <dgm:cxn modelId="{E84F8A6F-3BBA-4A43-88A4-AEBF00F83EC7}" type="presParOf" srcId="{C978C21F-B6EE-43E7-A974-73CED56BD714}" destId="{B93733E0-1EE0-4C0C-9451-1EF03B70388B}" srcOrd="0" destOrd="0" presId="urn:microsoft.com/office/officeart/2005/8/layout/radial1"/>
    <dgm:cxn modelId="{74357E8C-84A7-4D97-A6AA-73D21BF65ECD}" type="presParOf" srcId="{801E1922-706B-4A25-9E6B-46BB284A1A5A}" destId="{6FE0FAC9-0389-48E0-9C56-90DEE706B0A0}" srcOrd="8" destOrd="0" presId="urn:microsoft.com/office/officeart/2005/8/layout/radial1"/>
    <dgm:cxn modelId="{598CAB36-34A3-441B-A18E-DE1C238606D6}" type="presParOf" srcId="{801E1922-706B-4A25-9E6B-46BB284A1A5A}" destId="{359814E4-6176-41C3-B3DF-7C73A87F18C3}" srcOrd="9" destOrd="0" presId="urn:microsoft.com/office/officeart/2005/8/layout/radial1"/>
    <dgm:cxn modelId="{A2B7A677-5618-4842-9347-49CAB3042358}" type="presParOf" srcId="{359814E4-6176-41C3-B3DF-7C73A87F18C3}" destId="{2FC09A2E-EF9A-43B8-9433-06BAAC67E2E5}" srcOrd="0" destOrd="0" presId="urn:microsoft.com/office/officeart/2005/8/layout/radial1"/>
    <dgm:cxn modelId="{18B6BBE6-B704-493F-BC36-77EB2DD427B0}" type="presParOf" srcId="{801E1922-706B-4A25-9E6B-46BB284A1A5A}" destId="{4757E309-4437-4C8B-87B0-ADB1C5BF6B8D}" srcOrd="10" destOrd="0" presId="urn:microsoft.com/office/officeart/2005/8/layout/radial1"/>
    <dgm:cxn modelId="{E4F797BE-565C-4556-B65D-84CB8BF7C783}" type="presParOf" srcId="{801E1922-706B-4A25-9E6B-46BB284A1A5A}" destId="{CF4FFB06-9F5B-4CD7-9C71-55974A8C5E67}" srcOrd="11" destOrd="0" presId="urn:microsoft.com/office/officeart/2005/8/layout/radial1"/>
    <dgm:cxn modelId="{91817C90-9B3D-4372-9A13-111EBD56251A}" type="presParOf" srcId="{CF4FFB06-9F5B-4CD7-9C71-55974A8C5E67}" destId="{D9FA8A2F-7CA4-4BE8-A614-ED1E9AE911F6}" srcOrd="0" destOrd="0" presId="urn:microsoft.com/office/officeart/2005/8/layout/radial1"/>
    <dgm:cxn modelId="{C360F993-7450-4237-991F-BC33F4CAFAF3}" type="presParOf" srcId="{801E1922-706B-4A25-9E6B-46BB284A1A5A}" destId="{4B7816BC-E060-4714-8115-2D42DE87BCC5}" srcOrd="12" destOrd="0" presId="urn:microsoft.com/office/officeart/2005/8/layout/radial1"/>
    <dgm:cxn modelId="{F5BEED83-216E-48EE-ACA5-65CB663AE166}" type="presParOf" srcId="{801E1922-706B-4A25-9E6B-46BB284A1A5A}" destId="{82EDFFCB-4059-402C-8705-0E4AC9C48649}" srcOrd="13" destOrd="0" presId="urn:microsoft.com/office/officeart/2005/8/layout/radial1"/>
    <dgm:cxn modelId="{70E7CE58-FF68-43D6-9B0B-375456B648A4}" type="presParOf" srcId="{82EDFFCB-4059-402C-8705-0E4AC9C48649}" destId="{94E5287E-7920-459C-BF92-A98A4EF072DD}" srcOrd="0" destOrd="0" presId="urn:microsoft.com/office/officeart/2005/8/layout/radial1"/>
    <dgm:cxn modelId="{ADEF417B-C536-41DA-AE88-B2E88EF4DDFC}" type="presParOf" srcId="{801E1922-706B-4A25-9E6B-46BB284A1A5A}" destId="{BA07A55A-7DE3-4E84-9E58-DDF96F9C1A4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24F02-BE0C-46A3-B7BC-2D721F6A3F9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9944DF-BE8A-4B7B-A28C-9E1F2FC36C65}">
      <dgm:prSet phldrT="[文本]"/>
      <dgm:spPr/>
      <dgm:t>
        <a:bodyPr/>
        <a:lstStyle/>
        <a:p>
          <a:r>
            <a:rPr lang="en-US" altLang="zh-CN" smtClean="0">
              <a:solidFill>
                <a:srgbClr val="FF0000"/>
              </a:solidFill>
            </a:rPr>
            <a:t>7</a:t>
          </a:r>
          <a:r>
            <a:rPr lang="zh-CN" altLang="en-US" smtClean="0">
              <a:solidFill>
                <a:srgbClr val="FF0000"/>
              </a:solidFill>
            </a:rPr>
            <a:t>类</a:t>
          </a:r>
          <a:endParaRPr lang="zh-CN" altLang="en-US" dirty="0">
            <a:solidFill>
              <a:srgbClr val="FF0000"/>
            </a:solidFill>
          </a:endParaRPr>
        </a:p>
      </dgm:t>
    </dgm:pt>
    <dgm:pt modelId="{0E26592E-49CB-4612-9FD5-2F1EC632A2B4}" type="parTrans" cxnId="{53E8E4ED-B2FB-4B3C-B94C-789A328AE9FB}">
      <dgm:prSet/>
      <dgm:spPr/>
      <dgm:t>
        <a:bodyPr/>
        <a:lstStyle/>
        <a:p>
          <a:endParaRPr lang="zh-CN" altLang="en-US"/>
        </a:p>
      </dgm:t>
    </dgm:pt>
    <dgm:pt modelId="{D81E1A9F-D493-4DBB-8C9D-84E4359166C3}" type="sibTrans" cxnId="{53E8E4ED-B2FB-4B3C-B94C-789A328AE9FB}">
      <dgm:prSet/>
      <dgm:spPr/>
      <dgm:t>
        <a:bodyPr/>
        <a:lstStyle/>
        <a:p>
          <a:endParaRPr lang="zh-CN" altLang="en-US"/>
        </a:p>
      </dgm:t>
    </dgm:pt>
    <dgm:pt modelId="{77942B7E-8511-449D-A790-EEEC7E926A72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行政审批办理</a:t>
          </a:r>
          <a:endParaRPr lang="zh-CN" altLang="en-US" dirty="0">
            <a:solidFill>
              <a:srgbClr val="FFFF00"/>
            </a:solidFill>
          </a:endParaRPr>
        </a:p>
      </dgm:t>
    </dgm:pt>
    <dgm:pt modelId="{90968CF2-EE0A-4393-A9D8-07B1D282B46B}" type="parTrans" cxnId="{BD4C5753-E1A9-4411-A28A-412C28B97F94}">
      <dgm:prSet/>
      <dgm:spPr/>
      <dgm:t>
        <a:bodyPr/>
        <a:lstStyle/>
        <a:p>
          <a:endParaRPr lang="zh-CN" altLang="en-US"/>
        </a:p>
      </dgm:t>
    </dgm:pt>
    <dgm:pt modelId="{C8365A86-ADF0-4F36-BAF6-877CD2D4530B}" type="sibTrans" cxnId="{BD4C5753-E1A9-4411-A28A-412C28B97F94}">
      <dgm:prSet/>
      <dgm:spPr/>
      <dgm:t>
        <a:bodyPr/>
        <a:lstStyle/>
        <a:p>
          <a:endParaRPr lang="zh-CN" altLang="en-US"/>
        </a:p>
      </dgm:t>
    </dgm:pt>
    <dgm:pt modelId="{CBE92690-D48F-4D09-AB26-E134ECBAD8FF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日常监管</a:t>
          </a:r>
          <a:endParaRPr lang="zh-CN" altLang="en-US" dirty="0"/>
        </a:p>
      </dgm:t>
    </dgm:pt>
    <dgm:pt modelId="{AD3A556E-8783-469D-94A3-716449C77587}" type="parTrans" cxnId="{02F5392F-9605-42C9-B17F-ED02DACA59AE}">
      <dgm:prSet/>
      <dgm:spPr/>
      <dgm:t>
        <a:bodyPr/>
        <a:lstStyle/>
        <a:p>
          <a:endParaRPr lang="zh-CN" altLang="en-US"/>
        </a:p>
      </dgm:t>
    </dgm:pt>
    <dgm:pt modelId="{178D121D-557C-4925-8AC8-DCE679369BEC}" type="sibTrans" cxnId="{02F5392F-9605-42C9-B17F-ED02DACA59AE}">
      <dgm:prSet/>
      <dgm:spPr/>
      <dgm:t>
        <a:bodyPr/>
        <a:lstStyle/>
        <a:p>
          <a:endParaRPr lang="zh-CN" altLang="en-US"/>
        </a:p>
      </dgm:t>
    </dgm:pt>
    <dgm:pt modelId="{5F24DAEE-F88D-4978-B56A-503ABCB13CB8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行政审批行政诉讼</a:t>
          </a:r>
          <a:endParaRPr lang="zh-CN" altLang="en-US" dirty="0"/>
        </a:p>
      </dgm:t>
    </dgm:pt>
    <dgm:pt modelId="{251D459B-A4D8-4204-8B1D-4BA97095D51B}" type="parTrans" cxnId="{161B4424-1AD8-4CC9-A7E7-CD60CF6BD5C9}">
      <dgm:prSet/>
      <dgm:spPr/>
      <dgm:t>
        <a:bodyPr/>
        <a:lstStyle/>
        <a:p>
          <a:endParaRPr lang="zh-CN" altLang="en-US"/>
        </a:p>
      </dgm:t>
    </dgm:pt>
    <dgm:pt modelId="{561CEF49-37FB-4D12-B63C-550683BD174C}" type="sibTrans" cxnId="{161B4424-1AD8-4CC9-A7E7-CD60CF6BD5C9}">
      <dgm:prSet/>
      <dgm:spPr/>
      <dgm:t>
        <a:bodyPr/>
        <a:lstStyle/>
        <a:p>
          <a:endParaRPr lang="zh-CN" altLang="en-US"/>
        </a:p>
      </dgm:t>
    </dgm:pt>
    <dgm:pt modelId="{83C8EAA8-67EC-4961-AB83-DAE858DDA569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行政补偿或赔偿</a:t>
          </a:r>
          <a:endParaRPr lang="zh-CN" altLang="en-US" dirty="0"/>
        </a:p>
      </dgm:t>
    </dgm:pt>
    <dgm:pt modelId="{E41243BF-B826-4958-8BA0-B77AC719FD66}" type="parTrans" cxnId="{5A104CE9-D9BE-4394-9F44-90618A89FC52}">
      <dgm:prSet/>
      <dgm:spPr/>
      <dgm:t>
        <a:bodyPr/>
        <a:lstStyle/>
        <a:p>
          <a:endParaRPr lang="zh-CN" altLang="en-US"/>
        </a:p>
      </dgm:t>
    </dgm:pt>
    <dgm:pt modelId="{51E7F99A-AB95-4AA6-99AE-EC839A1150DC}" type="sibTrans" cxnId="{5A104CE9-D9BE-4394-9F44-90618A89FC52}">
      <dgm:prSet/>
      <dgm:spPr/>
      <dgm:t>
        <a:bodyPr/>
        <a:lstStyle/>
        <a:p>
          <a:endParaRPr lang="zh-CN" altLang="en-US"/>
        </a:p>
      </dgm:t>
    </dgm:pt>
    <dgm:pt modelId="{86B078DB-0D7F-4FB4-B9D1-E3404494ACFD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行政审批行政复议</a:t>
          </a:r>
          <a:endParaRPr lang="zh-CN" altLang="en-US" dirty="0"/>
        </a:p>
      </dgm:t>
    </dgm:pt>
    <dgm:pt modelId="{74443A28-2EFD-4624-9888-834ABFC3C1CA}" type="parTrans" cxnId="{C6353E11-A663-4578-AB95-4B28BD403360}">
      <dgm:prSet/>
      <dgm:spPr/>
      <dgm:t>
        <a:bodyPr/>
        <a:lstStyle/>
        <a:p>
          <a:endParaRPr lang="zh-CN" altLang="en-US"/>
        </a:p>
      </dgm:t>
    </dgm:pt>
    <dgm:pt modelId="{A77C9327-4A8C-4ACE-B0B1-A4B95895EAC2}" type="sibTrans" cxnId="{C6353E11-A663-4578-AB95-4B28BD403360}">
      <dgm:prSet/>
      <dgm:spPr/>
      <dgm:t>
        <a:bodyPr/>
        <a:lstStyle/>
        <a:p>
          <a:endParaRPr lang="zh-CN" altLang="en-US"/>
        </a:p>
      </dgm:t>
    </dgm:pt>
    <dgm:pt modelId="{8A5D6D1A-76F6-43E2-889C-DC122541E04B}">
      <dgm:prSet phldrT="[文本]"/>
      <dgm:spPr/>
      <dgm:t>
        <a:bodyPr/>
        <a:lstStyle/>
        <a:p>
          <a:endParaRPr lang="zh-CN" altLang="en-US"/>
        </a:p>
      </dgm:t>
    </dgm:pt>
    <dgm:pt modelId="{FF990960-B357-4B89-B48F-8A21CAE39159}" type="parTrans" cxnId="{052AAD05-AFB5-4B8E-B857-712A10E099A3}">
      <dgm:prSet/>
      <dgm:spPr/>
      <dgm:t>
        <a:bodyPr/>
        <a:lstStyle/>
        <a:p>
          <a:endParaRPr lang="zh-CN" altLang="en-US"/>
        </a:p>
      </dgm:t>
    </dgm:pt>
    <dgm:pt modelId="{25C8F19F-16FE-4ADB-8D92-0AA26E04E34D}" type="sibTrans" cxnId="{052AAD05-AFB5-4B8E-B857-712A10E099A3}">
      <dgm:prSet/>
      <dgm:spPr/>
      <dgm:t>
        <a:bodyPr/>
        <a:lstStyle/>
        <a:p>
          <a:endParaRPr lang="zh-CN" altLang="en-US"/>
        </a:p>
      </dgm:t>
    </dgm:pt>
    <dgm:pt modelId="{4B60AC7A-D32A-4D24-81D5-5E1E109B8540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行政审批投诉</a:t>
          </a:r>
          <a:endParaRPr lang="zh-CN" altLang="en-US" dirty="0"/>
        </a:p>
      </dgm:t>
    </dgm:pt>
    <dgm:pt modelId="{E1AA9B7D-DA7C-4874-953D-6C5FC6721B44}" type="parTrans" cxnId="{B0E6C213-F075-4237-859E-772505421CB0}">
      <dgm:prSet/>
      <dgm:spPr/>
      <dgm:t>
        <a:bodyPr/>
        <a:lstStyle/>
        <a:p>
          <a:endParaRPr lang="zh-CN" altLang="en-US"/>
        </a:p>
      </dgm:t>
    </dgm:pt>
    <dgm:pt modelId="{773D5027-2132-4CE3-88DF-6F6C53768115}" type="sibTrans" cxnId="{B0E6C213-F075-4237-859E-772505421CB0}">
      <dgm:prSet/>
      <dgm:spPr/>
      <dgm:t>
        <a:bodyPr/>
        <a:lstStyle/>
        <a:p>
          <a:endParaRPr lang="zh-CN" altLang="en-US"/>
        </a:p>
      </dgm:t>
    </dgm:pt>
    <dgm:pt modelId="{B23D45F2-BF86-4EB4-B0F9-6B760ABD705F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行政审批收费</a:t>
          </a:r>
          <a:endParaRPr lang="zh-CN" altLang="en-US" dirty="0"/>
        </a:p>
      </dgm:t>
    </dgm:pt>
    <dgm:pt modelId="{B3C4F155-356B-4DDE-A18E-32C247B1957B}" type="sibTrans" cxnId="{C89459A6-7B8B-4968-A1C3-4B7AD7E30C73}">
      <dgm:prSet/>
      <dgm:spPr/>
      <dgm:t>
        <a:bodyPr/>
        <a:lstStyle/>
        <a:p>
          <a:endParaRPr lang="zh-CN" altLang="en-US"/>
        </a:p>
      </dgm:t>
    </dgm:pt>
    <dgm:pt modelId="{8462E4E2-D51E-439E-8B36-D8AF84AF8727}" type="parTrans" cxnId="{C89459A6-7B8B-4968-A1C3-4B7AD7E30C73}">
      <dgm:prSet/>
      <dgm:spPr/>
      <dgm:t>
        <a:bodyPr/>
        <a:lstStyle/>
        <a:p>
          <a:endParaRPr lang="zh-CN" altLang="en-US"/>
        </a:p>
      </dgm:t>
    </dgm:pt>
    <dgm:pt modelId="{801E1922-706B-4A25-9E6B-46BB284A1A5A}" type="pres">
      <dgm:prSet presAssocID="{B4124F02-BE0C-46A3-B7BC-2D721F6A3F9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C384BB-DA45-461B-91B8-BAA844B74383}" type="pres">
      <dgm:prSet presAssocID="{829944DF-BE8A-4B7B-A28C-9E1F2FC36C6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FD907BD-B08F-4B4C-AA2D-FECDB66C48C4}" type="pres">
      <dgm:prSet presAssocID="{90968CF2-EE0A-4393-A9D8-07B1D282B46B}" presName="Name9" presStyleLbl="parChTrans1D2" presStyleIdx="0" presStyleCnt="7"/>
      <dgm:spPr/>
      <dgm:t>
        <a:bodyPr/>
        <a:lstStyle/>
        <a:p>
          <a:endParaRPr lang="zh-CN" altLang="en-US"/>
        </a:p>
      </dgm:t>
    </dgm:pt>
    <dgm:pt modelId="{04A4A1A6-ABC2-468C-A9D2-7895EE43EB92}" type="pres">
      <dgm:prSet presAssocID="{90968CF2-EE0A-4393-A9D8-07B1D282B46B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7CB1ECEC-37E1-48E7-953B-12AC726483A8}" type="pres">
      <dgm:prSet presAssocID="{77942B7E-8511-449D-A790-EEEC7E926A7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8890B-10C4-4C65-9E54-BED2934C32A2}" type="pres">
      <dgm:prSet presAssocID="{8462E4E2-D51E-439E-8B36-D8AF84AF8727}" presName="Name9" presStyleLbl="parChTrans1D2" presStyleIdx="1" presStyleCnt="7"/>
      <dgm:spPr/>
      <dgm:t>
        <a:bodyPr/>
        <a:lstStyle/>
        <a:p>
          <a:endParaRPr lang="zh-CN" altLang="en-US"/>
        </a:p>
      </dgm:t>
    </dgm:pt>
    <dgm:pt modelId="{3FD554EE-55DF-4ED4-93BF-AA75C0E907E5}" type="pres">
      <dgm:prSet presAssocID="{8462E4E2-D51E-439E-8B36-D8AF84AF8727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E2AD4700-0537-4025-A6E5-F481317D2FD2}" type="pres">
      <dgm:prSet presAssocID="{B23D45F2-BF86-4EB4-B0F9-6B760ABD705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E9A24-55C4-43A0-A2D2-7FDF924E5EF0}" type="pres">
      <dgm:prSet presAssocID="{74443A28-2EFD-4624-9888-834ABFC3C1CA}" presName="Name9" presStyleLbl="parChTrans1D2" presStyleIdx="2" presStyleCnt="7"/>
      <dgm:spPr/>
      <dgm:t>
        <a:bodyPr/>
        <a:lstStyle/>
        <a:p>
          <a:endParaRPr lang="zh-CN" altLang="en-US"/>
        </a:p>
      </dgm:t>
    </dgm:pt>
    <dgm:pt modelId="{348596A4-EA77-44F7-A151-CB86F595017F}" type="pres">
      <dgm:prSet presAssocID="{74443A28-2EFD-4624-9888-834ABFC3C1CA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BF9460E4-37C7-415E-A868-64FDA4396561}" type="pres">
      <dgm:prSet presAssocID="{86B078DB-0D7F-4FB4-B9D1-E3404494ACF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8C21F-B6EE-43E7-A974-73CED56BD714}" type="pres">
      <dgm:prSet presAssocID="{E41243BF-B826-4958-8BA0-B77AC719FD66}" presName="Name9" presStyleLbl="parChTrans1D2" presStyleIdx="3" presStyleCnt="7"/>
      <dgm:spPr/>
      <dgm:t>
        <a:bodyPr/>
        <a:lstStyle/>
        <a:p>
          <a:endParaRPr lang="zh-CN" altLang="en-US"/>
        </a:p>
      </dgm:t>
    </dgm:pt>
    <dgm:pt modelId="{B93733E0-1EE0-4C0C-9451-1EF03B70388B}" type="pres">
      <dgm:prSet presAssocID="{E41243BF-B826-4958-8BA0-B77AC719FD66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6FE0FAC9-0389-48E0-9C56-90DEE706B0A0}" type="pres">
      <dgm:prSet presAssocID="{83C8EAA8-67EC-4961-AB83-DAE858DDA56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814E4-6176-41C3-B3DF-7C73A87F18C3}" type="pres">
      <dgm:prSet presAssocID="{AD3A556E-8783-469D-94A3-716449C77587}" presName="Name9" presStyleLbl="parChTrans1D2" presStyleIdx="4" presStyleCnt="7"/>
      <dgm:spPr/>
      <dgm:t>
        <a:bodyPr/>
        <a:lstStyle/>
        <a:p>
          <a:endParaRPr lang="zh-CN" altLang="en-US"/>
        </a:p>
      </dgm:t>
    </dgm:pt>
    <dgm:pt modelId="{2FC09A2E-EF9A-43B8-9433-06BAAC67E2E5}" type="pres">
      <dgm:prSet presAssocID="{AD3A556E-8783-469D-94A3-716449C77587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4757E309-4437-4C8B-87B0-ADB1C5BF6B8D}" type="pres">
      <dgm:prSet presAssocID="{CBE92690-D48F-4D09-AB26-E134ECBAD8F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FFB06-9F5B-4CD7-9C71-55974A8C5E67}" type="pres">
      <dgm:prSet presAssocID="{E1AA9B7D-DA7C-4874-953D-6C5FC6721B44}" presName="Name9" presStyleLbl="parChTrans1D2" presStyleIdx="5" presStyleCnt="7"/>
      <dgm:spPr/>
      <dgm:t>
        <a:bodyPr/>
        <a:lstStyle/>
        <a:p>
          <a:endParaRPr lang="zh-CN" altLang="en-US"/>
        </a:p>
      </dgm:t>
    </dgm:pt>
    <dgm:pt modelId="{D9FA8A2F-7CA4-4BE8-A614-ED1E9AE911F6}" type="pres">
      <dgm:prSet presAssocID="{E1AA9B7D-DA7C-4874-953D-6C5FC6721B44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4B7816BC-E060-4714-8115-2D42DE87BCC5}" type="pres">
      <dgm:prSet presAssocID="{4B60AC7A-D32A-4D24-81D5-5E1E109B854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DFFCB-4059-402C-8705-0E4AC9C48649}" type="pres">
      <dgm:prSet presAssocID="{251D459B-A4D8-4204-8B1D-4BA97095D51B}" presName="Name9" presStyleLbl="parChTrans1D2" presStyleIdx="6" presStyleCnt="7"/>
      <dgm:spPr/>
      <dgm:t>
        <a:bodyPr/>
        <a:lstStyle/>
        <a:p>
          <a:endParaRPr lang="zh-CN" altLang="en-US"/>
        </a:p>
      </dgm:t>
    </dgm:pt>
    <dgm:pt modelId="{94E5287E-7920-459C-BF92-A98A4EF072DD}" type="pres">
      <dgm:prSet presAssocID="{251D459B-A4D8-4204-8B1D-4BA97095D51B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BA07A55A-7DE3-4E84-9E58-DDF96F9C1A49}" type="pres">
      <dgm:prSet presAssocID="{5F24DAEE-F88D-4978-B56A-503ABCB13CB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E8E4ED-B2FB-4B3C-B94C-789A328AE9FB}" srcId="{B4124F02-BE0C-46A3-B7BC-2D721F6A3F9B}" destId="{829944DF-BE8A-4B7B-A28C-9E1F2FC36C65}" srcOrd="0" destOrd="0" parTransId="{0E26592E-49CB-4612-9FD5-2F1EC632A2B4}" sibTransId="{D81E1A9F-D493-4DBB-8C9D-84E4359166C3}"/>
    <dgm:cxn modelId="{5B808CFE-C2A5-454B-B329-07964F4B4290}" type="presOf" srcId="{74443A28-2EFD-4624-9888-834ABFC3C1CA}" destId="{348596A4-EA77-44F7-A151-CB86F595017F}" srcOrd="1" destOrd="0" presId="urn:microsoft.com/office/officeart/2005/8/layout/radial1"/>
    <dgm:cxn modelId="{AA56917F-1EE8-4F31-92F6-54DDC8DA1BEB}" type="presOf" srcId="{CBE92690-D48F-4D09-AB26-E134ECBAD8FF}" destId="{4757E309-4437-4C8B-87B0-ADB1C5BF6B8D}" srcOrd="0" destOrd="0" presId="urn:microsoft.com/office/officeart/2005/8/layout/radial1"/>
    <dgm:cxn modelId="{02F5392F-9605-42C9-B17F-ED02DACA59AE}" srcId="{829944DF-BE8A-4B7B-A28C-9E1F2FC36C65}" destId="{CBE92690-D48F-4D09-AB26-E134ECBAD8FF}" srcOrd="4" destOrd="0" parTransId="{AD3A556E-8783-469D-94A3-716449C77587}" sibTransId="{178D121D-557C-4925-8AC8-DCE679369BEC}"/>
    <dgm:cxn modelId="{855AAA7F-A548-498E-8A02-A73C96201702}" type="presOf" srcId="{E1AA9B7D-DA7C-4874-953D-6C5FC6721B44}" destId="{D9FA8A2F-7CA4-4BE8-A614-ED1E9AE911F6}" srcOrd="1" destOrd="0" presId="urn:microsoft.com/office/officeart/2005/8/layout/radial1"/>
    <dgm:cxn modelId="{10039CB5-A699-4053-B828-13EA864387AE}" type="presOf" srcId="{90968CF2-EE0A-4393-A9D8-07B1D282B46B}" destId="{04A4A1A6-ABC2-468C-A9D2-7895EE43EB92}" srcOrd="1" destOrd="0" presId="urn:microsoft.com/office/officeart/2005/8/layout/radial1"/>
    <dgm:cxn modelId="{B0E6C213-F075-4237-859E-772505421CB0}" srcId="{829944DF-BE8A-4B7B-A28C-9E1F2FC36C65}" destId="{4B60AC7A-D32A-4D24-81D5-5E1E109B8540}" srcOrd="5" destOrd="0" parTransId="{E1AA9B7D-DA7C-4874-953D-6C5FC6721B44}" sibTransId="{773D5027-2132-4CE3-88DF-6F6C53768115}"/>
    <dgm:cxn modelId="{2CB44DDF-F821-485D-8649-413C210A0ECE}" type="presOf" srcId="{83C8EAA8-67EC-4961-AB83-DAE858DDA569}" destId="{6FE0FAC9-0389-48E0-9C56-90DEE706B0A0}" srcOrd="0" destOrd="0" presId="urn:microsoft.com/office/officeart/2005/8/layout/radial1"/>
    <dgm:cxn modelId="{EE18D922-6B4F-49A2-8D44-707801E76263}" type="presOf" srcId="{E41243BF-B826-4958-8BA0-B77AC719FD66}" destId="{C978C21F-B6EE-43E7-A974-73CED56BD714}" srcOrd="0" destOrd="0" presId="urn:microsoft.com/office/officeart/2005/8/layout/radial1"/>
    <dgm:cxn modelId="{00058E9B-A233-47DF-B880-81951B50E071}" type="presOf" srcId="{77942B7E-8511-449D-A790-EEEC7E926A72}" destId="{7CB1ECEC-37E1-48E7-953B-12AC726483A8}" srcOrd="0" destOrd="0" presId="urn:microsoft.com/office/officeart/2005/8/layout/radial1"/>
    <dgm:cxn modelId="{1330E59B-EB91-47BA-8187-9C8BBD29CD60}" type="presOf" srcId="{4B60AC7A-D32A-4D24-81D5-5E1E109B8540}" destId="{4B7816BC-E060-4714-8115-2D42DE87BCC5}" srcOrd="0" destOrd="0" presId="urn:microsoft.com/office/officeart/2005/8/layout/radial1"/>
    <dgm:cxn modelId="{7634D084-2FD7-4EA7-A6FE-9D4FA61A7FFD}" type="presOf" srcId="{8462E4E2-D51E-439E-8B36-D8AF84AF8727}" destId="{6718890B-10C4-4C65-9E54-BED2934C32A2}" srcOrd="0" destOrd="0" presId="urn:microsoft.com/office/officeart/2005/8/layout/radial1"/>
    <dgm:cxn modelId="{D224FBA8-CB2E-4E12-A321-D77EF6CACA3C}" type="presOf" srcId="{829944DF-BE8A-4B7B-A28C-9E1F2FC36C65}" destId="{3EC384BB-DA45-461B-91B8-BAA844B74383}" srcOrd="0" destOrd="0" presId="urn:microsoft.com/office/officeart/2005/8/layout/radial1"/>
    <dgm:cxn modelId="{E9F8D4A0-BD75-4CB3-BEE4-9573EE299C47}" type="presOf" srcId="{8462E4E2-D51E-439E-8B36-D8AF84AF8727}" destId="{3FD554EE-55DF-4ED4-93BF-AA75C0E907E5}" srcOrd="1" destOrd="0" presId="urn:microsoft.com/office/officeart/2005/8/layout/radial1"/>
    <dgm:cxn modelId="{BD4C5753-E1A9-4411-A28A-412C28B97F94}" srcId="{829944DF-BE8A-4B7B-A28C-9E1F2FC36C65}" destId="{77942B7E-8511-449D-A790-EEEC7E926A72}" srcOrd="0" destOrd="0" parTransId="{90968CF2-EE0A-4393-A9D8-07B1D282B46B}" sibTransId="{C8365A86-ADF0-4F36-BAF6-877CD2D4530B}"/>
    <dgm:cxn modelId="{B21B6A33-683C-46A4-8E5A-FB5B5219E3D4}" type="presOf" srcId="{AD3A556E-8783-469D-94A3-716449C77587}" destId="{359814E4-6176-41C3-B3DF-7C73A87F18C3}" srcOrd="0" destOrd="0" presId="urn:microsoft.com/office/officeart/2005/8/layout/radial1"/>
    <dgm:cxn modelId="{5A104CE9-D9BE-4394-9F44-90618A89FC52}" srcId="{829944DF-BE8A-4B7B-A28C-9E1F2FC36C65}" destId="{83C8EAA8-67EC-4961-AB83-DAE858DDA569}" srcOrd="3" destOrd="0" parTransId="{E41243BF-B826-4958-8BA0-B77AC719FD66}" sibTransId="{51E7F99A-AB95-4AA6-99AE-EC839A1150DC}"/>
    <dgm:cxn modelId="{91F5BA08-F420-40CB-B36D-521289F7B85B}" type="presOf" srcId="{E1AA9B7D-DA7C-4874-953D-6C5FC6721B44}" destId="{CF4FFB06-9F5B-4CD7-9C71-55974A8C5E67}" srcOrd="0" destOrd="0" presId="urn:microsoft.com/office/officeart/2005/8/layout/radial1"/>
    <dgm:cxn modelId="{E4161ABC-7746-43F2-BC3F-7D635DBD6560}" type="presOf" srcId="{B4124F02-BE0C-46A3-B7BC-2D721F6A3F9B}" destId="{801E1922-706B-4A25-9E6B-46BB284A1A5A}" srcOrd="0" destOrd="0" presId="urn:microsoft.com/office/officeart/2005/8/layout/radial1"/>
    <dgm:cxn modelId="{A47643DA-3E65-495C-9158-AF5E1B2D9DCC}" type="presOf" srcId="{251D459B-A4D8-4204-8B1D-4BA97095D51B}" destId="{94E5287E-7920-459C-BF92-A98A4EF072DD}" srcOrd="1" destOrd="0" presId="urn:microsoft.com/office/officeart/2005/8/layout/radial1"/>
    <dgm:cxn modelId="{4FEC3E6E-B1AC-4DD5-97BF-EC8CA019AE97}" type="presOf" srcId="{AD3A556E-8783-469D-94A3-716449C77587}" destId="{2FC09A2E-EF9A-43B8-9433-06BAAC67E2E5}" srcOrd="1" destOrd="0" presId="urn:microsoft.com/office/officeart/2005/8/layout/radial1"/>
    <dgm:cxn modelId="{9F23FD4C-2E56-4EA5-AC68-E863F27D3002}" type="presOf" srcId="{90968CF2-EE0A-4393-A9D8-07B1D282B46B}" destId="{DFD907BD-B08F-4B4C-AA2D-FECDB66C48C4}" srcOrd="0" destOrd="0" presId="urn:microsoft.com/office/officeart/2005/8/layout/radial1"/>
    <dgm:cxn modelId="{24680D8D-CE93-4122-B921-7C844C946E22}" type="presOf" srcId="{74443A28-2EFD-4624-9888-834ABFC3C1CA}" destId="{A6AE9A24-55C4-43A0-A2D2-7FDF924E5EF0}" srcOrd="0" destOrd="0" presId="urn:microsoft.com/office/officeart/2005/8/layout/radial1"/>
    <dgm:cxn modelId="{052AAD05-AFB5-4B8E-B857-712A10E099A3}" srcId="{B4124F02-BE0C-46A3-B7BC-2D721F6A3F9B}" destId="{8A5D6D1A-76F6-43E2-889C-DC122541E04B}" srcOrd="1" destOrd="0" parTransId="{FF990960-B357-4B89-B48F-8A21CAE39159}" sibTransId="{25C8F19F-16FE-4ADB-8D92-0AA26E04E34D}"/>
    <dgm:cxn modelId="{80D3B83B-5898-440C-A5F9-EB93E6FADB72}" type="presOf" srcId="{251D459B-A4D8-4204-8B1D-4BA97095D51B}" destId="{82EDFFCB-4059-402C-8705-0E4AC9C48649}" srcOrd="0" destOrd="0" presId="urn:microsoft.com/office/officeart/2005/8/layout/radial1"/>
    <dgm:cxn modelId="{C6353E11-A663-4578-AB95-4B28BD403360}" srcId="{829944DF-BE8A-4B7B-A28C-9E1F2FC36C65}" destId="{86B078DB-0D7F-4FB4-B9D1-E3404494ACFD}" srcOrd="2" destOrd="0" parTransId="{74443A28-2EFD-4624-9888-834ABFC3C1CA}" sibTransId="{A77C9327-4A8C-4ACE-B0B1-A4B95895EAC2}"/>
    <dgm:cxn modelId="{2991FEED-D957-44ED-BDB9-1C1BA696B164}" type="presOf" srcId="{B23D45F2-BF86-4EB4-B0F9-6B760ABD705F}" destId="{E2AD4700-0537-4025-A6E5-F481317D2FD2}" srcOrd="0" destOrd="0" presId="urn:microsoft.com/office/officeart/2005/8/layout/radial1"/>
    <dgm:cxn modelId="{161B4424-1AD8-4CC9-A7E7-CD60CF6BD5C9}" srcId="{829944DF-BE8A-4B7B-A28C-9E1F2FC36C65}" destId="{5F24DAEE-F88D-4978-B56A-503ABCB13CB8}" srcOrd="6" destOrd="0" parTransId="{251D459B-A4D8-4204-8B1D-4BA97095D51B}" sibTransId="{561CEF49-37FB-4D12-B63C-550683BD174C}"/>
    <dgm:cxn modelId="{7FEB67C4-B71F-4CCE-8BE8-4F1906B3425C}" type="presOf" srcId="{5F24DAEE-F88D-4978-B56A-503ABCB13CB8}" destId="{BA07A55A-7DE3-4E84-9E58-DDF96F9C1A49}" srcOrd="0" destOrd="0" presId="urn:microsoft.com/office/officeart/2005/8/layout/radial1"/>
    <dgm:cxn modelId="{0CBF7D5A-C09A-4719-921E-4B1D01021ED7}" type="presOf" srcId="{E41243BF-B826-4958-8BA0-B77AC719FD66}" destId="{B93733E0-1EE0-4C0C-9451-1EF03B70388B}" srcOrd="1" destOrd="0" presId="urn:microsoft.com/office/officeart/2005/8/layout/radial1"/>
    <dgm:cxn modelId="{C89459A6-7B8B-4968-A1C3-4B7AD7E30C73}" srcId="{829944DF-BE8A-4B7B-A28C-9E1F2FC36C65}" destId="{B23D45F2-BF86-4EB4-B0F9-6B760ABD705F}" srcOrd="1" destOrd="0" parTransId="{8462E4E2-D51E-439E-8B36-D8AF84AF8727}" sibTransId="{B3C4F155-356B-4DDE-A18E-32C247B1957B}"/>
    <dgm:cxn modelId="{D4388301-F7FA-4A92-950C-45DECBB7177A}" type="presOf" srcId="{86B078DB-0D7F-4FB4-B9D1-E3404494ACFD}" destId="{BF9460E4-37C7-415E-A868-64FDA4396561}" srcOrd="0" destOrd="0" presId="urn:microsoft.com/office/officeart/2005/8/layout/radial1"/>
    <dgm:cxn modelId="{98EE264C-5C9E-433E-A946-D0D2EB8E3C70}" type="presParOf" srcId="{801E1922-706B-4A25-9E6B-46BB284A1A5A}" destId="{3EC384BB-DA45-461B-91B8-BAA844B74383}" srcOrd="0" destOrd="0" presId="urn:microsoft.com/office/officeart/2005/8/layout/radial1"/>
    <dgm:cxn modelId="{A7F06250-FC88-4EF8-A355-EB23FB2DE36C}" type="presParOf" srcId="{801E1922-706B-4A25-9E6B-46BB284A1A5A}" destId="{DFD907BD-B08F-4B4C-AA2D-FECDB66C48C4}" srcOrd="1" destOrd="0" presId="urn:microsoft.com/office/officeart/2005/8/layout/radial1"/>
    <dgm:cxn modelId="{C1EED5EC-E2B3-4FBA-824E-E8DB131C5D80}" type="presParOf" srcId="{DFD907BD-B08F-4B4C-AA2D-FECDB66C48C4}" destId="{04A4A1A6-ABC2-468C-A9D2-7895EE43EB92}" srcOrd="0" destOrd="0" presId="urn:microsoft.com/office/officeart/2005/8/layout/radial1"/>
    <dgm:cxn modelId="{584FE3CB-3D2E-4ADD-8550-6A124469FB31}" type="presParOf" srcId="{801E1922-706B-4A25-9E6B-46BB284A1A5A}" destId="{7CB1ECEC-37E1-48E7-953B-12AC726483A8}" srcOrd="2" destOrd="0" presId="urn:microsoft.com/office/officeart/2005/8/layout/radial1"/>
    <dgm:cxn modelId="{ABDBB3B0-5428-4B4C-A1AD-E9E01D205181}" type="presParOf" srcId="{801E1922-706B-4A25-9E6B-46BB284A1A5A}" destId="{6718890B-10C4-4C65-9E54-BED2934C32A2}" srcOrd="3" destOrd="0" presId="urn:microsoft.com/office/officeart/2005/8/layout/radial1"/>
    <dgm:cxn modelId="{CEEBE69B-015E-4C3E-BA2F-AEDD05340683}" type="presParOf" srcId="{6718890B-10C4-4C65-9E54-BED2934C32A2}" destId="{3FD554EE-55DF-4ED4-93BF-AA75C0E907E5}" srcOrd="0" destOrd="0" presId="urn:microsoft.com/office/officeart/2005/8/layout/radial1"/>
    <dgm:cxn modelId="{2552D8A5-4E70-450A-9162-406AEBDF0204}" type="presParOf" srcId="{801E1922-706B-4A25-9E6B-46BB284A1A5A}" destId="{E2AD4700-0537-4025-A6E5-F481317D2FD2}" srcOrd="4" destOrd="0" presId="urn:microsoft.com/office/officeart/2005/8/layout/radial1"/>
    <dgm:cxn modelId="{88A19C06-0A35-400F-A428-ADF102A9D9E0}" type="presParOf" srcId="{801E1922-706B-4A25-9E6B-46BB284A1A5A}" destId="{A6AE9A24-55C4-43A0-A2D2-7FDF924E5EF0}" srcOrd="5" destOrd="0" presId="urn:microsoft.com/office/officeart/2005/8/layout/radial1"/>
    <dgm:cxn modelId="{F6233345-1C0A-4C15-A16D-0C5878A648F7}" type="presParOf" srcId="{A6AE9A24-55C4-43A0-A2D2-7FDF924E5EF0}" destId="{348596A4-EA77-44F7-A151-CB86F595017F}" srcOrd="0" destOrd="0" presId="urn:microsoft.com/office/officeart/2005/8/layout/radial1"/>
    <dgm:cxn modelId="{3C0A30E7-D123-4CA4-A373-7E6CC1B88229}" type="presParOf" srcId="{801E1922-706B-4A25-9E6B-46BB284A1A5A}" destId="{BF9460E4-37C7-415E-A868-64FDA4396561}" srcOrd="6" destOrd="0" presId="urn:microsoft.com/office/officeart/2005/8/layout/radial1"/>
    <dgm:cxn modelId="{124DBF49-4D96-4268-8879-C9CB28B8C60B}" type="presParOf" srcId="{801E1922-706B-4A25-9E6B-46BB284A1A5A}" destId="{C978C21F-B6EE-43E7-A974-73CED56BD714}" srcOrd="7" destOrd="0" presId="urn:microsoft.com/office/officeart/2005/8/layout/radial1"/>
    <dgm:cxn modelId="{744BFAC6-F2B8-4525-91C6-02AE5DB8E6FB}" type="presParOf" srcId="{C978C21F-B6EE-43E7-A974-73CED56BD714}" destId="{B93733E0-1EE0-4C0C-9451-1EF03B70388B}" srcOrd="0" destOrd="0" presId="urn:microsoft.com/office/officeart/2005/8/layout/radial1"/>
    <dgm:cxn modelId="{EE051371-48F6-4407-8B93-F9F654AA1DA0}" type="presParOf" srcId="{801E1922-706B-4A25-9E6B-46BB284A1A5A}" destId="{6FE0FAC9-0389-48E0-9C56-90DEE706B0A0}" srcOrd="8" destOrd="0" presId="urn:microsoft.com/office/officeart/2005/8/layout/radial1"/>
    <dgm:cxn modelId="{55209F4B-E7AE-4FCC-BC92-147C77CE96D4}" type="presParOf" srcId="{801E1922-706B-4A25-9E6B-46BB284A1A5A}" destId="{359814E4-6176-41C3-B3DF-7C73A87F18C3}" srcOrd="9" destOrd="0" presId="urn:microsoft.com/office/officeart/2005/8/layout/radial1"/>
    <dgm:cxn modelId="{C38EEB35-D746-4E81-89F5-F5CBB208F005}" type="presParOf" srcId="{359814E4-6176-41C3-B3DF-7C73A87F18C3}" destId="{2FC09A2E-EF9A-43B8-9433-06BAAC67E2E5}" srcOrd="0" destOrd="0" presId="urn:microsoft.com/office/officeart/2005/8/layout/radial1"/>
    <dgm:cxn modelId="{E1D4AD17-09A1-4F47-93C0-81669B12F23F}" type="presParOf" srcId="{801E1922-706B-4A25-9E6B-46BB284A1A5A}" destId="{4757E309-4437-4C8B-87B0-ADB1C5BF6B8D}" srcOrd="10" destOrd="0" presId="urn:microsoft.com/office/officeart/2005/8/layout/radial1"/>
    <dgm:cxn modelId="{0BB21D68-422C-4F2F-AAC5-32E79B35EFDA}" type="presParOf" srcId="{801E1922-706B-4A25-9E6B-46BB284A1A5A}" destId="{CF4FFB06-9F5B-4CD7-9C71-55974A8C5E67}" srcOrd="11" destOrd="0" presId="urn:microsoft.com/office/officeart/2005/8/layout/radial1"/>
    <dgm:cxn modelId="{9AD36776-FDAF-406E-BFB5-E73621332951}" type="presParOf" srcId="{CF4FFB06-9F5B-4CD7-9C71-55974A8C5E67}" destId="{D9FA8A2F-7CA4-4BE8-A614-ED1E9AE911F6}" srcOrd="0" destOrd="0" presId="urn:microsoft.com/office/officeart/2005/8/layout/radial1"/>
    <dgm:cxn modelId="{BDC96ABE-D85F-4E8B-94FA-628BA831D031}" type="presParOf" srcId="{801E1922-706B-4A25-9E6B-46BB284A1A5A}" destId="{4B7816BC-E060-4714-8115-2D42DE87BCC5}" srcOrd="12" destOrd="0" presId="urn:microsoft.com/office/officeart/2005/8/layout/radial1"/>
    <dgm:cxn modelId="{2D9908C5-0678-459E-B454-52AC6A67C529}" type="presParOf" srcId="{801E1922-706B-4A25-9E6B-46BB284A1A5A}" destId="{82EDFFCB-4059-402C-8705-0E4AC9C48649}" srcOrd="13" destOrd="0" presId="urn:microsoft.com/office/officeart/2005/8/layout/radial1"/>
    <dgm:cxn modelId="{5D50F166-5E9F-4BD1-AFAB-85F570063A43}" type="presParOf" srcId="{82EDFFCB-4059-402C-8705-0E4AC9C48649}" destId="{94E5287E-7920-459C-BF92-A98A4EF072DD}" srcOrd="0" destOrd="0" presId="urn:microsoft.com/office/officeart/2005/8/layout/radial1"/>
    <dgm:cxn modelId="{CE823744-B7B4-4F94-B157-28C25CDF2552}" type="presParOf" srcId="{801E1922-706B-4A25-9E6B-46BB284A1A5A}" destId="{BA07A55A-7DE3-4E84-9E58-DDF96F9C1A4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08C1B-B75F-46A7-B59E-B83D546A07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6AB456-CCF6-4284-940D-55DD27C7C2ED}">
      <dgm:prSet phldrT="[文本]" custT="1"/>
      <dgm:spPr/>
      <dgm:t>
        <a:bodyPr/>
        <a:lstStyle/>
        <a:p>
          <a:r>
            <a:rPr lang="zh-CN" altLang="en-US" sz="3600" dirty="0" smtClean="0"/>
            <a:t>行政审批办理</a:t>
          </a:r>
          <a:endParaRPr lang="en-US" altLang="zh-CN" sz="3600" dirty="0" smtClean="0"/>
        </a:p>
        <a:p>
          <a:r>
            <a:rPr lang="zh-CN" altLang="en-US" sz="2400" dirty="0" smtClean="0">
              <a:solidFill>
                <a:srgbClr val="FF0000"/>
              </a:solidFill>
            </a:rPr>
            <a:t>（</a:t>
          </a:r>
          <a:r>
            <a:rPr lang="en-US" altLang="zh-CN" sz="2400" dirty="0" smtClean="0">
              <a:solidFill>
                <a:srgbClr val="FF0000"/>
              </a:solidFill>
            </a:rPr>
            <a:t>24</a:t>
          </a:r>
          <a:r>
            <a:rPr lang="zh-CN" altLang="en-US" sz="2400" dirty="0" smtClean="0">
              <a:solidFill>
                <a:srgbClr val="FF0000"/>
              </a:solidFill>
            </a:rPr>
            <a:t>个环节，</a:t>
          </a:r>
          <a:r>
            <a:rPr lang="en-US" altLang="zh-CN" sz="2400" dirty="0" smtClean="0">
              <a:solidFill>
                <a:srgbClr val="FF0000"/>
              </a:solidFill>
            </a:rPr>
            <a:t>6</a:t>
          </a:r>
          <a:r>
            <a:rPr lang="zh-CN" altLang="en-US" sz="2400" dirty="0" smtClean="0">
              <a:solidFill>
                <a:srgbClr val="FF0000"/>
              </a:solidFill>
            </a:rPr>
            <a:t>个必须环节）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E86A0DE2-C334-43BC-98B1-F50DDFEA8820}" type="parTrans" cxnId="{6A4A6FD3-BCF9-4984-ACEC-CFB857020979}">
      <dgm:prSet/>
      <dgm:spPr/>
      <dgm:t>
        <a:bodyPr/>
        <a:lstStyle/>
        <a:p>
          <a:endParaRPr lang="zh-CN" altLang="en-US"/>
        </a:p>
      </dgm:t>
    </dgm:pt>
    <dgm:pt modelId="{59CB5ADE-171B-4012-A194-B4BC8B44E2B7}" type="sibTrans" cxnId="{6A4A6FD3-BCF9-4984-ACEC-CFB857020979}">
      <dgm:prSet/>
      <dgm:spPr/>
      <dgm:t>
        <a:bodyPr/>
        <a:lstStyle/>
        <a:p>
          <a:endParaRPr lang="zh-CN" altLang="en-US"/>
        </a:p>
      </dgm:t>
    </dgm:pt>
    <dgm:pt modelId="{17F2D5C9-AF24-4A32-B20F-2D71516382AB}">
      <dgm:prSet phldrT="[文本]"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申请环节</a:t>
          </a:r>
          <a:endParaRPr lang="zh-CN" altLang="en-US" dirty="0">
            <a:solidFill>
              <a:srgbClr val="FF0000"/>
            </a:solidFill>
          </a:endParaRPr>
        </a:p>
      </dgm:t>
    </dgm:pt>
    <dgm:pt modelId="{307D6FD5-D6FB-451B-91AF-C521939202D2}" type="parTrans" cxnId="{F141C365-77A5-4DB6-8787-A11607E058EF}">
      <dgm:prSet/>
      <dgm:spPr/>
      <dgm:t>
        <a:bodyPr/>
        <a:lstStyle/>
        <a:p>
          <a:endParaRPr lang="zh-CN" altLang="en-US"/>
        </a:p>
      </dgm:t>
    </dgm:pt>
    <dgm:pt modelId="{668C5FEE-0EA2-41ED-B8BF-D214995973F0}" type="sibTrans" cxnId="{F141C365-77A5-4DB6-8787-A11607E058EF}">
      <dgm:prSet/>
      <dgm:spPr/>
      <dgm:t>
        <a:bodyPr/>
        <a:lstStyle/>
        <a:p>
          <a:endParaRPr lang="zh-CN" altLang="en-US"/>
        </a:p>
      </dgm:t>
    </dgm:pt>
    <dgm:pt modelId="{61EA354A-F74F-461A-8496-419443331B3C}">
      <dgm:prSet phldrT="[文本]"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受理环节</a:t>
          </a:r>
          <a:endParaRPr lang="zh-CN" altLang="en-US" dirty="0">
            <a:solidFill>
              <a:srgbClr val="FF0000"/>
            </a:solidFill>
          </a:endParaRPr>
        </a:p>
      </dgm:t>
    </dgm:pt>
    <dgm:pt modelId="{FD29573D-E9EA-4084-BA48-9A333419F81C}" type="parTrans" cxnId="{4FDED0FB-843E-48EB-8831-323FC4DE3483}">
      <dgm:prSet/>
      <dgm:spPr/>
      <dgm:t>
        <a:bodyPr/>
        <a:lstStyle/>
        <a:p>
          <a:endParaRPr lang="zh-CN" altLang="en-US"/>
        </a:p>
      </dgm:t>
    </dgm:pt>
    <dgm:pt modelId="{0792B1F6-3AA9-4669-8745-D0BB6EB61233}" type="sibTrans" cxnId="{4FDED0FB-843E-48EB-8831-323FC4DE3483}">
      <dgm:prSet/>
      <dgm:spPr/>
      <dgm:t>
        <a:bodyPr/>
        <a:lstStyle/>
        <a:p>
          <a:endParaRPr lang="zh-CN" altLang="en-US"/>
        </a:p>
      </dgm:t>
    </dgm:pt>
    <dgm:pt modelId="{5D6F7683-D66F-46E7-9AA4-6D1B9389713B}">
      <dgm:prSet phldrT="[文本]"/>
      <dgm:spPr/>
      <dgm:t>
        <a:bodyPr/>
        <a:lstStyle/>
        <a:p>
          <a:r>
            <a:rPr lang="zh-CN" smtClean="0"/>
            <a:t>补正告知环节</a:t>
          </a:r>
          <a:endParaRPr lang="zh-CN" altLang="en-US" dirty="0"/>
        </a:p>
      </dgm:t>
    </dgm:pt>
    <dgm:pt modelId="{C9D7B7C2-1C11-4B08-8232-B803FF432DFC}" type="parTrans" cxnId="{9A79831A-F365-4931-9F57-76D32FD008EC}">
      <dgm:prSet/>
      <dgm:spPr/>
      <dgm:t>
        <a:bodyPr/>
        <a:lstStyle/>
        <a:p>
          <a:endParaRPr lang="zh-CN" altLang="en-US"/>
        </a:p>
      </dgm:t>
    </dgm:pt>
    <dgm:pt modelId="{793907F0-17B1-4230-977F-50D075144E5C}" type="sibTrans" cxnId="{9A79831A-F365-4931-9F57-76D32FD008EC}">
      <dgm:prSet/>
      <dgm:spPr/>
      <dgm:t>
        <a:bodyPr/>
        <a:lstStyle/>
        <a:p>
          <a:endParaRPr lang="zh-CN" altLang="en-US"/>
        </a:p>
      </dgm:t>
    </dgm:pt>
    <dgm:pt modelId="{AF3A7A13-ED85-440F-B490-FBA093CA4F8C}">
      <dgm:prSet phldrT="[文本]"/>
      <dgm:spPr/>
      <dgm:t>
        <a:bodyPr/>
        <a:lstStyle/>
        <a:p>
          <a:r>
            <a:rPr lang="zh-CN" dirty="0" smtClean="0"/>
            <a:t>补正受理环节</a:t>
          </a:r>
          <a:endParaRPr lang="zh-CN" altLang="en-US" dirty="0"/>
        </a:p>
      </dgm:t>
    </dgm:pt>
    <dgm:pt modelId="{52AED90D-DA4C-4750-B169-49D242294704}" type="parTrans" cxnId="{144F4165-D7AC-4E65-B3A4-A3A5E6BA6DA6}">
      <dgm:prSet/>
      <dgm:spPr/>
      <dgm:t>
        <a:bodyPr/>
        <a:lstStyle/>
        <a:p>
          <a:endParaRPr lang="zh-CN" altLang="en-US"/>
        </a:p>
      </dgm:t>
    </dgm:pt>
    <dgm:pt modelId="{3B48F2E1-2FA3-405E-8DA4-DBB8C486BBDC}" type="sibTrans" cxnId="{144F4165-D7AC-4E65-B3A4-A3A5E6BA6DA6}">
      <dgm:prSet/>
      <dgm:spPr/>
      <dgm:t>
        <a:bodyPr/>
        <a:lstStyle/>
        <a:p>
          <a:endParaRPr lang="zh-CN" altLang="en-US"/>
        </a:p>
      </dgm:t>
    </dgm:pt>
    <dgm:pt modelId="{ECE221C5-5EB0-4B23-A178-84C23797E034}">
      <dgm:prSet phldrT="[文本]"/>
      <dgm:spPr/>
      <dgm:t>
        <a:bodyPr/>
        <a:lstStyle/>
        <a:p>
          <a:r>
            <a:rPr lang="zh-CN" dirty="0" smtClean="0"/>
            <a:t>实地核查</a:t>
          </a:r>
          <a:endParaRPr lang="zh-CN" altLang="en-US" dirty="0"/>
        </a:p>
      </dgm:t>
    </dgm:pt>
    <dgm:pt modelId="{BFB615AC-47AB-46B3-A858-627921960582}" type="parTrans" cxnId="{4B5725E5-C6A3-421B-B2E8-A13A17891F2F}">
      <dgm:prSet/>
      <dgm:spPr/>
      <dgm:t>
        <a:bodyPr/>
        <a:lstStyle/>
        <a:p>
          <a:endParaRPr lang="zh-CN" altLang="en-US"/>
        </a:p>
      </dgm:t>
    </dgm:pt>
    <dgm:pt modelId="{103AC50D-FBE1-4E0A-8436-35D3C773F93D}" type="sibTrans" cxnId="{4B5725E5-C6A3-421B-B2E8-A13A17891F2F}">
      <dgm:prSet/>
      <dgm:spPr/>
      <dgm:t>
        <a:bodyPr/>
        <a:lstStyle/>
        <a:p>
          <a:endParaRPr lang="zh-CN" altLang="en-US"/>
        </a:p>
      </dgm:t>
    </dgm:pt>
    <dgm:pt modelId="{19F1004C-6896-4D93-87C8-0CB71C526A71}">
      <dgm:prSet phldrT="[文本]"/>
      <dgm:spPr/>
      <dgm:t>
        <a:bodyPr/>
        <a:lstStyle/>
        <a:p>
          <a:r>
            <a:rPr lang="zh-CN" dirty="0" smtClean="0"/>
            <a:t>招标与拍卖</a:t>
          </a:r>
          <a:endParaRPr lang="zh-CN" altLang="en-US" dirty="0"/>
        </a:p>
      </dgm:t>
    </dgm:pt>
    <dgm:pt modelId="{60E7CD3F-320C-4395-9720-C3C43F5E8466}" type="parTrans" cxnId="{DBD678CE-A30B-48F0-B842-7917506C51DB}">
      <dgm:prSet/>
      <dgm:spPr/>
      <dgm:t>
        <a:bodyPr/>
        <a:lstStyle/>
        <a:p>
          <a:endParaRPr lang="zh-CN" altLang="en-US"/>
        </a:p>
      </dgm:t>
    </dgm:pt>
    <dgm:pt modelId="{712C463F-1365-4F32-A66A-4B06D4E9A546}" type="sibTrans" cxnId="{DBD678CE-A30B-48F0-B842-7917506C51DB}">
      <dgm:prSet/>
      <dgm:spPr/>
      <dgm:t>
        <a:bodyPr/>
        <a:lstStyle/>
        <a:p>
          <a:endParaRPr lang="zh-CN" altLang="en-US"/>
        </a:p>
      </dgm:t>
    </dgm:pt>
    <dgm:pt modelId="{0E824F86-FD2F-45AA-AF0C-03682188DC9E}">
      <dgm:prSet phldrT="[文本]"/>
      <dgm:spPr/>
      <dgm:t>
        <a:bodyPr/>
        <a:lstStyle/>
        <a:p>
          <a:r>
            <a:rPr lang="zh-CN" dirty="0" smtClean="0"/>
            <a:t>检验、检测、检疫、鉴定</a:t>
          </a:r>
          <a:endParaRPr lang="zh-CN" altLang="en-US" dirty="0"/>
        </a:p>
      </dgm:t>
    </dgm:pt>
    <dgm:pt modelId="{29E80D08-DDFD-4AA9-9C86-55566CCF051E}" type="parTrans" cxnId="{965A9241-E486-473D-8791-B5B1B8500023}">
      <dgm:prSet/>
      <dgm:spPr/>
      <dgm:t>
        <a:bodyPr/>
        <a:lstStyle/>
        <a:p>
          <a:endParaRPr lang="zh-CN" altLang="en-US"/>
        </a:p>
      </dgm:t>
    </dgm:pt>
    <dgm:pt modelId="{6EEB9FBC-5C68-4C12-B5A9-5F031255F708}" type="sibTrans" cxnId="{965A9241-E486-473D-8791-B5B1B8500023}">
      <dgm:prSet/>
      <dgm:spPr/>
      <dgm:t>
        <a:bodyPr/>
        <a:lstStyle/>
        <a:p>
          <a:endParaRPr lang="zh-CN" altLang="en-US"/>
        </a:p>
      </dgm:t>
    </dgm:pt>
    <dgm:pt modelId="{60FE5B87-EEB9-4ED1-AC74-F7794BFB7CD9}">
      <dgm:prSet phldrT="[文本]"/>
      <dgm:spPr/>
      <dgm:t>
        <a:bodyPr/>
        <a:lstStyle/>
        <a:p>
          <a:r>
            <a:rPr lang="zh-CN" dirty="0" smtClean="0"/>
            <a:t>考试</a:t>
          </a:r>
          <a:endParaRPr lang="zh-CN" altLang="en-US" dirty="0"/>
        </a:p>
      </dgm:t>
    </dgm:pt>
    <dgm:pt modelId="{694AB76B-EF13-419B-A252-2454A5D2C9DE}" type="parTrans" cxnId="{7DECD564-FCAE-48EB-98E5-EDA127CF4DAA}">
      <dgm:prSet/>
      <dgm:spPr/>
      <dgm:t>
        <a:bodyPr/>
        <a:lstStyle/>
        <a:p>
          <a:endParaRPr lang="zh-CN" altLang="en-US"/>
        </a:p>
      </dgm:t>
    </dgm:pt>
    <dgm:pt modelId="{E5B6154B-F39C-4584-9D59-5E8CF56EFB38}" type="sibTrans" cxnId="{7DECD564-FCAE-48EB-98E5-EDA127CF4DAA}">
      <dgm:prSet/>
      <dgm:spPr/>
      <dgm:t>
        <a:bodyPr/>
        <a:lstStyle/>
        <a:p>
          <a:endParaRPr lang="zh-CN" altLang="en-US"/>
        </a:p>
      </dgm:t>
    </dgm:pt>
    <dgm:pt modelId="{87BA2CFB-CD0A-4457-9361-A00B83CB949F}">
      <dgm:prSet phldrT="[文本]"/>
      <dgm:spPr/>
      <dgm:t>
        <a:bodyPr/>
        <a:lstStyle/>
        <a:p>
          <a:r>
            <a:rPr lang="zh-CN" dirty="0" smtClean="0"/>
            <a:t>考核</a:t>
          </a:r>
          <a:endParaRPr lang="zh-CN" altLang="en-US" dirty="0"/>
        </a:p>
      </dgm:t>
    </dgm:pt>
    <dgm:pt modelId="{5D3346DE-0212-42C0-98E9-04235D91FF58}" type="parTrans" cxnId="{11D89776-B73D-4E82-A357-975177C04AAD}">
      <dgm:prSet/>
      <dgm:spPr/>
      <dgm:t>
        <a:bodyPr/>
        <a:lstStyle/>
        <a:p>
          <a:endParaRPr lang="zh-CN" altLang="en-US"/>
        </a:p>
      </dgm:t>
    </dgm:pt>
    <dgm:pt modelId="{2BA5FECE-BF48-49D5-9DDE-E6B97E9FB1D7}" type="sibTrans" cxnId="{11D89776-B73D-4E82-A357-975177C04AAD}">
      <dgm:prSet/>
      <dgm:spPr/>
      <dgm:t>
        <a:bodyPr/>
        <a:lstStyle/>
        <a:p>
          <a:endParaRPr lang="zh-CN" altLang="en-US"/>
        </a:p>
      </dgm:t>
    </dgm:pt>
    <dgm:pt modelId="{8A91CDE0-39FE-4EA0-ABA6-4289152B74DA}">
      <dgm:prSet phldrT="[文本]"/>
      <dgm:spPr/>
      <dgm:t>
        <a:bodyPr/>
        <a:lstStyle/>
        <a:p>
          <a:r>
            <a:rPr lang="zh-CN" dirty="0" smtClean="0"/>
            <a:t>专家评审</a:t>
          </a:r>
          <a:endParaRPr lang="zh-CN" altLang="en-US" dirty="0"/>
        </a:p>
      </dgm:t>
    </dgm:pt>
    <dgm:pt modelId="{CA058CF0-CB4E-4A52-B2AE-F40F0BA8CD29}" type="parTrans" cxnId="{2F7FCA70-E0A9-45C9-AACA-29C9196767E0}">
      <dgm:prSet/>
      <dgm:spPr/>
      <dgm:t>
        <a:bodyPr/>
        <a:lstStyle/>
        <a:p>
          <a:endParaRPr lang="zh-CN" altLang="en-US"/>
        </a:p>
      </dgm:t>
    </dgm:pt>
    <dgm:pt modelId="{6D2B4B1E-6A3D-47F2-9B61-0F6ABB63C442}" type="sibTrans" cxnId="{2F7FCA70-E0A9-45C9-AACA-29C9196767E0}">
      <dgm:prSet/>
      <dgm:spPr/>
      <dgm:t>
        <a:bodyPr/>
        <a:lstStyle/>
        <a:p>
          <a:endParaRPr lang="zh-CN" altLang="en-US"/>
        </a:p>
      </dgm:t>
    </dgm:pt>
    <dgm:pt modelId="{3D3F45A5-8D22-40C3-A51E-07C57F872DD1}">
      <dgm:prSet phldrT="[文本]"/>
      <dgm:spPr/>
      <dgm:t>
        <a:bodyPr/>
        <a:lstStyle/>
        <a:p>
          <a:r>
            <a:rPr lang="zh-CN" dirty="0" smtClean="0"/>
            <a:t>技术审查审</a:t>
          </a:r>
          <a:endParaRPr lang="zh-CN" altLang="en-US" dirty="0"/>
        </a:p>
      </dgm:t>
    </dgm:pt>
    <dgm:pt modelId="{665362C6-C458-4A1D-9E6A-9F9E8BC2B945}" type="parTrans" cxnId="{94D95C48-1555-41AB-B16A-2F5DD8CBFF04}">
      <dgm:prSet/>
      <dgm:spPr/>
      <dgm:t>
        <a:bodyPr/>
        <a:lstStyle/>
        <a:p>
          <a:endParaRPr lang="zh-CN" altLang="en-US"/>
        </a:p>
      </dgm:t>
    </dgm:pt>
    <dgm:pt modelId="{43711143-1256-4363-ACBA-D11A2BE49F68}" type="sibTrans" cxnId="{94D95C48-1555-41AB-B16A-2F5DD8CBFF04}">
      <dgm:prSet/>
      <dgm:spPr/>
      <dgm:t>
        <a:bodyPr/>
        <a:lstStyle/>
        <a:p>
          <a:endParaRPr lang="zh-CN" altLang="en-US"/>
        </a:p>
      </dgm:t>
    </dgm:pt>
    <dgm:pt modelId="{02DE7294-48F6-4EAB-B394-773A4053C6AD}">
      <dgm:prSet phldrT="[文本]"/>
      <dgm:spPr/>
      <dgm:t>
        <a:bodyPr/>
        <a:lstStyle/>
        <a:p>
          <a:r>
            <a:rPr lang="zh-CN" dirty="0" smtClean="0"/>
            <a:t>听证</a:t>
          </a:r>
          <a:endParaRPr lang="zh-CN" altLang="en-US" dirty="0"/>
        </a:p>
      </dgm:t>
    </dgm:pt>
    <dgm:pt modelId="{45472A0B-E6D1-47B1-917C-3F36F6A3C452}" type="parTrans" cxnId="{D2E1618F-6A8F-48DE-885B-DA07C75E459C}">
      <dgm:prSet/>
      <dgm:spPr/>
      <dgm:t>
        <a:bodyPr/>
        <a:lstStyle/>
        <a:p>
          <a:endParaRPr lang="zh-CN" altLang="en-US"/>
        </a:p>
      </dgm:t>
    </dgm:pt>
    <dgm:pt modelId="{A47F093F-4190-4996-837D-2983A4A862CE}" type="sibTrans" cxnId="{D2E1618F-6A8F-48DE-885B-DA07C75E459C}">
      <dgm:prSet/>
      <dgm:spPr/>
      <dgm:t>
        <a:bodyPr/>
        <a:lstStyle/>
        <a:p>
          <a:endParaRPr lang="zh-CN" altLang="en-US"/>
        </a:p>
      </dgm:t>
    </dgm:pt>
    <dgm:pt modelId="{47292177-E610-4CD7-BAD8-EFE9C82C00EC}">
      <dgm:prSet phldrT="[文本]"/>
      <dgm:spPr/>
      <dgm:t>
        <a:bodyPr/>
        <a:lstStyle/>
        <a:p>
          <a:r>
            <a:rPr lang="zh-CN" dirty="0" smtClean="0"/>
            <a:t>听取利害关系人意见</a:t>
          </a:r>
          <a:endParaRPr lang="zh-CN" altLang="en-US" dirty="0"/>
        </a:p>
      </dgm:t>
    </dgm:pt>
    <dgm:pt modelId="{69AC8A9F-22B2-4D74-87B4-AD7B8F7C3548}" type="parTrans" cxnId="{EE506A8E-58D8-4E23-992A-BBA7B82CEC5B}">
      <dgm:prSet/>
      <dgm:spPr/>
      <dgm:t>
        <a:bodyPr/>
        <a:lstStyle/>
        <a:p>
          <a:endParaRPr lang="zh-CN" altLang="en-US"/>
        </a:p>
      </dgm:t>
    </dgm:pt>
    <dgm:pt modelId="{5F3AA397-F327-45BA-8EFC-398F6C35D6A5}" type="sibTrans" cxnId="{EE506A8E-58D8-4E23-992A-BBA7B82CEC5B}">
      <dgm:prSet/>
      <dgm:spPr/>
      <dgm:t>
        <a:bodyPr/>
        <a:lstStyle/>
        <a:p>
          <a:endParaRPr lang="zh-CN" altLang="en-US"/>
        </a:p>
      </dgm:t>
    </dgm:pt>
    <dgm:pt modelId="{B7C4F05E-5262-4820-A2DC-F6644D1A24DE}">
      <dgm:prSet phldrT="[文本]"/>
      <dgm:spPr/>
      <dgm:t>
        <a:bodyPr/>
        <a:lstStyle/>
        <a:p>
          <a:r>
            <a:rPr lang="zh-CN" dirty="0" smtClean="0"/>
            <a:t>公示</a:t>
          </a:r>
          <a:endParaRPr lang="zh-CN" altLang="en-US" dirty="0"/>
        </a:p>
      </dgm:t>
    </dgm:pt>
    <dgm:pt modelId="{72AEC6A9-7E52-454B-967C-3B8A8DC87D4B}" type="parTrans" cxnId="{C26396BC-EF5F-41C0-8351-7EC1647994C5}">
      <dgm:prSet/>
      <dgm:spPr/>
      <dgm:t>
        <a:bodyPr/>
        <a:lstStyle/>
        <a:p>
          <a:endParaRPr lang="zh-CN" altLang="en-US"/>
        </a:p>
      </dgm:t>
    </dgm:pt>
    <dgm:pt modelId="{9F89BE4C-1393-4E7F-92DD-4EC214B183F2}" type="sibTrans" cxnId="{C26396BC-EF5F-41C0-8351-7EC1647994C5}">
      <dgm:prSet/>
      <dgm:spPr/>
      <dgm:t>
        <a:bodyPr/>
        <a:lstStyle/>
        <a:p>
          <a:endParaRPr lang="zh-CN" altLang="en-US"/>
        </a:p>
      </dgm:t>
    </dgm:pt>
    <dgm:pt modelId="{1B427C1C-A8C8-4CB3-86B5-60E6A2297DC8}">
      <dgm:prSet phldrT="[文本]"/>
      <dgm:spPr/>
      <dgm:t>
        <a:bodyPr/>
        <a:lstStyle/>
        <a:p>
          <a:r>
            <a:rPr lang="zh-CN" dirty="0" smtClean="0"/>
            <a:t>会审</a:t>
          </a:r>
          <a:endParaRPr lang="zh-CN" altLang="en-US" dirty="0"/>
        </a:p>
      </dgm:t>
    </dgm:pt>
    <dgm:pt modelId="{5ABAF5BA-3C7D-4CE9-9710-BE46FFF2C9F3}" type="parTrans" cxnId="{5DAE522E-610C-48FA-9B90-942235726373}">
      <dgm:prSet/>
      <dgm:spPr/>
      <dgm:t>
        <a:bodyPr/>
        <a:lstStyle/>
        <a:p>
          <a:endParaRPr lang="zh-CN" altLang="en-US"/>
        </a:p>
      </dgm:t>
    </dgm:pt>
    <dgm:pt modelId="{7127FD52-1D28-49EE-AD5A-1940FFDDD30E}" type="sibTrans" cxnId="{5DAE522E-610C-48FA-9B90-942235726373}">
      <dgm:prSet/>
      <dgm:spPr/>
      <dgm:t>
        <a:bodyPr/>
        <a:lstStyle/>
        <a:p>
          <a:endParaRPr lang="zh-CN" altLang="en-US"/>
        </a:p>
      </dgm:t>
    </dgm:pt>
    <dgm:pt modelId="{1FD57249-C6A3-46E5-90A3-56C153B9FE85}">
      <dgm:prSet phldrT="[文本]"/>
      <dgm:spPr/>
      <dgm:t>
        <a:bodyPr/>
        <a:lstStyle/>
        <a:p>
          <a:r>
            <a:rPr lang="zh-CN" dirty="0" smtClean="0"/>
            <a:t>集体审查</a:t>
          </a:r>
          <a:endParaRPr lang="zh-CN" altLang="en-US" dirty="0"/>
        </a:p>
      </dgm:t>
    </dgm:pt>
    <dgm:pt modelId="{9D065D91-5C6C-44B9-8F59-B3F1A7D6817F}" type="parTrans" cxnId="{C4688FB0-ECAD-411B-B33F-529B64B67117}">
      <dgm:prSet/>
      <dgm:spPr/>
      <dgm:t>
        <a:bodyPr/>
        <a:lstStyle/>
        <a:p>
          <a:endParaRPr lang="zh-CN" altLang="en-US"/>
        </a:p>
      </dgm:t>
    </dgm:pt>
    <dgm:pt modelId="{0F491941-4DBF-44F6-84CF-A7A91270F629}" type="sibTrans" cxnId="{C4688FB0-ECAD-411B-B33F-529B64B67117}">
      <dgm:prSet/>
      <dgm:spPr/>
      <dgm:t>
        <a:bodyPr/>
        <a:lstStyle/>
        <a:p>
          <a:endParaRPr lang="zh-CN" altLang="en-US"/>
        </a:p>
      </dgm:t>
    </dgm:pt>
    <dgm:pt modelId="{786EB192-FE7B-426F-B6CB-33A2D8E62246}">
      <dgm:prSet phldrT="[文本]"/>
      <dgm:spPr/>
      <dgm:t>
        <a:bodyPr/>
        <a:lstStyle/>
        <a:p>
          <a:r>
            <a:rPr lang="zh-CN" dirty="0" smtClean="0"/>
            <a:t>延长审批</a:t>
          </a:r>
          <a:endParaRPr lang="zh-CN" altLang="en-US" dirty="0"/>
        </a:p>
      </dgm:t>
    </dgm:pt>
    <dgm:pt modelId="{55BA291A-5AE4-4F27-8E02-3BDE1D5570B5}" type="parTrans" cxnId="{6D78CFC0-1F71-4D3D-9B33-940CB9455B71}">
      <dgm:prSet/>
      <dgm:spPr/>
      <dgm:t>
        <a:bodyPr/>
        <a:lstStyle/>
        <a:p>
          <a:endParaRPr lang="zh-CN" altLang="en-US"/>
        </a:p>
      </dgm:t>
    </dgm:pt>
    <dgm:pt modelId="{BA357F8A-351B-4ABA-933E-F1C6B6F58B70}" type="sibTrans" cxnId="{6D78CFC0-1F71-4D3D-9B33-940CB9455B71}">
      <dgm:prSet/>
      <dgm:spPr/>
      <dgm:t>
        <a:bodyPr/>
        <a:lstStyle/>
        <a:p>
          <a:endParaRPr lang="zh-CN" altLang="en-US"/>
        </a:p>
      </dgm:t>
    </dgm:pt>
    <dgm:pt modelId="{DA0721CE-A1AF-4655-9E0F-8B45AF373834}">
      <dgm:prSet phldrT="[文本]"/>
      <dgm:spPr/>
      <dgm:t>
        <a:bodyPr/>
        <a:lstStyle/>
        <a:p>
          <a:r>
            <a:rPr lang="zh-CN" dirty="0" smtClean="0"/>
            <a:t>中止审批</a:t>
          </a:r>
          <a:endParaRPr lang="zh-CN" altLang="en-US" dirty="0"/>
        </a:p>
      </dgm:t>
    </dgm:pt>
    <dgm:pt modelId="{B562F88B-B3B5-4DF5-B3A0-D05F5FA88574}" type="parTrans" cxnId="{A105C64F-6242-4A25-B302-AFFDFE25C79D}">
      <dgm:prSet/>
      <dgm:spPr/>
      <dgm:t>
        <a:bodyPr/>
        <a:lstStyle/>
        <a:p>
          <a:endParaRPr lang="zh-CN" altLang="en-US"/>
        </a:p>
      </dgm:t>
    </dgm:pt>
    <dgm:pt modelId="{D3F14634-ED39-40DF-961B-1F3C17B0CEED}" type="sibTrans" cxnId="{A105C64F-6242-4A25-B302-AFFDFE25C79D}">
      <dgm:prSet/>
      <dgm:spPr/>
      <dgm:t>
        <a:bodyPr/>
        <a:lstStyle/>
        <a:p>
          <a:endParaRPr lang="zh-CN" altLang="en-US"/>
        </a:p>
      </dgm:t>
    </dgm:pt>
    <dgm:pt modelId="{F65FBEE3-F409-4DAA-8DDB-395AD3B59B30}">
      <dgm:prSet phldrT="[文本]"/>
      <dgm:spPr/>
      <dgm:t>
        <a:bodyPr/>
        <a:lstStyle/>
        <a:p>
          <a:r>
            <a:rPr lang="zh-CN" dirty="0" smtClean="0"/>
            <a:t>比对环节</a:t>
          </a:r>
          <a:endParaRPr lang="zh-CN" altLang="en-US" dirty="0"/>
        </a:p>
      </dgm:t>
    </dgm:pt>
    <dgm:pt modelId="{3C48D259-7232-4375-ADFF-002739BB14F8}" type="parTrans" cxnId="{07331622-4166-45BA-A444-ACE6A1E02DB2}">
      <dgm:prSet/>
      <dgm:spPr/>
      <dgm:t>
        <a:bodyPr/>
        <a:lstStyle/>
        <a:p>
          <a:endParaRPr lang="zh-CN" altLang="en-US"/>
        </a:p>
      </dgm:t>
    </dgm:pt>
    <dgm:pt modelId="{D11FA516-2081-4D64-959D-EEFAF44BACBD}" type="sibTrans" cxnId="{07331622-4166-45BA-A444-ACE6A1E02DB2}">
      <dgm:prSet/>
      <dgm:spPr/>
      <dgm:t>
        <a:bodyPr/>
        <a:lstStyle/>
        <a:p>
          <a:endParaRPr lang="zh-CN" altLang="en-US"/>
        </a:p>
      </dgm:t>
    </dgm:pt>
    <dgm:pt modelId="{3A7C3C93-0B7C-4187-9B19-1747E25422D5}">
      <dgm:prSet phldrT="[文本]"/>
      <dgm:spPr/>
      <dgm:t>
        <a:bodyPr/>
        <a:lstStyle/>
        <a:p>
          <a:r>
            <a:rPr lang="zh-CN" dirty="0" smtClean="0"/>
            <a:t>决定公开</a:t>
          </a:r>
          <a:endParaRPr lang="zh-CN" altLang="en-US" dirty="0"/>
        </a:p>
      </dgm:t>
    </dgm:pt>
    <dgm:pt modelId="{A705D7F4-24E3-46DC-B5CF-079B9C6515C3}" type="parTrans" cxnId="{1A75C35C-B90A-4691-8888-89B487111D94}">
      <dgm:prSet/>
      <dgm:spPr/>
      <dgm:t>
        <a:bodyPr/>
        <a:lstStyle/>
        <a:p>
          <a:endParaRPr lang="zh-CN" altLang="en-US"/>
        </a:p>
      </dgm:t>
    </dgm:pt>
    <dgm:pt modelId="{B47CD3B7-626E-4FED-B711-3D232878E111}" type="sibTrans" cxnId="{1A75C35C-B90A-4691-8888-89B487111D94}">
      <dgm:prSet/>
      <dgm:spPr/>
      <dgm:t>
        <a:bodyPr/>
        <a:lstStyle/>
        <a:p>
          <a:endParaRPr lang="zh-CN" altLang="en-US"/>
        </a:p>
      </dgm:t>
    </dgm:pt>
    <dgm:pt modelId="{E7A868FA-49B0-40B9-9EAC-76418AB9AF3A}">
      <dgm:prSet phldrT="[文本]"/>
      <dgm:spPr/>
      <dgm:t>
        <a:bodyPr/>
        <a:lstStyle/>
        <a:p>
          <a:r>
            <a:rPr lang="zh-CN" smtClean="0">
              <a:solidFill>
                <a:srgbClr val="FF0000"/>
              </a:solidFill>
            </a:rPr>
            <a:t>承办环节</a:t>
          </a:r>
          <a:endParaRPr lang="zh-CN" altLang="en-US" dirty="0">
            <a:solidFill>
              <a:srgbClr val="FF0000"/>
            </a:solidFill>
          </a:endParaRPr>
        </a:p>
      </dgm:t>
    </dgm:pt>
    <dgm:pt modelId="{EC008FAA-0F3A-4CC0-99FC-22FB4E1B66F5}" type="parTrans" cxnId="{8500E395-E63C-4F80-879C-FFB50716FD38}">
      <dgm:prSet/>
      <dgm:spPr/>
      <dgm:t>
        <a:bodyPr/>
        <a:lstStyle/>
        <a:p>
          <a:endParaRPr lang="zh-CN" altLang="en-US"/>
        </a:p>
      </dgm:t>
    </dgm:pt>
    <dgm:pt modelId="{C4AD05FE-3F10-4745-B4AB-2A001B942F34}" type="sibTrans" cxnId="{8500E395-E63C-4F80-879C-FFB50716FD38}">
      <dgm:prSet/>
      <dgm:spPr/>
      <dgm:t>
        <a:bodyPr/>
        <a:lstStyle/>
        <a:p>
          <a:endParaRPr lang="zh-CN" altLang="en-US"/>
        </a:p>
      </dgm:t>
    </dgm:pt>
    <dgm:pt modelId="{B3D6FA54-83C9-4734-8831-88E16F38051A}">
      <dgm:prSet phldrT="[文本]"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审核环节</a:t>
          </a:r>
          <a:endParaRPr lang="zh-CN" altLang="en-US" dirty="0">
            <a:solidFill>
              <a:srgbClr val="FF0000"/>
            </a:solidFill>
          </a:endParaRPr>
        </a:p>
      </dgm:t>
    </dgm:pt>
    <dgm:pt modelId="{625DD8BC-7294-411A-B4E7-41A542CE9148}" type="parTrans" cxnId="{72784CC6-1ABF-4CFB-8BAE-151DBD5463B3}">
      <dgm:prSet/>
      <dgm:spPr/>
      <dgm:t>
        <a:bodyPr/>
        <a:lstStyle/>
        <a:p>
          <a:endParaRPr lang="zh-CN" altLang="en-US"/>
        </a:p>
      </dgm:t>
    </dgm:pt>
    <dgm:pt modelId="{44E3F877-A651-4F88-B096-A1A2AB461E95}" type="sibTrans" cxnId="{72784CC6-1ABF-4CFB-8BAE-151DBD5463B3}">
      <dgm:prSet/>
      <dgm:spPr/>
      <dgm:t>
        <a:bodyPr/>
        <a:lstStyle/>
        <a:p>
          <a:endParaRPr lang="zh-CN" altLang="en-US"/>
        </a:p>
      </dgm:t>
    </dgm:pt>
    <dgm:pt modelId="{AB76E3BC-0024-460C-8761-1A7D8532A294}">
      <dgm:prSet phldrT="[文本]"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决定环节</a:t>
          </a:r>
          <a:endParaRPr lang="zh-CN" altLang="en-US" dirty="0">
            <a:solidFill>
              <a:srgbClr val="FF0000"/>
            </a:solidFill>
          </a:endParaRPr>
        </a:p>
      </dgm:t>
    </dgm:pt>
    <dgm:pt modelId="{7E57456E-EFB4-46DA-8065-BD031A8237DE}" type="parTrans" cxnId="{E1C19F97-B87D-490A-841B-533CEBD29409}">
      <dgm:prSet/>
      <dgm:spPr/>
      <dgm:t>
        <a:bodyPr/>
        <a:lstStyle/>
        <a:p>
          <a:endParaRPr lang="zh-CN" altLang="en-US"/>
        </a:p>
      </dgm:t>
    </dgm:pt>
    <dgm:pt modelId="{3A4E362B-E119-4E6A-8D8F-B59B4E811BE5}" type="sibTrans" cxnId="{E1C19F97-B87D-490A-841B-533CEBD29409}">
      <dgm:prSet/>
      <dgm:spPr/>
      <dgm:t>
        <a:bodyPr/>
        <a:lstStyle/>
        <a:p>
          <a:endParaRPr lang="zh-CN" altLang="en-US"/>
        </a:p>
      </dgm:t>
    </dgm:pt>
    <dgm:pt modelId="{6C0F2ABC-D872-41C1-A54C-B678DB9DB7E7}">
      <dgm:prSet phldrT="[文本]"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送达环节</a:t>
          </a:r>
          <a:endParaRPr lang="zh-CN" altLang="en-US" dirty="0">
            <a:solidFill>
              <a:srgbClr val="FF0000"/>
            </a:solidFill>
          </a:endParaRPr>
        </a:p>
      </dgm:t>
    </dgm:pt>
    <dgm:pt modelId="{92DA20D0-9C06-495A-B161-D6FB01D0B5B1}" type="parTrans" cxnId="{70F09D78-5771-4D4E-88DD-296C7F7AE384}">
      <dgm:prSet/>
      <dgm:spPr/>
      <dgm:t>
        <a:bodyPr/>
        <a:lstStyle/>
        <a:p>
          <a:endParaRPr lang="zh-CN" altLang="en-US"/>
        </a:p>
      </dgm:t>
    </dgm:pt>
    <dgm:pt modelId="{4121BC57-69D4-4B79-8E1D-8AF47DD1631C}" type="sibTrans" cxnId="{70F09D78-5771-4D4E-88DD-296C7F7AE384}">
      <dgm:prSet/>
      <dgm:spPr/>
      <dgm:t>
        <a:bodyPr/>
        <a:lstStyle/>
        <a:p>
          <a:endParaRPr lang="zh-CN" altLang="en-US"/>
        </a:p>
      </dgm:t>
    </dgm:pt>
    <dgm:pt modelId="{E9930608-26BD-4672-A081-E41631923E36}" type="pres">
      <dgm:prSet presAssocID="{61208C1B-B75F-46A7-B59E-B83D546A07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A9766FF-81AC-4536-9957-F1CE0A79F015}" type="pres">
      <dgm:prSet presAssocID="{AF6AB456-CCF6-4284-940D-55DD27C7C2ED}" presName="hierRoot1" presStyleCnt="0">
        <dgm:presLayoutVars>
          <dgm:hierBranch val="init"/>
        </dgm:presLayoutVars>
      </dgm:prSet>
      <dgm:spPr/>
    </dgm:pt>
    <dgm:pt modelId="{E48D0F5C-3316-4A9A-B3D9-522E262F3825}" type="pres">
      <dgm:prSet presAssocID="{AF6AB456-CCF6-4284-940D-55DD27C7C2ED}" presName="rootComposite1" presStyleCnt="0"/>
      <dgm:spPr/>
    </dgm:pt>
    <dgm:pt modelId="{D84CA596-D1C7-44AF-86DB-8BAC667B65A8}" type="pres">
      <dgm:prSet presAssocID="{AF6AB456-CCF6-4284-940D-55DD27C7C2ED}" presName="rootText1" presStyleLbl="node0" presStyleIdx="0" presStyleCnt="1" custScaleX="1700848" custScaleY="699305" custLinFactY="-159354" custLinFactNeighborY="-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320F8B-A474-4013-8C79-1415AB75B735}" type="pres">
      <dgm:prSet presAssocID="{AF6AB456-CCF6-4284-940D-55DD27C7C2E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CA1B56D-F990-4026-A627-FC6A48BC7E88}" type="pres">
      <dgm:prSet presAssocID="{AF6AB456-CCF6-4284-940D-55DD27C7C2ED}" presName="hierChild2" presStyleCnt="0"/>
      <dgm:spPr/>
    </dgm:pt>
    <dgm:pt modelId="{23074205-428A-43F5-BF13-4ADC187FFD3E}" type="pres">
      <dgm:prSet presAssocID="{307D6FD5-D6FB-451B-91AF-C521939202D2}" presName="Name37" presStyleLbl="parChTrans1D2" presStyleIdx="0" presStyleCnt="24"/>
      <dgm:spPr/>
      <dgm:t>
        <a:bodyPr/>
        <a:lstStyle/>
        <a:p>
          <a:endParaRPr lang="zh-CN" altLang="en-US"/>
        </a:p>
      </dgm:t>
    </dgm:pt>
    <dgm:pt modelId="{AFAC03CB-348E-43F0-88AA-A38C1D35BF15}" type="pres">
      <dgm:prSet presAssocID="{17F2D5C9-AF24-4A32-B20F-2D71516382AB}" presName="hierRoot2" presStyleCnt="0">
        <dgm:presLayoutVars>
          <dgm:hierBranch val="init"/>
        </dgm:presLayoutVars>
      </dgm:prSet>
      <dgm:spPr/>
    </dgm:pt>
    <dgm:pt modelId="{A628C7FA-CB79-4D9E-B496-AA69952D5092}" type="pres">
      <dgm:prSet presAssocID="{17F2D5C9-AF24-4A32-B20F-2D71516382AB}" presName="rootComposite" presStyleCnt="0"/>
      <dgm:spPr/>
    </dgm:pt>
    <dgm:pt modelId="{EA4DEEEC-00BA-45F9-BA1B-9373F613749E}" type="pres">
      <dgm:prSet presAssocID="{17F2D5C9-AF24-4A32-B20F-2D71516382AB}" presName="rootText" presStyleLbl="node2" presStyleIdx="0" presStyleCnt="24" custScaleY="10915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7D57C6-0CEE-4287-9396-679C36B5E8EE}" type="pres">
      <dgm:prSet presAssocID="{17F2D5C9-AF24-4A32-B20F-2D71516382AB}" presName="rootConnector" presStyleLbl="node2" presStyleIdx="0" presStyleCnt="24"/>
      <dgm:spPr/>
      <dgm:t>
        <a:bodyPr/>
        <a:lstStyle/>
        <a:p>
          <a:endParaRPr lang="zh-CN" altLang="en-US"/>
        </a:p>
      </dgm:t>
    </dgm:pt>
    <dgm:pt modelId="{27B4DC23-82F7-452B-BD8D-808F24BC3672}" type="pres">
      <dgm:prSet presAssocID="{17F2D5C9-AF24-4A32-B20F-2D71516382AB}" presName="hierChild4" presStyleCnt="0"/>
      <dgm:spPr/>
    </dgm:pt>
    <dgm:pt modelId="{3302D25F-84BD-4E41-B9E8-9F5B80E84217}" type="pres">
      <dgm:prSet presAssocID="{17F2D5C9-AF24-4A32-B20F-2D71516382AB}" presName="hierChild5" presStyleCnt="0"/>
      <dgm:spPr/>
    </dgm:pt>
    <dgm:pt modelId="{4BA1F0FE-4269-4CFF-9C57-4D6B3B9EA4BD}" type="pres">
      <dgm:prSet presAssocID="{FD29573D-E9EA-4084-BA48-9A333419F81C}" presName="Name37" presStyleLbl="parChTrans1D2" presStyleIdx="1" presStyleCnt="24"/>
      <dgm:spPr/>
      <dgm:t>
        <a:bodyPr/>
        <a:lstStyle/>
        <a:p>
          <a:endParaRPr lang="zh-CN" altLang="en-US"/>
        </a:p>
      </dgm:t>
    </dgm:pt>
    <dgm:pt modelId="{7DCD9BCE-938D-448C-8DEB-34D04600F31E}" type="pres">
      <dgm:prSet presAssocID="{61EA354A-F74F-461A-8496-419443331B3C}" presName="hierRoot2" presStyleCnt="0">
        <dgm:presLayoutVars>
          <dgm:hierBranch val="init"/>
        </dgm:presLayoutVars>
      </dgm:prSet>
      <dgm:spPr/>
    </dgm:pt>
    <dgm:pt modelId="{5377CDF2-4350-4316-B47C-2504A2A270D3}" type="pres">
      <dgm:prSet presAssocID="{61EA354A-F74F-461A-8496-419443331B3C}" presName="rootComposite" presStyleCnt="0"/>
      <dgm:spPr/>
    </dgm:pt>
    <dgm:pt modelId="{017B146F-2C25-49FB-8849-5A740A78D4FB}" type="pres">
      <dgm:prSet presAssocID="{61EA354A-F74F-461A-8496-419443331B3C}" presName="rootText" presStyleLbl="node2" presStyleIdx="1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6455C4-05F2-406A-A6BF-D1D006A7F480}" type="pres">
      <dgm:prSet presAssocID="{61EA354A-F74F-461A-8496-419443331B3C}" presName="rootConnector" presStyleLbl="node2" presStyleIdx="1" presStyleCnt="24"/>
      <dgm:spPr/>
      <dgm:t>
        <a:bodyPr/>
        <a:lstStyle/>
        <a:p>
          <a:endParaRPr lang="zh-CN" altLang="en-US"/>
        </a:p>
      </dgm:t>
    </dgm:pt>
    <dgm:pt modelId="{1CC7F8EB-C8F8-4930-A747-4762A1D29566}" type="pres">
      <dgm:prSet presAssocID="{61EA354A-F74F-461A-8496-419443331B3C}" presName="hierChild4" presStyleCnt="0"/>
      <dgm:spPr/>
    </dgm:pt>
    <dgm:pt modelId="{E89D9EB0-3FC4-4232-AF46-FA73924023BA}" type="pres">
      <dgm:prSet presAssocID="{61EA354A-F74F-461A-8496-419443331B3C}" presName="hierChild5" presStyleCnt="0"/>
      <dgm:spPr/>
    </dgm:pt>
    <dgm:pt modelId="{6055D560-F92F-4CB3-B223-2BF95F508D1A}" type="pres">
      <dgm:prSet presAssocID="{EC008FAA-0F3A-4CC0-99FC-22FB4E1B66F5}" presName="Name37" presStyleLbl="parChTrans1D2" presStyleIdx="2" presStyleCnt="24"/>
      <dgm:spPr/>
      <dgm:t>
        <a:bodyPr/>
        <a:lstStyle/>
        <a:p>
          <a:endParaRPr lang="zh-CN" altLang="en-US"/>
        </a:p>
      </dgm:t>
    </dgm:pt>
    <dgm:pt modelId="{7C2D33C9-47D0-42C8-AB08-9E6F2ED2B3CF}" type="pres">
      <dgm:prSet presAssocID="{E7A868FA-49B0-40B9-9EAC-76418AB9AF3A}" presName="hierRoot2" presStyleCnt="0">
        <dgm:presLayoutVars>
          <dgm:hierBranch val="init"/>
        </dgm:presLayoutVars>
      </dgm:prSet>
      <dgm:spPr/>
    </dgm:pt>
    <dgm:pt modelId="{86FB929E-AB52-4240-8964-3BB6928FED37}" type="pres">
      <dgm:prSet presAssocID="{E7A868FA-49B0-40B9-9EAC-76418AB9AF3A}" presName="rootComposite" presStyleCnt="0"/>
      <dgm:spPr/>
    </dgm:pt>
    <dgm:pt modelId="{613B7A71-668C-415F-9251-8EFDCC331F5C}" type="pres">
      <dgm:prSet presAssocID="{E7A868FA-49B0-40B9-9EAC-76418AB9AF3A}" presName="rootText" presStyleLbl="node2" presStyleIdx="2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42F07D-10D9-4C32-8B8F-325638860C4F}" type="pres">
      <dgm:prSet presAssocID="{E7A868FA-49B0-40B9-9EAC-76418AB9AF3A}" presName="rootConnector" presStyleLbl="node2" presStyleIdx="2" presStyleCnt="24"/>
      <dgm:spPr/>
      <dgm:t>
        <a:bodyPr/>
        <a:lstStyle/>
        <a:p>
          <a:endParaRPr lang="zh-CN" altLang="en-US"/>
        </a:p>
      </dgm:t>
    </dgm:pt>
    <dgm:pt modelId="{38D14A7E-CFF4-4F91-9FB1-8579D48C496E}" type="pres">
      <dgm:prSet presAssocID="{E7A868FA-49B0-40B9-9EAC-76418AB9AF3A}" presName="hierChild4" presStyleCnt="0"/>
      <dgm:spPr/>
    </dgm:pt>
    <dgm:pt modelId="{CAB19287-716E-4360-98D0-3A51263F07A4}" type="pres">
      <dgm:prSet presAssocID="{E7A868FA-49B0-40B9-9EAC-76418AB9AF3A}" presName="hierChild5" presStyleCnt="0"/>
      <dgm:spPr/>
    </dgm:pt>
    <dgm:pt modelId="{8DBA16A0-0EC7-4159-AB51-706CE5F522F3}" type="pres">
      <dgm:prSet presAssocID="{625DD8BC-7294-411A-B4E7-41A542CE9148}" presName="Name37" presStyleLbl="parChTrans1D2" presStyleIdx="3" presStyleCnt="24"/>
      <dgm:spPr/>
      <dgm:t>
        <a:bodyPr/>
        <a:lstStyle/>
        <a:p>
          <a:endParaRPr lang="zh-CN" altLang="en-US"/>
        </a:p>
      </dgm:t>
    </dgm:pt>
    <dgm:pt modelId="{F40AE2AA-52C8-4EA7-910B-1813139521D3}" type="pres">
      <dgm:prSet presAssocID="{B3D6FA54-83C9-4734-8831-88E16F38051A}" presName="hierRoot2" presStyleCnt="0">
        <dgm:presLayoutVars>
          <dgm:hierBranch val="init"/>
        </dgm:presLayoutVars>
      </dgm:prSet>
      <dgm:spPr/>
    </dgm:pt>
    <dgm:pt modelId="{37D8F6F2-3DED-45EE-A069-E7C7B8D1F89E}" type="pres">
      <dgm:prSet presAssocID="{B3D6FA54-83C9-4734-8831-88E16F38051A}" presName="rootComposite" presStyleCnt="0"/>
      <dgm:spPr/>
    </dgm:pt>
    <dgm:pt modelId="{1D628A22-B6C1-449F-930E-1D26118C9ACF}" type="pres">
      <dgm:prSet presAssocID="{B3D6FA54-83C9-4734-8831-88E16F38051A}" presName="rootText" presStyleLbl="node2" presStyleIdx="3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3FF26A-7010-4775-B64F-780A8627EBD7}" type="pres">
      <dgm:prSet presAssocID="{B3D6FA54-83C9-4734-8831-88E16F38051A}" presName="rootConnector" presStyleLbl="node2" presStyleIdx="3" presStyleCnt="24"/>
      <dgm:spPr/>
      <dgm:t>
        <a:bodyPr/>
        <a:lstStyle/>
        <a:p>
          <a:endParaRPr lang="zh-CN" altLang="en-US"/>
        </a:p>
      </dgm:t>
    </dgm:pt>
    <dgm:pt modelId="{A2A033CB-314E-41C9-AF5C-9A3A3393C890}" type="pres">
      <dgm:prSet presAssocID="{B3D6FA54-83C9-4734-8831-88E16F38051A}" presName="hierChild4" presStyleCnt="0"/>
      <dgm:spPr/>
    </dgm:pt>
    <dgm:pt modelId="{FF924891-53CD-4227-A4A3-0382C83D3084}" type="pres">
      <dgm:prSet presAssocID="{B3D6FA54-83C9-4734-8831-88E16F38051A}" presName="hierChild5" presStyleCnt="0"/>
      <dgm:spPr/>
    </dgm:pt>
    <dgm:pt modelId="{6989567F-E311-4FD7-BBB0-F28406DADA97}" type="pres">
      <dgm:prSet presAssocID="{7E57456E-EFB4-46DA-8065-BD031A8237DE}" presName="Name37" presStyleLbl="parChTrans1D2" presStyleIdx="4" presStyleCnt="24"/>
      <dgm:spPr/>
      <dgm:t>
        <a:bodyPr/>
        <a:lstStyle/>
        <a:p>
          <a:endParaRPr lang="zh-CN" altLang="en-US"/>
        </a:p>
      </dgm:t>
    </dgm:pt>
    <dgm:pt modelId="{8EF15505-A906-4AD3-8B35-F9F35CCB3C05}" type="pres">
      <dgm:prSet presAssocID="{AB76E3BC-0024-460C-8761-1A7D8532A294}" presName="hierRoot2" presStyleCnt="0">
        <dgm:presLayoutVars>
          <dgm:hierBranch val="init"/>
        </dgm:presLayoutVars>
      </dgm:prSet>
      <dgm:spPr/>
    </dgm:pt>
    <dgm:pt modelId="{FA23181C-03C9-4F48-89E8-11D9312068E9}" type="pres">
      <dgm:prSet presAssocID="{AB76E3BC-0024-460C-8761-1A7D8532A294}" presName="rootComposite" presStyleCnt="0"/>
      <dgm:spPr/>
    </dgm:pt>
    <dgm:pt modelId="{0257B863-AF8F-4C3A-89EF-6A1BA11B4BCB}" type="pres">
      <dgm:prSet presAssocID="{AB76E3BC-0024-460C-8761-1A7D8532A294}" presName="rootText" presStyleLbl="node2" presStyleIdx="4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4F8200-64C5-41F2-87CC-9FA39C11ED66}" type="pres">
      <dgm:prSet presAssocID="{AB76E3BC-0024-460C-8761-1A7D8532A294}" presName="rootConnector" presStyleLbl="node2" presStyleIdx="4" presStyleCnt="24"/>
      <dgm:spPr/>
      <dgm:t>
        <a:bodyPr/>
        <a:lstStyle/>
        <a:p>
          <a:endParaRPr lang="zh-CN" altLang="en-US"/>
        </a:p>
      </dgm:t>
    </dgm:pt>
    <dgm:pt modelId="{0CC6A9BE-DC3F-4A41-B386-D2FCA1004A5F}" type="pres">
      <dgm:prSet presAssocID="{AB76E3BC-0024-460C-8761-1A7D8532A294}" presName="hierChild4" presStyleCnt="0"/>
      <dgm:spPr/>
    </dgm:pt>
    <dgm:pt modelId="{A921A344-02B1-4C83-984A-3A4614A26E98}" type="pres">
      <dgm:prSet presAssocID="{AB76E3BC-0024-460C-8761-1A7D8532A294}" presName="hierChild5" presStyleCnt="0"/>
      <dgm:spPr/>
    </dgm:pt>
    <dgm:pt modelId="{00F79769-7028-40E3-AAF7-D64B1D0F0DB3}" type="pres">
      <dgm:prSet presAssocID="{92DA20D0-9C06-495A-B161-D6FB01D0B5B1}" presName="Name37" presStyleLbl="parChTrans1D2" presStyleIdx="5" presStyleCnt="24"/>
      <dgm:spPr/>
      <dgm:t>
        <a:bodyPr/>
        <a:lstStyle/>
        <a:p>
          <a:endParaRPr lang="zh-CN" altLang="en-US"/>
        </a:p>
      </dgm:t>
    </dgm:pt>
    <dgm:pt modelId="{B02070CE-D193-4301-A1D8-4096CB2C764C}" type="pres">
      <dgm:prSet presAssocID="{6C0F2ABC-D872-41C1-A54C-B678DB9DB7E7}" presName="hierRoot2" presStyleCnt="0">
        <dgm:presLayoutVars>
          <dgm:hierBranch val="init"/>
        </dgm:presLayoutVars>
      </dgm:prSet>
      <dgm:spPr/>
    </dgm:pt>
    <dgm:pt modelId="{A7872168-7BD4-42FF-9EAD-388F192A6BED}" type="pres">
      <dgm:prSet presAssocID="{6C0F2ABC-D872-41C1-A54C-B678DB9DB7E7}" presName="rootComposite" presStyleCnt="0"/>
      <dgm:spPr/>
    </dgm:pt>
    <dgm:pt modelId="{029510D1-E822-404C-B12A-79A19F7CB4B3}" type="pres">
      <dgm:prSet presAssocID="{6C0F2ABC-D872-41C1-A54C-B678DB9DB7E7}" presName="rootText" presStyleLbl="node2" presStyleIdx="5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659E3D-8355-4EEB-A1C3-1FB97E1BFEA4}" type="pres">
      <dgm:prSet presAssocID="{6C0F2ABC-D872-41C1-A54C-B678DB9DB7E7}" presName="rootConnector" presStyleLbl="node2" presStyleIdx="5" presStyleCnt="24"/>
      <dgm:spPr/>
      <dgm:t>
        <a:bodyPr/>
        <a:lstStyle/>
        <a:p>
          <a:endParaRPr lang="zh-CN" altLang="en-US"/>
        </a:p>
      </dgm:t>
    </dgm:pt>
    <dgm:pt modelId="{2DBD2C5D-AAA6-46BE-86D1-2C6C78D05196}" type="pres">
      <dgm:prSet presAssocID="{6C0F2ABC-D872-41C1-A54C-B678DB9DB7E7}" presName="hierChild4" presStyleCnt="0"/>
      <dgm:spPr/>
    </dgm:pt>
    <dgm:pt modelId="{1F02E474-6862-4B94-A3A7-869F73F309FC}" type="pres">
      <dgm:prSet presAssocID="{6C0F2ABC-D872-41C1-A54C-B678DB9DB7E7}" presName="hierChild5" presStyleCnt="0"/>
      <dgm:spPr/>
    </dgm:pt>
    <dgm:pt modelId="{D8310070-1FFF-4AFF-BEAB-0F82DD09BCB8}" type="pres">
      <dgm:prSet presAssocID="{C9D7B7C2-1C11-4B08-8232-B803FF432DFC}" presName="Name37" presStyleLbl="parChTrans1D2" presStyleIdx="6" presStyleCnt="24"/>
      <dgm:spPr/>
      <dgm:t>
        <a:bodyPr/>
        <a:lstStyle/>
        <a:p>
          <a:endParaRPr lang="zh-CN" altLang="en-US"/>
        </a:p>
      </dgm:t>
    </dgm:pt>
    <dgm:pt modelId="{34564E77-BCAC-4838-846C-F8C2EBE1A050}" type="pres">
      <dgm:prSet presAssocID="{5D6F7683-D66F-46E7-9AA4-6D1B9389713B}" presName="hierRoot2" presStyleCnt="0">
        <dgm:presLayoutVars>
          <dgm:hierBranch val="init"/>
        </dgm:presLayoutVars>
      </dgm:prSet>
      <dgm:spPr/>
    </dgm:pt>
    <dgm:pt modelId="{4D3E1129-B0A2-4621-A000-26E389C4E61B}" type="pres">
      <dgm:prSet presAssocID="{5D6F7683-D66F-46E7-9AA4-6D1B9389713B}" presName="rootComposite" presStyleCnt="0"/>
      <dgm:spPr/>
    </dgm:pt>
    <dgm:pt modelId="{3A913C0F-72CA-4DC7-8F11-14D7C4FE012E}" type="pres">
      <dgm:prSet presAssocID="{5D6F7683-D66F-46E7-9AA4-6D1B9389713B}" presName="rootText" presStyleLbl="node2" presStyleIdx="6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542F94-5722-4136-B67D-19F65DCDD9DF}" type="pres">
      <dgm:prSet presAssocID="{5D6F7683-D66F-46E7-9AA4-6D1B9389713B}" presName="rootConnector" presStyleLbl="node2" presStyleIdx="6" presStyleCnt="24"/>
      <dgm:spPr/>
      <dgm:t>
        <a:bodyPr/>
        <a:lstStyle/>
        <a:p>
          <a:endParaRPr lang="zh-CN" altLang="en-US"/>
        </a:p>
      </dgm:t>
    </dgm:pt>
    <dgm:pt modelId="{A92F5CC8-DAD0-40F1-8033-F778770F2AF8}" type="pres">
      <dgm:prSet presAssocID="{5D6F7683-D66F-46E7-9AA4-6D1B9389713B}" presName="hierChild4" presStyleCnt="0"/>
      <dgm:spPr/>
    </dgm:pt>
    <dgm:pt modelId="{9D3A4CF9-8019-4D8E-BEDC-551B52CF581A}" type="pres">
      <dgm:prSet presAssocID="{5D6F7683-D66F-46E7-9AA4-6D1B9389713B}" presName="hierChild5" presStyleCnt="0"/>
      <dgm:spPr/>
    </dgm:pt>
    <dgm:pt modelId="{C2836417-8193-447E-94F1-E6926DC6C4ED}" type="pres">
      <dgm:prSet presAssocID="{52AED90D-DA4C-4750-B169-49D242294704}" presName="Name37" presStyleLbl="parChTrans1D2" presStyleIdx="7" presStyleCnt="24"/>
      <dgm:spPr/>
      <dgm:t>
        <a:bodyPr/>
        <a:lstStyle/>
        <a:p>
          <a:endParaRPr lang="zh-CN" altLang="en-US"/>
        </a:p>
      </dgm:t>
    </dgm:pt>
    <dgm:pt modelId="{EFAB5126-B97C-466D-A06A-7C138812FD4B}" type="pres">
      <dgm:prSet presAssocID="{AF3A7A13-ED85-440F-B490-FBA093CA4F8C}" presName="hierRoot2" presStyleCnt="0">
        <dgm:presLayoutVars>
          <dgm:hierBranch val="init"/>
        </dgm:presLayoutVars>
      </dgm:prSet>
      <dgm:spPr/>
    </dgm:pt>
    <dgm:pt modelId="{C5756C28-BB4F-4E76-B516-3B0ADE79E800}" type="pres">
      <dgm:prSet presAssocID="{AF3A7A13-ED85-440F-B490-FBA093CA4F8C}" presName="rootComposite" presStyleCnt="0"/>
      <dgm:spPr/>
    </dgm:pt>
    <dgm:pt modelId="{C64942EB-5301-42E3-84C2-DD074A0DF417}" type="pres">
      <dgm:prSet presAssocID="{AF3A7A13-ED85-440F-B490-FBA093CA4F8C}" presName="rootText" presStyleLbl="node2" presStyleIdx="7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768188-583C-468B-AC96-6097BAD0BB11}" type="pres">
      <dgm:prSet presAssocID="{AF3A7A13-ED85-440F-B490-FBA093CA4F8C}" presName="rootConnector" presStyleLbl="node2" presStyleIdx="7" presStyleCnt="24"/>
      <dgm:spPr/>
      <dgm:t>
        <a:bodyPr/>
        <a:lstStyle/>
        <a:p>
          <a:endParaRPr lang="zh-CN" altLang="en-US"/>
        </a:p>
      </dgm:t>
    </dgm:pt>
    <dgm:pt modelId="{FB28A0D6-1600-488A-A2C5-F5EA1D494393}" type="pres">
      <dgm:prSet presAssocID="{AF3A7A13-ED85-440F-B490-FBA093CA4F8C}" presName="hierChild4" presStyleCnt="0"/>
      <dgm:spPr/>
    </dgm:pt>
    <dgm:pt modelId="{D173ED37-3184-41F3-91F8-1AA9B82E2105}" type="pres">
      <dgm:prSet presAssocID="{AF3A7A13-ED85-440F-B490-FBA093CA4F8C}" presName="hierChild5" presStyleCnt="0"/>
      <dgm:spPr/>
    </dgm:pt>
    <dgm:pt modelId="{76DA5B42-B886-47C6-940C-316F6C7ADFA6}" type="pres">
      <dgm:prSet presAssocID="{BFB615AC-47AB-46B3-A858-627921960582}" presName="Name37" presStyleLbl="parChTrans1D2" presStyleIdx="8" presStyleCnt="24"/>
      <dgm:spPr/>
      <dgm:t>
        <a:bodyPr/>
        <a:lstStyle/>
        <a:p>
          <a:endParaRPr lang="zh-CN" altLang="en-US"/>
        </a:p>
      </dgm:t>
    </dgm:pt>
    <dgm:pt modelId="{E0BFB37E-0DAB-4CF0-B125-7EFF71829BDB}" type="pres">
      <dgm:prSet presAssocID="{ECE221C5-5EB0-4B23-A178-84C23797E034}" presName="hierRoot2" presStyleCnt="0">
        <dgm:presLayoutVars>
          <dgm:hierBranch val="init"/>
        </dgm:presLayoutVars>
      </dgm:prSet>
      <dgm:spPr/>
    </dgm:pt>
    <dgm:pt modelId="{A7B2077E-B500-494B-8AF1-A957DDB1CFC6}" type="pres">
      <dgm:prSet presAssocID="{ECE221C5-5EB0-4B23-A178-84C23797E034}" presName="rootComposite" presStyleCnt="0"/>
      <dgm:spPr/>
    </dgm:pt>
    <dgm:pt modelId="{4902BD48-D39C-4519-AF64-A3936B134DBC}" type="pres">
      <dgm:prSet presAssocID="{ECE221C5-5EB0-4B23-A178-84C23797E034}" presName="rootText" presStyleLbl="node2" presStyleIdx="8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219D2B-569D-471C-96AC-C34B4E819C8D}" type="pres">
      <dgm:prSet presAssocID="{ECE221C5-5EB0-4B23-A178-84C23797E034}" presName="rootConnector" presStyleLbl="node2" presStyleIdx="8" presStyleCnt="24"/>
      <dgm:spPr/>
      <dgm:t>
        <a:bodyPr/>
        <a:lstStyle/>
        <a:p>
          <a:endParaRPr lang="zh-CN" altLang="en-US"/>
        </a:p>
      </dgm:t>
    </dgm:pt>
    <dgm:pt modelId="{39E2F416-21FE-4FDC-A50C-6D6B62344D70}" type="pres">
      <dgm:prSet presAssocID="{ECE221C5-5EB0-4B23-A178-84C23797E034}" presName="hierChild4" presStyleCnt="0"/>
      <dgm:spPr/>
    </dgm:pt>
    <dgm:pt modelId="{D10A2317-67A7-4B6E-9664-13CCDB2158B0}" type="pres">
      <dgm:prSet presAssocID="{ECE221C5-5EB0-4B23-A178-84C23797E034}" presName="hierChild5" presStyleCnt="0"/>
      <dgm:spPr/>
    </dgm:pt>
    <dgm:pt modelId="{9BE12DFB-3135-4C28-B891-9CB9D8C3CEC0}" type="pres">
      <dgm:prSet presAssocID="{60E7CD3F-320C-4395-9720-C3C43F5E8466}" presName="Name37" presStyleLbl="parChTrans1D2" presStyleIdx="9" presStyleCnt="24"/>
      <dgm:spPr/>
      <dgm:t>
        <a:bodyPr/>
        <a:lstStyle/>
        <a:p>
          <a:endParaRPr lang="zh-CN" altLang="en-US"/>
        </a:p>
      </dgm:t>
    </dgm:pt>
    <dgm:pt modelId="{C8FE4914-C41E-4622-A420-10EEAC61A543}" type="pres">
      <dgm:prSet presAssocID="{19F1004C-6896-4D93-87C8-0CB71C526A71}" presName="hierRoot2" presStyleCnt="0">
        <dgm:presLayoutVars>
          <dgm:hierBranch val="init"/>
        </dgm:presLayoutVars>
      </dgm:prSet>
      <dgm:spPr/>
    </dgm:pt>
    <dgm:pt modelId="{685F7D2E-376C-4EB5-A08D-FD194ECF139C}" type="pres">
      <dgm:prSet presAssocID="{19F1004C-6896-4D93-87C8-0CB71C526A71}" presName="rootComposite" presStyleCnt="0"/>
      <dgm:spPr/>
    </dgm:pt>
    <dgm:pt modelId="{C12329D6-601F-4FAE-96D1-E65E1BB60177}" type="pres">
      <dgm:prSet presAssocID="{19F1004C-6896-4D93-87C8-0CB71C526A71}" presName="rootText" presStyleLbl="node2" presStyleIdx="9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88422-9EB5-41A4-80C6-6F8B7E580ABE}" type="pres">
      <dgm:prSet presAssocID="{19F1004C-6896-4D93-87C8-0CB71C526A71}" presName="rootConnector" presStyleLbl="node2" presStyleIdx="9" presStyleCnt="24"/>
      <dgm:spPr/>
      <dgm:t>
        <a:bodyPr/>
        <a:lstStyle/>
        <a:p>
          <a:endParaRPr lang="zh-CN" altLang="en-US"/>
        </a:p>
      </dgm:t>
    </dgm:pt>
    <dgm:pt modelId="{BBFD9C5D-5C22-4933-8395-F4EE778A90D1}" type="pres">
      <dgm:prSet presAssocID="{19F1004C-6896-4D93-87C8-0CB71C526A71}" presName="hierChild4" presStyleCnt="0"/>
      <dgm:spPr/>
    </dgm:pt>
    <dgm:pt modelId="{6CC0D528-399F-408C-BF20-E9FEF88B3B6A}" type="pres">
      <dgm:prSet presAssocID="{19F1004C-6896-4D93-87C8-0CB71C526A71}" presName="hierChild5" presStyleCnt="0"/>
      <dgm:spPr/>
    </dgm:pt>
    <dgm:pt modelId="{C6C7EF47-BEA8-425B-A152-4E800FB01366}" type="pres">
      <dgm:prSet presAssocID="{29E80D08-DDFD-4AA9-9C86-55566CCF051E}" presName="Name37" presStyleLbl="parChTrans1D2" presStyleIdx="10" presStyleCnt="24"/>
      <dgm:spPr/>
      <dgm:t>
        <a:bodyPr/>
        <a:lstStyle/>
        <a:p>
          <a:endParaRPr lang="zh-CN" altLang="en-US"/>
        </a:p>
      </dgm:t>
    </dgm:pt>
    <dgm:pt modelId="{31DB796F-3825-472E-97E8-AB001FD91488}" type="pres">
      <dgm:prSet presAssocID="{0E824F86-FD2F-45AA-AF0C-03682188DC9E}" presName="hierRoot2" presStyleCnt="0">
        <dgm:presLayoutVars>
          <dgm:hierBranch val="init"/>
        </dgm:presLayoutVars>
      </dgm:prSet>
      <dgm:spPr/>
    </dgm:pt>
    <dgm:pt modelId="{37FBFB14-AD03-4C48-9FA5-496A80A25642}" type="pres">
      <dgm:prSet presAssocID="{0E824F86-FD2F-45AA-AF0C-03682188DC9E}" presName="rootComposite" presStyleCnt="0"/>
      <dgm:spPr/>
    </dgm:pt>
    <dgm:pt modelId="{E2AAC91F-AC82-4ED1-8722-894127FE54D7}" type="pres">
      <dgm:prSet presAssocID="{0E824F86-FD2F-45AA-AF0C-03682188DC9E}" presName="rootText" presStyleLbl="node2" presStyleIdx="10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9E88F-4A27-4BDC-8E07-09FE076B2760}" type="pres">
      <dgm:prSet presAssocID="{0E824F86-FD2F-45AA-AF0C-03682188DC9E}" presName="rootConnector" presStyleLbl="node2" presStyleIdx="10" presStyleCnt="24"/>
      <dgm:spPr/>
      <dgm:t>
        <a:bodyPr/>
        <a:lstStyle/>
        <a:p>
          <a:endParaRPr lang="zh-CN" altLang="en-US"/>
        </a:p>
      </dgm:t>
    </dgm:pt>
    <dgm:pt modelId="{D7B44D98-5F47-40D2-A279-6D75AFAA6398}" type="pres">
      <dgm:prSet presAssocID="{0E824F86-FD2F-45AA-AF0C-03682188DC9E}" presName="hierChild4" presStyleCnt="0"/>
      <dgm:spPr/>
    </dgm:pt>
    <dgm:pt modelId="{7FCF0926-A4F8-49AA-A960-FAF962E8BC68}" type="pres">
      <dgm:prSet presAssocID="{0E824F86-FD2F-45AA-AF0C-03682188DC9E}" presName="hierChild5" presStyleCnt="0"/>
      <dgm:spPr/>
    </dgm:pt>
    <dgm:pt modelId="{DF1F5359-7165-42C7-9F46-6C5FC24622E7}" type="pres">
      <dgm:prSet presAssocID="{694AB76B-EF13-419B-A252-2454A5D2C9DE}" presName="Name37" presStyleLbl="parChTrans1D2" presStyleIdx="11" presStyleCnt="24"/>
      <dgm:spPr/>
      <dgm:t>
        <a:bodyPr/>
        <a:lstStyle/>
        <a:p>
          <a:endParaRPr lang="zh-CN" altLang="en-US"/>
        </a:p>
      </dgm:t>
    </dgm:pt>
    <dgm:pt modelId="{B1686C3A-3F25-4DD5-85AF-3A9CB21E66BC}" type="pres">
      <dgm:prSet presAssocID="{60FE5B87-EEB9-4ED1-AC74-F7794BFB7CD9}" presName="hierRoot2" presStyleCnt="0">
        <dgm:presLayoutVars>
          <dgm:hierBranch val="init"/>
        </dgm:presLayoutVars>
      </dgm:prSet>
      <dgm:spPr/>
    </dgm:pt>
    <dgm:pt modelId="{BFD1C597-40BD-4041-9855-74C8C7936DA0}" type="pres">
      <dgm:prSet presAssocID="{60FE5B87-EEB9-4ED1-AC74-F7794BFB7CD9}" presName="rootComposite" presStyleCnt="0"/>
      <dgm:spPr/>
    </dgm:pt>
    <dgm:pt modelId="{BB94C7DA-E780-4E55-AFEB-D0E38AB7FB8D}" type="pres">
      <dgm:prSet presAssocID="{60FE5B87-EEB9-4ED1-AC74-F7794BFB7CD9}" presName="rootText" presStyleLbl="node2" presStyleIdx="11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884B2-FEA9-49F6-99CA-CD5862315FFC}" type="pres">
      <dgm:prSet presAssocID="{60FE5B87-EEB9-4ED1-AC74-F7794BFB7CD9}" presName="rootConnector" presStyleLbl="node2" presStyleIdx="11" presStyleCnt="24"/>
      <dgm:spPr/>
      <dgm:t>
        <a:bodyPr/>
        <a:lstStyle/>
        <a:p>
          <a:endParaRPr lang="zh-CN" altLang="en-US"/>
        </a:p>
      </dgm:t>
    </dgm:pt>
    <dgm:pt modelId="{DD4FE670-A30A-4BA3-8DB9-81D270BD8E90}" type="pres">
      <dgm:prSet presAssocID="{60FE5B87-EEB9-4ED1-AC74-F7794BFB7CD9}" presName="hierChild4" presStyleCnt="0"/>
      <dgm:spPr/>
    </dgm:pt>
    <dgm:pt modelId="{DF95B0D1-2244-4E37-BC3C-118D9E33D7CA}" type="pres">
      <dgm:prSet presAssocID="{60FE5B87-EEB9-4ED1-AC74-F7794BFB7CD9}" presName="hierChild5" presStyleCnt="0"/>
      <dgm:spPr/>
    </dgm:pt>
    <dgm:pt modelId="{52B98139-B4BD-4C39-B829-F22AE69AA7D5}" type="pres">
      <dgm:prSet presAssocID="{5D3346DE-0212-42C0-98E9-04235D91FF58}" presName="Name37" presStyleLbl="parChTrans1D2" presStyleIdx="12" presStyleCnt="24"/>
      <dgm:spPr/>
      <dgm:t>
        <a:bodyPr/>
        <a:lstStyle/>
        <a:p>
          <a:endParaRPr lang="zh-CN" altLang="en-US"/>
        </a:p>
      </dgm:t>
    </dgm:pt>
    <dgm:pt modelId="{E1539CD2-B279-441D-9B75-2B1703DA02E0}" type="pres">
      <dgm:prSet presAssocID="{87BA2CFB-CD0A-4457-9361-A00B83CB949F}" presName="hierRoot2" presStyleCnt="0">
        <dgm:presLayoutVars>
          <dgm:hierBranch val="init"/>
        </dgm:presLayoutVars>
      </dgm:prSet>
      <dgm:spPr/>
    </dgm:pt>
    <dgm:pt modelId="{A19BADD9-E98D-43A3-A5AB-03F0590917F1}" type="pres">
      <dgm:prSet presAssocID="{87BA2CFB-CD0A-4457-9361-A00B83CB949F}" presName="rootComposite" presStyleCnt="0"/>
      <dgm:spPr/>
    </dgm:pt>
    <dgm:pt modelId="{6A874602-0E3D-48F1-8657-67F6A827C977}" type="pres">
      <dgm:prSet presAssocID="{87BA2CFB-CD0A-4457-9361-A00B83CB949F}" presName="rootText" presStyleLbl="node2" presStyleIdx="12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88EAEF-D078-400C-9E36-920D962DF36C}" type="pres">
      <dgm:prSet presAssocID="{87BA2CFB-CD0A-4457-9361-A00B83CB949F}" presName="rootConnector" presStyleLbl="node2" presStyleIdx="12" presStyleCnt="24"/>
      <dgm:spPr/>
      <dgm:t>
        <a:bodyPr/>
        <a:lstStyle/>
        <a:p>
          <a:endParaRPr lang="zh-CN" altLang="en-US"/>
        </a:p>
      </dgm:t>
    </dgm:pt>
    <dgm:pt modelId="{B72E0DEE-C2C3-4B1C-A33D-6724B141027C}" type="pres">
      <dgm:prSet presAssocID="{87BA2CFB-CD0A-4457-9361-A00B83CB949F}" presName="hierChild4" presStyleCnt="0"/>
      <dgm:spPr/>
    </dgm:pt>
    <dgm:pt modelId="{38760DCC-0482-43A8-89BC-AE6FA0DAABBA}" type="pres">
      <dgm:prSet presAssocID="{87BA2CFB-CD0A-4457-9361-A00B83CB949F}" presName="hierChild5" presStyleCnt="0"/>
      <dgm:spPr/>
    </dgm:pt>
    <dgm:pt modelId="{3E4A0931-39CA-4586-84E4-A0CA5D67B549}" type="pres">
      <dgm:prSet presAssocID="{CA058CF0-CB4E-4A52-B2AE-F40F0BA8CD29}" presName="Name37" presStyleLbl="parChTrans1D2" presStyleIdx="13" presStyleCnt="24"/>
      <dgm:spPr/>
      <dgm:t>
        <a:bodyPr/>
        <a:lstStyle/>
        <a:p>
          <a:endParaRPr lang="zh-CN" altLang="en-US"/>
        </a:p>
      </dgm:t>
    </dgm:pt>
    <dgm:pt modelId="{01D255C7-C7DB-42A8-8A38-C13727EE1B0A}" type="pres">
      <dgm:prSet presAssocID="{8A91CDE0-39FE-4EA0-ABA6-4289152B74DA}" presName="hierRoot2" presStyleCnt="0">
        <dgm:presLayoutVars>
          <dgm:hierBranch val="init"/>
        </dgm:presLayoutVars>
      </dgm:prSet>
      <dgm:spPr/>
    </dgm:pt>
    <dgm:pt modelId="{56B40838-47BE-4A00-B1C3-DF8CF1995E82}" type="pres">
      <dgm:prSet presAssocID="{8A91CDE0-39FE-4EA0-ABA6-4289152B74DA}" presName="rootComposite" presStyleCnt="0"/>
      <dgm:spPr/>
    </dgm:pt>
    <dgm:pt modelId="{FE581080-8A50-4F97-8ABE-4BFE8FC3BC68}" type="pres">
      <dgm:prSet presAssocID="{8A91CDE0-39FE-4EA0-ABA6-4289152B74DA}" presName="rootText" presStyleLbl="node2" presStyleIdx="13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50D8C2-2456-4E64-9AEE-C1AD4A5DA2FF}" type="pres">
      <dgm:prSet presAssocID="{8A91CDE0-39FE-4EA0-ABA6-4289152B74DA}" presName="rootConnector" presStyleLbl="node2" presStyleIdx="13" presStyleCnt="24"/>
      <dgm:spPr/>
      <dgm:t>
        <a:bodyPr/>
        <a:lstStyle/>
        <a:p>
          <a:endParaRPr lang="zh-CN" altLang="en-US"/>
        </a:p>
      </dgm:t>
    </dgm:pt>
    <dgm:pt modelId="{E91ECB93-EA9F-4C91-A0A5-2CFD4DCC8AA8}" type="pres">
      <dgm:prSet presAssocID="{8A91CDE0-39FE-4EA0-ABA6-4289152B74DA}" presName="hierChild4" presStyleCnt="0"/>
      <dgm:spPr/>
    </dgm:pt>
    <dgm:pt modelId="{B1897F65-E5B6-46E9-BAA9-9A43357602AF}" type="pres">
      <dgm:prSet presAssocID="{8A91CDE0-39FE-4EA0-ABA6-4289152B74DA}" presName="hierChild5" presStyleCnt="0"/>
      <dgm:spPr/>
    </dgm:pt>
    <dgm:pt modelId="{8E8EB61E-357E-4B1D-99A0-FD1A3A225FEF}" type="pres">
      <dgm:prSet presAssocID="{665362C6-C458-4A1D-9E6A-9F9E8BC2B945}" presName="Name37" presStyleLbl="parChTrans1D2" presStyleIdx="14" presStyleCnt="24"/>
      <dgm:spPr/>
      <dgm:t>
        <a:bodyPr/>
        <a:lstStyle/>
        <a:p>
          <a:endParaRPr lang="zh-CN" altLang="en-US"/>
        </a:p>
      </dgm:t>
    </dgm:pt>
    <dgm:pt modelId="{491249C8-004E-431F-B0D6-73AEDB80654C}" type="pres">
      <dgm:prSet presAssocID="{3D3F45A5-8D22-40C3-A51E-07C57F872DD1}" presName="hierRoot2" presStyleCnt="0">
        <dgm:presLayoutVars>
          <dgm:hierBranch val="init"/>
        </dgm:presLayoutVars>
      </dgm:prSet>
      <dgm:spPr/>
    </dgm:pt>
    <dgm:pt modelId="{45156E0F-28C4-4851-A12A-EC329C182B8E}" type="pres">
      <dgm:prSet presAssocID="{3D3F45A5-8D22-40C3-A51E-07C57F872DD1}" presName="rootComposite" presStyleCnt="0"/>
      <dgm:spPr/>
    </dgm:pt>
    <dgm:pt modelId="{FBC4C2D3-7CFD-4904-A6DF-0F341F12A8B5}" type="pres">
      <dgm:prSet presAssocID="{3D3F45A5-8D22-40C3-A51E-07C57F872DD1}" presName="rootText" presStyleLbl="node2" presStyleIdx="14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439358-847A-4558-BABB-2A2AEB832787}" type="pres">
      <dgm:prSet presAssocID="{3D3F45A5-8D22-40C3-A51E-07C57F872DD1}" presName="rootConnector" presStyleLbl="node2" presStyleIdx="14" presStyleCnt="24"/>
      <dgm:spPr/>
      <dgm:t>
        <a:bodyPr/>
        <a:lstStyle/>
        <a:p>
          <a:endParaRPr lang="zh-CN" altLang="en-US"/>
        </a:p>
      </dgm:t>
    </dgm:pt>
    <dgm:pt modelId="{0FAAB763-52E0-4C32-897D-A5D89339950A}" type="pres">
      <dgm:prSet presAssocID="{3D3F45A5-8D22-40C3-A51E-07C57F872DD1}" presName="hierChild4" presStyleCnt="0"/>
      <dgm:spPr/>
    </dgm:pt>
    <dgm:pt modelId="{DA42A7F6-5768-46F4-8325-F67682C7667E}" type="pres">
      <dgm:prSet presAssocID="{3D3F45A5-8D22-40C3-A51E-07C57F872DD1}" presName="hierChild5" presStyleCnt="0"/>
      <dgm:spPr/>
    </dgm:pt>
    <dgm:pt modelId="{45149F04-5813-4A6F-A97B-8AF5423B58F1}" type="pres">
      <dgm:prSet presAssocID="{45472A0B-E6D1-47B1-917C-3F36F6A3C452}" presName="Name37" presStyleLbl="parChTrans1D2" presStyleIdx="15" presStyleCnt="24"/>
      <dgm:spPr/>
      <dgm:t>
        <a:bodyPr/>
        <a:lstStyle/>
        <a:p>
          <a:endParaRPr lang="zh-CN" altLang="en-US"/>
        </a:p>
      </dgm:t>
    </dgm:pt>
    <dgm:pt modelId="{81F2894F-10A5-4B38-98B3-EDFA6105A01C}" type="pres">
      <dgm:prSet presAssocID="{02DE7294-48F6-4EAB-B394-773A4053C6AD}" presName="hierRoot2" presStyleCnt="0">
        <dgm:presLayoutVars>
          <dgm:hierBranch val="init"/>
        </dgm:presLayoutVars>
      </dgm:prSet>
      <dgm:spPr/>
    </dgm:pt>
    <dgm:pt modelId="{EB4D3F6C-42BD-4CDF-B9F1-17674E662115}" type="pres">
      <dgm:prSet presAssocID="{02DE7294-48F6-4EAB-B394-773A4053C6AD}" presName="rootComposite" presStyleCnt="0"/>
      <dgm:spPr/>
    </dgm:pt>
    <dgm:pt modelId="{EE0E46F8-A09E-4A13-ADC6-5965250C0034}" type="pres">
      <dgm:prSet presAssocID="{02DE7294-48F6-4EAB-B394-773A4053C6AD}" presName="rootText" presStyleLbl="node2" presStyleIdx="15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38F931-9276-4C4B-84EE-FC4BDF8754B3}" type="pres">
      <dgm:prSet presAssocID="{02DE7294-48F6-4EAB-B394-773A4053C6AD}" presName="rootConnector" presStyleLbl="node2" presStyleIdx="15" presStyleCnt="24"/>
      <dgm:spPr/>
      <dgm:t>
        <a:bodyPr/>
        <a:lstStyle/>
        <a:p>
          <a:endParaRPr lang="zh-CN" altLang="en-US"/>
        </a:p>
      </dgm:t>
    </dgm:pt>
    <dgm:pt modelId="{4B021E5E-30CE-4BF0-9E4F-C686875A9922}" type="pres">
      <dgm:prSet presAssocID="{02DE7294-48F6-4EAB-B394-773A4053C6AD}" presName="hierChild4" presStyleCnt="0"/>
      <dgm:spPr/>
    </dgm:pt>
    <dgm:pt modelId="{3030312B-CCCD-4AE2-B6D5-D58817A360DB}" type="pres">
      <dgm:prSet presAssocID="{02DE7294-48F6-4EAB-B394-773A4053C6AD}" presName="hierChild5" presStyleCnt="0"/>
      <dgm:spPr/>
    </dgm:pt>
    <dgm:pt modelId="{BE0EAA93-F9F8-456F-8EB1-9E250BA1B5CA}" type="pres">
      <dgm:prSet presAssocID="{69AC8A9F-22B2-4D74-87B4-AD7B8F7C3548}" presName="Name37" presStyleLbl="parChTrans1D2" presStyleIdx="16" presStyleCnt="24"/>
      <dgm:spPr/>
      <dgm:t>
        <a:bodyPr/>
        <a:lstStyle/>
        <a:p>
          <a:endParaRPr lang="zh-CN" altLang="en-US"/>
        </a:p>
      </dgm:t>
    </dgm:pt>
    <dgm:pt modelId="{9DA81D94-CFC8-4223-9DE3-78868571C723}" type="pres">
      <dgm:prSet presAssocID="{47292177-E610-4CD7-BAD8-EFE9C82C00EC}" presName="hierRoot2" presStyleCnt="0">
        <dgm:presLayoutVars>
          <dgm:hierBranch val="init"/>
        </dgm:presLayoutVars>
      </dgm:prSet>
      <dgm:spPr/>
    </dgm:pt>
    <dgm:pt modelId="{68D896CC-C4F9-4A89-A9B7-4638050B21A4}" type="pres">
      <dgm:prSet presAssocID="{47292177-E610-4CD7-BAD8-EFE9C82C00EC}" presName="rootComposite" presStyleCnt="0"/>
      <dgm:spPr/>
    </dgm:pt>
    <dgm:pt modelId="{41ACB5EB-17C0-4ADC-856E-2D456C2D8AF1}" type="pres">
      <dgm:prSet presAssocID="{47292177-E610-4CD7-BAD8-EFE9C82C00EC}" presName="rootText" presStyleLbl="node2" presStyleIdx="16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212E78-FE68-4E5C-BB96-8809EC74ACBF}" type="pres">
      <dgm:prSet presAssocID="{47292177-E610-4CD7-BAD8-EFE9C82C00EC}" presName="rootConnector" presStyleLbl="node2" presStyleIdx="16" presStyleCnt="24"/>
      <dgm:spPr/>
      <dgm:t>
        <a:bodyPr/>
        <a:lstStyle/>
        <a:p>
          <a:endParaRPr lang="zh-CN" altLang="en-US"/>
        </a:p>
      </dgm:t>
    </dgm:pt>
    <dgm:pt modelId="{93E6D30F-C0E1-4FAC-90BA-DDF64FFE029A}" type="pres">
      <dgm:prSet presAssocID="{47292177-E610-4CD7-BAD8-EFE9C82C00EC}" presName="hierChild4" presStyleCnt="0"/>
      <dgm:spPr/>
    </dgm:pt>
    <dgm:pt modelId="{CD020C2B-94E6-4B58-82FB-E4C438FD0217}" type="pres">
      <dgm:prSet presAssocID="{47292177-E610-4CD7-BAD8-EFE9C82C00EC}" presName="hierChild5" presStyleCnt="0"/>
      <dgm:spPr/>
    </dgm:pt>
    <dgm:pt modelId="{EF3FE61A-BC74-42B9-AD4E-14D02BA034A1}" type="pres">
      <dgm:prSet presAssocID="{72AEC6A9-7E52-454B-967C-3B8A8DC87D4B}" presName="Name37" presStyleLbl="parChTrans1D2" presStyleIdx="17" presStyleCnt="24"/>
      <dgm:spPr/>
      <dgm:t>
        <a:bodyPr/>
        <a:lstStyle/>
        <a:p>
          <a:endParaRPr lang="zh-CN" altLang="en-US"/>
        </a:p>
      </dgm:t>
    </dgm:pt>
    <dgm:pt modelId="{DC272CDF-B653-496B-8382-CAA937A77E6A}" type="pres">
      <dgm:prSet presAssocID="{B7C4F05E-5262-4820-A2DC-F6644D1A24DE}" presName="hierRoot2" presStyleCnt="0">
        <dgm:presLayoutVars>
          <dgm:hierBranch val="init"/>
        </dgm:presLayoutVars>
      </dgm:prSet>
      <dgm:spPr/>
    </dgm:pt>
    <dgm:pt modelId="{B8DD5C20-2234-4DD6-B6DB-4D1D3CB72383}" type="pres">
      <dgm:prSet presAssocID="{B7C4F05E-5262-4820-A2DC-F6644D1A24DE}" presName="rootComposite" presStyleCnt="0"/>
      <dgm:spPr/>
    </dgm:pt>
    <dgm:pt modelId="{5C2BED87-94F1-47D4-893C-B0540B0A3DF8}" type="pres">
      <dgm:prSet presAssocID="{B7C4F05E-5262-4820-A2DC-F6644D1A24DE}" presName="rootText" presStyleLbl="node2" presStyleIdx="17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464198-004B-4B08-8CEB-743B95E256AB}" type="pres">
      <dgm:prSet presAssocID="{B7C4F05E-5262-4820-A2DC-F6644D1A24DE}" presName="rootConnector" presStyleLbl="node2" presStyleIdx="17" presStyleCnt="24"/>
      <dgm:spPr/>
      <dgm:t>
        <a:bodyPr/>
        <a:lstStyle/>
        <a:p>
          <a:endParaRPr lang="zh-CN" altLang="en-US"/>
        </a:p>
      </dgm:t>
    </dgm:pt>
    <dgm:pt modelId="{5E58B18A-AE8C-423D-9DA3-B76C523CC5B7}" type="pres">
      <dgm:prSet presAssocID="{B7C4F05E-5262-4820-A2DC-F6644D1A24DE}" presName="hierChild4" presStyleCnt="0"/>
      <dgm:spPr/>
    </dgm:pt>
    <dgm:pt modelId="{04205C55-EF1C-4F6D-AFDF-AB2747E8CB6C}" type="pres">
      <dgm:prSet presAssocID="{B7C4F05E-5262-4820-A2DC-F6644D1A24DE}" presName="hierChild5" presStyleCnt="0"/>
      <dgm:spPr/>
    </dgm:pt>
    <dgm:pt modelId="{C0801A28-1939-4A2F-8644-13D6F0F39621}" type="pres">
      <dgm:prSet presAssocID="{5ABAF5BA-3C7D-4CE9-9710-BE46FFF2C9F3}" presName="Name37" presStyleLbl="parChTrans1D2" presStyleIdx="18" presStyleCnt="24"/>
      <dgm:spPr/>
      <dgm:t>
        <a:bodyPr/>
        <a:lstStyle/>
        <a:p>
          <a:endParaRPr lang="zh-CN" altLang="en-US"/>
        </a:p>
      </dgm:t>
    </dgm:pt>
    <dgm:pt modelId="{7D49D232-DEA3-4C66-A657-7F1CC53ABD95}" type="pres">
      <dgm:prSet presAssocID="{1B427C1C-A8C8-4CB3-86B5-60E6A2297DC8}" presName="hierRoot2" presStyleCnt="0">
        <dgm:presLayoutVars>
          <dgm:hierBranch val="init"/>
        </dgm:presLayoutVars>
      </dgm:prSet>
      <dgm:spPr/>
    </dgm:pt>
    <dgm:pt modelId="{CFC9AB5B-380D-4395-9958-745EFC732FEA}" type="pres">
      <dgm:prSet presAssocID="{1B427C1C-A8C8-4CB3-86B5-60E6A2297DC8}" presName="rootComposite" presStyleCnt="0"/>
      <dgm:spPr/>
    </dgm:pt>
    <dgm:pt modelId="{4FC17029-EA1E-485A-9814-209C1795EA0E}" type="pres">
      <dgm:prSet presAssocID="{1B427C1C-A8C8-4CB3-86B5-60E6A2297DC8}" presName="rootText" presStyleLbl="node2" presStyleIdx="18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A91898-B1C4-4B97-B66A-4762E5B1037D}" type="pres">
      <dgm:prSet presAssocID="{1B427C1C-A8C8-4CB3-86B5-60E6A2297DC8}" presName="rootConnector" presStyleLbl="node2" presStyleIdx="18" presStyleCnt="24"/>
      <dgm:spPr/>
      <dgm:t>
        <a:bodyPr/>
        <a:lstStyle/>
        <a:p>
          <a:endParaRPr lang="zh-CN" altLang="en-US"/>
        </a:p>
      </dgm:t>
    </dgm:pt>
    <dgm:pt modelId="{48E6E9C7-0691-41CC-9B34-29F2CCE87389}" type="pres">
      <dgm:prSet presAssocID="{1B427C1C-A8C8-4CB3-86B5-60E6A2297DC8}" presName="hierChild4" presStyleCnt="0"/>
      <dgm:spPr/>
    </dgm:pt>
    <dgm:pt modelId="{06DD7B47-D255-4D4E-A96D-171A5A27111B}" type="pres">
      <dgm:prSet presAssocID="{1B427C1C-A8C8-4CB3-86B5-60E6A2297DC8}" presName="hierChild5" presStyleCnt="0"/>
      <dgm:spPr/>
    </dgm:pt>
    <dgm:pt modelId="{A6F2DFEF-4626-420B-A764-F2794611458D}" type="pres">
      <dgm:prSet presAssocID="{9D065D91-5C6C-44B9-8F59-B3F1A7D6817F}" presName="Name37" presStyleLbl="parChTrans1D2" presStyleIdx="19" presStyleCnt="24"/>
      <dgm:spPr/>
      <dgm:t>
        <a:bodyPr/>
        <a:lstStyle/>
        <a:p>
          <a:endParaRPr lang="zh-CN" altLang="en-US"/>
        </a:p>
      </dgm:t>
    </dgm:pt>
    <dgm:pt modelId="{BCF7AE8D-EB54-4D6A-9326-053D2EF395F7}" type="pres">
      <dgm:prSet presAssocID="{1FD57249-C6A3-46E5-90A3-56C153B9FE85}" presName="hierRoot2" presStyleCnt="0">
        <dgm:presLayoutVars>
          <dgm:hierBranch val="init"/>
        </dgm:presLayoutVars>
      </dgm:prSet>
      <dgm:spPr/>
    </dgm:pt>
    <dgm:pt modelId="{50706628-9D10-44E0-B4EA-35122F12FAED}" type="pres">
      <dgm:prSet presAssocID="{1FD57249-C6A3-46E5-90A3-56C153B9FE85}" presName="rootComposite" presStyleCnt="0"/>
      <dgm:spPr/>
    </dgm:pt>
    <dgm:pt modelId="{229F910F-7910-4A77-965F-AA853602927E}" type="pres">
      <dgm:prSet presAssocID="{1FD57249-C6A3-46E5-90A3-56C153B9FE85}" presName="rootText" presStyleLbl="node2" presStyleIdx="19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F87252-C06F-4C0B-94EB-13311C08C0FB}" type="pres">
      <dgm:prSet presAssocID="{1FD57249-C6A3-46E5-90A3-56C153B9FE85}" presName="rootConnector" presStyleLbl="node2" presStyleIdx="19" presStyleCnt="24"/>
      <dgm:spPr/>
      <dgm:t>
        <a:bodyPr/>
        <a:lstStyle/>
        <a:p>
          <a:endParaRPr lang="zh-CN" altLang="en-US"/>
        </a:p>
      </dgm:t>
    </dgm:pt>
    <dgm:pt modelId="{B09EEFA3-D4E2-44B7-8461-AAD64490290D}" type="pres">
      <dgm:prSet presAssocID="{1FD57249-C6A3-46E5-90A3-56C153B9FE85}" presName="hierChild4" presStyleCnt="0"/>
      <dgm:spPr/>
    </dgm:pt>
    <dgm:pt modelId="{B7EF82A8-BD40-4E65-9399-E3DDAA6ECEC3}" type="pres">
      <dgm:prSet presAssocID="{1FD57249-C6A3-46E5-90A3-56C153B9FE85}" presName="hierChild5" presStyleCnt="0"/>
      <dgm:spPr/>
    </dgm:pt>
    <dgm:pt modelId="{0B67C662-3BD3-4A30-AE29-4A04665796DB}" type="pres">
      <dgm:prSet presAssocID="{55BA291A-5AE4-4F27-8E02-3BDE1D5570B5}" presName="Name37" presStyleLbl="parChTrans1D2" presStyleIdx="20" presStyleCnt="24"/>
      <dgm:spPr/>
      <dgm:t>
        <a:bodyPr/>
        <a:lstStyle/>
        <a:p>
          <a:endParaRPr lang="zh-CN" altLang="en-US"/>
        </a:p>
      </dgm:t>
    </dgm:pt>
    <dgm:pt modelId="{EF8DF6C9-6A68-4496-88AE-5F80E2F0BCAB}" type="pres">
      <dgm:prSet presAssocID="{786EB192-FE7B-426F-B6CB-33A2D8E62246}" presName="hierRoot2" presStyleCnt="0">
        <dgm:presLayoutVars>
          <dgm:hierBranch val="init"/>
        </dgm:presLayoutVars>
      </dgm:prSet>
      <dgm:spPr/>
    </dgm:pt>
    <dgm:pt modelId="{5A3556F8-84D4-49D8-A0B1-08873AB97EAA}" type="pres">
      <dgm:prSet presAssocID="{786EB192-FE7B-426F-B6CB-33A2D8E62246}" presName="rootComposite" presStyleCnt="0"/>
      <dgm:spPr/>
    </dgm:pt>
    <dgm:pt modelId="{CF5945A0-2F3B-4A2B-8FB7-F1F84446EC37}" type="pres">
      <dgm:prSet presAssocID="{786EB192-FE7B-426F-B6CB-33A2D8E62246}" presName="rootText" presStyleLbl="node2" presStyleIdx="20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0BFBED-2A13-4CAA-AE50-703FB36D3091}" type="pres">
      <dgm:prSet presAssocID="{786EB192-FE7B-426F-B6CB-33A2D8E62246}" presName="rootConnector" presStyleLbl="node2" presStyleIdx="20" presStyleCnt="24"/>
      <dgm:spPr/>
      <dgm:t>
        <a:bodyPr/>
        <a:lstStyle/>
        <a:p>
          <a:endParaRPr lang="zh-CN" altLang="en-US"/>
        </a:p>
      </dgm:t>
    </dgm:pt>
    <dgm:pt modelId="{92584391-9D11-4B79-8831-A67FB6588D3E}" type="pres">
      <dgm:prSet presAssocID="{786EB192-FE7B-426F-B6CB-33A2D8E62246}" presName="hierChild4" presStyleCnt="0"/>
      <dgm:spPr/>
    </dgm:pt>
    <dgm:pt modelId="{E4A3320C-7230-4F21-BC97-867F27511FDD}" type="pres">
      <dgm:prSet presAssocID="{786EB192-FE7B-426F-B6CB-33A2D8E62246}" presName="hierChild5" presStyleCnt="0"/>
      <dgm:spPr/>
    </dgm:pt>
    <dgm:pt modelId="{EEBA9856-7DCA-4715-B943-4E13D69F317B}" type="pres">
      <dgm:prSet presAssocID="{B562F88B-B3B5-4DF5-B3A0-D05F5FA88574}" presName="Name37" presStyleLbl="parChTrans1D2" presStyleIdx="21" presStyleCnt="24"/>
      <dgm:spPr/>
      <dgm:t>
        <a:bodyPr/>
        <a:lstStyle/>
        <a:p>
          <a:endParaRPr lang="zh-CN" altLang="en-US"/>
        </a:p>
      </dgm:t>
    </dgm:pt>
    <dgm:pt modelId="{3450B7E9-69AB-4119-B90B-CF45A7504F67}" type="pres">
      <dgm:prSet presAssocID="{DA0721CE-A1AF-4655-9E0F-8B45AF373834}" presName="hierRoot2" presStyleCnt="0">
        <dgm:presLayoutVars>
          <dgm:hierBranch val="init"/>
        </dgm:presLayoutVars>
      </dgm:prSet>
      <dgm:spPr/>
    </dgm:pt>
    <dgm:pt modelId="{0171E192-50ED-4E67-B8C4-93313B387DCC}" type="pres">
      <dgm:prSet presAssocID="{DA0721CE-A1AF-4655-9E0F-8B45AF373834}" presName="rootComposite" presStyleCnt="0"/>
      <dgm:spPr/>
    </dgm:pt>
    <dgm:pt modelId="{EABD332D-1D6F-4F06-BD4E-757607C328C1}" type="pres">
      <dgm:prSet presAssocID="{DA0721CE-A1AF-4655-9E0F-8B45AF373834}" presName="rootText" presStyleLbl="node2" presStyleIdx="21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F3B71D-5788-4D59-9E3F-E930063C0903}" type="pres">
      <dgm:prSet presAssocID="{DA0721CE-A1AF-4655-9E0F-8B45AF373834}" presName="rootConnector" presStyleLbl="node2" presStyleIdx="21" presStyleCnt="24"/>
      <dgm:spPr/>
      <dgm:t>
        <a:bodyPr/>
        <a:lstStyle/>
        <a:p>
          <a:endParaRPr lang="zh-CN" altLang="en-US"/>
        </a:p>
      </dgm:t>
    </dgm:pt>
    <dgm:pt modelId="{37DDB839-2144-427E-97F2-7C9F9E5C1F88}" type="pres">
      <dgm:prSet presAssocID="{DA0721CE-A1AF-4655-9E0F-8B45AF373834}" presName="hierChild4" presStyleCnt="0"/>
      <dgm:spPr/>
    </dgm:pt>
    <dgm:pt modelId="{98247547-DF47-4ECD-8982-07951B8AEEDA}" type="pres">
      <dgm:prSet presAssocID="{DA0721CE-A1AF-4655-9E0F-8B45AF373834}" presName="hierChild5" presStyleCnt="0"/>
      <dgm:spPr/>
    </dgm:pt>
    <dgm:pt modelId="{03208617-FE66-440B-B98D-C39A68F779C8}" type="pres">
      <dgm:prSet presAssocID="{3C48D259-7232-4375-ADFF-002739BB14F8}" presName="Name37" presStyleLbl="parChTrans1D2" presStyleIdx="22" presStyleCnt="24"/>
      <dgm:spPr/>
      <dgm:t>
        <a:bodyPr/>
        <a:lstStyle/>
        <a:p>
          <a:endParaRPr lang="zh-CN" altLang="en-US"/>
        </a:p>
      </dgm:t>
    </dgm:pt>
    <dgm:pt modelId="{41340061-DA10-40B9-B308-754E822AEBC4}" type="pres">
      <dgm:prSet presAssocID="{F65FBEE3-F409-4DAA-8DDB-395AD3B59B30}" presName="hierRoot2" presStyleCnt="0">
        <dgm:presLayoutVars>
          <dgm:hierBranch val="init"/>
        </dgm:presLayoutVars>
      </dgm:prSet>
      <dgm:spPr/>
    </dgm:pt>
    <dgm:pt modelId="{671F978F-6B12-4E9E-8048-499A3042D1E2}" type="pres">
      <dgm:prSet presAssocID="{F65FBEE3-F409-4DAA-8DDB-395AD3B59B30}" presName="rootComposite" presStyleCnt="0"/>
      <dgm:spPr/>
    </dgm:pt>
    <dgm:pt modelId="{FDE742C5-E958-44EC-B22B-27CE16A212A2}" type="pres">
      <dgm:prSet presAssocID="{F65FBEE3-F409-4DAA-8DDB-395AD3B59B30}" presName="rootText" presStyleLbl="node2" presStyleIdx="22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0294D0-8BD0-41BE-A6A0-9F4A18C25133}" type="pres">
      <dgm:prSet presAssocID="{F65FBEE3-F409-4DAA-8DDB-395AD3B59B30}" presName="rootConnector" presStyleLbl="node2" presStyleIdx="22" presStyleCnt="24"/>
      <dgm:spPr/>
      <dgm:t>
        <a:bodyPr/>
        <a:lstStyle/>
        <a:p>
          <a:endParaRPr lang="zh-CN" altLang="en-US"/>
        </a:p>
      </dgm:t>
    </dgm:pt>
    <dgm:pt modelId="{FE7E4E81-4289-4601-8C27-B8DB6257E753}" type="pres">
      <dgm:prSet presAssocID="{F65FBEE3-F409-4DAA-8DDB-395AD3B59B30}" presName="hierChild4" presStyleCnt="0"/>
      <dgm:spPr/>
    </dgm:pt>
    <dgm:pt modelId="{099B2514-C92C-4463-9DA7-AC39D898CA5D}" type="pres">
      <dgm:prSet presAssocID="{F65FBEE3-F409-4DAA-8DDB-395AD3B59B30}" presName="hierChild5" presStyleCnt="0"/>
      <dgm:spPr/>
    </dgm:pt>
    <dgm:pt modelId="{282E3654-6B64-46FD-9C38-3AD3C545175D}" type="pres">
      <dgm:prSet presAssocID="{A705D7F4-24E3-46DC-B5CF-079B9C6515C3}" presName="Name37" presStyleLbl="parChTrans1D2" presStyleIdx="23" presStyleCnt="24"/>
      <dgm:spPr/>
      <dgm:t>
        <a:bodyPr/>
        <a:lstStyle/>
        <a:p>
          <a:endParaRPr lang="zh-CN" altLang="en-US"/>
        </a:p>
      </dgm:t>
    </dgm:pt>
    <dgm:pt modelId="{08300DAB-09AF-4E56-A6D8-DA81A040A2CE}" type="pres">
      <dgm:prSet presAssocID="{3A7C3C93-0B7C-4187-9B19-1747E25422D5}" presName="hierRoot2" presStyleCnt="0">
        <dgm:presLayoutVars>
          <dgm:hierBranch val="init"/>
        </dgm:presLayoutVars>
      </dgm:prSet>
      <dgm:spPr/>
    </dgm:pt>
    <dgm:pt modelId="{9B8DE0BE-BB51-41E3-AE5C-0E6BC85EBFD2}" type="pres">
      <dgm:prSet presAssocID="{3A7C3C93-0B7C-4187-9B19-1747E25422D5}" presName="rootComposite" presStyleCnt="0"/>
      <dgm:spPr/>
    </dgm:pt>
    <dgm:pt modelId="{455F5533-B179-467D-8499-82A7CC9A1C94}" type="pres">
      <dgm:prSet presAssocID="{3A7C3C93-0B7C-4187-9B19-1747E25422D5}" presName="rootText" presStyleLbl="node2" presStyleIdx="23" presStyleCnt="24" custScaleY="10915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2533EF-15C7-4E7B-BFC9-B665F0BF3D19}" type="pres">
      <dgm:prSet presAssocID="{3A7C3C93-0B7C-4187-9B19-1747E25422D5}" presName="rootConnector" presStyleLbl="node2" presStyleIdx="23" presStyleCnt="24"/>
      <dgm:spPr/>
      <dgm:t>
        <a:bodyPr/>
        <a:lstStyle/>
        <a:p>
          <a:endParaRPr lang="zh-CN" altLang="en-US"/>
        </a:p>
      </dgm:t>
    </dgm:pt>
    <dgm:pt modelId="{4006586E-37F4-46B5-88EC-307BE1EB3575}" type="pres">
      <dgm:prSet presAssocID="{3A7C3C93-0B7C-4187-9B19-1747E25422D5}" presName="hierChild4" presStyleCnt="0"/>
      <dgm:spPr/>
    </dgm:pt>
    <dgm:pt modelId="{F2EA0A6D-F4F3-47AE-A30D-67A8699145AC}" type="pres">
      <dgm:prSet presAssocID="{3A7C3C93-0B7C-4187-9B19-1747E25422D5}" presName="hierChild5" presStyleCnt="0"/>
      <dgm:spPr/>
    </dgm:pt>
    <dgm:pt modelId="{634DCD9F-C574-4ED9-9414-5D20A5A23B74}" type="pres">
      <dgm:prSet presAssocID="{AF6AB456-CCF6-4284-940D-55DD27C7C2ED}" presName="hierChild3" presStyleCnt="0"/>
      <dgm:spPr/>
    </dgm:pt>
  </dgm:ptLst>
  <dgm:cxnLst>
    <dgm:cxn modelId="{772A2854-9AE8-4F07-9E87-5C175F2A1FAE}" type="presOf" srcId="{5ABAF5BA-3C7D-4CE9-9710-BE46FFF2C9F3}" destId="{C0801A28-1939-4A2F-8644-13D6F0F39621}" srcOrd="0" destOrd="0" presId="urn:microsoft.com/office/officeart/2005/8/layout/orgChart1"/>
    <dgm:cxn modelId="{6E8EEBCF-7DE1-45F7-8E7B-0C41067907AF}" type="presOf" srcId="{8A91CDE0-39FE-4EA0-ABA6-4289152B74DA}" destId="{B950D8C2-2456-4E64-9AEE-C1AD4A5DA2FF}" srcOrd="1" destOrd="0" presId="urn:microsoft.com/office/officeart/2005/8/layout/orgChart1"/>
    <dgm:cxn modelId="{AF32E4D4-8CD3-4E7E-86E4-A4073CC001AB}" type="presOf" srcId="{17F2D5C9-AF24-4A32-B20F-2D71516382AB}" destId="{7E7D57C6-0CEE-4287-9396-679C36B5E8EE}" srcOrd="1" destOrd="0" presId="urn:microsoft.com/office/officeart/2005/8/layout/orgChart1"/>
    <dgm:cxn modelId="{2A5AA5C7-DA80-4304-9830-D0C57C94C246}" type="presOf" srcId="{AF3A7A13-ED85-440F-B490-FBA093CA4F8C}" destId="{58768188-583C-468B-AC96-6097BAD0BB11}" srcOrd="1" destOrd="0" presId="urn:microsoft.com/office/officeart/2005/8/layout/orgChart1"/>
    <dgm:cxn modelId="{09C233D4-A61D-450F-BFC0-79C409B8BA88}" type="presOf" srcId="{19F1004C-6896-4D93-87C8-0CB71C526A71}" destId="{1FC88422-9EB5-41A4-80C6-6F8B7E580ABE}" srcOrd="1" destOrd="0" presId="urn:microsoft.com/office/officeart/2005/8/layout/orgChart1"/>
    <dgm:cxn modelId="{EE615429-B1EA-41D4-B7A5-60768B403940}" type="presOf" srcId="{69AC8A9F-22B2-4D74-87B4-AD7B8F7C3548}" destId="{BE0EAA93-F9F8-456F-8EB1-9E250BA1B5CA}" srcOrd="0" destOrd="0" presId="urn:microsoft.com/office/officeart/2005/8/layout/orgChart1"/>
    <dgm:cxn modelId="{8500E395-E63C-4F80-879C-FFB50716FD38}" srcId="{AF6AB456-CCF6-4284-940D-55DD27C7C2ED}" destId="{E7A868FA-49B0-40B9-9EAC-76418AB9AF3A}" srcOrd="2" destOrd="0" parTransId="{EC008FAA-0F3A-4CC0-99FC-22FB4E1B66F5}" sibTransId="{C4AD05FE-3F10-4745-B4AB-2A001B942F34}"/>
    <dgm:cxn modelId="{A7697CED-57FE-4D70-B74D-102D32B1CC34}" type="presOf" srcId="{92DA20D0-9C06-495A-B161-D6FB01D0B5B1}" destId="{00F79769-7028-40E3-AAF7-D64B1D0F0DB3}" srcOrd="0" destOrd="0" presId="urn:microsoft.com/office/officeart/2005/8/layout/orgChart1"/>
    <dgm:cxn modelId="{144F4165-D7AC-4E65-B3A4-A3A5E6BA6DA6}" srcId="{AF6AB456-CCF6-4284-940D-55DD27C7C2ED}" destId="{AF3A7A13-ED85-440F-B490-FBA093CA4F8C}" srcOrd="7" destOrd="0" parTransId="{52AED90D-DA4C-4750-B169-49D242294704}" sibTransId="{3B48F2E1-2FA3-405E-8DA4-DBB8C486BBDC}"/>
    <dgm:cxn modelId="{74613B57-47F3-4F91-A38B-814EC26E4B99}" type="presOf" srcId="{9D065D91-5C6C-44B9-8F59-B3F1A7D6817F}" destId="{A6F2DFEF-4626-420B-A764-F2794611458D}" srcOrd="0" destOrd="0" presId="urn:microsoft.com/office/officeart/2005/8/layout/orgChart1"/>
    <dgm:cxn modelId="{4B5725E5-C6A3-421B-B2E8-A13A17891F2F}" srcId="{AF6AB456-CCF6-4284-940D-55DD27C7C2ED}" destId="{ECE221C5-5EB0-4B23-A178-84C23797E034}" srcOrd="8" destOrd="0" parTransId="{BFB615AC-47AB-46B3-A858-627921960582}" sibTransId="{103AC50D-FBE1-4E0A-8436-35D3C773F93D}"/>
    <dgm:cxn modelId="{B2F91961-52AA-49CD-A540-B72C745C9B58}" type="presOf" srcId="{1B427C1C-A8C8-4CB3-86B5-60E6A2297DC8}" destId="{79A91898-B1C4-4B97-B66A-4762E5B1037D}" srcOrd="1" destOrd="0" presId="urn:microsoft.com/office/officeart/2005/8/layout/orgChart1"/>
    <dgm:cxn modelId="{D239CDDD-1DFB-45E3-9CE7-4746662479A6}" type="presOf" srcId="{3A7C3C93-0B7C-4187-9B19-1747E25422D5}" destId="{EF2533EF-15C7-4E7B-BFC9-B665F0BF3D19}" srcOrd="1" destOrd="0" presId="urn:microsoft.com/office/officeart/2005/8/layout/orgChart1"/>
    <dgm:cxn modelId="{05B0B6CD-976C-439C-A44F-6E91BC756E9A}" type="presOf" srcId="{ECE221C5-5EB0-4B23-A178-84C23797E034}" destId="{20219D2B-569D-471C-96AC-C34B4E819C8D}" srcOrd="1" destOrd="0" presId="urn:microsoft.com/office/officeart/2005/8/layout/orgChart1"/>
    <dgm:cxn modelId="{486B4A44-1C6D-4E15-A3A2-C1C5FA5DB0B3}" type="presOf" srcId="{B562F88B-B3B5-4DF5-B3A0-D05F5FA88574}" destId="{EEBA9856-7DCA-4715-B943-4E13D69F317B}" srcOrd="0" destOrd="0" presId="urn:microsoft.com/office/officeart/2005/8/layout/orgChart1"/>
    <dgm:cxn modelId="{4FCE574D-6FAA-41D4-93A3-19CF85503C0D}" type="presOf" srcId="{1B427C1C-A8C8-4CB3-86B5-60E6A2297DC8}" destId="{4FC17029-EA1E-485A-9814-209C1795EA0E}" srcOrd="0" destOrd="0" presId="urn:microsoft.com/office/officeart/2005/8/layout/orgChart1"/>
    <dgm:cxn modelId="{D2E1618F-6A8F-48DE-885B-DA07C75E459C}" srcId="{AF6AB456-CCF6-4284-940D-55DD27C7C2ED}" destId="{02DE7294-48F6-4EAB-B394-773A4053C6AD}" srcOrd="15" destOrd="0" parTransId="{45472A0B-E6D1-47B1-917C-3F36F6A3C452}" sibTransId="{A47F093F-4190-4996-837D-2983A4A862CE}"/>
    <dgm:cxn modelId="{4FDED0FB-843E-48EB-8831-323FC4DE3483}" srcId="{AF6AB456-CCF6-4284-940D-55DD27C7C2ED}" destId="{61EA354A-F74F-461A-8496-419443331B3C}" srcOrd="1" destOrd="0" parTransId="{FD29573D-E9EA-4084-BA48-9A333419F81C}" sibTransId="{0792B1F6-3AA9-4669-8745-D0BB6EB61233}"/>
    <dgm:cxn modelId="{F2827598-8D51-4DEE-9102-F79EFFA72FFF}" type="presOf" srcId="{E7A868FA-49B0-40B9-9EAC-76418AB9AF3A}" destId="{9942F07D-10D9-4C32-8B8F-325638860C4F}" srcOrd="1" destOrd="0" presId="urn:microsoft.com/office/officeart/2005/8/layout/orgChart1"/>
    <dgm:cxn modelId="{9ECCAD8F-6B9D-4DC2-80AA-12CC853B402A}" type="presOf" srcId="{61208C1B-B75F-46A7-B59E-B83D546A073B}" destId="{E9930608-26BD-4672-A081-E41631923E36}" srcOrd="0" destOrd="0" presId="urn:microsoft.com/office/officeart/2005/8/layout/orgChart1"/>
    <dgm:cxn modelId="{5B62217C-AD4A-42F1-9225-17057CE5BF51}" type="presOf" srcId="{5D3346DE-0212-42C0-98E9-04235D91FF58}" destId="{52B98139-B4BD-4C39-B829-F22AE69AA7D5}" srcOrd="0" destOrd="0" presId="urn:microsoft.com/office/officeart/2005/8/layout/orgChart1"/>
    <dgm:cxn modelId="{1C3B18FB-FFEC-49CA-9E57-7B88A322D23C}" type="presOf" srcId="{61EA354A-F74F-461A-8496-419443331B3C}" destId="{906455C4-05F2-406A-A6BF-D1D006A7F480}" srcOrd="1" destOrd="0" presId="urn:microsoft.com/office/officeart/2005/8/layout/orgChart1"/>
    <dgm:cxn modelId="{68535B63-86FF-4184-8F1F-10A4AEF0CA11}" type="presOf" srcId="{60E7CD3F-320C-4395-9720-C3C43F5E8466}" destId="{9BE12DFB-3135-4C28-B891-9CB9D8C3CEC0}" srcOrd="0" destOrd="0" presId="urn:microsoft.com/office/officeart/2005/8/layout/orgChart1"/>
    <dgm:cxn modelId="{A52C3F8C-F0AA-41A0-BA0B-71C4053C86FB}" type="presOf" srcId="{60FE5B87-EEB9-4ED1-AC74-F7794BFB7CD9}" destId="{BB94C7DA-E780-4E55-AFEB-D0E38AB7FB8D}" srcOrd="0" destOrd="0" presId="urn:microsoft.com/office/officeart/2005/8/layout/orgChart1"/>
    <dgm:cxn modelId="{965A9241-E486-473D-8791-B5B1B8500023}" srcId="{AF6AB456-CCF6-4284-940D-55DD27C7C2ED}" destId="{0E824F86-FD2F-45AA-AF0C-03682188DC9E}" srcOrd="10" destOrd="0" parTransId="{29E80D08-DDFD-4AA9-9C86-55566CCF051E}" sibTransId="{6EEB9FBC-5C68-4C12-B5A9-5F031255F708}"/>
    <dgm:cxn modelId="{EE26B7CB-874C-4D7C-8BFF-F441BC24A283}" type="presOf" srcId="{B3D6FA54-83C9-4734-8831-88E16F38051A}" destId="{1D628A22-B6C1-449F-930E-1D26118C9ACF}" srcOrd="0" destOrd="0" presId="urn:microsoft.com/office/officeart/2005/8/layout/orgChart1"/>
    <dgm:cxn modelId="{17264F96-517C-441E-8E62-1D96BFA5224B}" type="presOf" srcId="{72AEC6A9-7E52-454B-967C-3B8A8DC87D4B}" destId="{EF3FE61A-BC74-42B9-AD4E-14D02BA034A1}" srcOrd="0" destOrd="0" presId="urn:microsoft.com/office/officeart/2005/8/layout/orgChart1"/>
    <dgm:cxn modelId="{5D770B21-27D7-4C8A-BBED-49E5A107CDB9}" type="presOf" srcId="{B7C4F05E-5262-4820-A2DC-F6644D1A24DE}" destId="{5C2BED87-94F1-47D4-893C-B0540B0A3DF8}" srcOrd="0" destOrd="0" presId="urn:microsoft.com/office/officeart/2005/8/layout/orgChart1"/>
    <dgm:cxn modelId="{9C3B64EF-566F-43F1-A817-B11EE039A41A}" type="presOf" srcId="{87BA2CFB-CD0A-4457-9361-A00B83CB949F}" destId="{9888EAEF-D078-400C-9E36-920D962DF36C}" srcOrd="1" destOrd="0" presId="urn:microsoft.com/office/officeart/2005/8/layout/orgChart1"/>
    <dgm:cxn modelId="{B13492B1-E010-4BAD-9C5D-A452DACFD39E}" type="presOf" srcId="{0E824F86-FD2F-45AA-AF0C-03682188DC9E}" destId="{E2AAC91F-AC82-4ED1-8722-894127FE54D7}" srcOrd="0" destOrd="0" presId="urn:microsoft.com/office/officeart/2005/8/layout/orgChart1"/>
    <dgm:cxn modelId="{6D78CFC0-1F71-4D3D-9B33-940CB9455B71}" srcId="{AF6AB456-CCF6-4284-940D-55DD27C7C2ED}" destId="{786EB192-FE7B-426F-B6CB-33A2D8E62246}" srcOrd="20" destOrd="0" parTransId="{55BA291A-5AE4-4F27-8E02-3BDE1D5570B5}" sibTransId="{BA357F8A-351B-4ABA-933E-F1C6B6F58B70}"/>
    <dgm:cxn modelId="{7545C382-2C1D-47B8-BEF9-286A69C5337E}" type="presOf" srcId="{02DE7294-48F6-4EAB-B394-773A4053C6AD}" destId="{EE0E46F8-A09E-4A13-ADC6-5965250C0034}" srcOrd="0" destOrd="0" presId="urn:microsoft.com/office/officeart/2005/8/layout/orgChart1"/>
    <dgm:cxn modelId="{3B56AA32-A46A-4E0F-8DAC-2BDD67B4686E}" type="presOf" srcId="{FD29573D-E9EA-4084-BA48-9A333419F81C}" destId="{4BA1F0FE-4269-4CFF-9C57-4D6B3B9EA4BD}" srcOrd="0" destOrd="0" presId="urn:microsoft.com/office/officeart/2005/8/layout/orgChart1"/>
    <dgm:cxn modelId="{B1FC3249-5DA5-4377-BE2D-F5F6B580624F}" type="presOf" srcId="{665362C6-C458-4A1D-9E6A-9F9E8BC2B945}" destId="{8E8EB61E-357E-4B1D-99A0-FD1A3A225FEF}" srcOrd="0" destOrd="0" presId="urn:microsoft.com/office/officeart/2005/8/layout/orgChart1"/>
    <dgm:cxn modelId="{C26396BC-EF5F-41C0-8351-7EC1647994C5}" srcId="{AF6AB456-CCF6-4284-940D-55DD27C7C2ED}" destId="{B7C4F05E-5262-4820-A2DC-F6644D1A24DE}" srcOrd="17" destOrd="0" parTransId="{72AEC6A9-7E52-454B-967C-3B8A8DC87D4B}" sibTransId="{9F89BE4C-1393-4E7F-92DD-4EC214B183F2}"/>
    <dgm:cxn modelId="{B127489C-4C66-48CB-9CD7-25C6F9FBA435}" type="presOf" srcId="{3C48D259-7232-4375-ADFF-002739BB14F8}" destId="{03208617-FE66-440B-B98D-C39A68F779C8}" srcOrd="0" destOrd="0" presId="urn:microsoft.com/office/officeart/2005/8/layout/orgChart1"/>
    <dgm:cxn modelId="{7DECD564-FCAE-48EB-98E5-EDA127CF4DAA}" srcId="{AF6AB456-CCF6-4284-940D-55DD27C7C2ED}" destId="{60FE5B87-EEB9-4ED1-AC74-F7794BFB7CD9}" srcOrd="11" destOrd="0" parTransId="{694AB76B-EF13-419B-A252-2454A5D2C9DE}" sibTransId="{E5B6154B-F39C-4584-9D59-5E8CF56EFB38}"/>
    <dgm:cxn modelId="{53065AFF-D375-4D5A-8578-23690E16B36C}" type="presOf" srcId="{694AB76B-EF13-419B-A252-2454A5D2C9DE}" destId="{DF1F5359-7165-42C7-9F46-6C5FC24622E7}" srcOrd="0" destOrd="0" presId="urn:microsoft.com/office/officeart/2005/8/layout/orgChart1"/>
    <dgm:cxn modelId="{94D95C48-1555-41AB-B16A-2F5DD8CBFF04}" srcId="{AF6AB456-CCF6-4284-940D-55DD27C7C2ED}" destId="{3D3F45A5-8D22-40C3-A51E-07C57F872DD1}" srcOrd="14" destOrd="0" parTransId="{665362C6-C458-4A1D-9E6A-9F9E8BC2B945}" sibTransId="{43711143-1256-4363-ACBA-D11A2BE49F68}"/>
    <dgm:cxn modelId="{F141C365-77A5-4DB6-8787-A11607E058EF}" srcId="{AF6AB456-CCF6-4284-940D-55DD27C7C2ED}" destId="{17F2D5C9-AF24-4A32-B20F-2D71516382AB}" srcOrd="0" destOrd="0" parTransId="{307D6FD5-D6FB-451B-91AF-C521939202D2}" sibTransId="{668C5FEE-0EA2-41ED-B8BF-D214995973F0}"/>
    <dgm:cxn modelId="{E1C19F97-B87D-490A-841B-533CEBD29409}" srcId="{AF6AB456-CCF6-4284-940D-55DD27C7C2ED}" destId="{AB76E3BC-0024-460C-8761-1A7D8532A294}" srcOrd="4" destOrd="0" parTransId="{7E57456E-EFB4-46DA-8065-BD031A8237DE}" sibTransId="{3A4E362B-E119-4E6A-8D8F-B59B4E811BE5}"/>
    <dgm:cxn modelId="{A425AD30-2954-4008-A18E-3E7B0090A831}" type="presOf" srcId="{EC008FAA-0F3A-4CC0-99FC-22FB4E1B66F5}" destId="{6055D560-F92F-4CB3-B223-2BF95F508D1A}" srcOrd="0" destOrd="0" presId="urn:microsoft.com/office/officeart/2005/8/layout/orgChart1"/>
    <dgm:cxn modelId="{AA36D2F6-4489-495D-9C06-7D2FB3AB0D22}" type="presOf" srcId="{307D6FD5-D6FB-451B-91AF-C521939202D2}" destId="{23074205-428A-43F5-BF13-4ADC187FFD3E}" srcOrd="0" destOrd="0" presId="urn:microsoft.com/office/officeart/2005/8/layout/orgChart1"/>
    <dgm:cxn modelId="{48EFE4F7-2017-4970-890B-0D0067C611AB}" type="presOf" srcId="{6C0F2ABC-D872-41C1-A54C-B678DB9DB7E7}" destId="{029510D1-E822-404C-B12A-79A19F7CB4B3}" srcOrd="0" destOrd="0" presId="urn:microsoft.com/office/officeart/2005/8/layout/orgChart1"/>
    <dgm:cxn modelId="{95FB2538-596D-4C40-B933-4BADD8BA5C49}" type="presOf" srcId="{B7C4F05E-5262-4820-A2DC-F6644D1A24DE}" destId="{7E464198-004B-4B08-8CEB-743B95E256AB}" srcOrd="1" destOrd="0" presId="urn:microsoft.com/office/officeart/2005/8/layout/orgChart1"/>
    <dgm:cxn modelId="{7456FD20-BB68-4226-8AE7-67B1F118ACAD}" type="presOf" srcId="{7E57456E-EFB4-46DA-8065-BD031A8237DE}" destId="{6989567F-E311-4FD7-BBB0-F28406DADA97}" srcOrd="0" destOrd="0" presId="urn:microsoft.com/office/officeart/2005/8/layout/orgChart1"/>
    <dgm:cxn modelId="{29798FDB-151C-4CDF-A954-817CF80CB63D}" type="presOf" srcId="{3D3F45A5-8D22-40C3-A51E-07C57F872DD1}" destId="{D1439358-847A-4558-BABB-2A2AEB832787}" srcOrd="1" destOrd="0" presId="urn:microsoft.com/office/officeart/2005/8/layout/orgChart1"/>
    <dgm:cxn modelId="{934554F6-C6C8-4DC9-B225-629513CDA2C4}" type="presOf" srcId="{02DE7294-48F6-4EAB-B394-773A4053C6AD}" destId="{6D38F931-9276-4C4B-84EE-FC4BDF8754B3}" srcOrd="1" destOrd="0" presId="urn:microsoft.com/office/officeart/2005/8/layout/orgChart1"/>
    <dgm:cxn modelId="{BC1EADBE-6FF1-47C7-A906-675539407DF7}" type="presOf" srcId="{60FE5B87-EEB9-4ED1-AC74-F7794BFB7CD9}" destId="{64C884B2-FEA9-49F6-99CA-CD5862315FFC}" srcOrd="1" destOrd="0" presId="urn:microsoft.com/office/officeart/2005/8/layout/orgChart1"/>
    <dgm:cxn modelId="{4D25C342-1937-436C-BED2-5028DA61190E}" type="presOf" srcId="{625DD8BC-7294-411A-B4E7-41A542CE9148}" destId="{8DBA16A0-0EC7-4159-AB51-706CE5F522F3}" srcOrd="0" destOrd="0" presId="urn:microsoft.com/office/officeart/2005/8/layout/orgChart1"/>
    <dgm:cxn modelId="{1CCD58F1-748B-47B9-9E13-1C752ABAB2A5}" type="presOf" srcId="{786EB192-FE7B-426F-B6CB-33A2D8E62246}" destId="{FD0BFBED-2A13-4CAA-AE50-703FB36D3091}" srcOrd="1" destOrd="0" presId="urn:microsoft.com/office/officeart/2005/8/layout/orgChart1"/>
    <dgm:cxn modelId="{5DAE522E-610C-48FA-9B90-942235726373}" srcId="{AF6AB456-CCF6-4284-940D-55DD27C7C2ED}" destId="{1B427C1C-A8C8-4CB3-86B5-60E6A2297DC8}" srcOrd="18" destOrd="0" parTransId="{5ABAF5BA-3C7D-4CE9-9710-BE46FFF2C9F3}" sibTransId="{7127FD52-1D28-49EE-AD5A-1940FFDDD30E}"/>
    <dgm:cxn modelId="{0FCF746C-E014-42FC-B807-AD0DB16BE271}" type="presOf" srcId="{61EA354A-F74F-461A-8496-419443331B3C}" destId="{017B146F-2C25-49FB-8849-5A740A78D4FB}" srcOrd="0" destOrd="0" presId="urn:microsoft.com/office/officeart/2005/8/layout/orgChart1"/>
    <dgm:cxn modelId="{D0694E3A-2B8F-421C-A228-AA2881BFC28E}" type="presOf" srcId="{3A7C3C93-0B7C-4187-9B19-1747E25422D5}" destId="{455F5533-B179-467D-8499-82A7CC9A1C94}" srcOrd="0" destOrd="0" presId="urn:microsoft.com/office/officeart/2005/8/layout/orgChart1"/>
    <dgm:cxn modelId="{DBD678CE-A30B-48F0-B842-7917506C51DB}" srcId="{AF6AB456-CCF6-4284-940D-55DD27C7C2ED}" destId="{19F1004C-6896-4D93-87C8-0CB71C526A71}" srcOrd="9" destOrd="0" parTransId="{60E7CD3F-320C-4395-9720-C3C43F5E8466}" sibTransId="{712C463F-1365-4F32-A66A-4B06D4E9A546}"/>
    <dgm:cxn modelId="{D36BF420-28A5-4068-A7BA-ED0B48553887}" type="presOf" srcId="{ECE221C5-5EB0-4B23-A178-84C23797E034}" destId="{4902BD48-D39C-4519-AF64-A3936B134DBC}" srcOrd="0" destOrd="0" presId="urn:microsoft.com/office/officeart/2005/8/layout/orgChart1"/>
    <dgm:cxn modelId="{9BDE4BF2-7D20-42E3-B98D-DF247C7F4D52}" type="presOf" srcId="{DA0721CE-A1AF-4655-9E0F-8B45AF373834}" destId="{EABD332D-1D6F-4F06-BD4E-757607C328C1}" srcOrd="0" destOrd="0" presId="urn:microsoft.com/office/officeart/2005/8/layout/orgChart1"/>
    <dgm:cxn modelId="{04663A6F-92FF-4C53-A531-44029B71DD9C}" type="presOf" srcId="{BFB615AC-47AB-46B3-A858-627921960582}" destId="{76DA5B42-B886-47C6-940C-316F6C7ADFA6}" srcOrd="0" destOrd="0" presId="urn:microsoft.com/office/officeart/2005/8/layout/orgChart1"/>
    <dgm:cxn modelId="{38B14A38-5369-452E-B2FC-8136A7492EB5}" type="presOf" srcId="{47292177-E610-4CD7-BAD8-EFE9C82C00EC}" destId="{41ACB5EB-17C0-4ADC-856E-2D456C2D8AF1}" srcOrd="0" destOrd="0" presId="urn:microsoft.com/office/officeart/2005/8/layout/orgChart1"/>
    <dgm:cxn modelId="{3FCD1BEB-C5DB-4AB4-921F-B663331FDF6B}" type="presOf" srcId="{3D3F45A5-8D22-40C3-A51E-07C57F872DD1}" destId="{FBC4C2D3-7CFD-4904-A6DF-0F341F12A8B5}" srcOrd="0" destOrd="0" presId="urn:microsoft.com/office/officeart/2005/8/layout/orgChart1"/>
    <dgm:cxn modelId="{A105C64F-6242-4A25-B302-AFFDFE25C79D}" srcId="{AF6AB456-CCF6-4284-940D-55DD27C7C2ED}" destId="{DA0721CE-A1AF-4655-9E0F-8B45AF373834}" srcOrd="21" destOrd="0" parTransId="{B562F88B-B3B5-4DF5-B3A0-D05F5FA88574}" sibTransId="{D3F14634-ED39-40DF-961B-1F3C17B0CEED}"/>
    <dgm:cxn modelId="{F7DC7E62-D497-4653-A33C-95DCFD026595}" type="presOf" srcId="{0E824F86-FD2F-45AA-AF0C-03682188DC9E}" destId="{F679E88F-4A27-4BDC-8E07-09FE076B2760}" srcOrd="1" destOrd="0" presId="urn:microsoft.com/office/officeart/2005/8/layout/orgChart1"/>
    <dgm:cxn modelId="{D7470D22-8329-4E8A-9402-656C1E787C16}" type="presOf" srcId="{DA0721CE-A1AF-4655-9E0F-8B45AF373834}" destId="{1CF3B71D-5788-4D59-9E3F-E930063C0903}" srcOrd="1" destOrd="0" presId="urn:microsoft.com/office/officeart/2005/8/layout/orgChart1"/>
    <dgm:cxn modelId="{074B261A-47B2-4708-8FE9-425C5ABCC7ED}" type="presOf" srcId="{6C0F2ABC-D872-41C1-A54C-B678DB9DB7E7}" destId="{56659E3D-8355-4EEB-A1C3-1FB97E1BFEA4}" srcOrd="1" destOrd="0" presId="urn:microsoft.com/office/officeart/2005/8/layout/orgChart1"/>
    <dgm:cxn modelId="{656F998B-CA31-4539-8198-FA8D3AB62830}" type="presOf" srcId="{C9D7B7C2-1C11-4B08-8232-B803FF432DFC}" destId="{D8310070-1FFF-4AFF-BEAB-0F82DD09BCB8}" srcOrd="0" destOrd="0" presId="urn:microsoft.com/office/officeart/2005/8/layout/orgChart1"/>
    <dgm:cxn modelId="{AE84E0E7-600A-4F7C-86BA-1291C24C035E}" type="presOf" srcId="{45472A0B-E6D1-47B1-917C-3F36F6A3C452}" destId="{45149F04-5813-4A6F-A97B-8AF5423B58F1}" srcOrd="0" destOrd="0" presId="urn:microsoft.com/office/officeart/2005/8/layout/orgChart1"/>
    <dgm:cxn modelId="{6207AB63-AD29-42A2-8399-5FEBB7B7F98B}" type="presOf" srcId="{B3D6FA54-83C9-4734-8831-88E16F38051A}" destId="{A73FF26A-7010-4775-B64F-780A8627EBD7}" srcOrd="1" destOrd="0" presId="urn:microsoft.com/office/officeart/2005/8/layout/orgChart1"/>
    <dgm:cxn modelId="{B4F5D653-0F12-406A-AFD4-4B9E157C38DA}" type="presOf" srcId="{F65FBEE3-F409-4DAA-8DDB-395AD3B59B30}" destId="{FC0294D0-8BD0-41BE-A6A0-9F4A18C25133}" srcOrd="1" destOrd="0" presId="urn:microsoft.com/office/officeart/2005/8/layout/orgChart1"/>
    <dgm:cxn modelId="{2F565551-A17E-4053-81D1-2B38AA2F5AC3}" type="presOf" srcId="{AB76E3BC-0024-460C-8761-1A7D8532A294}" destId="{024F8200-64C5-41F2-87CC-9FA39C11ED66}" srcOrd="1" destOrd="0" presId="urn:microsoft.com/office/officeart/2005/8/layout/orgChart1"/>
    <dgm:cxn modelId="{4CC721FE-C9E0-443F-9588-61E8521A5507}" type="presOf" srcId="{F65FBEE3-F409-4DAA-8DDB-395AD3B59B30}" destId="{FDE742C5-E958-44EC-B22B-27CE16A212A2}" srcOrd="0" destOrd="0" presId="urn:microsoft.com/office/officeart/2005/8/layout/orgChart1"/>
    <dgm:cxn modelId="{2F7FCA70-E0A9-45C9-AACA-29C9196767E0}" srcId="{AF6AB456-CCF6-4284-940D-55DD27C7C2ED}" destId="{8A91CDE0-39FE-4EA0-ABA6-4289152B74DA}" srcOrd="13" destOrd="0" parTransId="{CA058CF0-CB4E-4A52-B2AE-F40F0BA8CD29}" sibTransId="{6D2B4B1E-6A3D-47F2-9B61-0F6ABB63C442}"/>
    <dgm:cxn modelId="{72784CC6-1ABF-4CFB-8BAE-151DBD5463B3}" srcId="{AF6AB456-CCF6-4284-940D-55DD27C7C2ED}" destId="{B3D6FA54-83C9-4734-8831-88E16F38051A}" srcOrd="3" destOrd="0" parTransId="{625DD8BC-7294-411A-B4E7-41A542CE9148}" sibTransId="{44E3F877-A651-4F88-B096-A1A2AB461E95}"/>
    <dgm:cxn modelId="{C4688FB0-ECAD-411B-B33F-529B64B67117}" srcId="{AF6AB456-CCF6-4284-940D-55DD27C7C2ED}" destId="{1FD57249-C6A3-46E5-90A3-56C153B9FE85}" srcOrd="19" destOrd="0" parTransId="{9D065D91-5C6C-44B9-8F59-B3F1A7D6817F}" sibTransId="{0F491941-4DBF-44F6-84CF-A7A91270F629}"/>
    <dgm:cxn modelId="{2CA3D4F8-5F45-457E-8B22-9DF1232D8B00}" type="presOf" srcId="{A705D7F4-24E3-46DC-B5CF-079B9C6515C3}" destId="{282E3654-6B64-46FD-9C38-3AD3C545175D}" srcOrd="0" destOrd="0" presId="urn:microsoft.com/office/officeart/2005/8/layout/orgChart1"/>
    <dgm:cxn modelId="{EE506A8E-58D8-4E23-992A-BBA7B82CEC5B}" srcId="{AF6AB456-CCF6-4284-940D-55DD27C7C2ED}" destId="{47292177-E610-4CD7-BAD8-EFE9C82C00EC}" srcOrd="16" destOrd="0" parTransId="{69AC8A9F-22B2-4D74-87B4-AD7B8F7C3548}" sibTransId="{5F3AA397-F327-45BA-8EFC-398F6C35D6A5}"/>
    <dgm:cxn modelId="{5F3F99EA-F84D-414E-9328-2466D1D83A5C}" type="presOf" srcId="{CA058CF0-CB4E-4A52-B2AE-F40F0BA8CD29}" destId="{3E4A0931-39CA-4586-84E4-A0CA5D67B549}" srcOrd="0" destOrd="0" presId="urn:microsoft.com/office/officeart/2005/8/layout/orgChart1"/>
    <dgm:cxn modelId="{DB824FE5-4938-4D82-AA84-AE7A5737902A}" type="presOf" srcId="{8A91CDE0-39FE-4EA0-ABA6-4289152B74DA}" destId="{FE581080-8A50-4F97-8ABE-4BFE8FC3BC68}" srcOrd="0" destOrd="0" presId="urn:microsoft.com/office/officeart/2005/8/layout/orgChart1"/>
    <dgm:cxn modelId="{36424861-CC2A-47B7-9D47-434BDB8E5EF0}" type="presOf" srcId="{47292177-E610-4CD7-BAD8-EFE9C82C00EC}" destId="{E3212E78-FE68-4E5C-BB96-8809EC74ACBF}" srcOrd="1" destOrd="0" presId="urn:microsoft.com/office/officeart/2005/8/layout/orgChart1"/>
    <dgm:cxn modelId="{82DB4A16-029F-4116-9E0C-CC184986D55C}" type="presOf" srcId="{AF6AB456-CCF6-4284-940D-55DD27C7C2ED}" destId="{EC320F8B-A474-4013-8C79-1415AB75B735}" srcOrd="1" destOrd="0" presId="urn:microsoft.com/office/officeart/2005/8/layout/orgChart1"/>
    <dgm:cxn modelId="{5A1DFD0C-2515-494B-88CB-CF53D496F2C7}" type="presOf" srcId="{55BA291A-5AE4-4F27-8E02-3BDE1D5570B5}" destId="{0B67C662-3BD3-4A30-AE29-4A04665796DB}" srcOrd="0" destOrd="0" presId="urn:microsoft.com/office/officeart/2005/8/layout/orgChart1"/>
    <dgm:cxn modelId="{1DBC74FB-C5CC-4778-9E38-F2ADE35EFB43}" type="presOf" srcId="{AF6AB456-CCF6-4284-940D-55DD27C7C2ED}" destId="{D84CA596-D1C7-44AF-86DB-8BAC667B65A8}" srcOrd="0" destOrd="0" presId="urn:microsoft.com/office/officeart/2005/8/layout/orgChart1"/>
    <dgm:cxn modelId="{60AA8FDC-77F0-4987-B9EA-5FD29245EA2A}" type="presOf" srcId="{5D6F7683-D66F-46E7-9AA4-6D1B9389713B}" destId="{3A913C0F-72CA-4DC7-8F11-14D7C4FE012E}" srcOrd="0" destOrd="0" presId="urn:microsoft.com/office/officeart/2005/8/layout/orgChart1"/>
    <dgm:cxn modelId="{70F09D78-5771-4D4E-88DD-296C7F7AE384}" srcId="{AF6AB456-CCF6-4284-940D-55DD27C7C2ED}" destId="{6C0F2ABC-D872-41C1-A54C-B678DB9DB7E7}" srcOrd="5" destOrd="0" parTransId="{92DA20D0-9C06-495A-B161-D6FB01D0B5B1}" sibTransId="{4121BC57-69D4-4B79-8E1D-8AF47DD1631C}"/>
    <dgm:cxn modelId="{F55969ED-1E8D-4C0A-A69D-67FA66A93A60}" type="presOf" srcId="{1FD57249-C6A3-46E5-90A3-56C153B9FE85}" destId="{9CF87252-C06F-4C0B-94EB-13311C08C0FB}" srcOrd="1" destOrd="0" presId="urn:microsoft.com/office/officeart/2005/8/layout/orgChart1"/>
    <dgm:cxn modelId="{11D89776-B73D-4E82-A357-975177C04AAD}" srcId="{AF6AB456-CCF6-4284-940D-55DD27C7C2ED}" destId="{87BA2CFB-CD0A-4457-9361-A00B83CB949F}" srcOrd="12" destOrd="0" parTransId="{5D3346DE-0212-42C0-98E9-04235D91FF58}" sibTransId="{2BA5FECE-BF48-49D5-9DDE-E6B97E9FB1D7}"/>
    <dgm:cxn modelId="{F529FBDC-F71E-4B4E-B4F7-6C73C3E48E76}" type="presOf" srcId="{AB76E3BC-0024-460C-8761-1A7D8532A294}" destId="{0257B863-AF8F-4C3A-89EF-6A1BA11B4BCB}" srcOrd="0" destOrd="0" presId="urn:microsoft.com/office/officeart/2005/8/layout/orgChart1"/>
    <dgm:cxn modelId="{4B95FBEB-312B-4CD9-8909-C5977914B53C}" type="presOf" srcId="{29E80D08-DDFD-4AA9-9C86-55566CCF051E}" destId="{C6C7EF47-BEA8-425B-A152-4E800FB01366}" srcOrd="0" destOrd="0" presId="urn:microsoft.com/office/officeart/2005/8/layout/orgChart1"/>
    <dgm:cxn modelId="{0409AF07-142D-4087-AA3C-322119D6D820}" type="presOf" srcId="{87BA2CFB-CD0A-4457-9361-A00B83CB949F}" destId="{6A874602-0E3D-48F1-8657-67F6A827C977}" srcOrd="0" destOrd="0" presId="urn:microsoft.com/office/officeart/2005/8/layout/orgChart1"/>
    <dgm:cxn modelId="{B39A3A9C-65F4-4475-9858-98E1BC4BA94F}" type="presOf" srcId="{786EB192-FE7B-426F-B6CB-33A2D8E62246}" destId="{CF5945A0-2F3B-4A2B-8FB7-F1F84446EC37}" srcOrd="0" destOrd="0" presId="urn:microsoft.com/office/officeart/2005/8/layout/orgChart1"/>
    <dgm:cxn modelId="{0B1DACDA-7413-4A9F-BC90-22607365F632}" type="presOf" srcId="{19F1004C-6896-4D93-87C8-0CB71C526A71}" destId="{C12329D6-601F-4FAE-96D1-E65E1BB60177}" srcOrd="0" destOrd="0" presId="urn:microsoft.com/office/officeart/2005/8/layout/orgChart1"/>
    <dgm:cxn modelId="{6A4A6FD3-BCF9-4984-ACEC-CFB857020979}" srcId="{61208C1B-B75F-46A7-B59E-B83D546A073B}" destId="{AF6AB456-CCF6-4284-940D-55DD27C7C2ED}" srcOrd="0" destOrd="0" parTransId="{E86A0DE2-C334-43BC-98B1-F50DDFEA8820}" sibTransId="{59CB5ADE-171B-4012-A194-B4BC8B44E2B7}"/>
    <dgm:cxn modelId="{1A75C35C-B90A-4691-8888-89B487111D94}" srcId="{AF6AB456-CCF6-4284-940D-55DD27C7C2ED}" destId="{3A7C3C93-0B7C-4187-9B19-1747E25422D5}" srcOrd="23" destOrd="0" parTransId="{A705D7F4-24E3-46DC-B5CF-079B9C6515C3}" sibTransId="{B47CD3B7-626E-4FED-B711-3D232878E111}"/>
    <dgm:cxn modelId="{39B78CEB-8308-4BF6-A523-5D2205846D7C}" type="presOf" srcId="{5D6F7683-D66F-46E7-9AA4-6D1B9389713B}" destId="{CA542F94-5722-4136-B67D-19F65DCDD9DF}" srcOrd="1" destOrd="0" presId="urn:microsoft.com/office/officeart/2005/8/layout/orgChart1"/>
    <dgm:cxn modelId="{9A79831A-F365-4931-9F57-76D32FD008EC}" srcId="{AF6AB456-CCF6-4284-940D-55DD27C7C2ED}" destId="{5D6F7683-D66F-46E7-9AA4-6D1B9389713B}" srcOrd="6" destOrd="0" parTransId="{C9D7B7C2-1C11-4B08-8232-B803FF432DFC}" sibTransId="{793907F0-17B1-4230-977F-50D075144E5C}"/>
    <dgm:cxn modelId="{88DFA75E-8897-4615-990C-DD973242DFE2}" type="presOf" srcId="{1FD57249-C6A3-46E5-90A3-56C153B9FE85}" destId="{229F910F-7910-4A77-965F-AA853602927E}" srcOrd="0" destOrd="0" presId="urn:microsoft.com/office/officeart/2005/8/layout/orgChart1"/>
    <dgm:cxn modelId="{07331622-4166-45BA-A444-ACE6A1E02DB2}" srcId="{AF6AB456-CCF6-4284-940D-55DD27C7C2ED}" destId="{F65FBEE3-F409-4DAA-8DDB-395AD3B59B30}" srcOrd="22" destOrd="0" parTransId="{3C48D259-7232-4375-ADFF-002739BB14F8}" sibTransId="{D11FA516-2081-4D64-959D-EEFAF44BACBD}"/>
    <dgm:cxn modelId="{A1DE736B-3A00-4DCE-BAA5-86C2C5732394}" type="presOf" srcId="{AF3A7A13-ED85-440F-B490-FBA093CA4F8C}" destId="{C64942EB-5301-42E3-84C2-DD074A0DF417}" srcOrd="0" destOrd="0" presId="urn:microsoft.com/office/officeart/2005/8/layout/orgChart1"/>
    <dgm:cxn modelId="{6A339883-5DE6-4B99-A78E-A0E65ED3C5CE}" type="presOf" srcId="{E7A868FA-49B0-40B9-9EAC-76418AB9AF3A}" destId="{613B7A71-668C-415F-9251-8EFDCC331F5C}" srcOrd="0" destOrd="0" presId="urn:microsoft.com/office/officeart/2005/8/layout/orgChart1"/>
    <dgm:cxn modelId="{99A9523E-8FFB-424F-A070-4709978EE05B}" type="presOf" srcId="{52AED90D-DA4C-4750-B169-49D242294704}" destId="{C2836417-8193-447E-94F1-E6926DC6C4ED}" srcOrd="0" destOrd="0" presId="urn:microsoft.com/office/officeart/2005/8/layout/orgChart1"/>
    <dgm:cxn modelId="{5F68CAE9-9AA8-4BED-B634-9D05F2C6E717}" type="presOf" srcId="{17F2D5C9-AF24-4A32-B20F-2D71516382AB}" destId="{EA4DEEEC-00BA-45F9-BA1B-9373F613749E}" srcOrd="0" destOrd="0" presId="urn:microsoft.com/office/officeart/2005/8/layout/orgChart1"/>
    <dgm:cxn modelId="{4EB95DC9-C13D-4187-9224-22F7AEB1D043}" type="presParOf" srcId="{E9930608-26BD-4672-A081-E41631923E36}" destId="{8A9766FF-81AC-4536-9957-F1CE0A79F015}" srcOrd="0" destOrd="0" presId="urn:microsoft.com/office/officeart/2005/8/layout/orgChart1"/>
    <dgm:cxn modelId="{0D06D8F0-9D34-400C-B9A3-787DA4023558}" type="presParOf" srcId="{8A9766FF-81AC-4536-9957-F1CE0A79F015}" destId="{E48D0F5C-3316-4A9A-B3D9-522E262F3825}" srcOrd="0" destOrd="0" presId="urn:microsoft.com/office/officeart/2005/8/layout/orgChart1"/>
    <dgm:cxn modelId="{28CECCC3-045B-4348-A3A1-F740D082E488}" type="presParOf" srcId="{E48D0F5C-3316-4A9A-B3D9-522E262F3825}" destId="{D84CA596-D1C7-44AF-86DB-8BAC667B65A8}" srcOrd="0" destOrd="0" presId="urn:microsoft.com/office/officeart/2005/8/layout/orgChart1"/>
    <dgm:cxn modelId="{B229E257-CF2A-40B6-BAD4-9128D99ADC2B}" type="presParOf" srcId="{E48D0F5C-3316-4A9A-B3D9-522E262F3825}" destId="{EC320F8B-A474-4013-8C79-1415AB75B735}" srcOrd="1" destOrd="0" presId="urn:microsoft.com/office/officeart/2005/8/layout/orgChart1"/>
    <dgm:cxn modelId="{BDE2B8AB-4A4E-42CB-B295-783E631CC595}" type="presParOf" srcId="{8A9766FF-81AC-4536-9957-F1CE0A79F015}" destId="{3CA1B56D-F990-4026-A627-FC6A48BC7E88}" srcOrd="1" destOrd="0" presId="urn:microsoft.com/office/officeart/2005/8/layout/orgChart1"/>
    <dgm:cxn modelId="{838ECB95-F9BD-4196-AECA-C803D55477CA}" type="presParOf" srcId="{3CA1B56D-F990-4026-A627-FC6A48BC7E88}" destId="{23074205-428A-43F5-BF13-4ADC187FFD3E}" srcOrd="0" destOrd="0" presId="urn:microsoft.com/office/officeart/2005/8/layout/orgChart1"/>
    <dgm:cxn modelId="{E470CF65-19B7-49BB-9FC8-2C8F5D40008B}" type="presParOf" srcId="{3CA1B56D-F990-4026-A627-FC6A48BC7E88}" destId="{AFAC03CB-348E-43F0-88AA-A38C1D35BF15}" srcOrd="1" destOrd="0" presId="urn:microsoft.com/office/officeart/2005/8/layout/orgChart1"/>
    <dgm:cxn modelId="{9B9392E1-6B7E-45F0-997F-2690496E65DA}" type="presParOf" srcId="{AFAC03CB-348E-43F0-88AA-A38C1D35BF15}" destId="{A628C7FA-CB79-4D9E-B496-AA69952D5092}" srcOrd="0" destOrd="0" presId="urn:microsoft.com/office/officeart/2005/8/layout/orgChart1"/>
    <dgm:cxn modelId="{A88BD8C1-0633-4742-9627-0E232C103106}" type="presParOf" srcId="{A628C7FA-CB79-4D9E-B496-AA69952D5092}" destId="{EA4DEEEC-00BA-45F9-BA1B-9373F613749E}" srcOrd="0" destOrd="0" presId="urn:microsoft.com/office/officeart/2005/8/layout/orgChart1"/>
    <dgm:cxn modelId="{0BE7762B-4E26-43EA-94E4-F808B81FD6AF}" type="presParOf" srcId="{A628C7FA-CB79-4D9E-B496-AA69952D5092}" destId="{7E7D57C6-0CEE-4287-9396-679C36B5E8EE}" srcOrd="1" destOrd="0" presId="urn:microsoft.com/office/officeart/2005/8/layout/orgChart1"/>
    <dgm:cxn modelId="{EF757B33-AEA4-493F-B8AB-C525369E736A}" type="presParOf" srcId="{AFAC03CB-348E-43F0-88AA-A38C1D35BF15}" destId="{27B4DC23-82F7-452B-BD8D-808F24BC3672}" srcOrd="1" destOrd="0" presId="urn:microsoft.com/office/officeart/2005/8/layout/orgChart1"/>
    <dgm:cxn modelId="{8C5A44B2-3F90-4EEB-BFF8-2A46FE76D651}" type="presParOf" srcId="{AFAC03CB-348E-43F0-88AA-A38C1D35BF15}" destId="{3302D25F-84BD-4E41-B9E8-9F5B80E84217}" srcOrd="2" destOrd="0" presId="urn:microsoft.com/office/officeart/2005/8/layout/orgChart1"/>
    <dgm:cxn modelId="{002EAEF2-1BB9-4390-9F16-8B86B5BD759A}" type="presParOf" srcId="{3CA1B56D-F990-4026-A627-FC6A48BC7E88}" destId="{4BA1F0FE-4269-4CFF-9C57-4D6B3B9EA4BD}" srcOrd="2" destOrd="0" presId="urn:microsoft.com/office/officeart/2005/8/layout/orgChart1"/>
    <dgm:cxn modelId="{F970E493-43EF-45B4-988F-C85A0D3492F6}" type="presParOf" srcId="{3CA1B56D-F990-4026-A627-FC6A48BC7E88}" destId="{7DCD9BCE-938D-448C-8DEB-34D04600F31E}" srcOrd="3" destOrd="0" presId="urn:microsoft.com/office/officeart/2005/8/layout/orgChart1"/>
    <dgm:cxn modelId="{166FA31D-8865-4DD6-A69F-A705F482C7D6}" type="presParOf" srcId="{7DCD9BCE-938D-448C-8DEB-34D04600F31E}" destId="{5377CDF2-4350-4316-B47C-2504A2A270D3}" srcOrd="0" destOrd="0" presId="urn:microsoft.com/office/officeart/2005/8/layout/orgChart1"/>
    <dgm:cxn modelId="{35D91EAE-E8F1-42DB-9861-DD4DAA16A57D}" type="presParOf" srcId="{5377CDF2-4350-4316-B47C-2504A2A270D3}" destId="{017B146F-2C25-49FB-8849-5A740A78D4FB}" srcOrd="0" destOrd="0" presId="urn:microsoft.com/office/officeart/2005/8/layout/orgChart1"/>
    <dgm:cxn modelId="{46E61A76-5D4C-47D3-A620-2B16D528742C}" type="presParOf" srcId="{5377CDF2-4350-4316-B47C-2504A2A270D3}" destId="{906455C4-05F2-406A-A6BF-D1D006A7F480}" srcOrd="1" destOrd="0" presId="urn:microsoft.com/office/officeart/2005/8/layout/orgChart1"/>
    <dgm:cxn modelId="{92A7CDD2-EA8D-443E-833D-1769C1D219DB}" type="presParOf" srcId="{7DCD9BCE-938D-448C-8DEB-34D04600F31E}" destId="{1CC7F8EB-C8F8-4930-A747-4762A1D29566}" srcOrd="1" destOrd="0" presId="urn:microsoft.com/office/officeart/2005/8/layout/orgChart1"/>
    <dgm:cxn modelId="{10C63574-5F54-48FE-A32B-D1823A790821}" type="presParOf" srcId="{7DCD9BCE-938D-448C-8DEB-34D04600F31E}" destId="{E89D9EB0-3FC4-4232-AF46-FA73924023BA}" srcOrd="2" destOrd="0" presId="urn:microsoft.com/office/officeart/2005/8/layout/orgChart1"/>
    <dgm:cxn modelId="{2B593FCB-CEC7-4254-82D0-72D9CAEAE03E}" type="presParOf" srcId="{3CA1B56D-F990-4026-A627-FC6A48BC7E88}" destId="{6055D560-F92F-4CB3-B223-2BF95F508D1A}" srcOrd="4" destOrd="0" presId="urn:microsoft.com/office/officeart/2005/8/layout/orgChart1"/>
    <dgm:cxn modelId="{DDAD7120-CB89-49C3-83BF-0AD657BBC173}" type="presParOf" srcId="{3CA1B56D-F990-4026-A627-FC6A48BC7E88}" destId="{7C2D33C9-47D0-42C8-AB08-9E6F2ED2B3CF}" srcOrd="5" destOrd="0" presId="urn:microsoft.com/office/officeart/2005/8/layout/orgChart1"/>
    <dgm:cxn modelId="{6E975A74-01E7-4D1C-A98B-D461F8128836}" type="presParOf" srcId="{7C2D33C9-47D0-42C8-AB08-9E6F2ED2B3CF}" destId="{86FB929E-AB52-4240-8964-3BB6928FED37}" srcOrd="0" destOrd="0" presId="urn:microsoft.com/office/officeart/2005/8/layout/orgChart1"/>
    <dgm:cxn modelId="{63D25B02-A70D-4606-83C6-18AD7BA1BBC0}" type="presParOf" srcId="{86FB929E-AB52-4240-8964-3BB6928FED37}" destId="{613B7A71-668C-415F-9251-8EFDCC331F5C}" srcOrd="0" destOrd="0" presId="urn:microsoft.com/office/officeart/2005/8/layout/orgChart1"/>
    <dgm:cxn modelId="{61AD89E4-B418-4925-8915-93556058E993}" type="presParOf" srcId="{86FB929E-AB52-4240-8964-3BB6928FED37}" destId="{9942F07D-10D9-4C32-8B8F-325638860C4F}" srcOrd="1" destOrd="0" presId="urn:microsoft.com/office/officeart/2005/8/layout/orgChart1"/>
    <dgm:cxn modelId="{A8EA388D-2217-4829-8A40-DDB7BA97131C}" type="presParOf" srcId="{7C2D33C9-47D0-42C8-AB08-9E6F2ED2B3CF}" destId="{38D14A7E-CFF4-4F91-9FB1-8579D48C496E}" srcOrd="1" destOrd="0" presId="urn:microsoft.com/office/officeart/2005/8/layout/orgChart1"/>
    <dgm:cxn modelId="{C361531A-DF87-40FB-A610-0FA28C7A557A}" type="presParOf" srcId="{7C2D33C9-47D0-42C8-AB08-9E6F2ED2B3CF}" destId="{CAB19287-716E-4360-98D0-3A51263F07A4}" srcOrd="2" destOrd="0" presId="urn:microsoft.com/office/officeart/2005/8/layout/orgChart1"/>
    <dgm:cxn modelId="{866A03C3-2F9B-418B-B341-4321EF63C44B}" type="presParOf" srcId="{3CA1B56D-F990-4026-A627-FC6A48BC7E88}" destId="{8DBA16A0-0EC7-4159-AB51-706CE5F522F3}" srcOrd="6" destOrd="0" presId="urn:microsoft.com/office/officeart/2005/8/layout/orgChart1"/>
    <dgm:cxn modelId="{DD750866-BFF2-4E01-A254-B2F2F6D28D7F}" type="presParOf" srcId="{3CA1B56D-F990-4026-A627-FC6A48BC7E88}" destId="{F40AE2AA-52C8-4EA7-910B-1813139521D3}" srcOrd="7" destOrd="0" presId="urn:microsoft.com/office/officeart/2005/8/layout/orgChart1"/>
    <dgm:cxn modelId="{346208B2-8695-4AD3-8CE3-84286D5E7C4E}" type="presParOf" srcId="{F40AE2AA-52C8-4EA7-910B-1813139521D3}" destId="{37D8F6F2-3DED-45EE-A069-E7C7B8D1F89E}" srcOrd="0" destOrd="0" presId="urn:microsoft.com/office/officeart/2005/8/layout/orgChart1"/>
    <dgm:cxn modelId="{E1CA62F2-C158-4A12-AE6C-BC8D29F027B3}" type="presParOf" srcId="{37D8F6F2-3DED-45EE-A069-E7C7B8D1F89E}" destId="{1D628A22-B6C1-449F-930E-1D26118C9ACF}" srcOrd="0" destOrd="0" presId="urn:microsoft.com/office/officeart/2005/8/layout/orgChart1"/>
    <dgm:cxn modelId="{026D26C7-2C46-4F28-A0EC-0952B02300DF}" type="presParOf" srcId="{37D8F6F2-3DED-45EE-A069-E7C7B8D1F89E}" destId="{A73FF26A-7010-4775-B64F-780A8627EBD7}" srcOrd="1" destOrd="0" presId="urn:microsoft.com/office/officeart/2005/8/layout/orgChart1"/>
    <dgm:cxn modelId="{B1E080F8-B152-4A06-9E5D-006EB479AD90}" type="presParOf" srcId="{F40AE2AA-52C8-4EA7-910B-1813139521D3}" destId="{A2A033CB-314E-41C9-AF5C-9A3A3393C890}" srcOrd="1" destOrd="0" presId="urn:microsoft.com/office/officeart/2005/8/layout/orgChart1"/>
    <dgm:cxn modelId="{C476DB57-A555-40ED-BE26-A6AEB79BB56D}" type="presParOf" srcId="{F40AE2AA-52C8-4EA7-910B-1813139521D3}" destId="{FF924891-53CD-4227-A4A3-0382C83D3084}" srcOrd="2" destOrd="0" presId="urn:microsoft.com/office/officeart/2005/8/layout/orgChart1"/>
    <dgm:cxn modelId="{00204A17-D29F-44D8-86C0-4FEC6C480C99}" type="presParOf" srcId="{3CA1B56D-F990-4026-A627-FC6A48BC7E88}" destId="{6989567F-E311-4FD7-BBB0-F28406DADA97}" srcOrd="8" destOrd="0" presId="urn:microsoft.com/office/officeart/2005/8/layout/orgChart1"/>
    <dgm:cxn modelId="{1D114DD3-2538-4232-B818-392A50CF7F1C}" type="presParOf" srcId="{3CA1B56D-F990-4026-A627-FC6A48BC7E88}" destId="{8EF15505-A906-4AD3-8B35-F9F35CCB3C05}" srcOrd="9" destOrd="0" presId="urn:microsoft.com/office/officeart/2005/8/layout/orgChart1"/>
    <dgm:cxn modelId="{00B6A867-839E-40B9-9966-EE3ADBE5DE1B}" type="presParOf" srcId="{8EF15505-A906-4AD3-8B35-F9F35CCB3C05}" destId="{FA23181C-03C9-4F48-89E8-11D9312068E9}" srcOrd="0" destOrd="0" presId="urn:microsoft.com/office/officeart/2005/8/layout/orgChart1"/>
    <dgm:cxn modelId="{9E8C38D2-6846-4DF2-9928-6CCC42B42113}" type="presParOf" srcId="{FA23181C-03C9-4F48-89E8-11D9312068E9}" destId="{0257B863-AF8F-4C3A-89EF-6A1BA11B4BCB}" srcOrd="0" destOrd="0" presId="urn:microsoft.com/office/officeart/2005/8/layout/orgChart1"/>
    <dgm:cxn modelId="{B501CC9D-89D5-4DBF-9197-D801EEC7A151}" type="presParOf" srcId="{FA23181C-03C9-4F48-89E8-11D9312068E9}" destId="{024F8200-64C5-41F2-87CC-9FA39C11ED66}" srcOrd="1" destOrd="0" presId="urn:microsoft.com/office/officeart/2005/8/layout/orgChart1"/>
    <dgm:cxn modelId="{FBA9B69B-10AF-49E4-89BB-DFDB5DD8605E}" type="presParOf" srcId="{8EF15505-A906-4AD3-8B35-F9F35CCB3C05}" destId="{0CC6A9BE-DC3F-4A41-B386-D2FCA1004A5F}" srcOrd="1" destOrd="0" presId="urn:microsoft.com/office/officeart/2005/8/layout/orgChart1"/>
    <dgm:cxn modelId="{FCF01EF7-775B-4392-9D43-BF7CE860B41D}" type="presParOf" srcId="{8EF15505-A906-4AD3-8B35-F9F35CCB3C05}" destId="{A921A344-02B1-4C83-984A-3A4614A26E98}" srcOrd="2" destOrd="0" presId="urn:microsoft.com/office/officeart/2005/8/layout/orgChart1"/>
    <dgm:cxn modelId="{2B316BEB-4970-48D2-9B41-F3A3C5F8DC04}" type="presParOf" srcId="{3CA1B56D-F990-4026-A627-FC6A48BC7E88}" destId="{00F79769-7028-40E3-AAF7-D64B1D0F0DB3}" srcOrd="10" destOrd="0" presId="urn:microsoft.com/office/officeart/2005/8/layout/orgChart1"/>
    <dgm:cxn modelId="{F2320186-BD8F-4D79-901E-071E966FD7F0}" type="presParOf" srcId="{3CA1B56D-F990-4026-A627-FC6A48BC7E88}" destId="{B02070CE-D193-4301-A1D8-4096CB2C764C}" srcOrd="11" destOrd="0" presId="urn:microsoft.com/office/officeart/2005/8/layout/orgChart1"/>
    <dgm:cxn modelId="{7AAE3D4C-262B-45EF-AFC8-465305C9ECD6}" type="presParOf" srcId="{B02070CE-D193-4301-A1D8-4096CB2C764C}" destId="{A7872168-7BD4-42FF-9EAD-388F192A6BED}" srcOrd="0" destOrd="0" presId="urn:microsoft.com/office/officeart/2005/8/layout/orgChart1"/>
    <dgm:cxn modelId="{9400AD31-A0D2-40AD-8B12-AA2AC4E62F7E}" type="presParOf" srcId="{A7872168-7BD4-42FF-9EAD-388F192A6BED}" destId="{029510D1-E822-404C-B12A-79A19F7CB4B3}" srcOrd="0" destOrd="0" presId="urn:microsoft.com/office/officeart/2005/8/layout/orgChart1"/>
    <dgm:cxn modelId="{44301F87-BA11-4621-9BA3-A4D25A4357BE}" type="presParOf" srcId="{A7872168-7BD4-42FF-9EAD-388F192A6BED}" destId="{56659E3D-8355-4EEB-A1C3-1FB97E1BFEA4}" srcOrd="1" destOrd="0" presId="urn:microsoft.com/office/officeart/2005/8/layout/orgChart1"/>
    <dgm:cxn modelId="{47DAA8E2-B871-4B32-BDA2-3C4BF79B1285}" type="presParOf" srcId="{B02070CE-D193-4301-A1D8-4096CB2C764C}" destId="{2DBD2C5D-AAA6-46BE-86D1-2C6C78D05196}" srcOrd="1" destOrd="0" presId="urn:microsoft.com/office/officeart/2005/8/layout/orgChart1"/>
    <dgm:cxn modelId="{6CFAA634-277A-4508-B55F-CF929F57A758}" type="presParOf" srcId="{B02070CE-D193-4301-A1D8-4096CB2C764C}" destId="{1F02E474-6862-4B94-A3A7-869F73F309FC}" srcOrd="2" destOrd="0" presId="urn:microsoft.com/office/officeart/2005/8/layout/orgChart1"/>
    <dgm:cxn modelId="{90750A1A-11D1-49A8-B042-A2F4F027CF29}" type="presParOf" srcId="{3CA1B56D-F990-4026-A627-FC6A48BC7E88}" destId="{D8310070-1FFF-4AFF-BEAB-0F82DD09BCB8}" srcOrd="12" destOrd="0" presId="urn:microsoft.com/office/officeart/2005/8/layout/orgChart1"/>
    <dgm:cxn modelId="{0B602F42-5BE7-4D83-AFCC-B5C9FE65C894}" type="presParOf" srcId="{3CA1B56D-F990-4026-A627-FC6A48BC7E88}" destId="{34564E77-BCAC-4838-846C-F8C2EBE1A050}" srcOrd="13" destOrd="0" presId="urn:microsoft.com/office/officeart/2005/8/layout/orgChart1"/>
    <dgm:cxn modelId="{705E4880-A09E-4790-95FD-5F84A94414BB}" type="presParOf" srcId="{34564E77-BCAC-4838-846C-F8C2EBE1A050}" destId="{4D3E1129-B0A2-4621-A000-26E389C4E61B}" srcOrd="0" destOrd="0" presId="urn:microsoft.com/office/officeart/2005/8/layout/orgChart1"/>
    <dgm:cxn modelId="{012E21DF-E52E-4C47-A219-8980EF651D8D}" type="presParOf" srcId="{4D3E1129-B0A2-4621-A000-26E389C4E61B}" destId="{3A913C0F-72CA-4DC7-8F11-14D7C4FE012E}" srcOrd="0" destOrd="0" presId="urn:microsoft.com/office/officeart/2005/8/layout/orgChart1"/>
    <dgm:cxn modelId="{51A0EDD0-D17E-4209-B225-B21E44CEA17E}" type="presParOf" srcId="{4D3E1129-B0A2-4621-A000-26E389C4E61B}" destId="{CA542F94-5722-4136-B67D-19F65DCDD9DF}" srcOrd="1" destOrd="0" presId="urn:microsoft.com/office/officeart/2005/8/layout/orgChart1"/>
    <dgm:cxn modelId="{55682C4A-F38E-42F2-9DA1-24B7DE72FD9A}" type="presParOf" srcId="{34564E77-BCAC-4838-846C-F8C2EBE1A050}" destId="{A92F5CC8-DAD0-40F1-8033-F778770F2AF8}" srcOrd="1" destOrd="0" presId="urn:microsoft.com/office/officeart/2005/8/layout/orgChart1"/>
    <dgm:cxn modelId="{689795B4-90F0-4C56-81B9-6F7FCD0B4B78}" type="presParOf" srcId="{34564E77-BCAC-4838-846C-F8C2EBE1A050}" destId="{9D3A4CF9-8019-4D8E-BEDC-551B52CF581A}" srcOrd="2" destOrd="0" presId="urn:microsoft.com/office/officeart/2005/8/layout/orgChart1"/>
    <dgm:cxn modelId="{B0430392-7A4F-4257-BB5D-BF5D522E159B}" type="presParOf" srcId="{3CA1B56D-F990-4026-A627-FC6A48BC7E88}" destId="{C2836417-8193-447E-94F1-E6926DC6C4ED}" srcOrd="14" destOrd="0" presId="urn:microsoft.com/office/officeart/2005/8/layout/orgChart1"/>
    <dgm:cxn modelId="{256B48A0-A796-4C67-979F-933310E7C20D}" type="presParOf" srcId="{3CA1B56D-F990-4026-A627-FC6A48BC7E88}" destId="{EFAB5126-B97C-466D-A06A-7C138812FD4B}" srcOrd="15" destOrd="0" presId="urn:microsoft.com/office/officeart/2005/8/layout/orgChart1"/>
    <dgm:cxn modelId="{91470209-AE29-4AC8-8916-0EF6D3A8849F}" type="presParOf" srcId="{EFAB5126-B97C-466D-A06A-7C138812FD4B}" destId="{C5756C28-BB4F-4E76-B516-3B0ADE79E800}" srcOrd="0" destOrd="0" presId="urn:microsoft.com/office/officeart/2005/8/layout/orgChart1"/>
    <dgm:cxn modelId="{53F03B40-11DB-48D4-8EB4-39F39248A734}" type="presParOf" srcId="{C5756C28-BB4F-4E76-B516-3B0ADE79E800}" destId="{C64942EB-5301-42E3-84C2-DD074A0DF417}" srcOrd="0" destOrd="0" presId="urn:microsoft.com/office/officeart/2005/8/layout/orgChart1"/>
    <dgm:cxn modelId="{799A179F-2FCB-418E-ACAE-EDCE6746330B}" type="presParOf" srcId="{C5756C28-BB4F-4E76-B516-3B0ADE79E800}" destId="{58768188-583C-468B-AC96-6097BAD0BB11}" srcOrd="1" destOrd="0" presId="urn:microsoft.com/office/officeart/2005/8/layout/orgChart1"/>
    <dgm:cxn modelId="{81A1A449-B7F2-4975-9828-2EAF832A9186}" type="presParOf" srcId="{EFAB5126-B97C-466D-A06A-7C138812FD4B}" destId="{FB28A0D6-1600-488A-A2C5-F5EA1D494393}" srcOrd="1" destOrd="0" presId="urn:microsoft.com/office/officeart/2005/8/layout/orgChart1"/>
    <dgm:cxn modelId="{840D8010-BA80-4608-BA8E-BF8754197977}" type="presParOf" srcId="{EFAB5126-B97C-466D-A06A-7C138812FD4B}" destId="{D173ED37-3184-41F3-91F8-1AA9B82E2105}" srcOrd="2" destOrd="0" presId="urn:microsoft.com/office/officeart/2005/8/layout/orgChart1"/>
    <dgm:cxn modelId="{1ADCF0D1-3E93-4357-9750-5D052C10E787}" type="presParOf" srcId="{3CA1B56D-F990-4026-A627-FC6A48BC7E88}" destId="{76DA5B42-B886-47C6-940C-316F6C7ADFA6}" srcOrd="16" destOrd="0" presId="urn:microsoft.com/office/officeart/2005/8/layout/orgChart1"/>
    <dgm:cxn modelId="{1CC1CCB9-3795-4B68-ADC3-CEE01CFBACDB}" type="presParOf" srcId="{3CA1B56D-F990-4026-A627-FC6A48BC7E88}" destId="{E0BFB37E-0DAB-4CF0-B125-7EFF71829BDB}" srcOrd="17" destOrd="0" presId="urn:microsoft.com/office/officeart/2005/8/layout/orgChart1"/>
    <dgm:cxn modelId="{54C901A9-FA8C-400C-BF3A-70917048EE62}" type="presParOf" srcId="{E0BFB37E-0DAB-4CF0-B125-7EFF71829BDB}" destId="{A7B2077E-B500-494B-8AF1-A957DDB1CFC6}" srcOrd="0" destOrd="0" presId="urn:microsoft.com/office/officeart/2005/8/layout/orgChart1"/>
    <dgm:cxn modelId="{D585721B-CFD1-4689-B178-672CF8547985}" type="presParOf" srcId="{A7B2077E-B500-494B-8AF1-A957DDB1CFC6}" destId="{4902BD48-D39C-4519-AF64-A3936B134DBC}" srcOrd="0" destOrd="0" presId="urn:microsoft.com/office/officeart/2005/8/layout/orgChart1"/>
    <dgm:cxn modelId="{1B3E197A-B24B-4645-B57C-AAA36A7F2B2C}" type="presParOf" srcId="{A7B2077E-B500-494B-8AF1-A957DDB1CFC6}" destId="{20219D2B-569D-471C-96AC-C34B4E819C8D}" srcOrd="1" destOrd="0" presId="urn:microsoft.com/office/officeart/2005/8/layout/orgChart1"/>
    <dgm:cxn modelId="{5531D9A1-F2B9-483D-87DE-CCF82A1510B6}" type="presParOf" srcId="{E0BFB37E-0DAB-4CF0-B125-7EFF71829BDB}" destId="{39E2F416-21FE-4FDC-A50C-6D6B62344D70}" srcOrd="1" destOrd="0" presId="urn:microsoft.com/office/officeart/2005/8/layout/orgChart1"/>
    <dgm:cxn modelId="{A85774DB-AD8B-4519-9CF3-8161FC9C2240}" type="presParOf" srcId="{E0BFB37E-0DAB-4CF0-B125-7EFF71829BDB}" destId="{D10A2317-67A7-4B6E-9664-13CCDB2158B0}" srcOrd="2" destOrd="0" presId="urn:microsoft.com/office/officeart/2005/8/layout/orgChart1"/>
    <dgm:cxn modelId="{EB7057C3-1D68-4884-ADFF-F925CCDB8A47}" type="presParOf" srcId="{3CA1B56D-F990-4026-A627-FC6A48BC7E88}" destId="{9BE12DFB-3135-4C28-B891-9CB9D8C3CEC0}" srcOrd="18" destOrd="0" presId="urn:microsoft.com/office/officeart/2005/8/layout/orgChart1"/>
    <dgm:cxn modelId="{F23FBE6F-FC08-43AA-BC5C-992CF066AF78}" type="presParOf" srcId="{3CA1B56D-F990-4026-A627-FC6A48BC7E88}" destId="{C8FE4914-C41E-4622-A420-10EEAC61A543}" srcOrd="19" destOrd="0" presId="urn:microsoft.com/office/officeart/2005/8/layout/orgChart1"/>
    <dgm:cxn modelId="{4FBBDF34-CF5B-4CA2-99B7-96FDDBABF778}" type="presParOf" srcId="{C8FE4914-C41E-4622-A420-10EEAC61A543}" destId="{685F7D2E-376C-4EB5-A08D-FD194ECF139C}" srcOrd="0" destOrd="0" presId="urn:microsoft.com/office/officeart/2005/8/layout/orgChart1"/>
    <dgm:cxn modelId="{C6802CD6-996E-4B06-9234-C5B6B4160DB1}" type="presParOf" srcId="{685F7D2E-376C-4EB5-A08D-FD194ECF139C}" destId="{C12329D6-601F-4FAE-96D1-E65E1BB60177}" srcOrd="0" destOrd="0" presId="urn:microsoft.com/office/officeart/2005/8/layout/orgChart1"/>
    <dgm:cxn modelId="{66891E96-F889-4A50-8E6F-8A51670BC3B7}" type="presParOf" srcId="{685F7D2E-376C-4EB5-A08D-FD194ECF139C}" destId="{1FC88422-9EB5-41A4-80C6-6F8B7E580ABE}" srcOrd="1" destOrd="0" presId="urn:microsoft.com/office/officeart/2005/8/layout/orgChart1"/>
    <dgm:cxn modelId="{ED5309BD-1FC3-4BB1-9171-22C33A192AE6}" type="presParOf" srcId="{C8FE4914-C41E-4622-A420-10EEAC61A543}" destId="{BBFD9C5D-5C22-4933-8395-F4EE778A90D1}" srcOrd="1" destOrd="0" presId="urn:microsoft.com/office/officeart/2005/8/layout/orgChart1"/>
    <dgm:cxn modelId="{5663B624-A0B4-4353-8CDC-273E31E31309}" type="presParOf" srcId="{C8FE4914-C41E-4622-A420-10EEAC61A543}" destId="{6CC0D528-399F-408C-BF20-E9FEF88B3B6A}" srcOrd="2" destOrd="0" presId="urn:microsoft.com/office/officeart/2005/8/layout/orgChart1"/>
    <dgm:cxn modelId="{4D159DB3-DE96-4392-9267-6C96302A449B}" type="presParOf" srcId="{3CA1B56D-F990-4026-A627-FC6A48BC7E88}" destId="{C6C7EF47-BEA8-425B-A152-4E800FB01366}" srcOrd="20" destOrd="0" presId="urn:microsoft.com/office/officeart/2005/8/layout/orgChart1"/>
    <dgm:cxn modelId="{01795D73-CFED-476A-994B-42F4B2A66067}" type="presParOf" srcId="{3CA1B56D-F990-4026-A627-FC6A48BC7E88}" destId="{31DB796F-3825-472E-97E8-AB001FD91488}" srcOrd="21" destOrd="0" presId="urn:microsoft.com/office/officeart/2005/8/layout/orgChart1"/>
    <dgm:cxn modelId="{AE2FF105-4AB6-4CB3-9FCF-B1A88C7622FF}" type="presParOf" srcId="{31DB796F-3825-472E-97E8-AB001FD91488}" destId="{37FBFB14-AD03-4C48-9FA5-496A80A25642}" srcOrd="0" destOrd="0" presId="urn:microsoft.com/office/officeart/2005/8/layout/orgChart1"/>
    <dgm:cxn modelId="{6B9D61CC-722C-4138-91ED-E600D3BBDF0B}" type="presParOf" srcId="{37FBFB14-AD03-4C48-9FA5-496A80A25642}" destId="{E2AAC91F-AC82-4ED1-8722-894127FE54D7}" srcOrd="0" destOrd="0" presId="urn:microsoft.com/office/officeart/2005/8/layout/orgChart1"/>
    <dgm:cxn modelId="{210F1DAD-6CF5-473E-AC5A-A367660A5A1D}" type="presParOf" srcId="{37FBFB14-AD03-4C48-9FA5-496A80A25642}" destId="{F679E88F-4A27-4BDC-8E07-09FE076B2760}" srcOrd="1" destOrd="0" presId="urn:microsoft.com/office/officeart/2005/8/layout/orgChart1"/>
    <dgm:cxn modelId="{3D9F8637-F649-43B8-B71C-AF8F4B9B0D32}" type="presParOf" srcId="{31DB796F-3825-472E-97E8-AB001FD91488}" destId="{D7B44D98-5F47-40D2-A279-6D75AFAA6398}" srcOrd="1" destOrd="0" presId="urn:microsoft.com/office/officeart/2005/8/layout/orgChart1"/>
    <dgm:cxn modelId="{819039AD-7DE3-4936-B62D-1F9F44F410E8}" type="presParOf" srcId="{31DB796F-3825-472E-97E8-AB001FD91488}" destId="{7FCF0926-A4F8-49AA-A960-FAF962E8BC68}" srcOrd="2" destOrd="0" presId="urn:microsoft.com/office/officeart/2005/8/layout/orgChart1"/>
    <dgm:cxn modelId="{39D9C23C-EB9D-4552-BE20-6E3EE64E2C95}" type="presParOf" srcId="{3CA1B56D-F990-4026-A627-FC6A48BC7E88}" destId="{DF1F5359-7165-42C7-9F46-6C5FC24622E7}" srcOrd="22" destOrd="0" presId="urn:microsoft.com/office/officeart/2005/8/layout/orgChart1"/>
    <dgm:cxn modelId="{931B973F-71CA-45A0-B45E-CAC5677EC52D}" type="presParOf" srcId="{3CA1B56D-F990-4026-A627-FC6A48BC7E88}" destId="{B1686C3A-3F25-4DD5-85AF-3A9CB21E66BC}" srcOrd="23" destOrd="0" presId="urn:microsoft.com/office/officeart/2005/8/layout/orgChart1"/>
    <dgm:cxn modelId="{C9F5CDC4-E770-43E1-A1F5-97933BCDC438}" type="presParOf" srcId="{B1686C3A-3F25-4DD5-85AF-3A9CB21E66BC}" destId="{BFD1C597-40BD-4041-9855-74C8C7936DA0}" srcOrd="0" destOrd="0" presId="urn:microsoft.com/office/officeart/2005/8/layout/orgChart1"/>
    <dgm:cxn modelId="{B8722FBF-3E88-483E-A222-0AAB40E1833F}" type="presParOf" srcId="{BFD1C597-40BD-4041-9855-74C8C7936DA0}" destId="{BB94C7DA-E780-4E55-AFEB-D0E38AB7FB8D}" srcOrd="0" destOrd="0" presId="urn:microsoft.com/office/officeart/2005/8/layout/orgChart1"/>
    <dgm:cxn modelId="{6083AFCD-4EA7-4AE7-864C-289C406C6F82}" type="presParOf" srcId="{BFD1C597-40BD-4041-9855-74C8C7936DA0}" destId="{64C884B2-FEA9-49F6-99CA-CD5862315FFC}" srcOrd="1" destOrd="0" presId="urn:microsoft.com/office/officeart/2005/8/layout/orgChart1"/>
    <dgm:cxn modelId="{0389AEBD-405A-4EA0-B907-721682652859}" type="presParOf" srcId="{B1686C3A-3F25-4DD5-85AF-3A9CB21E66BC}" destId="{DD4FE670-A30A-4BA3-8DB9-81D270BD8E90}" srcOrd="1" destOrd="0" presId="urn:microsoft.com/office/officeart/2005/8/layout/orgChart1"/>
    <dgm:cxn modelId="{F4DB0C5C-9951-4429-B931-9559037BDE67}" type="presParOf" srcId="{B1686C3A-3F25-4DD5-85AF-3A9CB21E66BC}" destId="{DF95B0D1-2244-4E37-BC3C-118D9E33D7CA}" srcOrd="2" destOrd="0" presId="urn:microsoft.com/office/officeart/2005/8/layout/orgChart1"/>
    <dgm:cxn modelId="{EFE31C10-E3F2-4539-9AA2-AF34D6028C34}" type="presParOf" srcId="{3CA1B56D-F990-4026-A627-FC6A48BC7E88}" destId="{52B98139-B4BD-4C39-B829-F22AE69AA7D5}" srcOrd="24" destOrd="0" presId="urn:microsoft.com/office/officeart/2005/8/layout/orgChart1"/>
    <dgm:cxn modelId="{872A8406-DCAA-4B60-917C-88BF5474B7C3}" type="presParOf" srcId="{3CA1B56D-F990-4026-A627-FC6A48BC7E88}" destId="{E1539CD2-B279-441D-9B75-2B1703DA02E0}" srcOrd="25" destOrd="0" presId="urn:microsoft.com/office/officeart/2005/8/layout/orgChart1"/>
    <dgm:cxn modelId="{863A5D3F-4316-468C-8C01-3AF8337545C4}" type="presParOf" srcId="{E1539CD2-B279-441D-9B75-2B1703DA02E0}" destId="{A19BADD9-E98D-43A3-A5AB-03F0590917F1}" srcOrd="0" destOrd="0" presId="urn:microsoft.com/office/officeart/2005/8/layout/orgChart1"/>
    <dgm:cxn modelId="{9C052272-8512-4E26-B42E-2B541657ACD3}" type="presParOf" srcId="{A19BADD9-E98D-43A3-A5AB-03F0590917F1}" destId="{6A874602-0E3D-48F1-8657-67F6A827C977}" srcOrd="0" destOrd="0" presId="urn:microsoft.com/office/officeart/2005/8/layout/orgChart1"/>
    <dgm:cxn modelId="{3A426A0F-9DEA-405F-8A20-9D276BD1C5F8}" type="presParOf" srcId="{A19BADD9-E98D-43A3-A5AB-03F0590917F1}" destId="{9888EAEF-D078-400C-9E36-920D962DF36C}" srcOrd="1" destOrd="0" presId="urn:microsoft.com/office/officeart/2005/8/layout/orgChart1"/>
    <dgm:cxn modelId="{600092BE-A048-4201-BB72-82AC46656E5B}" type="presParOf" srcId="{E1539CD2-B279-441D-9B75-2B1703DA02E0}" destId="{B72E0DEE-C2C3-4B1C-A33D-6724B141027C}" srcOrd="1" destOrd="0" presId="urn:microsoft.com/office/officeart/2005/8/layout/orgChart1"/>
    <dgm:cxn modelId="{B0EDCC26-2D84-497D-B5C1-DDCF386630C3}" type="presParOf" srcId="{E1539CD2-B279-441D-9B75-2B1703DA02E0}" destId="{38760DCC-0482-43A8-89BC-AE6FA0DAABBA}" srcOrd="2" destOrd="0" presId="urn:microsoft.com/office/officeart/2005/8/layout/orgChart1"/>
    <dgm:cxn modelId="{580BF28D-CAE3-48C4-8B8A-8F1A9DA9CE29}" type="presParOf" srcId="{3CA1B56D-F990-4026-A627-FC6A48BC7E88}" destId="{3E4A0931-39CA-4586-84E4-A0CA5D67B549}" srcOrd="26" destOrd="0" presId="urn:microsoft.com/office/officeart/2005/8/layout/orgChart1"/>
    <dgm:cxn modelId="{04B0B102-7476-4DBB-8FD9-8D8EC9DABC68}" type="presParOf" srcId="{3CA1B56D-F990-4026-A627-FC6A48BC7E88}" destId="{01D255C7-C7DB-42A8-8A38-C13727EE1B0A}" srcOrd="27" destOrd="0" presId="urn:microsoft.com/office/officeart/2005/8/layout/orgChart1"/>
    <dgm:cxn modelId="{95641F2D-D667-4546-9712-79B0B1127318}" type="presParOf" srcId="{01D255C7-C7DB-42A8-8A38-C13727EE1B0A}" destId="{56B40838-47BE-4A00-B1C3-DF8CF1995E82}" srcOrd="0" destOrd="0" presId="urn:microsoft.com/office/officeart/2005/8/layout/orgChart1"/>
    <dgm:cxn modelId="{0851B100-5371-47EB-82C5-2BE7D86C2F2B}" type="presParOf" srcId="{56B40838-47BE-4A00-B1C3-DF8CF1995E82}" destId="{FE581080-8A50-4F97-8ABE-4BFE8FC3BC68}" srcOrd="0" destOrd="0" presId="urn:microsoft.com/office/officeart/2005/8/layout/orgChart1"/>
    <dgm:cxn modelId="{0E1D9BD9-AF38-456D-9745-89BAE1ED0CA5}" type="presParOf" srcId="{56B40838-47BE-4A00-B1C3-DF8CF1995E82}" destId="{B950D8C2-2456-4E64-9AEE-C1AD4A5DA2FF}" srcOrd="1" destOrd="0" presId="urn:microsoft.com/office/officeart/2005/8/layout/orgChart1"/>
    <dgm:cxn modelId="{93E6F3C3-6C04-4518-A37E-89DFD9F9935E}" type="presParOf" srcId="{01D255C7-C7DB-42A8-8A38-C13727EE1B0A}" destId="{E91ECB93-EA9F-4C91-A0A5-2CFD4DCC8AA8}" srcOrd="1" destOrd="0" presId="urn:microsoft.com/office/officeart/2005/8/layout/orgChart1"/>
    <dgm:cxn modelId="{ED23FF1B-C575-4F3E-9DA1-558042EEB9E8}" type="presParOf" srcId="{01D255C7-C7DB-42A8-8A38-C13727EE1B0A}" destId="{B1897F65-E5B6-46E9-BAA9-9A43357602AF}" srcOrd="2" destOrd="0" presId="urn:microsoft.com/office/officeart/2005/8/layout/orgChart1"/>
    <dgm:cxn modelId="{8CDD175F-7F15-46A8-AA11-3B3413F55E4A}" type="presParOf" srcId="{3CA1B56D-F990-4026-A627-FC6A48BC7E88}" destId="{8E8EB61E-357E-4B1D-99A0-FD1A3A225FEF}" srcOrd="28" destOrd="0" presId="urn:microsoft.com/office/officeart/2005/8/layout/orgChart1"/>
    <dgm:cxn modelId="{F7A999C8-16D6-452B-9E3A-3E3A2D7AD199}" type="presParOf" srcId="{3CA1B56D-F990-4026-A627-FC6A48BC7E88}" destId="{491249C8-004E-431F-B0D6-73AEDB80654C}" srcOrd="29" destOrd="0" presId="urn:microsoft.com/office/officeart/2005/8/layout/orgChart1"/>
    <dgm:cxn modelId="{ACE7C22C-AD45-471B-B3BD-78F60835E412}" type="presParOf" srcId="{491249C8-004E-431F-B0D6-73AEDB80654C}" destId="{45156E0F-28C4-4851-A12A-EC329C182B8E}" srcOrd="0" destOrd="0" presId="urn:microsoft.com/office/officeart/2005/8/layout/orgChart1"/>
    <dgm:cxn modelId="{6E9F3E70-665E-4539-AB34-9ADDE53A9957}" type="presParOf" srcId="{45156E0F-28C4-4851-A12A-EC329C182B8E}" destId="{FBC4C2D3-7CFD-4904-A6DF-0F341F12A8B5}" srcOrd="0" destOrd="0" presId="urn:microsoft.com/office/officeart/2005/8/layout/orgChart1"/>
    <dgm:cxn modelId="{BE031C19-5452-4DB8-8567-8144851083AF}" type="presParOf" srcId="{45156E0F-28C4-4851-A12A-EC329C182B8E}" destId="{D1439358-847A-4558-BABB-2A2AEB832787}" srcOrd="1" destOrd="0" presId="urn:microsoft.com/office/officeart/2005/8/layout/orgChart1"/>
    <dgm:cxn modelId="{9AF5158E-F09E-441C-A8BB-56182591D6D7}" type="presParOf" srcId="{491249C8-004E-431F-B0D6-73AEDB80654C}" destId="{0FAAB763-52E0-4C32-897D-A5D89339950A}" srcOrd="1" destOrd="0" presId="urn:microsoft.com/office/officeart/2005/8/layout/orgChart1"/>
    <dgm:cxn modelId="{B1C7B282-F26E-4476-B1F6-91C0F888F0E9}" type="presParOf" srcId="{491249C8-004E-431F-B0D6-73AEDB80654C}" destId="{DA42A7F6-5768-46F4-8325-F67682C7667E}" srcOrd="2" destOrd="0" presId="urn:microsoft.com/office/officeart/2005/8/layout/orgChart1"/>
    <dgm:cxn modelId="{F0CE48B6-9EEB-4222-9BB8-635505F5E091}" type="presParOf" srcId="{3CA1B56D-F990-4026-A627-FC6A48BC7E88}" destId="{45149F04-5813-4A6F-A97B-8AF5423B58F1}" srcOrd="30" destOrd="0" presId="urn:microsoft.com/office/officeart/2005/8/layout/orgChart1"/>
    <dgm:cxn modelId="{DB27D3EB-A444-481F-9728-AC1601C1A3B3}" type="presParOf" srcId="{3CA1B56D-F990-4026-A627-FC6A48BC7E88}" destId="{81F2894F-10A5-4B38-98B3-EDFA6105A01C}" srcOrd="31" destOrd="0" presId="urn:microsoft.com/office/officeart/2005/8/layout/orgChart1"/>
    <dgm:cxn modelId="{673AC9A9-1BD2-4E63-8487-8F0C49808485}" type="presParOf" srcId="{81F2894F-10A5-4B38-98B3-EDFA6105A01C}" destId="{EB4D3F6C-42BD-4CDF-B9F1-17674E662115}" srcOrd="0" destOrd="0" presId="urn:microsoft.com/office/officeart/2005/8/layout/orgChart1"/>
    <dgm:cxn modelId="{BE990638-5527-4CED-AA46-EBDB64299A10}" type="presParOf" srcId="{EB4D3F6C-42BD-4CDF-B9F1-17674E662115}" destId="{EE0E46F8-A09E-4A13-ADC6-5965250C0034}" srcOrd="0" destOrd="0" presId="urn:microsoft.com/office/officeart/2005/8/layout/orgChart1"/>
    <dgm:cxn modelId="{C6762DDE-30BC-44A3-BB65-EB15466D9DD1}" type="presParOf" srcId="{EB4D3F6C-42BD-4CDF-B9F1-17674E662115}" destId="{6D38F931-9276-4C4B-84EE-FC4BDF8754B3}" srcOrd="1" destOrd="0" presId="urn:microsoft.com/office/officeart/2005/8/layout/orgChart1"/>
    <dgm:cxn modelId="{243A4F32-ABE3-4B45-B1E8-A235805C3015}" type="presParOf" srcId="{81F2894F-10A5-4B38-98B3-EDFA6105A01C}" destId="{4B021E5E-30CE-4BF0-9E4F-C686875A9922}" srcOrd="1" destOrd="0" presId="urn:microsoft.com/office/officeart/2005/8/layout/orgChart1"/>
    <dgm:cxn modelId="{B4F8E1C2-D7A7-4D40-9A65-B0176F8234DA}" type="presParOf" srcId="{81F2894F-10A5-4B38-98B3-EDFA6105A01C}" destId="{3030312B-CCCD-4AE2-B6D5-D58817A360DB}" srcOrd="2" destOrd="0" presId="urn:microsoft.com/office/officeart/2005/8/layout/orgChart1"/>
    <dgm:cxn modelId="{6F867105-3806-435E-A60D-2C4E52977AE0}" type="presParOf" srcId="{3CA1B56D-F990-4026-A627-FC6A48BC7E88}" destId="{BE0EAA93-F9F8-456F-8EB1-9E250BA1B5CA}" srcOrd="32" destOrd="0" presId="urn:microsoft.com/office/officeart/2005/8/layout/orgChart1"/>
    <dgm:cxn modelId="{D4C8CC84-6DBB-4165-BEB1-FAAA9D38DBE7}" type="presParOf" srcId="{3CA1B56D-F990-4026-A627-FC6A48BC7E88}" destId="{9DA81D94-CFC8-4223-9DE3-78868571C723}" srcOrd="33" destOrd="0" presId="urn:microsoft.com/office/officeart/2005/8/layout/orgChart1"/>
    <dgm:cxn modelId="{DC9D919E-E4B9-453E-92AC-90B268282A2F}" type="presParOf" srcId="{9DA81D94-CFC8-4223-9DE3-78868571C723}" destId="{68D896CC-C4F9-4A89-A9B7-4638050B21A4}" srcOrd="0" destOrd="0" presId="urn:microsoft.com/office/officeart/2005/8/layout/orgChart1"/>
    <dgm:cxn modelId="{6D68991F-9F0D-4C6C-A184-B8D1EAFDDDF7}" type="presParOf" srcId="{68D896CC-C4F9-4A89-A9B7-4638050B21A4}" destId="{41ACB5EB-17C0-4ADC-856E-2D456C2D8AF1}" srcOrd="0" destOrd="0" presId="urn:microsoft.com/office/officeart/2005/8/layout/orgChart1"/>
    <dgm:cxn modelId="{8CC1141D-FCAE-4549-9595-3635BA0C5477}" type="presParOf" srcId="{68D896CC-C4F9-4A89-A9B7-4638050B21A4}" destId="{E3212E78-FE68-4E5C-BB96-8809EC74ACBF}" srcOrd="1" destOrd="0" presId="urn:microsoft.com/office/officeart/2005/8/layout/orgChart1"/>
    <dgm:cxn modelId="{7E569AA3-A389-4D54-B097-36F38B2EFF75}" type="presParOf" srcId="{9DA81D94-CFC8-4223-9DE3-78868571C723}" destId="{93E6D30F-C0E1-4FAC-90BA-DDF64FFE029A}" srcOrd="1" destOrd="0" presId="urn:microsoft.com/office/officeart/2005/8/layout/orgChart1"/>
    <dgm:cxn modelId="{FF4DCA87-635D-4993-8010-08D13367E409}" type="presParOf" srcId="{9DA81D94-CFC8-4223-9DE3-78868571C723}" destId="{CD020C2B-94E6-4B58-82FB-E4C438FD0217}" srcOrd="2" destOrd="0" presId="urn:microsoft.com/office/officeart/2005/8/layout/orgChart1"/>
    <dgm:cxn modelId="{CDFC3969-5B54-4BE4-8C52-76AAC96047FE}" type="presParOf" srcId="{3CA1B56D-F990-4026-A627-FC6A48BC7E88}" destId="{EF3FE61A-BC74-42B9-AD4E-14D02BA034A1}" srcOrd="34" destOrd="0" presId="urn:microsoft.com/office/officeart/2005/8/layout/orgChart1"/>
    <dgm:cxn modelId="{65415C9D-13C1-4E8E-B4BB-7FAA74C5DB5E}" type="presParOf" srcId="{3CA1B56D-F990-4026-A627-FC6A48BC7E88}" destId="{DC272CDF-B653-496B-8382-CAA937A77E6A}" srcOrd="35" destOrd="0" presId="urn:microsoft.com/office/officeart/2005/8/layout/orgChart1"/>
    <dgm:cxn modelId="{4F2DE533-A234-411E-9D02-E020F96EEA50}" type="presParOf" srcId="{DC272CDF-B653-496B-8382-CAA937A77E6A}" destId="{B8DD5C20-2234-4DD6-B6DB-4D1D3CB72383}" srcOrd="0" destOrd="0" presId="urn:microsoft.com/office/officeart/2005/8/layout/orgChart1"/>
    <dgm:cxn modelId="{6310506E-DD97-432A-BD0F-AE7404E7E372}" type="presParOf" srcId="{B8DD5C20-2234-4DD6-B6DB-4D1D3CB72383}" destId="{5C2BED87-94F1-47D4-893C-B0540B0A3DF8}" srcOrd="0" destOrd="0" presId="urn:microsoft.com/office/officeart/2005/8/layout/orgChart1"/>
    <dgm:cxn modelId="{29F5017A-4748-4392-8C1A-AA4BCF22652C}" type="presParOf" srcId="{B8DD5C20-2234-4DD6-B6DB-4D1D3CB72383}" destId="{7E464198-004B-4B08-8CEB-743B95E256AB}" srcOrd="1" destOrd="0" presId="urn:microsoft.com/office/officeart/2005/8/layout/orgChart1"/>
    <dgm:cxn modelId="{4FF997BF-C4F6-4AC8-9498-6F25D187BC1A}" type="presParOf" srcId="{DC272CDF-B653-496B-8382-CAA937A77E6A}" destId="{5E58B18A-AE8C-423D-9DA3-B76C523CC5B7}" srcOrd="1" destOrd="0" presId="urn:microsoft.com/office/officeart/2005/8/layout/orgChart1"/>
    <dgm:cxn modelId="{994D5F4F-8845-4FB9-ADD0-F02474F5FC95}" type="presParOf" srcId="{DC272CDF-B653-496B-8382-CAA937A77E6A}" destId="{04205C55-EF1C-4F6D-AFDF-AB2747E8CB6C}" srcOrd="2" destOrd="0" presId="urn:microsoft.com/office/officeart/2005/8/layout/orgChart1"/>
    <dgm:cxn modelId="{C8CF7426-5853-4597-AECA-8A553842360B}" type="presParOf" srcId="{3CA1B56D-F990-4026-A627-FC6A48BC7E88}" destId="{C0801A28-1939-4A2F-8644-13D6F0F39621}" srcOrd="36" destOrd="0" presId="urn:microsoft.com/office/officeart/2005/8/layout/orgChart1"/>
    <dgm:cxn modelId="{BA8E88C4-6D87-4535-B028-9B38FB2ABA4A}" type="presParOf" srcId="{3CA1B56D-F990-4026-A627-FC6A48BC7E88}" destId="{7D49D232-DEA3-4C66-A657-7F1CC53ABD95}" srcOrd="37" destOrd="0" presId="urn:microsoft.com/office/officeart/2005/8/layout/orgChart1"/>
    <dgm:cxn modelId="{4FBE168B-4310-4BDB-8E37-BDF53FF0F697}" type="presParOf" srcId="{7D49D232-DEA3-4C66-A657-7F1CC53ABD95}" destId="{CFC9AB5B-380D-4395-9958-745EFC732FEA}" srcOrd="0" destOrd="0" presId="urn:microsoft.com/office/officeart/2005/8/layout/orgChart1"/>
    <dgm:cxn modelId="{09B9A2CD-B703-4AC6-AE90-9C3F31A90FE9}" type="presParOf" srcId="{CFC9AB5B-380D-4395-9958-745EFC732FEA}" destId="{4FC17029-EA1E-485A-9814-209C1795EA0E}" srcOrd="0" destOrd="0" presId="urn:microsoft.com/office/officeart/2005/8/layout/orgChart1"/>
    <dgm:cxn modelId="{C7FBE9F0-0731-4A7B-A550-7AFE3D85FA8A}" type="presParOf" srcId="{CFC9AB5B-380D-4395-9958-745EFC732FEA}" destId="{79A91898-B1C4-4B97-B66A-4762E5B1037D}" srcOrd="1" destOrd="0" presId="urn:microsoft.com/office/officeart/2005/8/layout/orgChart1"/>
    <dgm:cxn modelId="{A69EDAD2-6502-4EB6-B768-80E1692D440B}" type="presParOf" srcId="{7D49D232-DEA3-4C66-A657-7F1CC53ABD95}" destId="{48E6E9C7-0691-41CC-9B34-29F2CCE87389}" srcOrd="1" destOrd="0" presId="urn:microsoft.com/office/officeart/2005/8/layout/orgChart1"/>
    <dgm:cxn modelId="{C502D25F-B1A6-4EE5-B63A-FC6BDF762D53}" type="presParOf" srcId="{7D49D232-DEA3-4C66-A657-7F1CC53ABD95}" destId="{06DD7B47-D255-4D4E-A96D-171A5A27111B}" srcOrd="2" destOrd="0" presId="urn:microsoft.com/office/officeart/2005/8/layout/orgChart1"/>
    <dgm:cxn modelId="{8F7A0A2E-998E-438F-942F-53E66E8A3BF3}" type="presParOf" srcId="{3CA1B56D-F990-4026-A627-FC6A48BC7E88}" destId="{A6F2DFEF-4626-420B-A764-F2794611458D}" srcOrd="38" destOrd="0" presId="urn:microsoft.com/office/officeart/2005/8/layout/orgChart1"/>
    <dgm:cxn modelId="{9622BB87-4BDD-4E28-B3F8-94973BE5508D}" type="presParOf" srcId="{3CA1B56D-F990-4026-A627-FC6A48BC7E88}" destId="{BCF7AE8D-EB54-4D6A-9326-053D2EF395F7}" srcOrd="39" destOrd="0" presId="urn:microsoft.com/office/officeart/2005/8/layout/orgChart1"/>
    <dgm:cxn modelId="{DB4E688A-0A96-4469-A398-374FC9630682}" type="presParOf" srcId="{BCF7AE8D-EB54-4D6A-9326-053D2EF395F7}" destId="{50706628-9D10-44E0-B4EA-35122F12FAED}" srcOrd="0" destOrd="0" presId="urn:microsoft.com/office/officeart/2005/8/layout/orgChart1"/>
    <dgm:cxn modelId="{2F96C590-5A99-4C5F-9B17-59ED1B06E20E}" type="presParOf" srcId="{50706628-9D10-44E0-B4EA-35122F12FAED}" destId="{229F910F-7910-4A77-965F-AA853602927E}" srcOrd="0" destOrd="0" presId="urn:microsoft.com/office/officeart/2005/8/layout/orgChart1"/>
    <dgm:cxn modelId="{0D0E801E-9A77-4883-9F3B-78E21F29FD15}" type="presParOf" srcId="{50706628-9D10-44E0-B4EA-35122F12FAED}" destId="{9CF87252-C06F-4C0B-94EB-13311C08C0FB}" srcOrd="1" destOrd="0" presId="urn:microsoft.com/office/officeart/2005/8/layout/orgChart1"/>
    <dgm:cxn modelId="{D9982132-B3D9-4FD8-8A21-08D7C7E2A749}" type="presParOf" srcId="{BCF7AE8D-EB54-4D6A-9326-053D2EF395F7}" destId="{B09EEFA3-D4E2-44B7-8461-AAD64490290D}" srcOrd="1" destOrd="0" presId="urn:microsoft.com/office/officeart/2005/8/layout/orgChart1"/>
    <dgm:cxn modelId="{4298A607-FC9E-4573-B762-B919838B7FE8}" type="presParOf" srcId="{BCF7AE8D-EB54-4D6A-9326-053D2EF395F7}" destId="{B7EF82A8-BD40-4E65-9399-E3DDAA6ECEC3}" srcOrd="2" destOrd="0" presId="urn:microsoft.com/office/officeart/2005/8/layout/orgChart1"/>
    <dgm:cxn modelId="{67366052-14BC-461A-BECC-7EF3B3C964E7}" type="presParOf" srcId="{3CA1B56D-F990-4026-A627-FC6A48BC7E88}" destId="{0B67C662-3BD3-4A30-AE29-4A04665796DB}" srcOrd="40" destOrd="0" presId="urn:microsoft.com/office/officeart/2005/8/layout/orgChart1"/>
    <dgm:cxn modelId="{AB342EE8-56E8-40F5-88FB-F7A6ADA64365}" type="presParOf" srcId="{3CA1B56D-F990-4026-A627-FC6A48BC7E88}" destId="{EF8DF6C9-6A68-4496-88AE-5F80E2F0BCAB}" srcOrd="41" destOrd="0" presId="urn:microsoft.com/office/officeart/2005/8/layout/orgChart1"/>
    <dgm:cxn modelId="{734CFD81-102F-4CA8-9CFF-7E82B085E163}" type="presParOf" srcId="{EF8DF6C9-6A68-4496-88AE-5F80E2F0BCAB}" destId="{5A3556F8-84D4-49D8-A0B1-08873AB97EAA}" srcOrd="0" destOrd="0" presId="urn:microsoft.com/office/officeart/2005/8/layout/orgChart1"/>
    <dgm:cxn modelId="{C52824BB-1526-4A40-8376-6E188186C7F8}" type="presParOf" srcId="{5A3556F8-84D4-49D8-A0B1-08873AB97EAA}" destId="{CF5945A0-2F3B-4A2B-8FB7-F1F84446EC37}" srcOrd="0" destOrd="0" presId="urn:microsoft.com/office/officeart/2005/8/layout/orgChart1"/>
    <dgm:cxn modelId="{76E212CF-F2F3-47C1-8E61-C4F0BD414527}" type="presParOf" srcId="{5A3556F8-84D4-49D8-A0B1-08873AB97EAA}" destId="{FD0BFBED-2A13-4CAA-AE50-703FB36D3091}" srcOrd="1" destOrd="0" presId="urn:microsoft.com/office/officeart/2005/8/layout/orgChart1"/>
    <dgm:cxn modelId="{91637D68-9868-4151-921B-6FF905936EC0}" type="presParOf" srcId="{EF8DF6C9-6A68-4496-88AE-5F80E2F0BCAB}" destId="{92584391-9D11-4B79-8831-A67FB6588D3E}" srcOrd="1" destOrd="0" presId="urn:microsoft.com/office/officeart/2005/8/layout/orgChart1"/>
    <dgm:cxn modelId="{00E75E7E-4B0B-445D-9F8A-74B57848E231}" type="presParOf" srcId="{EF8DF6C9-6A68-4496-88AE-5F80E2F0BCAB}" destId="{E4A3320C-7230-4F21-BC97-867F27511FDD}" srcOrd="2" destOrd="0" presId="urn:microsoft.com/office/officeart/2005/8/layout/orgChart1"/>
    <dgm:cxn modelId="{5768EB97-A575-452F-8B1B-C1B7D148E2E3}" type="presParOf" srcId="{3CA1B56D-F990-4026-A627-FC6A48BC7E88}" destId="{EEBA9856-7DCA-4715-B943-4E13D69F317B}" srcOrd="42" destOrd="0" presId="urn:microsoft.com/office/officeart/2005/8/layout/orgChart1"/>
    <dgm:cxn modelId="{FB4FC614-ACB8-43E7-939C-12C81516F062}" type="presParOf" srcId="{3CA1B56D-F990-4026-A627-FC6A48BC7E88}" destId="{3450B7E9-69AB-4119-B90B-CF45A7504F67}" srcOrd="43" destOrd="0" presId="urn:microsoft.com/office/officeart/2005/8/layout/orgChart1"/>
    <dgm:cxn modelId="{1AEFA354-C5EA-4D37-8685-175358C92FD4}" type="presParOf" srcId="{3450B7E9-69AB-4119-B90B-CF45A7504F67}" destId="{0171E192-50ED-4E67-B8C4-93313B387DCC}" srcOrd="0" destOrd="0" presId="urn:microsoft.com/office/officeart/2005/8/layout/orgChart1"/>
    <dgm:cxn modelId="{FC53E2E5-488C-48A5-B988-F4F24D435DDB}" type="presParOf" srcId="{0171E192-50ED-4E67-B8C4-93313B387DCC}" destId="{EABD332D-1D6F-4F06-BD4E-757607C328C1}" srcOrd="0" destOrd="0" presId="urn:microsoft.com/office/officeart/2005/8/layout/orgChart1"/>
    <dgm:cxn modelId="{798E8258-4AAC-4640-87E1-970ED869F4E6}" type="presParOf" srcId="{0171E192-50ED-4E67-B8C4-93313B387DCC}" destId="{1CF3B71D-5788-4D59-9E3F-E930063C0903}" srcOrd="1" destOrd="0" presId="urn:microsoft.com/office/officeart/2005/8/layout/orgChart1"/>
    <dgm:cxn modelId="{9BFA3D0B-7817-402C-B34B-50EB8458D292}" type="presParOf" srcId="{3450B7E9-69AB-4119-B90B-CF45A7504F67}" destId="{37DDB839-2144-427E-97F2-7C9F9E5C1F88}" srcOrd="1" destOrd="0" presId="urn:microsoft.com/office/officeart/2005/8/layout/orgChart1"/>
    <dgm:cxn modelId="{8670A5A6-080E-442A-80CF-42DD088DDBAB}" type="presParOf" srcId="{3450B7E9-69AB-4119-B90B-CF45A7504F67}" destId="{98247547-DF47-4ECD-8982-07951B8AEEDA}" srcOrd="2" destOrd="0" presId="urn:microsoft.com/office/officeart/2005/8/layout/orgChart1"/>
    <dgm:cxn modelId="{68730A41-5FA9-44AD-8DD4-B8A1B14DF58B}" type="presParOf" srcId="{3CA1B56D-F990-4026-A627-FC6A48BC7E88}" destId="{03208617-FE66-440B-B98D-C39A68F779C8}" srcOrd="44" destOrd="0" presId="urn:microsoft.com/office/officeart/2005/8/layout/orgChart1"/>
    <dgm:cxn modelId="{187914A4-B018-4F6D-BB15-828D3492787F}" type="presParOf" srcId="{3CA1B56D-F990-4026-A627-FC6A48BC7E88}" destId="{41340061-DA10-40B9-B308-754E822AEBC4}" srcOrd="45" destOrd="0" presId="urn:microsoft.com/office/officeart/2005/8/layout/orgChart1"/>
    <dgm:cxn modelId="{8E6E6CCE-A61F-44DD-883E-6A93955FEC6E}" type="presParOf" srcId="{41340061-DA10-40B9-B308-754E822AEBC4}" destId="{671F978F-6B12-4E9E-8048-499A3042D1E2}" srcOrd="0" destOrd="0" presId="urn:microsoft.com/office/officeart/2005/8/layout/orgChart1"/>
    <dgm:cxn modelId="{995ADD59-2E16-43B7-9145-83F7698D521F}" type="presParOf" srcId="{671F978F-6B12-4E9E-8048-499A3042D1E2}" destId="{FDE742C5-E958-44EC-B22B-27CE16A212A2}" srcOrd="0" destOrd="0" presId="urn:microsoft.com/office/officeart/2005/8/layout/orgChart1"/>
    <dgm:cxn modelId="{18AC90DB-9F30-4272-995E-9D7FF8695964}" type="presParOf" srcId="{671F978F-6B12-4E9E-8048-499A3042D1E2}" destId="{FC0294D0-8BD0-41BE-A6A0-9F4A18C25133}" srcOrd="1" destOrd="0" presId="urn:microsoft.com/office/officeart/2005/8/layout/orgChart1"/>
    <dgm:cxn modelId="{3C8EDA5B-8DFB-4D18-9691-2DCDF2E81ABA}" type="presParOf" srcId="{41340061-DA10-40B9-B308-754E822AEBC4}" destId="{FE7E4E81-4289-4601-8C27-B8DB6257E753}" srcOrd="1" destOrd="0" presId="urn:microsoft.com/office/officeart/2005/8/layout/orgChart1"/>
    <dgm:cxn modelId="{19A256D8-D3FF-4D68-B0C1-EBDA0286173D}" type="presParOf" srcId="{41340061-DA10-40B9-B308-754E822AEBC4}" destId="{099B2514-C92C-4463-9DA7-AC39D898CA5D}" srcOrd="2" destOrd="0" presId="urn:microsoft.com/office/officeart/2005/8/layout/orgChart1"/>
    <dgm:cxn modelId="{F51CFB7F-AEA4-450D-91ED-F36FD3F4049C}" type="presParOf" srcId="{3CA1B56D-F990-4026-A627-FC6A48BC7E88}" destId="{282E3654-6B64-46FD-9C38-3AD3C545175D}" srcOrd="46" destOrd="0" presId="urn:microsoft.com/office/officeart/2005/8/layout/orgChart1"/>
    <dgm:cxn modelId="{E69FFC3B-E68A-47C4-8F92-3912373BAA77}" type="presParOf" srcId="{3CA1B56D-F990-4026-A627-FC6A48BC7E88}" destId="{08300DAB-09AF-4E56-A6D8-DA81A040A2CE}" srcOrd="47" destOrd="0" presId="urn:microsoft.com/office/officeart/2005/8/layout/orgChart1"/>
    <dgm:cxn modelId="{0C19DD41-283F-4316-B9DC-ED160B05E93D}" type="presParOf" srcId="{08300DAB-09AF-4E56-A6D8-DA81A040A2CE}" destId="{9B8DE0BE-BB51-41E3-AE5C-0E6BC85EBFD2}" srcOrd="0" destOrd="0" presId="urn:microsoft.com/office/officeart/2005/8/layout/orgChart1"/>
    <dgm:cxn modelId="{5A9DD00C-6326-479C-A395-02641CE06F96}" type="presParOf" srcId="{9B8DE0BE-BB51-41E3-AE5C-0E6BC85EBFD2}" destId="{455F5533-B179-467D-8499-82A7CC9A1C94}" srcOrd="0" destOrd="0" presId="urn:microsoft.com/office/officeart/2005/8/layout/orgChart1"/>
    <dgm:cxn modelId="{30A3AB94-B09A-4233-87B1-8EB2FC7766DA}" type="presParOf" srcId="{9B8DE0BE-BB51-41E3-AE5C-0E6BC85EBFD2}" destId="{EF2533EF-15C7-4E7B-BFC9-B665F0BF3D19}" srcOrd="1" destOrd="0" presId="urn:microsoft.com/office/officeart/2005/8/layout/orgChart1"/>
    <dgm:cxn modelId="{0302272E-92BB-4ECB-8249-7D9622B4529A}" type="presParOf" srcId="{08300DAB-09AF-4E56-A6D8-DA81A040A2CE}" destId="{4006586E-37F4-46B5-88EC-307BE1EB3575}" srcOrd="1" destOrd="0" presId="urn:microsoft.com/office/officeart/2005/8/layout/orgChart1"/>
    <dgm:cxn modelId="{7351C82A-5E4A-4B64-8452-4B81A2F7B3BC}" type="presParOf" srcId="{08300DAB-09AF-4E56-A6D8-DA81A040A2CE}" destId="{F2EA0A6D-F4F3-47AE-A30D-67A8699145AC}" srcOrd="2" destOrd="0" presId="urn:microsoft.com/office/officeart/2005/8/layout/orgChart1"/>
    <dgm:cxn modelId="{72F795AB-68D9-4631-8BEC-CBD668627B7C}" type="presParOf" srcId="{8A9766FF-81AC-4536-9957-F1CE0A79F015}" destId="{634DCD9F-C574-4ED9-9414-5D20A5A23B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84BB-DA45-461B-91B8-BAA844B74383}">
      <dsp:nvSpPr>
        <dsp:cNvPr id="0" name=""/>
        <dsp:cNvSpPr/>
      </dsp:nvSpPr>
      <dsp:spPr>
        <a:xfrm>
          <a:off x="3977800" y="1798211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smtClean="0">
              <a:solidFill>
                <a:srgbClr val="FF0000"/>
              </a:solidFill>
            </a:rPr>
            <a:t>7</a:t>
          </a:r>
          <a:r>
            <a:rPr lang="zh-CN" altLang="en-US" sz="4100" kern="1200" smtClean="0">
              <a:solidFill>
                <a:srgbClr val="FF0000"/>
              </a:solidFill>
            </a:rPr>
            <a:t>类</a:t>
          </a:r>
          <a:endParaRPr lang="zh-CN" altLang="en-US" sz="4100" kern="1200" dirty="0">
            <a:solidFill>
              <a:srgbClr val="FF0000"/>
            </a:solidFill>
          </a:endParaRPr>
        </a:p>
      </dsp:txBody>
      <dsp:txXfrm>
        <a:off x="4151837" y="1972248"/>
        <a:ext cx="840324" cy="840324"/>
      </dsp:txXfrm>
    </dsp:sp>
    <dsp:sp modelId="{DFD907BD-B08F-4B4C-AA2D-FECDB66C48C4}">
      <dsp:nvSpPr>
        <dsp:cNvPr id="0" name=""/>
        <dsp:cNvSpPr/>
      </dsp:nvSpPr>
      <dsp:spPr>
        <a:xfrm rot="16200000">
          <a:off x="4276024" y="1490540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57200" y="1487438"/>
        <a:ext cx="29597" cy="29597"/>
      </dsp:txXfrm>
    </dsp:sp>
    <dsp:sp modelId="{7CB1ECEC-37E1-48E7-953B-12AC726483A8}">
      <dsp:nvSpPr>
        <dsp:cNvPr id="0" name=""/>
        <dsp:cNvSpPr/>
      </dsp:nvSpPr>
      <dsp:spPr>
        <a:xfrm>
          <a:off x="3977800" y="17863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行政审批办理</a:t>
          </a:r>
          <a:endParaRPr lang="zh-CN" altLang="en-US" sz="1600" kern="1200" dirty="0"/>
        </a:p>
      </dsp:txBody>
      <dsp:txXfrm>
        <a:off x="4151837" y="191900"/>
        <a:ext cx="840324" cy="840324"/>
      </dsp:txXfrm>
    </dsp:sp>
    <dsp:sp modelId="{6718890B-10C4-4C65-9E54-BED2934C32A2}">
      <dsp:nvSpPr>
        <dsp:cNvPr id="0" name=""/>
        <dsp:cNvSpPr/>
      </dsp:nvSpPr>
      <dsp:spPr>
        <a:xfrm rot="19285714">
          <a:off x="4971990" y="1825699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53166" y="1822597"/>
        <a:ext cx="29597" cy="29597"/>
      </dsp:txXfrm>
    </dsp:sp>
    <dsp:sp modelId="{E2AD4700-0537-4025-A6E5-F481317D2FD2}">
      <dsp:nvSpPr>
        <dsp:cNvPr id="0" name=""/>
        <dsp:cNvSpPr/>
      </dsp:nvSpPr>
      <dsp:spPr>
        <a:xfrm>
          <a:off x="5369732" y="688182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行政审批收费</a:t>
          </a:r>
          <a:endParaRPr lang="zh-CN" altLang="en-US" sz="1600" kern="1200" dirty="0"/>
        </a:p>
      </dsp:txBody>
      <dsp:txXfrm>
        <a:off x="5543769" y="862219"/>
        <a:ext cx="840324" cy="840324"/>
      </dsp:txXfrm>
    </dsp:sp>
    <dsp:sp modelId="{A6AE9A24-55C4-43A0-A2D2-7FDF924E5EF0}">
      <dsp:nvSpPr>
        <dsp:cNvPr id="0" name=""/>
        <dsp:cNvSpPr/>
      </dsp:nvSpPr>
      <dsp:spPr>
        <a:xfrm rot="771429">
          <a:off x="5143880" y="2578796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25056" y="2575694"/>
        <a:ext cx="29597" cy="29597"/>
      </dsp:txXfrm>
    </dsp:sp>
    <dsp:sp modelId="{BF9460E4-37C7-415E-A868-64FDA4396561}">
      <dsp:nvSpPr>
        <dsp:cNvPr id="0" name=""/>
        <dsp:cNvSpPr/>
      </dsp:nvSpPr>
      <dsp:spPr>
        <a:xfrm>
          <a:off x="5713511" y="2194376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行政审批行政复议</a:t>
          </a:r>
          <a:endParaRPr lang="zh-CN" altLang="en-US" sz="1600" kern="1200" dirty="0"/>
        </a:p>
      </dsp:txBody>
      <dsp:txXfrm>
        <a:off x="5887548" y="2368413"/>
        <a:ext cx="840324" cy="840324"/>
      </dsp:txXfrm>
    </dsp:sp>
    <dsp:sp modelId="{C978C21F-B6EE-43E7-A974-73CED56BD714}">
      <dsp:nvSpPr>
        <dsp:cNvPr id="0" name=""/>
        <dsp:cNvSpPr/>
      </dsp:nvSpPr>
      <dsp:spPr>
        <a:xfrm rot="3857143">
          <a:off x="4662256" y="3182733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3432" y="3179631"/>
        <a:ext cx="29597" cy="29597"/>
      </dsp:txXfrm>
    </dsp:sp>
    <dsp:sp modelId="{6FE0FAC9-0389-48E0-9C56-90DEE706B0A0}">
      <dsp:nvSpPr>
        <dsp:cNvPr id="0" name=""/>
        <dsp:cNvSpPr/>
      </dsp:nvSpPr>
      <dsp:spPr>
        <a:xfrm>
          <a:off x="4750264" y="3402250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行政补偿或赔偿</a:t>
          </a:r>
          <a:endParaRPr lang="zh-CN" altLang="en-US" sz="1600" kern="1200" dirty="0"/>
        </a:p>
      </dsp:txBody>
      <dsp:txXfrm>
        <a:off x="4924301" y="3576287"/>
        <a:ext cx="840324" cy="840324"/>
      </dsp:txXfrm>
    </dsp:sp>
    <dsp:sp modelId="{359814E4-6176-41C3-B3DF-7C73A87F18C3}">
      <dsp:nvSpPr>
        <dsp:cNvPr id="0" name=""/>
        <dsp:cNvSpPr/>
      </dsp:nvSpPr>
      <dsp:spPr>
        <a:xfrm rot="6942857">
          <a:off x="3889792" y="3182733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4170968" y="3179631"/>
        <a:ext cx="29597" cy="29597"/>
      </dsp:txXfrm>
    </dsp:sp>
    <dsp:sp modelId="{4757E309-4437-4C8B-87B0-ADB1C5BF6B8D}">
      <dsp:nvSpPr>
        <dsp:cNvPr id="0" name=""/>
        <dsp:cNvSpPr/>
      </dsp:nvSpPr>
      <dsp:spPr>
        <a:xfrm>
          <a:off x="3205336" y="3402250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日常监管</a:t>
          </a:r>
          <a:endParaRPr lang="zh-CN" altLang="en-US" sz="1600" kern="1200" dirty="0"/>
        </a:p>
      </dsp:txBody>
      <dsp:txXfrm>
        <a:off x="3379373" y="3576287"/>
        <a:ext cx="840324" cy="840324"/>
      </dsp:txXfrm>
    </dsp:sp>
    <dsp:sp modelId="{CF4FFB06-9F5B-4CD7-9C71-55974A8C5E67}">
      <dsp:nvSpPr>
        <dsp:cNvPr id="0" name=""/>
        <dsp:cNvSpPr/>
      </dsp:nvSpPr>
      <dsp:spPr>
        <a:xfrm rot="10028571">
          <a:off x="3408169" y="2578796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689345" y="2575694"/>
        <a:ext cx="29597" cy="29597"/>
      </dsp:txXfrm>
    </dsp:sp>
    <dsp:sp modelId="{4B7816BC-E060-4714-8115-2D42DE87BCC5}">
      <dsp:nvSpPr>
        <dsp:cNvPr id="0" name=""/>
        <dsp:cNvSpPr/>
      </dsp:nvSpPr>
      <dsp:spPr>
        <a:xfrm>
          <a:off x="2242089" y="2194376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行政审批投诉</a:t>
          </a:r>
          <a:endParaRPr lang="zh-CN" altLang="en-US" sz="1600" kern="1200" dirty="0"/>
        </a:p>
      </dsp:txBody>
      <dsp:txXfrm>
        <a:off x="2416126" y="2368413"/>
        <a:ext cx="840324" cy="840324"/>
      </dsp:txXfrm>
    </dsp:sp>
    <dsp:sp modelId="{82EDFFCB-4059-402C-8705-0E4AC9C48649}">
      <dsp:nvSpPr>
        <dsp:cNvPr id="0" name=""/>
        <dsp:cNvSpPr/>
      </dsp:nvSpPr>
      <dsp:spPr>
        <a:xfrm rot="13114286">
          <a:off x="3580058" y="1825699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861234" y="1822597"/>
        <a:ext cx="29597" cy="29597"/>
      </dsp:txXfrm>
    </dsp:sp>
    <dsp:sp modelId="{BA07A55A-7DE3-4E84-9E58-DDF96F9C1A49}">
      <dsp:nvSpPr>
        <dsp:cNvPr id="0" name=""/>
        <dsp:cNvSpPr/>
      </dsp:nvSpPr>
      <dsp:spPr>
        <a:xfrm>
          <a:off x="2585868" y="688182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行政审批行政诉讼</a:t>
          </a:r>
          <a:endParaRPr lang="zh-CN" altLang="en-US" sz="1600" kern="1200" dirty="0"/>
        </a:p>
      </dsp:txBody>
      <dsp:txXfrm>
        <a:off x="2759905" y="862219"/>
        <a:ext cx="840324" cy="840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84BB-DA45-461B-91B8-BAA844B74383}">
      <dsp:nvSpPr>
        <dsp:cNvPr id="0" name=""/>
        <dsp:cNvSpPr/>
      </dsp:nvSpPr>
      <dsp:spPr>
        <a:xfrm>
          <a:off x="3977800" y="1798211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smtClean="0">
              <a:solidFill>
                <a:srgbClr val="FF0000"/>
              </a:solidFill>
            </a:rPr>
            <a:t>7</a:t>
          </a:r>
          <a:r>
            <a:rPr lang="zh-CN" altLang="en-US" sz="4100" kern="1200" smtClean="0">
              <a:solidFill>
                <a:srgbClr val="FF0000"/>
              </a:solidFill>
            </a:rPr>
            <a:t>类</a:t>
          </a:r>
          <a:endParaRPr lang="zh-CN" altLang="en-US" sz="4100" kern="1200" dirty="0">
            <a:solidFill>
              <a:srgbClr val="FF0000"/>
            </a:solidFill>
          </a:endParaRPr>
        </a:p>
      </dsp:txBody>
      <dsp:txXfrm>
        <a:off x="4151837" y="1972248"/>
        <a:ext cx="840324" cy="840324"/>
      </dsp:txXfrm>
    </dsp:sp>
    <dsp:sp modelId="{DFD907BD-B08F-4B4C-AA2D-FECDB66C48C4}">
      <dsp:nvSpPr>
        <dsp:cNvPr id="0" name=""/>
        <dsp:cNvSpPr/>
      </dsp:nvSpPr>
      <dsp:spPr>
        <a:xfrm rot="16200000">
          <a:off x="4276024" y="1490540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57200" y="1487438"/>
        <a:ext cx="29597" cy="29597"/>
      </dsp:txXfrm>
    </dsp:sp>
    <dsp:sp modelId="{7CB1ECEC-37E1-48E7-953B-12AC726483A8}">
      <dsp:nvSpPr>
        <dsp:cNvPr id="0" name=""/>
        <dsp:cNvSpPr/>
      </dsp:nvSpPr>
      <dsp:spPr>
        <a:xfrm>
          <a:off x="3977800" y="17863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行政审批办理</a:t>
          </a:r>
          <a:endParaRPr lang="zh-CN" altLang="en-US" sz="1600" kern="1200" dirty="0">
            <a:solidFill>
              <a:srgbClr val="FFFF00"/>
            </a:solidFill>
          </a:endParaRPr>
        </a:p>
      </dsp:txBody>
      <dsp:txXfrm>
        <a:off x="4151837" y="191900"/>
        <a:ext cx="840324" cy="840324"/>
      </dsp:txXfrm>
    </dsp:sp>
    <dsp:sp modelId="{6718890B-10C4-4C65-9E54-BED2934C32A2}">
      <dsp:nvSpPr>
        <dsp:cNvPr id="0" name=""/>
        <dsp:cNvSpPr/>
      </dsp:nvSpPr>
      <dsp:spPr>
        <a:xfrm rot="19285714">
          <a:off x="4971990" y="1825699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53166" y="1822597"/>
        <a:ext cx="29597" cy="29597"/>
      </dsp:txXfrm>
    </dsp:sp>
    <dsp:sp modelId="{E2AD4700-0537-4025-A6E5-F481317D2FD2}">
      <dsp:nvSpPr>
        <dsp:cNvPr id="0" name=""/>
        <dsp:cNvSpPr/>
      </dsp:nvSpPr>
      <dsp:spPr>
        <a:xfrm>
          <a:off x="5369732" y="688182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行政审批收费</a:t>
          </a:r>
          <a:endParaRPr lang="zh-CN" altLang="en-US" sz="1600" kern="1200" dirty="0"/>
        </a:p>
      </dsp:txBody>
      <dsp:txXfrm>
        <a:off x="5543769" y="862219"/>
        <a:ext cx="840324" cy="840324"/>
      </dsp:txXfrm>
    </dsp:sp>
    <dsp:sp modelId="{A6AE9A24-55C4-43A0-A2D2-7FDF924E5EF0}">
      <dsp:nvSpPr>
        <dsp:cNvPr id="0" name=""/>
        <dsp:cNvSpPr/>
      </dsp:nvSpPr>
      <dsp:spPr>
        <a:xfrm rot="771429">
          <a:off x="5143880" y="2578796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25056" y="2575694"/>
        <a:ext cx="29597" cy="29597"/>
      </dsp:txXfrm>
    </dsp:sp>
    <dsp:sp modelId="{BF9460E4-37C7-415E-A868-64FDA4396561}">
      <dsp:nvSpPr>
        <dsp:cNvPr id="0" name=""/>
        <dsp:cNvSpPr/>
      </dsp:nvSpPr>
      <dsp:spPr>
        <a:xfrm>
          <a:off x="5713511" y="2194376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行政审批行政复议</a:t>
          </a:r>
          <a:endParaRPr lang="zh-CN" altLang="en-US" sz="1600" kern="1200" dirty="0"/>
        </a:p>
      </dsp:txBody>
      <dsp:txXfrm>
        <a:off x="5887548" y="2368413"/>
        <a:ext cx="840324" cy="840324"/>
      </dsp:txXfrm>
    </dsp:sp>
    <dsp:sp modelId="{C978C21F-B6EE-43E7-A974-73CED56BD714}">
      <dsp:nvSpPr>
        <dsp:cNvPr id="0" name=""/>
        <dsp:cNvSpPr/>
      </dsp:nvSpPr>
      <dsp:spPr>
        <a:xfrm rot="3857143">
          <a:off x="4662256" y="3182733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3432" y="3179631"/>
        <a:ext cx="29597" cy="29597"/>
      </dsp:txXfrm>
    </dsp:sp>
    <dsp:sp modelId="{6FE0FAC9-0389-48E0-9C56-90DEE706B0A0}">
      <dsp:nvSpPr>
        <dsp:cNvPr id="0" name=""/>
        <dsp:cNvSpPr/>
      </dsp:nvSpPr>
      <dsp:spPr>
        <a:xfrm>
          <a:off x="4750264" y="3402250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行政补偿或赔偿</a:t>
          </a:r>
          <a:endParaRPr lang="zh-CN" altLang="en-US" sz="1600" kern="1200" dirty="0"/>
        </a:p>
      </dsp:txBody>
      <dsp:txXfrm>
        <a:off x="4924301" y="3576287"/>
        <a:ext cx="840324" cy="840324"/>
      </dsp:txXfrm>
    </dsp:sp>
    <dsp:sp modelId="{359814E4-6176-41C3-B3DF-7C73A87F18C3}">
      <dsp:nvSpPr>
        <dsp:cNvPr id="0" name=""/>
        <dsp:cNvSpPr/>
      </dsp:nvSpPr>
      <dsp:spPr>
        <a:xfrm rot="6942857">
          <a:off x="3889792" y="3182733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4170968" y="3179631"/>
        <a:ext cx="29597" cy="29597"/>
      </dsp:txXfrm>
    </dsp:sp>
    <dsp:sp modelId="{4757E309-4437-4C8B-87B0-ADB1C5BF6B8D}">
      <dsp:nvSpPr>
        <dsp:cNvPr id="0" name=""/>
        <dsp:cNvSpPr/>
      </dsp:nvSpPr>
      <dsp:spPr>
        <a:xfrm>
          <a:off x="3205336" y="3402250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日常监管</a:t>
          </a:r>
          <a:endParaRPr lang="zh-CN" altLang="en-US" sz="1600" kern="1200" dirty="0"/>
        </a:p>
      </dsp:txBody>
      <dsp:txXfrm>
        <a:off x="3379373" y="3576287"/>
        <a:ext cx="840324" cy="840324"/>
      </dsp:txXfrm>
    </dsp:sp>
    <dsp:sp modelId="{CF4FFB06-9F5B-4CD7-9C71-55974A8C5E67}">
      <dsp:nvSpPr>
        <dsp:cNvPr id="0" name=""/>
        <dsp:cNvSpPr/>
      </dsp:nvSpPr>
      <dsp:spPr>
        <a:xfrm rot="10028571">
          <a:off x="3408169" y="2578796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689345" y="2575694"/>
        <a:ext cx="29597" cy="29597"/>
      </dsp:txXfrm>
    </dsp:sp>
    <dsp:sp modelId="{4B7816BC-E060-4714-8115-2D42DE87BCC5}">
      <dsp:nvSpPr>
        <dsp:cNvPr id="0" name=""/>
        <dsp:cNvSpPr/>
      </dsp:nvSpPr>
      <dsp:spPr>
        <a:xfrm>
          <a:off x="2242089" y="2194376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行政审批投诉</a:t>
          </a:r>
          <a:endParaRPr lang="zh-CN" altLang="en-US" sz="1600" kern="1200" dirty="0"/>
        </a:p>
      </dsp:txBody>
      <dsp:txXfrm>
        <a:off x="2416126" y="2368413"/>
        <a:ext cx="840324" cy="840324"/>
      </dsp:txXfrm>
    </dsp:sp>
    <dsp:sp modelId="{82EDFFCB-4059-402C-8705-0E4AC9C48649}">
      <dsp:nvSpPr>
        <dsp:cNvPr id="0" name=""/>
        <dsp:cNvSpPr/>
      </dsp:nvSpPr>
      <dsp:spPr>
        <a:xfrm rot="13114286">
          <a:off x="3580058" y="1825699"/>
          <a:ext cx="591949" cy="23393"/>
        </a:xfrm>
        <a:custGeom>
          <a:avLst/>
          <a:gdLst/>
          <a:ahLst/>
          <a:cxnLst/>
          <a:rect l="0" t="0" r="0" b="0"/>
          <a:pathLst>
            <a:path>
              <a:moveTo>
                <a:pt x="0" y="11696"/>
              </a:moveTo>
              <a:lnTo>
                <a:pt x="591949" y="11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861234" y="1822597"/>
        <a:ext cx="29597" cy="29597"/>
      </dsp:txXfrm>
    </dsp:sp>
    <dsp:sp modelId="{BA07A55A-7DE3-4E84-9E58-DDF96F9C1A49}">
      <dsp:nvSpPr>
        <dsp:cNvPr id="0" name=""/>
        <dsp:cNvSpPr/>
      </dsp:nvSpPr>
      <dsp:spPr>
        <a:xfrm>
          <a:off x="2585868" y="688182"/>
          <a:ext cx="1188398" cy="11883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行政审批行政诉讼</a:t>
          </a:r>
          <a:endParaRPr lang="zh-CN" altLang="en-US" sz="1600" kern="1200" dirty="0"/>
        </a:p>
      </dsp:txBody>
      <dsp:txXfrm>
        <a:off x="2759905" y="862219"/>
        <a:ext cx="840324" cy="840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E3654-6B64-46FD-9C38-3AD3C545175D}">
      <dsp:nvSpPr>
        <dsp:cNvPr id="0" name=""/>
        <dsp:cNvSpPr/>
      </dsp:nvSpPr>
      <dsp:spPr>
        <a:xfrm>
          <a:off x="5617108" y="1576867"/>
          <a:ext cx="5420632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5420632" y="740840"/>
              </a:lnTo>
              <a:lnTo>
                <a:pt x="5420632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08617-FE66-440B-B98D-C39A68F779C8}">
      <dsp:nvSpPr>
        <dsp:cNvPr id="0" name=""/>
        <dsp:cNvSpPr/>
      </dsp:nvSpPr>
      <dsp:spPr>
        <a:xfrm>
          <a:off x="5617108" y="1576867"/>
          <a:ext cx="4949272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4949272" y="740840"/>
              </a:lnTo>
              <a:lnTo>
                <a:pt x="4949272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A9856-7DCA-4715-B943-4E13D69F317B}">
      <dsp:nvSpPr>
        <dsp:cNvPr id="0" name=""/>
        <dsp:cNvSpPr/>
      </dsp:nvSpPr>
      <dsp:spPr>
        <a:xfrm>
          <a:off x="5617108" y="1576867"/>
          <a:ext cx="4477913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4477913" y="740840"/>
              </a:lnTo>
              <a:lnTo>
                <a:pt x="4477913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7C662-3BD3-4A30-AE29-4A04665796DB}">
      <dsp:nvSpPr>
        <dsp:cNvPr id="0" name=""/>
        <dsp:cNvSpPr/>
      </dsp:nvSpPr>
      <dsp:spPr>
        <a:xfrm>
          <a:off x="5617108" y="1576867"/>
          <a:ext cx="4006554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4006554" y="740840"/>
              </a:lnTo>
              <a:lnTo>
                <a:pt x="4006554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DFEF-4626-420B-A764-F2794611458D}">
      <dsp:nvSpPr>
        <dsp:cNvPr id="0" name=""/>
        <dsp:cNvSpPr/>
      </dsp:nvSpPr>
      <dsp:spPr>
        <a:xfrm>
          <a:off x="5617108" y="1576867"/>
          <a:ext cx="3535194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3535194" y="740840"/>
              </a:lnTo>
              <a:lnTo>
                <a:pt x="3535194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01A28-1939-4A2F-8644-13D6F0F39621}">
      <dsp:nvSpPr>
        <dsp:cNvPr id="0" name=""/>
        <dsp:cNvSpPr/>
      </dsp:nvSpPr>
      <dsp:spPr>
        <a:xfrm>
          <a:off x="5617108" y="1576867"/>
          <a:ext cx="3063835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3063835" y="740840"/>
              </a:lnTo>
              <a:lnTo>
                <a:pt x="3063835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FE61A-BC74-42B9-AD4E-14D02BA034A1}">
      <dsp:nvSpPr>
        <dsp:cNvPr id="0" name=""/>
        <dsp:cNvSpPr/>
      </dsp:nvSpPr>
      <dsp:spPr>
        <a:xfrm>
          <a:off x="5617108" y="1576867"/>
          <a:ext cx="2592476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2592476" y="740840"/>
              </a:lnTo>
              <a:lnTo>
                <a:pt x="2592476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AA93-F9F8-456F-8EB1-9E250BA1B5CA}">
      <dsp:nvSpPr>
        <dsp:cNvPr id="0" name=""/>
        <dsp:cNvSpPr/>
      </dsp:nvSpPr>
      <dsp:spPr>
        <a:xfrm>
          <a:off x="5617108" y="1576867"/>
          <a:ext cx="2121116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2121116" y="740840"/>
              </a:lnTo>
              <a:lnTo>
                <a:pt x="2121116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49F04-5813-4A6F-A97B-8AF5423B58F1}">
      <dsp:nvSpPr>
        <dsp:cNvPr id="0" name=""/>
        <dsp:cNvSpPr/>
      </dsp:nvSpPr>
      <dsp:spPr>
        <a:xfrm>
          <a:off x="5617108" y="1576867"/>
          <a:ext cx="1649757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1649757" y="740840"/>
              </a:lnTo>
              <a:lnTo>
                <a:pt x="1649757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EB61E-357E-4B1D-99A0-FD1A3A225FEF}">
      <dsp:nvSpPr>
        <dsp:cNvPr id="0" name=""/>
        <dsp:cNvSpPr/>
      </dsp:nvSpPr>
      <dsp:spPr>
        <a:xfrm>
          <a:off x="5617108" y="1576867"/>
          <a:ext cx="1178398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1178398" y="740840"/>
              </a:lnTo>
              <a:lnTo>
                <a:pt x="1178398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0931-39CA-4586-84E4-A0CA5D67B549}">
      <dsp:nvSpPr>
        <dsp:cNvPr id="0" name=""/>
        <dsp:cNvSpPr/>
      </dsp:nvSpPr>
      <dsp:spPr>
        <a:xfrm>
          <a:off x="5617108" y="1576867"/>
          <a:ext cx="707038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707038" y="740840"/>
              </a:lnTo>
              <a:lnTo>
                <a:pt x="707038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98139-B4BD-4C39-B829-F22AE69AA7D5}">
      <dsp:nvSpPr>
        <dsp:cNvPr id="0" name=""/>
        <dsp:cNvSpPr/>
      </dsp:nvSpPr>
      <dsp:spPr>
        <a:xfrm>
          <a:off x="5617108" y="1576867"/>
          <a:ext cx="235679" cy="781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0840"/>
              </a:lnTo>
              <a:lnTo>
                <a:pt x="235679" y="740840"/>
              </a:lnTo>
              <a:lnTo>
                <a:pt x="235679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F5359-7165-42C7-9F46-6C5FC24622E7}">
      <dsp:nvSpPr>
        <dsp:cNvPr id="0" name=""/>
        <dsp:cNvSpPr/>
      </dsp:nvSpPr>
      <dsp:spPr>
        <a:xfrm>
          <a:off x="5381428" y="1576867"/>
          <a:ext cx="235679" cy="781743"/>
        </a:xfrm>
        <a:custGeom>
          <a:avLst/>
          <a:gdLst/>
          <a:ahLst/>
          <a:cxnLst/>
          <a:rect l="0" t="0" r="0" b="0"/>
          <a:pathLst>
            <a:path>
              <a:moveTo>
                <a:pt x="235679" y="0"/>
              </a:moveTo>
              <a:lnTo>
                <a:pt x="235679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7EF47-BEA8-425B-A152-4E800FB01366}">
      <dsp:nvSpPr>
        <dsp:cNvPr id="0" name=""/>
        <dsp:cNvSpPr/>
      </dsp:nvSpPr>
      <dsp:spPr>
        <a:xfrm>
          <a:off x="4910069" y="1576867"/>
          <a:ext cx="707038" cy="781743"/>
        </a:xfrm>
        <a:custGeom>
          <a:avLst/>
          <a:gdLst/>
          <a:ahLst/>
          <a:cxnLst/>
          <a:rect l="0" t="0" r="0" b="0"/>
          <a:pathLst>
            <a:path>
              <a:moveTo>
                <a:pt x="707038" y="0"/>
              </a:moveTo>
              <a:lnTo>
                <a:pt x="707038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12DFB-3135-4C28-B891-9CB9D8C3CEC0}">
      <dsp:nvSpPr>
        <dsp:cNvPr id="0" name=""/>
        <dsp:cNvSpPr/>
      </dsp:nvSpPr>
      <dsp:spPr>
        <a:xfrm>
          <a:off x="4438709" y="1576867"/>
          <a:ext cx="1178398" cy="781743"/>
        </a:xfrm>
        <a:custGeom>
          <a:avLst/>
          <a:gdLst/>
          <a:ahLst/>
          <a:cxnLst/>
          <a:rect l="0" t="0" r="0" b="0"/>
          <a:pathLst>
            <a:path>
              <a:moveTo>
                <a:pt x="1178398" y="0"/>
              </a:moveTo>
              <a:lnTo>
                <a:pt x="1178398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A5B42-B886-47C6-940C-316F6C7ADFA6}">
      <dsp:nvSpPr>
        <dsp:cNvPr id="0" name=""/>
        <dsp:cNvSpPr/>
      </dsp:nvSpPr>
      <dsp:spPr>
        <a:xfrm>
          <a:off x="3967350" y="1576867"/>
          <a:ext cx="1649757" cy="781743"/>
        </a:xfrm>
        <a:custGeom>
          <a:avLst/>
          <a:gdLst/>
          <a:ahLst/>
          <a:cxnLst/>
          <a:rect l="0" t="0" r="0" b="0"/>
          <a:pathLst>
            <a:path>
              <a:moveTo>
                <a:pt x="1649757" y="0"/>
              </a:moveTo>
              <a:lnTo>
                <a:pt x="1649757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36417-8193-447E-94F1-E6926DC6C4ED}">
      <dsp:nvSpPr>
        <dsp:cNvPr id="0" name=""/>
        <dsp:cNvSpPr/>
      </dsp:nvSpPr>
      <dsp:spPr>
        <a:xfrm>
          <a:off x="3495991" y="1576867"/>
          <a:ext cx="2121116" cy="781743"/>
        </a:xfrm>
        <a:custGeom>
          <a:avLst/>
          <a:gdLst/>
          <a:ahLst/>
          <a:cxnLst/>
          <a:rect l="0" t="0" r="0" b="0"/>
          <a:pathLst>
            <a:path>
              <a:moveTo>
                <a:pt x="2121116" y="0"/>
              </a:moveTo>
              <a:lnTo>
                <a:pt x="2121116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10070-1FFF-4AFF-BEAB-0F82DD09BCB8}">
      <dsp:nvSpPr>
        <dsp:cNvPr id="0" name=""/>
        <dsp:cNvSpPr/>
      </dsp:nvSpPr>
      <dsp:spPr>
        <a:xfrm>
          <a:off x="3024631" y="1576867"/>
          <a:ext cx="2592476" cy="781743"/>
        </a:xfrm>
        <a:custGeom>
          <a:avLst/>
          <a:gdLst/>
          <a:ahLst/>
          <a:cxnLst/>
          <a:rect l="0" t="0" r="0" b="0"/>
          <a:pathLst>
            <a:path>
              <a:moveTo>
                <a:pt x="2592476" y="0"/>
              </a:moveTo>
              <a:lnTo>
                <a:pt x="2592476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9769-7028-40E3-AAF7-D64B1D0F0DB3}">
      <dsp:nvSpPr>
        <dsp:cNvPr id="0" name=""/>
        <dsp:cNvSpPr/>
      </dsp:nvSpPr>
      <dsp:spPr>
        <a:xfrm>
          <a:off x="2553272" y="1576867"/>
          <a:ext cx="3063835" cy="781743"/>
        </a:xfrm>
        <a:custGeom>
          <a:avLst/>
          <a:gdLst/>
          <a:ahLst/>
          <a:cxnLst/>
          <a:rect l="0" t="0" r="0" b="0"/>
          <a:pathLst>
            <a:path>
              <a:moveTo>
                <a:pt x="3063835" y="0"/>
              </a:moveTo>
              <a:lnTo>
                <a:pt x="3063835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567F-E311-4FD7-BBB0-F28406DADA97}">
      <dsp:nvSpPr>
        <dsp:cNvPr id="0" name=""/>
        <dsp:cNvSpPr/>
      </dsp:nvSpPr>
      <dsp:spPr>
        <a:xfrm>
          <a:off x="2081913" y="1576867"/>
          <a:ext cx="3535194" cy="781743"/>
        </a:xfrm>
        <a:custGeom>
          <a:avLst/>
          <a:gdLst/>
          <a:ahLst/>
          <a:cxnLst/>
          <a:rect l="0" t="0" r="0" b="0"/>
          <a:pathLst>
            <a:path>
              <a:moveTo>
                <a:pt x="3535194" y="0"/>
              </a:moveTo>
              <a:lnTo>
                <a:pt x="3535194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A16A0-0EC7-4159-AB51-706CE5F522F3}">
      <dsp:nvSpPr>
        <dsp:cNvPr id="0" name=""/>
        <dsp:cNvSpPr/>
      </dsp:nvSpPr>
      <dsp:spPr>
        <a:xfrm>
          <a:off x="1610553" y="1576867"/>
          <a:ext cx="4006554" cy="781743"/>
        </a:xfrm>
        <a:custGeom>
          <a:avLst/>
          <a:gdLst/>
          <a:ahLst/>
          <a:cxnLst/>
          <a:rect l="0" t="0" r="0" b="0"/>
          <a:pathLst>
            <a:path>
              <a:moveTo>
                <a:pt x="4006554" y="0"/>
              </a:moveTo>
              <a:lnTo>
                <a:pt x="4006554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5D560-F92F-4CB3-B223-2BF95F508D1A}">
      <dsp:nvSpPr>
        <dsp:cNvPr id="0" name=""/>
        <dsp:cNvSpPr/>
      </dsp:nvSpPr>
      <dsp:spPr>
        <a:xfrm>
          <a:off x="1139194" y="1576867"/>
          <a:ext cx="4477913" cy="781743"/>
        </a:xfrm>
        <a:custGeom>
          <a:avLst/>
          <a:gdLst/>
          <a:ahLst/>
          <a:cxnLst/>
          <a:rect l="0" t="0" r="0" b="0"/>
          <a:pathLst>
            <a:path>
              <a:moveTo>
                <a:pt x="4477913" y="0"/>
              </a:moveTo>
              <a:lnTo>
                <a:pt x="4477913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1F0FE-4269-4CFF-9C57-4D6B3B9EA4BD}">
      <dsp:nvSpPr>
        <dsp:cNvPr id="0" name=""/>
        <dsp:cNvSpPr/>
      </dsp:nvSpPr>
      <dsp:spPr>
        <a:xfrm>
          <a:off x="667835" y="1576867"/>
          <a:ext cx="4949272" cy="781743"/>
        </a:xfrm>
        <a:custGeom>
          <a:avLst/>
          <a:gdLst/>
          <a:ahLst/>
          <a:cxnLst/>
          <a:rect l="0" t="0" r="0" b="0"/>
          <a:pathLst>
            <a:path>
              <a:moveTo>
                <a:pt x="4949272" y="0"/>
              </a:moveTo>
              <a:lnTo>
                <a:pt x="4949272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74205-428A-43F5-BF13-4ADC187FFD3E}">
      <dsp:nvSpPr>
        <dsp:cNvPr id="0" name=""/>
        <dsp:cNvSpPr/>
      </dsp:nvSpPr>
      <dsp:spPr>
        <a:xfrm>
          <a:off x="196475" y="1576867"/>
          <a:ext cx="5420632" cy="781743"/>
        </a:xfrm>
        <a:custGeom>
          <a:avLst/>
          <a:gdLst/>
          <a:ahLst/>
          <a:cxnLst/>
          <a:rect l="0" t="0" r="0" b="0"/>
          <a:pathLst>
            <a:path>
              <a:moveTo>
                <a:pt x="5420632" y="0"/>
              </a:moveTo>
              <a:lnTo>
                <a:pt x="5420632" y="740840"/>
              </a:lnTo>
              <a:lnTo>
                <a:pt x="0" y="740840"/>
              </a:lnTo>
              <a:lnTo>
                <a:pt x="0" y="781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CA596-D1C7-44AF-86DB-8BAC667B65A8}">
      <dsp:nvSpPr>
        <dsp:cNvPr id="0" name=""/>
        <dsp:cNvSpPr/>
      </dsp:nvSpPr>
      <dsp:spPr>
        <a:xfrm>
          <a:off x="2304254" y="214784"/>
          <a:ext cx="6625707" cy="1362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行政审批办理</a:t>
          </a:r>
          <a:endParaRPr lang="en-US" altLang="zh-CN" sz="3600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</a:rPr>
            <a:t>（</a:t>
          </a:r>
          <a:r>
            <a:rPr lang="en-US" altLang="zh-CN" sz="2400" kern="1200" dirty="0" smtClean="0">
              <a:solidFill>
                <a:srgbClr val="FF0000"/>
              </a:solidFill>
            </a:rPr>
            <a:t>24</a:t>
          </a:r>
          <a:r>
            <a:rPr lang="zh-CN" altLang="en-US" sz="2400" kern="1200" dirty="0" smtClean="0">
              <a:solidFill>
                <a:srgbClr val="FF0000"/>
              </a:solidFill>
            </a:rPr>
            <a:t>个环节，</a:t>
          </a:r>
          <a:r>
            <a:rPr lang="en-US" altLang="zh-CN" sz="2400" kern="1200" dirty="0" smtClean="0">
              <a:solidFill>
                <a:srgbClr val="FF0000"/>
              </a:solidFill>
            </a:rPr>
            <a:t>6</a:t>
          </a:r>
          <a:r>
            <a:rPr lang="zh-CN" altLang="en-US" sz="2400" kern="1200" dirty="0" smtClean="0">
              <a:solidFill>
                <a:srgbClr val="FF0000"/>
              </a:solidFill>
            </a:rPr>
            <a:t>个必须环节）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2304254" y="214784"/>
        <a:ext cx="6625707" cy="1362082"/>
      </dsp:txXfrm>
    </dsp:sp>
    <dsp:sp modelId="{EA4DEEEC-00BA-45F9-BA1B-9373F613749E}">
      <dsp:nvSpPr>
        <dsp:cNvPr id="0" name=""/>
        <dsp:cNvSpPr/>
      </dsp:nvSpPr>
      <dsp:spPr>
        <a:xfrm>
          <a:off x="1699" y="2358610"/>
          <a:ext cx="389553" cy="212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>
              <a:solidFill>
                <a:srgbClr val="FF0000"/>
              </a:solidFill>
            </a:rPr>
            <a:t>申请环节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1699" y="2358610"/>
        <a:ext cx="389553" cy="2126027"/>
      </dsp:txXfrm>
    </dsp:sp>
    <dsp:sp modelId="{017B146F-2C25-49FB-8849-5A740A78D4FB}">
      <dsp:nvSpPr>
        <dsp:cNvPr id="0" name=""/>
        <dsp:cNvSpPr/>
      </dsp:nvSpPr>
      <dsp:spPr>
        <a:xfrm>
          <a:off x="473058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>
              <a:solidFill>
                <a:srgbClr val="FF0000"/>
              </a:solidFill>
            </a:rPr>
            <a:t>受理环节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473058" y="2358610"/>
        <a:ext cx="389553" cy="2126023"/>
      </dsp:txXfrm>
    </dsp:sp>
    <dsp:sp modelId="{613B7A71-668C-415F-9251-8EFDCC331F5C}">
      <dsp:nvSpPr>
        <dsp:cNvPr id="0" name=""/>
        <dsp:cNvSpPr/>
      </dsp:nvSpPr>
      <dsp:spPr>
        <a:xfrm>
          <a:off x="944417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smtClean="0">
              <a:solidFill>
                <a:srgbClr val="FF0000"/>
              </a:solidFill>
            </a:rPr>
            <a:t>承办环节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944417" y="2358610"/>
        <a:ext cx="389553" cy="2126023"/>
      </dsp:txXfrm>
    </dsp:sp>
    <dsp:sp modelId="{1D628A22-B6C1-449F-930E-1D26118C9ACF}">
      <dsp:nvSpPr>
        <dsp:cNvPr id="0" name=""/>
        <dsp:cNvSpPr/>
      </dsp:nvSpPr>
      <dsp:spPr>
        <a:xfrm>
          <a:off x="1415777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>
              <a:solidFill>
                <a:srgbClr val="FF0000"/>
              </a:solidFill>
            </a:rPr>
            <a:t>审核环节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1415777" y="2358610"/>
        <a:ext cx="389553" cy="2126023"/>
      </dsp:txXfrm>
    </dsp:sp>
    <dsp:sp modelId="{0257B863-AF8F-4C3A-89EF-6A1BA11B4BCB}">
      <dsp:nvSpPr>
        <dsp:cNvPr id="0" name=""/>
        <dsp:cNvSpPr/>
      </dsp:nvSpPr>
      <dsp:spPr>
        <a:xfrm>
          <a:off x="1887136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>
              <a:solidFill>
                <a:srgbClr val="FF0000"/>
              </a:solidFill>
            </a:rPr>
            <a:t>决定环节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1887136" y="2358610"/>
        <a:ext cx="389553" cy="2126023"/>
      </dsp:txXfrm>
    </dsp:sp>
    <dsp:sp modelId="{029510D1-E822-404C-B12A-79A19F7CB4B3}">
      <dsp:nvSpPr>
        <dsp:cNvPr id="0" name=""/>
        <dsp:cNvSpPr/>
      </dsp:nvSpPr>
      <dsp:spPr>
        <a:xfrm>
          <a:off x="2358495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>
              <a:solidFill>
                <a:srgbClr val="FF0000"/>
              </a:solidFill>
            </a:rPr>
            <a:t>送达环节</a:t>
          </a:r>
          <a:endParaRPr lang="zh-CN" altLang="en-US" sz="1500" kern="1200" dirty="0">
            <a:solidFill>
              <a:srgbClr val="FF0000"/>
            </a:solidFill>
          </a:endParaRPr>
        </a:p>
      </dsp:txBody>
      <dsp:txXfrm>
        <a:off x="2358495" y="2358610"/>
        <a:ext cx="389553" cy="2126023"/>
      </dsp:txXfrm>
    </dsp:sp>
    <dsp:sp modelId="{3A913C0F-72CA-4DC7-8F11-14D7C4FE012E}">
      <dsp:nvSpPr>
        <dsp:cNvPr id="0" name=""/>
        <dsp:cNvSpPr/>
      </dsp:nvSpPr>
      <dsp:spPr>
        <a:xfrm>
          <a:off x="2829855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smtClean="0"/>
            <a:t>补正告知环节</a:t>
          </a:r>
          <a:endParaRPr lang="zh-CN" altLang="en-US" sz="1500" kern="1200" dirty="0"/>
        </a:p>
      </dsp:txBody>
      <dsp:txXfrm>
        <a:off x="2829855" y="2358610"/>
        <a:ext cx="389553" cy="2126023"/>
      </dsp:txXfrm>
    </dsp:sp>
    <dsp:sp modelId="{C64942EB-5301-42E3-84C2-DD074A0DF417}">
      <dsp:nvSpPr>
        <dsp:cNvPr id="0" name=""/>
        <dsp:cNvSpPr/>
      </dsp:nvSpPr>
      <dsp:spPr>
        <a:xfrm>
          <a:off x="3301214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补正受理环节</a:t>
          </a:r>
          <a:endParaRPr lang="zh-CN" altLang="en-US" sz="1500" kern="1200" dirty="0"/>
        </a:p>
      </dsp:txBody>
      <dsp:txXfrm>
        <a:off x="3301214" y="2358610"/>
        <a:ext cx="389553" cy="2126023"/>
      </dsp:txXfrm>
    </dsp:sp>
    <dsp:sp modelId="{4902BD48-D39C-4519-AF64-A3936B134DBC}">
      <dsp:nvSpPr>
        <dsp:cNvPr id="0" name=""/>
        <dsp:cNvSpPr/>
      </dsp:nvSpPr>
      <dsp:spPr>
        <a:xfrm>
          <a:off x="3772573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实地核查</a:t>
          </a:r>
          <a:endParaRPr lang="zh-CN" altLang="en-US" sz="1500" kern="1200" dirty="0"/>
        </a:p>
      </dsp:txBody>
      <dsp:txXfrm>
        <a:off x="3772573" y="2358610"/>
        <a:ext cx="389553" cy="2126023"/>
      </dsp:txXfrm>
    </dsp:sp>
    <dsp:sp modelId="{C12329D6-601F-4FAE-96D1-E65E1BB60177}">
      <dsp:nvSpPr>
        <dsp:cNvPr id="0" name=""/>
        <dsp:cNvSpPr/>
      </dsp:nvSpPr>
      <dsp:spPr>
        <a:xfrm>
          <a:off x="4243933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招标与拍卖</a:t>
          </a:r>
          <a:endParaRPr lang="zh-CN" altLang="en-US" sz="1500" kern="1200" dirty="0"/>
        </a:p>
      </dsp:txBody>
      <dsp:txXfrm>
        <a:off x="4243933" y="2358610"/>
        <a:ext cx="389553" cy="2126023"/>
      </dsp:txXfrm>
    </dsp:sp>
    <dsp:sp modelId="{E2AAC91F-AC82-4ED1-8722-894127FE54D7}">
      <dsp:nvSpPr>
        <dsp:cNvPr id="0" name=""/>
        <dsp:cNvSpPr/>
      </dsp:nvSpPr>
      <dsp:spPr>
        <a:xfrm>
          <a:off x="4715292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检验、检测、检疫、鉴定</a:t>
          </a:r>
          <a:endParaRPr lang="zh-CN" altLang="en-US" sz="1500" kern="1200" dirty="0"/>
        </a:p>
      </dsp:txBody>
      <dsp:txXfrm>
        <a:off x="4715292" y="2358610"/>
        <a:ext cx="389553" cy="2126023"/>
      </dsp:txXfrm>
    </dsp:sp>
    <dsp:sp modelId="{BB94C7DA-E780-4E55-AFEB-D0E38AB7FB8D}">
      <dsp:nvSpPr>
        <dsp:cNvPr id="0" name=""/>
        <dsp:cNvSpPr/>
      </dsp:nvSpPr>
      <dsp:spPr>
        <a:xfrm>
          <a:off x="5186651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考试</a:t>
          </a:r>
          <a:endParaRPr lang="zh-CN" altLang="en-US" sz="1500" kern="1200" dirty="0"/>
        </a:p>
      </dsp:txBody>
      <dsp:txXfrm>
        <a:off x="5186651" y="2358610"/>
        <a:ext cx="389553" cy="2126023"/>
      </dsp:txXfrm>
    </dsp:sp>
    <dsp:sp modelId="{6A874602-0E3D-48F1-8657-67F6A827C977}">
      <dsp:nvSpPr>
        <dsp:cNvPr id="0" name=""/>
        <dsp:cNvSpPr/>
      </dsp:nvSpPr>
      <dsp:spPr>
        <a:xfrm>
          <a:off x="5658011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考核</a:t>
          </a:r>
          <a:endParaRPr lang="zh-CN" altLang="en-US" sz="1500" kern="1200" dirty="0"/>
        </a:p>
      </dsp:txBody>
      <dsp:txXfrm>
        <a:off x="5658011" y="2358610"/>
        <a:ext cx="389553" cy="2126023"/>
      </dsp:txXfrm>
    </dsp:sp>
    <dsp:sp modelId="{FE581080-8A50-4F97-8ABE-4BFE8FC3BC68}">
      <dsp:nvSpPr>
        <dsp:cNvPr id="0" name=""/>
        <dsp:cNvSpPr/>
      </dsp:nvSpPr>
      <dsp:spPr>
        <a:xfrm>
          <a:off x="6129370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专家评审</a:t>
          </a:r>
          <a:endParaRPr lang="zh-CN" altLang="en-US" sz="1500" kern="1200" dirty="0"/>
        </a:p>
      </dsp:txBody>
      <dsp:txXfrm>
        <a:off x="6129370" y="2358610"/>
        <a:ext cx="389553" cy="2126023"/>
      </dsp:txXfrm>
    </dsp:sp>
    <dsp:sp modelId="{FBC4C2D3-7CFD-4904-A6DF-0F341F12A8B5}">
      <dsp:nvSpPr>
        <dsp:cNvPr id="0" name=""/>
        <dsp:cNvSpPr/>
      </dsp:nvSpPr>
      <dsp:spPr>
        <a:xfrm>
          <a:off x="6600729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技术审查审</a:t>
          </a:r>
          <a:endParaRPr lang="zh-CN" altLang="en-US" sz="1500" kern="1200" dirty="0"/>
        </a:p>
      </dsp:txBody>
      <dsp:txXfrm>
        <a:off x="6600729" y="2358610"/>
        <a:ext cx="389553" cy="2126023"/>
      </dsp:txXfrm>
    </dsp:sp>
    <dsp:sp modelId="{EE0E46F8-A09E-4A13-ADC6-5965250C0034}">
      <dsp:nvSpPr>
        <dsp:cNvPr id="0" name=""/>
        <dsp:cNvSpPr/>
      </dsp:nvSpPr>
      <dsp:spPr>
        <a:xfrm>
          <a:off x="7072089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听证</a:t>
          </a:r>
          <a:endParaRPr lang="zh-CN" altLang="en-US" sz="1500" kern="1200" dirty="0"/>
        </a:p>
      </dsp:txBody>
      <dsp:txXfrm>
        <a:off x="7072089" y="2358610"/>
        <a:ext cx="389553" cy="2126023"/>
      </dsp:txXfrm>
    </dsp:sp>
    <dsp:sp modelId="{41ACB5EB-17C0-4ADC-856E-2D456C2D8AF1}">
      <dsp:nvSpPr>
        <dsp:cNvPr id="0" name=""/>
        <dsp:cNvSpPr/>
      </dsp:nvSpPr>
      <dsp:spPr>
        <a:xfrm>
          <a:off x="7543448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听取利害关系人意见</a:t>
          </a:r>
          <a:endParaRPr lang="zh-CN" altLang="en-US" sz="1500" kern="1200" dirty="0"/>
        </a:p>
      </dsp:txBody>
      <dsp:txXfrm>
        <a:off x="7543448" y="2358610"/>
        <a:ext cx="389553" cy="2126023"/>
      </dsp:txXfrm>
    </dsp:sp>
    <dsp:sp modelId="{5C2BED87-94F1-47D4-893C-B0540B0A3DF8}">
      <dsp:nvSpPr>
        <dsp:cNvPr id="0" name=""/>
        <dsp:cNvSpPr/>
      </dsp:nvSpPr>
      <dsp:spPr>
        <a:xfrm>
          <a:off x="8014807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公示</a:t>
          </a:r>
          <a:endParaRPr lang="zh-CN" altLang="en-US" sz="1500" kern="1200" dirty="0"/>
        </a:p>
      </dsp:txBody>
      <dsp:txXfrm>
        <a:off x="8014807" y="2358610"/>
        <a:ext cx="389553" cy="2126023"/>
      </dsp:txXfrm>
    </dsp:sp>
    <dsp:sp modelId="{4FC17029-EA1E-485A-9814-209C1795EA0E}">
      <dsp:nvSpPr>
        <dsp:cNvPr id="0" name=""/>
        <dsp:cNvSpPr/>
      </dsp:nvSpPr>
      <dsp:spPr>
        <a:xfrm>
          <a:off x="8486167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会审</a:t>
          </a:r>
          <a:endParaRPr lang="zh-CN" altLang="en-US" sz="1500" kern="1200" dirty="0"/>
        </a:p>
      </dsp:txBody>
      <dsp:txXfrm>
        <a:off x="8486167" y="2358610"/>
        <a:ext cx="389553" cy="2126023"/>
      </dsp:txXfrm>
    </dsp:sp>
    <dsp:sp modelId="{229F910F-7910-4A77-965F-AA853602927E}">
      <dsp:nvSpPr>
        <dsp:cNvPr id="0" name=""/>
        <dsp:cNvSpPr/>
      </dsp:nvSpPr>
      <dsp:spPr>
        <a:xfrm>
          <a:off x="8957526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集体审查</a:t>
          </a:r>
          <a:endParaRPr lang="zh-CN" altLang="en-US" sz="1500" kern="1200" dirty="0"/>
        </a:p>
      </dsp:txBody>
      <dsp:txXfrm>
        <a:off x="8957526" y="2358610"/>
        <a:ext cx="389553" cy="2126023"/>
      </dsp:txXfrm>
    </dsp:sp>
    <dsp:sp modelId="{CF5945A0-2F3B-4A2B-8FB7-F1F84446EC37}">
      <dsp:nvSpPr>
        <dsp:cNvPr id="0" name=""/>
        <dsp:cNvSpPr/>
      </dsp:nvSpPr>
      <dsp:spPr>
        <a:xfrm>
          <a:off x="9428885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延长审批</a:t>
          </a:r>
          <a:endParaRPr lang="zh-CN" altLang="en-US" sz="1500" kern="1200" dirty="0"/>
        </a:p>
      </dsp:txBody>
      <dsp:txXfrm>
        <a:off x="9428885" y="2358610"/>
        <a:ext cx="389553" cy="2126023"/>
      </dsp:txXfrm>
    </dsp:sp>
    <dsp:sp modelId="{EABD332D-1D6F-4F06-BD4E-757607C328C1}">
      <dsp:nvSpPr>
        <dsp:cNvPr id="0" name=""/>
        <dsp:cNvSpPr/>
      </dsp:nvSpPr>
      <dsp:spPr>
        <a:xfrm>
          <a:off x="9900244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中止审批</a:t>
          </a:r>
          <a:endParaRPr lang="zh-CN" altLang="en-US" sz="1500" kern="1200" dirty="0"/>
        </a:p>
      </dsp:txBody>
      <dsp:txXfrm>
        <a:off x="9900244" y="2358610"/>
        <a:ext cx="389553" cy="2126023"/>
      </dsp:txXfrm>
    </dsp:sp>
    <dsp:sp modelId="{FDE742C5-E958-44EC-B22B-27CE16A212A2}">
      <dsp:nvSpPr>
        <dsp:cNvPr id="0" name=""/>
        <dsp:cNvSpPr/>
      </dsp:nvSpPr>
      <dsp:spPr>
        <a:xfrm>
          <a:off x="10371604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比对环节</a:t>
          </a:r>
          <a:endParaRPr lang="zh-CN" altLang="en-US" sz="1500" kern="1200" dirty="0"/>
        </a:p>
      </dsp:txBody>
      <dsp:txXfrm>
        <a:off x="10371604" y="2358610"/>
        <a:ext cx="389553" cy="2126023"/>
      </dsp:txXfrm>
    </dsp:sp>
    <dsp:sp modelId="{455F5533-B179-467D-8499-82A7CC9A1C94}">
      <dsp:nvSpPr>
        <dsp:cNvPr id="0" name=""/>
        <dsp:cNvSpPr/>
      </dsp:nvSpPr>
      <dsp:spPr>
        <a:xfrm>
          <a:off x="10842963" y="2358610"/>
          <a:ext cx="389553" cy="212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决定公开</a:t>
          </a:r>
          <a:endParaRPr lang="zh-CN" altLang="en-US" sz="1500" kern="1200" dirty="0"/>
        </a:p>
      </dsp:txBody>
      <dsp:txXfrm>
        <a:off x="10842963" y="2358610"/>
        <a:ext cx="389553" cy="212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E8D3B-A45B-4627-B4D1-DCAE3AA9A54B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7BD5-24BE-464B-97DC-0A2E5CCBAD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6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8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本次接入的方式采用前置数据库的形式，即审改办在政务外网上建立数据库（数据库是</a:t>
            </a:r>
            <a:r>
              <a:rPr lang="en-US" altLang="zh-CN" dirty="0" smtClean="0"/>
              <a:t>oracle 11g</a:t>
            </a:r>
            <a:r>
              <a:rPr lang="zh-CN" altLang="en-US" dirty="0" smtClean="0"/>
              <a:t>的），并为各部门开通相应的表空间，各部门将实施监督检查的数据推送至指定的表空间中，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主要是网络的联通性和程序的持续性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4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1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在各单位的业务系统中可能审批的环节、信息项分布在不同的地方，但要各单位开发程序，进行转换，将相关的数据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5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67BD5-24BE-464B-97DC-0A2E5CCBAD8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2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2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6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0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9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552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fld id="{A5A6309A-615D-450C-8EEB-97E41DD1A784}" type="datetimeFigureOut">
              <a:rPr lang="zh-CN" altLang="en-US" smtClean="0"/>
              <a:pPr/>
              <a:t>2016/4/26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19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83" y="1124744"/>
            <a:ext cx="8950505" cy="1872208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监督检查数据接入</a:t>
            </a:r>
            <a: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b="1" dirty="0" smtClean="0">
                <a:solidFill>
                  <a:srgbClr val="00C4F0"/>
                </a:solidFill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en-US" sz="5400" b="1" dirty="0">
              <a:solidFill>
                <a:srgbClr val="00C4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0" y="3573016"/>
            <a:ext cx="9144000" cy="3096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19872" y="58772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上海市审改办</a:t>
            </a:r>
            <a:endParaRPr lang="zh-CN" altLang="en-US" sz="2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008" y="1052736"/>
            <a:ext cx="50040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+mn-ea"/>
              </a:rPr>
              <a:t>JC_APPLY </a:t>
            </a:r>
            <a:r>
              <a:rPr lang="zh-CN" altLang="zh-CN" kern="0" dirty="0" smtClean="0">
                <a:latin typeface="+mn-ea"/>
              </a:rPr>
              <a:t>节点</a:t>
            </a:r>
            <a:r>
              <a:rPr lang="zh-CN" altLang="en-US" kern="0" dirty="0">
                <a:latin typeface="+mn-ea"/>
              </a:rPr>
              <a:t>（基本信息</a:t>
            </a:r>
            <a:r>
              <a:rPr lang="zh-CN" altLang="en-US" kern="0" dirty="0"/>
              <a:t>，</a:t>
            </a:r>
            <a:r>
              <a:rPr lang="zh-CN" altLang="en-US" kern="0" dirty="0">
                <a:solidFill>
                  <a:srgbClr val="FF0000"/>
                </a:solidFill>
              </a:rPr>
              <a:t>必须环节</a:t>
            </a:r>
            <a:r>
              <a:rPr lang="zh-CN" altLang="en-US" kern="0" dirty="0"/>
              <a:t>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标准                         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审批办理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endParaRPr lang="zh-CN" altLang="en-US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70549"/>
              </p:ext>
            </p:extLst>
          </p:nvPr>
        </p:nvGraphicFramePr>
        <p:xfrm>
          <a:off x="35496" y="1584133"/>
          <a:ext cx="9108504" cy="7767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0891"/>
                <a:gridCol w="883445"/>
                <a:gridCol w="864096"/>
                <a:gridCol w="5220072"/>
              </a:tblGrid>
              <a:tr h="30646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节点名称</a:t>
                      </a: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类型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最大长度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中文说明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135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ST_APPLY_ID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办件编号</a:t>
                      </a:r>
                      <a:r>
                        <a:rPr lang="en-US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= ST_SRC+ ST_SRC_APPLY_ID+ST_ITEM_ID 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ST_SUID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字符串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统一审批编号（暂不启用）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ST_SRC_APPLY_ID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原系统办件编号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业务流水号（原系统申请编号）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ST_SRC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原系统标识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ST_ORG_NAME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审批单位名称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ST_ORG_ID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审批单位组织机构代码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ST_ITEM_ID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审批事项代码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ST_ITEM_NAME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审批事项名称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ST_SUB_ITEM_ID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审批事项子项代码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ST_SUB_ITEM_NAME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审批事项子项名称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ST_PRO_NAME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项目名称（审批办件的名称）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ST_DEPT_NAME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审批部门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区县单位名称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135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ST_APPLY_TYPE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办理类别：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申办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;B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变更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;C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延续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;D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转让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;E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补正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;F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其它；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注销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;H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撤销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;I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终止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135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ST_REGION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业务所属区域：徐汇区、闵行区、浦东新区、静安区、</a:t>
                      </a:r>
                      <a:r>
                        <a:rPr lang="zh-CN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黄浦区等等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ST_TYPE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业务审批类型：并联、单部门、其他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暂不启用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NM_LAW_DAYS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数值类型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法定承办天数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NM_DAYS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数值类型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实际承办天数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ST_IS_PUBLIC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是否公开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:Y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、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ST_PROJECT_ID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项目编号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ST_APPLY_PERSON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申请人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135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ST_APPLICANT_DOCU_TYPE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申请人证件</a:t>
                      </a:r>
                      <a:r>
                        <a:rPr lang="zh-CN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类型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ST_APPLICANT_DOCU_NO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申请人证件号码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843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DT_APPLY_TIME</a:t>
                      </a:r>
                      <a:endParaRPr lang="zh-CN" sz="1200" kern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TIMESTAMP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申请时间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  <a:tr h="30646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ST_REG_ADDRESS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地址（注册地址）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425" marR="15425" marT="15425" marB="15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0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4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100" y="1028700"/>
            <a:ext cx="50379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latin typeface="+mn-ea"/>
              </a:rPr>
              <a:t>JC_APPLICATION </a:t>
            </a:r>
            <a:r>
              <a:rPr lang="zh-CN" altLang="zh-CN" kern="0" dirty="0">
                <a:latin typeface="+mn-ea"/>
              </a:rPr>
              <a:t>节点</a:t>
            </a:r>
            <a:r>
              <a:rPr lang="zh-CN" altLang="en-US" kern="0" dirty="0"/>
              <a:t>（申请环节，</a:t>
            </a:r>
            <a:r>
              <a:rPr lang="zh-CN" altLang="en-US" kern="0" dirty="0">
                <a:solidFill>
                  <a:srgbClr val="FF0000"/>
                </a:solidFill>
              </a:rPr>
              <a:t>必须环节</a:t>
            </a:r>
            <a:r>
              <a:rPr lang="zh-CN" altLang="en-US" kern="0" dirty="0"/>
              <a:t>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标准                         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审批办理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endParaRPr lang="zh-CN" altLang="en-US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504"/>
              </p:ext>
            </p:extLst>
          </p:nvPr>
        </p:nvGraphicFramePr>
        <p:xfrm>
          <a:off x="-2" y="1628800"/>
          <a:ext cx="9144002" cy="9726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429"/>
                <a:gridCol w="1283728"/>
                <a:gridCol w="1026983"/>
                <a:gridCol w="4406862"/>
              </a:tblGrid>
              <a:tr h="164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节点名称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最大长度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中文说明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ST_PID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主键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=ST_SRC_PID+ST_SRC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ST_APPLY_ID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办件编号</a:t>
                      </a:r>
                      <a:r>
                        <a:rPr lang="en-US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= ST_SRC+ ST_SRC_APPLY_ID+ST_ITEM_ID 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ST_SRC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原系统标识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ST_SRC_PID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原系统处理过程编号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ST_DEPT_NAME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审批部门名称（需要名称）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ST_PRO_NAME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项目名称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DT_DO_TIME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TIMESTAMP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经办时间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ST_PERSON_NAME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经办人姓名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ST_PERSON_NO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经办人工号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ST_PERSON_DUTY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经办人职务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ST_RESULT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环节处理结果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ST_OPINION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400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环节操作意见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ST_DAYS_TYPE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环节承诺时限类型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工作日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自然日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NM_COMMITMENT_DAYS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数值类型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环节承诺办理天数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NM_REAL_DAYS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数值类型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实际办理天数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ST_APPLICANT_NAME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申请人名称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ST_APPLICANT_TYPE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申请人</a:t>
                      </a:r>
                      <a:r>
                        <a:rPr lang="zh-CN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类型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ST_CONTACT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联系人姓名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ST_CONTACT_DOCU_TYPE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联系人证件</a:t>
                      </a:r>
                      <a:r>
                        <a:rPr lang="zh-CN" sz="1200" kern="0" dirty="0" smtClean="0">
                          <a:solidFill>
                            <a:srgbClr val="FF0000"/>
                          </a:solidFill>
                          <a:effectLst/>
                        </a:rPr>
                        <a:t>类型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ST_CONTACT_DOCU_NO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联系人证件号码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ST_CONTACT_PHONE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联系人电话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ST_CONTACT_MOBILE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联系人手机号码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ST_CONTACT_EMAIL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申请人电子邮箱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2939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ST_APPLY_METHOD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接收方式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窗口提交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网上提交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信函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电报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电传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传真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电子邮件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电子数据交换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其他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ST_APPLY_CONTENT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申请登记内容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DOCS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复合节点类型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申请材料清单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ST_WEBAPP_PASS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网上申请通过与否（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A 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是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</a:rPr>
                        <a:t> B 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否）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DT_CLCTDOCS_TIME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TIMESTAMP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</a:rPr>
                        <a:t>申请材料收件时间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APP_DOCS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复合节点类型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行政审批申请表（书）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ST_APPLY_DOC_NO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申请材料收件凭证编号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CLCT_DOCS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复合节点类型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行政审批申请材料收件凭证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6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100" y="1028700"/>
            <a:ext cx="6982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JC_AUTHORIZE </a:t>
            </a:r>
            <a:r>
              <a:rPr lang="zh-CN" altLang="zh-CN" dirty="0"/>
              <a:t>节点</a:t>
            </a:r>
            <a:r>
              <a:rPr lang="zh-CN" altLang="en-US" kern="0" dirty="0" smtClean="0"/>
              <a:t>（</a:t>
            </a:r>
            <a:r>
              <a:rPr lang="zh-CN" altLang="zh-CN" dirty="0"/>
              <a:t>决定环节</a:t>
            </a:r>
            <a:r>
              <a:rPr lang="zh-CN" altLang="en-US" kern="0" dirty="0" smtClean="0"/>
              <a:t>，</a:t>
            </a:r>
            <a:r>
              <a:rPr lang="zh-CN" altLang="en-US" kern="0" dirty="0">
                <a:solidFill>
                  <a:srgbClr val="FF0000"/>
                </a:solidFill>
              </a:rPr>
              <a:t>必须环节</a:t>
            </a:r>
            <a:r>
              <a:rPr lang="zh-CN" altLang="en-US" kern="0" dirty="0" smtClean="0"/>
              <a:t>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标准                         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审批办理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endParaRPr lang="zh-CN" altLang="en-US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95751"/>
              </p:ext>
            </p:extLst>
          </p:nvPr>
        </p:nvGraphicFramePr>
        <p:xfrm>
          <a:off x="-2" y="1628800"/>
          <a:ext cx="9144002" cy="6011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429"/>
                <a:gridCol w="1283728"/>
                <a:gridCol w="1026983"/>
                <a:gridCol w="4406862"/>
              </a:tblGrid>
              <a:tr h="164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节点名称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最大长度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中文说明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主键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=ST_SRC_PID+ST_SRC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ST_APPLY_ID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办件编号</a:t>
                      </a:r>
                      <a:r>
                        <a:rPr lang="en-US" sz="1200" kern="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 ST_SRC+ ST_SRC_APPLY_ID+ST_ITEM_ID 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ST_SRC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原系统标识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ST_SRC_PID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原系统处理过程编号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ST_DEPT_NAME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审批部门名称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ST_PRO_NAME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项目名称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DT_DO_TIME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TIMESTAMP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经办时间（决定时间）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ST_PERSON_NAME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经办人姓名（决定人姓名）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ST_PERSON_NO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经办人工号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ST_PERSON_DUTY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经办人职务（决定人职务）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ST_RESULT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环节处理结果（决定意见）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ST_OPINION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环节操作意见（决定理由）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ST_DAYS_TYPE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环节承诺时限类型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工作日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自然日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NM_COMMITMENT_DAYS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环节承诺办理天数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NM_REAL_DAYS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数值类型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实际办理天数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ST_AUTHORIZE_RESULT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批准与否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是、否、终止（办理过程中撤销情形选择）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ST_UNAUTHORIZE_REASON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不批准理由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AUTHORIZE_DOCS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复合节点类型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业务审批表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6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6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100" y="1028700"/>
            <a:ext cx="6982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JC_DELIVER </a:t>
            </a:r>
            <a:r>
              <a:rPr lang="zh-CN" altLang="zh-CN" b="1" dirty="0"/>
              <a:t>节点</a:t>
            </a:r>
            <a:r>
              <a:rPr lang="zh-CN" altLang="en-US" kern="0" dirty="0" smtClean="0"/>
              <a:t>（</a:t>
            </a:r>
            <a:r>
              <a:rPr lang="zh-CN" altLang="zh-CN" dirty="0"/>
              <a:t>送达环节</a:t>
            </a:r>
            <a:r>
              <a:rPr lang="zh-CN" altLang="en-US" kern="0" dirty="0" smtClean="0"/>
              <a:t>，</a:t>
            </a:r>
            <a:r>
              <a:rPr lang="zh-CN" altLang="en-US" kern="0" dirty="0">
                <a:solidFill>
                  <a:srgbClr val="FF0000"/>
                </a:solidFill>
              </a:rPr>
              <a:t>实际情况填报</a:t>
            </a:r>
            <a:r>
              <a:rPr lang="zh-CN" altLang="en-US" kern="0" dirty="0" smtClean="0"/>
              <a:t>）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标准                            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审批办理</a:t>
            </a:r>
            <a:r>
              <a:rPr lang="zh-CN" altLang="en-US" sz="2200" dirty="0"/>
              <a:t/>
            </a:r>
            <a:br>
              <a:rPr lang="zh-CN" altLang="en-US" sz="2200" dirty="0"/>
            </a:br>
            <a:endParaRPr lang="zh-CN" altLang="en-US" sz="2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32001"/>
              </p:ext>
            </p:extLst>
          </p:nvPr>
        </p:nvGraphicFramePr>
        <p:xfrm>
          <a:off x="-2" y="1628800"/>
          <a:ext cx="9144002" cy="1029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429"/>
                <a:gridCol w="1283728"/>
                <a:gridCol w="1026983"/>
                <a:gridCol w="4406862"/>
              </a:tblGrid>
              <a:tr h="164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节点名称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最大长度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中文说明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1" marR="13301" marT="13301" marB="13301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主键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=ST_SRC_PID+ST_SRC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ST_APPLY_ID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办件编号</a:t>
                      </a:r>
                      <a:r>
                        <a:rPr lang="en-US" sz="1200" kern="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 ST_SRC+ ST_SRC_APPLY_ID+ST_ITEM_ID 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ST_SRC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原系统标识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ST_SRC_PID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原系统处理过程编号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ST_DEPT_NAME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审批部门名称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ST_PRO_NAME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项目名称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DT_DO_TIME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TIMESTAMP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经办时间（证件制作时间）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ST_PERSON_NAME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经办人姓名（证件制作经办人）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ST_PERSON_NO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经办人工号（证件制作经办人工号）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ST_PERSON_DUTY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经办人职务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ST_RESULT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环节处理结果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ST_OPINION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400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环节操作意见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ST_DAYS_TYPE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环节承诺时限类型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工作日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自然日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NM_COMMITMENT_DAYS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环节承诺办理天数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NM_REAL_DAYS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数值类型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实际办理天数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ST_DELIVER_TYPE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送达</a:t>
                      </a:r>
                      <a:r>
                        <a:rPr lang="zh-CN" sz="1200" kern="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方式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ST_RECIVE_PERSON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收件人姓名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DT_RECIVE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TIMESTAMP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收件时间（送达时间）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BACK_DOCS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复合节点类型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送达回证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ST_UNDELIVER_REASON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不送达原因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ST_NOERVIEW_DOC_NO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不予行政审批决定书编号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DELIVER_DOCS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复合节点类型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不予行政审批决定书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ST_DOC_NAME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证件名称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2939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ST_DOC_NO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证件编号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ST_DOC_EXPIRE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证件有效期限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ST_REGION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被审批人所属区（县）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DELIVER_</a:t>
                      </a:r>
                      <a:r>
                        <a:rPr lang="en-US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REVIEW_DOCS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复合节点类型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行政审批证件（包括批复等）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ST_DELIVERY_NAME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送达人姓名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ST_DELIVERY_NO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送达人工号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ST_REVICE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受送达人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1649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ST_BACK_DOCS_NO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字符串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送达回证编号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3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68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173" y="7937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552" y="2689756"/>
            <a:ext cx="46805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账数据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39552" y="3573016"/>
            <a:ext cx="46805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、心跳数据确认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9552" y="1753652"/>
            <a:ext cx="468052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、对照表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5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173" y="11582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要求                                   对照表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8" y="1487004"/>
            <a:ext cx="9148128" cy="474968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7584" y="5805264"/>
            <a:ext cx="51845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720" y="3523276"/>
            <a:ext cx="3096344" cy="2281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01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173" y="7937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要求                               对账数据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92952"/>
              </p:ext>
            </p:extLst>
          </p:nvPr>
        </p:nvGraphicFramePr>
        <p:xfrm>
          <a:off x="0" y="1288043"/>
          <a:ext cx="9108504" cy="471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0052"/>
                <a:gridCol w="1292404"/>
                <a:gridCol w="1001461"/>
                <a:gridCol w="1114668"/>
                <a:gridCol w="2589919"/>
              </a:tblGrid>
              <a:tr h="449022">
                <a:tc grid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</a:rPr>
                        <a:t>JC_EXDATA_CONFIRM 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7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chemeClr val="tx1"/>
                          </a:solidFill>
                          <a:effectLst/>
                        </a:rPr>
                        <a:t>节点名称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chemeClr val="tx1"/>
                          </a:solidFill>
                          <a:effectLst/>
                        </a:rPr>
                        <a:t>最大长度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chemeClr val="tx1"/>
                          </a:solidFill>
                          <a:effectLst/>
                        </a:rPr>
                        <a:t>是否必须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solidFill>
                            <a:schemeClr val="tx1"/>
                          </a:solidFill>
                          <a:effectLst/>
                        </a:rPr>
                        <a:t>中文说明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ST_ID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主键</a:t>
                      </a:r>
                      <a:r>
                        <a:rPr lang="zh-CN" sz="1800" b="0" kern="0" dirty="0" smtClea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ST_ORG_ID +YYYYMMDD+ ST_ITEM_ID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ST_ORG_ID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部门编号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ST_ORG_NAME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部门名称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DT_DO_TIME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 smtClean="0">
                          <a:solidFill>
                            <a:schemeClr val="tx1"/>
                          </a:solidFill>
                          <a:effectLst/>
                        </a:rPr>
                        <a:t>交换</a:t>
                      </a:r>
                      <a:r>
                        <a:rPr lang="zh-CN" altLang="en-US" sz="1800" b="0" kern="0" dirty="0" smtClean="0">
                          <a:solidFill>
                            <a:schemeClr val="tx1"/>
                          </a:solidFill>
                          <a:effectLst/>
                        </a:rPr>
                        <a:t>日期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ST_ITEM_ID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审批事项编码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ST_ITEM_NAME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审批事项名称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51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NM_EXDATA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数值类型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</a:rPr>
                        <a:t>交换记录数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3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173" y="7937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要求                               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心跳数据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59985"/>
              </p:ext>
            </p:extLst>
          </p:nvPr>
        </p:nvGraphicFramePr>
        <p:xfrm>
          <a:off x="72008" y="1412775"/>
          <a:ext cx="8964488" cy="354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5292"/>
                <a:gridCol w="2414540"/>
                <a:gridCol w="1512168"/>
                <a:gridCol w="1008926"/>
                <a:gridCol w="1079306"/>
                <a:gridCol w="2304256"/>
              </a:tblGrid>
              <a:tr h="493769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JC_SERVER_CONFIRM </a:t>
                      </a:r>
                      <a:r>
                        <a:rPr lang="zh-CN" sz="2000" kern="0" dirty="0">
                          <a:effectLst/>
                        </a:rPr>
                        <a:t>节点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序号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节点名称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类型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最大长度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是否必须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中文说明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937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kern="0" dirty="0" smtClean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ST_ID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字符串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主键，</a:t>
                      </a:r>
                      <a:r>
                        <a:rPr lang="en-US" sz="2000" kern="0" dirty="0">
                          <a:effectLst/>
                        </a:rPr>
                        <a:t>UUID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937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20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20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ST_ORG_ID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字符串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部门编号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937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sz="2000" kern="0" dirty="0" smtClean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ST_ORG_NAME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字符串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部门名称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  <a:tr h="4937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DT_CALL_TIME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TIMESTAMP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插入时间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6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91" y="944760"/>
            <a:ext cx="9132441" cy="5913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6512" y="6696744"/>
            <a:ext cx="9180512" cy="197354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67544" y="4683333"/>
            <a:ext cx="865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所有环节</a:t>
            </a:r>
            <a:endParaRPr lang="zh-CN" altLang="en-US" sz="200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264677"/>
            <a:ext cx="3144354" cy="392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63" y="5827259"/>
            <a:ext cx="1381125" cy="3429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387823" y="1736197"/>
            <a:ext cx="64326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环节的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st_src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由审改办统一给各部门分配，具体各部门对应值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见后表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459832" y="1736197"/>
            <a:ext cx="6048673" cy="756699"/>
            <a:chOff x="4427984" y="1762364"/>
            <a:chExt cx="3861971" cy="657073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4427984" y="1762364"/>
              <a:ext cx="0" cy="62106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427984" y="2383433"/>
              <a:ext cx="381642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8217947" y="2347429"/>
              <a:ext cx="72008" cy="720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2387823" y="3023685"/>
            <a:ext cx="657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st_org_id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由审改办统一给各部门分配，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st_org_name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填写部门的标准名称，具体各部门内容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见后表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459831" y="3032341"/>
            <a:ext cx="6048673" cy="756699"/>
            <a:chOff x="4427984" y="1762364"/>
            <a:chExt cx="3861971" cy="657073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427984" y="1762364"/>
              <a:ext cx="0" cy="62106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27984" y="2383433"/>
              <a:ext cx="381642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8217947" y="2347429"/>
              <a:ext cx="72008" cy="720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2387823" y="4319829"/>
            <a:ext cx="657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所有环节中的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st_item_id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为事项编号，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st_item_name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为事项名称，应与市行政审批目录中内容保持一致；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459831" y="4328485"/>
            <a:ext cx="6048673" cy="756699"/>
            <a:chOff x="4427984" y="1762364"/>
            <a:chExt cx="3861971" cy="657073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427984" y="1762364"/>
              <a:ext cx="0" cy="62106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427984" y="2383433"/>
              <a:ext cx="381642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8217947" y="2347429"/>
              <a:ext cx="72008" cy="720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2387823" y="5831361"/>
            <a:ext cx="6288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心跳数据统一为一个小时调用一次；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459831" y="5624629"/>
            <a:ext cx="6048673" cy="756699"/>
            <a:chOff x="4427984" y="1762364"/>
            <a:chExt cx="3861971" cy="65707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27984" y="1762364"/>
              <a:ext cx="0" cy="62106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427984" y="2383433"/>
              <a:ext cx="381642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8217947" y="2347429"/>
              <a:ext cx="72008" cy="720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5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36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73016"/>
            <a:ext cx="9144000" cy="3096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8381" y="1526541"/>
            <a:ext cx="4368504" cy="894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763"/>
              </a:lnSpc>
            </a:pPr>
            <a:r>
              <a:rPr lang="en-US" altLang="zh-CN" sz="8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8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8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zh-CN" altLang="en-US" sz="80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s-HN" altLang="zh-CN" sz="8000" b="1" dirty="0">
              <a:solidFill>
                <a:srgbClr val="5AD0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4" name="Picture 10" descr="http://www.web07.cn/uploads/Png/c101210/1291943626010-24H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16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3752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199" y="1486525"/>
            <a:ext cx="8219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通过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数据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接入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与部门业务处理系统实现互联互通，依法对行政审批全过程实施同步监督，开展预警纠错</a:t>
            </a:r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、效能评测、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信息服务、决策辅助。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70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2879205" y="1718810"/>
            <a:ext cx="3204963" cy="15239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前</a:t>
            </a:r>
            <a:r>
              <a:rPr lang="zh-CN" altLang="en-US" sz="3600" dirty="0" smtClean="0"/>
              <a:t>置数据库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（</a:t>
            </a:r>
            <a:r>
              <a:rPr lang="en-US" altLang="zh-CN" sz="3600" dirty="0" smtClean="0"/>
              <a:t>oracle 11g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7" name="圆角矩形 6"/>
          <p:cNvSpPr/>
          <p:nvPr/>
        </p:nvSpPr>
        <p:spPr>
          <a:xfrm>
            <a:off x="2879205" y="3966185"/>
            <a:ext cx="151095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市</a:t>
            </a:r>
            <a:r>
              <a:rPr lang="zh-CN" altLang="zh-CN" dirty="0"/>
              <a:t>科委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27584" y="3959932"/>
            <a:ext cx="151095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市发改委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876256" y="3959932"/>
            <a:ext cx="151095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市食药监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824635" y="3966162"/>
            <a:ext cx="151095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***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0" idx="0"/>
            <a:endCxn id="6" idx="3"/>
          </p:cNvCxnSpPr>
          <p:nvPr/>
        </p:nvCxnSpPr>
        <p:spPr>
          <a:xfrm flipV="1">
            <a:off x="1583061" y="3242727"/>
            <a:ext cx="2898626" cy="7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6" idx="3"/>
          </p:cNvCxnSpPr>
          <p:nvPr/>
        </p:nvCxnSpPr>
        <p:spPr>
          <a:xfrm flipV="1">
            <a:off x="3634682" y="3242727"/>
            <a:ext cx="847005" cy="7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  <a:endCxn id="6" idx="3"/>
          </p:cNvCxnSpPr>
          <p:nvPr/>
        </p:nvCxnSpPr>
        <p:spPr>
          <a:xfrm flipH="1" flipV="1">
            <a:off x="4481687" y="3242727"/>
            <a:ext cx="1098425" cy="72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0"/>
            <a:endCxn id="6" idx="3"/>
          </p:cNvCxnSpPr>
          <p:nvPr/>
        </p:nvCxnSpPr>
        <p:spPr>
          <a:xfrm flipH="1" flipV="1">
            <a:off x="4481687" y="3242727"/>
            <a:ext cx="3150046" cy="7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闪电形 27"/>
          <p:cNvSpPr/>
          <p:nvPr/>
        </p:nvSpPr>
        <p:spPr>
          <a:xfrm>
            <a:off x="1570623" y="2098957"/>
            <a:ext cx="1282601" cy="506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 28"/>
          <p:cNvSpPr/>
          <p:nvPr/>
        </p:nvSpPr>
        <p:spPr>
          <a:xfrm>
            <a:off x="155575" y="1555802"/>
            <a:ext cx="1527721" cy="1463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政务外网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134868" y="1844824"/>
            <a:ext cx="2685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地    址</a:t>
            </a:r>
            <a:r>
              <a:rPr lang="zh-CN" altLang="en-US" sz="2000" b="1" dirty="0" smtClean="0"/>
              <a:t>： </a:t>
            </a:r>
            <a:r>
              <a:rPr lang="en-US" altLang="zh-CN" sz="2000" b="1" dirty="0" smtClean="0"/>
              <a:t>10.101.55.19</a:t>
            </a:r>
          </a:p>
          <a:p>
            <a:r>
              <a:rPr lang="zh-CN" altLang="en-US" sz="2000" b="1" dirty="0" smtClean="0"/>
              <a:t>端    口： </a:t>
            </a:r>
            <a:r>
              <a:rPr lang="en-US" altLang="zh-CN" sz="2000" b="1" dirty="0" smtClean="0"/>
              <a:t>11521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en-US" sz="2000" b="1" dirty="0" smtClean="0"/>
              <a:t>实例名</a:t>
            </a:r>
            <a:r>
              <a:rPr lang="zh-CN" altLang="en-US" sz="2000" b="1" dirty="0" smtClean="0"/>
              <a:t>： </a:t>
            </a:r>
            <a:r>
              <a:rPr lang="en-US" altLang="zh-CN" sz="2000" b="1" dirty="0" err="1" smtClean="0"/>
              <a:t>sjjr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66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95536" y="1988840"/>
            <a:ext cx="82809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、准备政务外网环境，进行与审改办前置数据库进行联通的测试；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395536" y="3347700"/>
            <a:ext cx="8280920" cy="65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、心跳数据的传输；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395536" y="4581128"/>
            <a:ext cx="828092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、整理并确认数据对照表；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工作准备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72" y="1144175"/>
            <a:ext cx="9151671" cy="5713826"/>
          </a:xfrm>
          <a:prstGeom prst="rect">
            <a:avLst/>
          </a:prstGeom>
        </p:spPr>
      </p:pic>
      <p:sp>
        <p:nvSpPr>
          <p:cNvPr id="2" name="AutoShape 2" descr="http://img2.imgtn.bdimg.com/it/u=1430597280,872516570&amp;fm=21&amp;gp=0.jpg"/>
          <p:cNvSpPr>
            <a:spLocks noChangeAspect="1" noChangeArrowheads="1"/>
          </p:cNvSpPr>
          <p:nvPr/>
        </p:nvSpPr>
        <p:spPr bwMode="auto">
          <a:xfrm>
            <a:off x="755576" y="371703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1" y="1556792"/>
            <a:ext cx="4021245" cy="3672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173" y="13266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强调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051317" y="1556792"/>
            <a:ext cx="50376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1</a:t>
            </a:r>
            <a:r>
              <a:rPr lang="zh-CN" altLang="en-US" sz="2000" dirty="0" smtClean="0">
                <a:solidFill>
                  <a:srgbClr val="FFFF00"/>
                </a:solidFill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</a:rPr>
              <a:t>对</a:t>
            </a:r>
            <a:r>
              <a:rPr lang="zh-CN" altLang="en-US" sz="2000" dirty="0">
                <a:solidFill>
                  <a:schemeClr val="bg1"/>
                </a:solidFill>
              </a:rPr>
              <a:t>原有系统无需做任何调整，没有硬性要求各部门立即按照业务手册进行系统的调整，待条件成熟时进行</a:t>
            </a:r>
            <a:r>
              <a:rPr lang="zh-CN" altLang="en-US" sz="2000" dirty="0" smtClean="0">
                <a:solidFill>
                  <a:schemeClr val="bg1"/>
                </a:solidFill>
              </a:rPr>
              <a:t>升级。</a:t>
            </a:r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4073118" y="3153988"/>
            <a:ext cx="503245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2</a:t>
            </a:r>
            <a:r>
              <a:rPr lang="zh-CN" altLang="en-US" sz="2000" dirty="0" smtClean="0">
                <a:solidFill>
                  <a:srgbClr val="FFFF00"/>
                </a:solidFill>
              </a:rPr>
              <a:t>、</a:t>
            </a:r>
            <a:r>
              <a:rPr lang="zh-CN" altLang="en-US" sz="2000" dirty="0"/>
              <a:t>业务人员无需二次输入，审批流程无需</a:t>
            </a:r>
            <a:r>
              <a:rPr lang="zh-CN" altLang="en-US" sz="2000" dirty="0" smtClean="0"/>
              <a:t>更改。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034692" y="4823193"/>
            <a:ext cx="507088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3</a:t>
            </a:r>
            <a:r>
              <a:rPr lang="zh-CN" altLang="en-US" sz="2000" dirty="0" smtClean="0">
                <a:solidFill>
                  <a:srgbClr val="FFFF00"/>
                </a:solidFill>
              </a:rPr>
              <a:t>、</a:t>
            </a:r>
            <a:r>
              <a:rPr lang="zh-CN" altLang="en-US" sz="2000" dirty="0"/>
              <a:t>本次</a:t>
            </a:r>
            <a:r>
              <a:rPr lang="zh-CN" altLang="en-US" sz="2000" dirty="0" smtClean="0"/>
              <a:t>接入方式是前</a:t>
            </a:r>
            <a:r>
              <a:rPr lang="zh-CN" altLang="en-US" sz="2000" dirty="0"/>
              <a:t>置库的形式，即将相关的数据通过程序发送至审改办提供的前置</a:t>
            </a:r>
            <a:r>
              <a:rPr lang="zh-CN" altLang="en-US" sz="2000" dirty="0" smtClean="0"/>
              <a:t>库。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59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接入数据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93607228"/>
              </p:ext>
            </p:extLst>
          </p:nvPr>
        </p:nvGraphicFramePr>
        <p:xfrm>
          <a:off x="0" y="1196752"/>
          <a:ext cx="914399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2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接入数据</a:t>
            </a:r>
            <a:r>
              <a:rPr lang="zh-CN" altLang="en-US" sz="3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8815578"/>
              </p:ext>
            </p:extLst>
          </p:nvPr>
        </p:nvGraphicFramePr>
        <p:xfrm>
          <a:off x="0" y="1196752"/>
          <a:ext cx="914399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8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jpg;base64,/9j/4AAQSkZJRgABAQAAAQABAAD/2wBDAAkGBwgHBgkIBwgKCgkLDRYPDQwMDRsUFRAWIB0iIiAdHx8kKDQsJCYxJx8fLT0tMTU3Ojo6Iys/RD84QzQ5Ojf/2wBDAQoKCg0MDRoPDxo3JR8lNzc3Nzc3Nzc3Nzc3Nzc3Nzc3Nzc3Nzc3Nzc3Nzc3Nzc3Nzc3Nzc3Nzc3Nzc3Nzc3Nzf/wAARCABiAQkDASIAAhEBAxEB/8QAHAABAAIDAQEBAAAAAAAAAAAAAAYHAQQFAwII/8QAThAAAQMDAgMFBQMFCwkJAAAAAQIDBAAFEQYSByExE0FRYYEUIjJxkRWhsTNCUnTRCBY0NUNic5OywtIjJTZygpKz4fBFVYOEoqPBw9P/xAAaAQEAAgMBAAAAAAAAAAAAAAAAAQQCAwUG/8QALBEAAgICAQIFAwMFAAAAAAAAAAECAwQRIRIxBRMiQVEUI3EGMtFCYYGRwf/aAAwDAQACEQMRAD8AvGlKUApSlAKUrGaAzSsZr4deQ0gqcUlKR3qOKhtJbY7noaxmuS7ekKWW4cd2SsdyRgfWvjtL66MoZhM+TilKP3VWWXXJ6ht/g2eVJd+Ds1haggZUcAcyfCuKxcpseY1GusZtHaq2tvtKJQo+Bz0Ndk5IrdXYprgxlFx7nh9ow+wjv+1M9jJKAwveMOFXwhJ7891fL9zhR3gw/JbQ6S2NhPPK1FKOXmQQPlVcvQnpiJGnYwJc0+JMlgc+SshUT/0qUP8AZrpQriuY2rUUJ5SEXS7xGG1D86OkhG35FRc+tbDEnwUK8pUyPEShUlwNpW4htJPepRwkepIFQliVcgxHua7rIWVXtUMx1bey7EyFNbSMZyBgg5zyA6Zzpvylz4Vtny7s77S/fGmlQCpGxvbIxsCMZBSEgk5yeeeRxQFkbh403CoAblN9h+1/tV4TxcvZ/s7cjs8dv2fY7MZ3bOe7rnn05V8L1DPgyAiTLUpmyyFi6LWB/lGnFlLJPhhCgs/KgLC3CgOelQJiXdY79oevE2T2MhtlJTHcbSWZDq1Ha6gjKke8hAx02nl3iaWyO5FhNsPSHJC0DBdc+JXzoDapSlAKUpQClKUApSlAKUpQClKUApSlAKUpQCvhxxLaCtSglKRkknAA8TWHXENNrW4oISlJKlKOAAO81RGsdXva1uLkKG+4xp1he07CUqmkd58E+A9evTKMXJ6REpKK2yf3DiRGekrh6XhOXmQg4W8lQbjNnzcPX0B+dGJOqbhhUu8wreD/ACUGGHCPIrcJz/uiorp1pbiURbYwlLSOQ2jCE/8AX1qYoCIjZSHt6057R48kp8cftqvl5NWKtSe38EUqdz4Wl8h0XKMUFWpLg8tKhlssxgD5HDWRXhd3Ls82l+OmM+oKyWJLikBSfAFIOD865zt+jpWezVlP4+da7l+7Xknn51powbcr7mT29o/yTZmQq9NX+zv2TXFsTJRbbtDcskxZw2h8gsun+Y6OR9cGpnyxVN3JTNxjLYltodaUOaV9P+Xzr70Pq57TtxZsd5kqftTygiJJdV70dXchR70+Z6fLp05YzhH0rgrVZUZy03yWjem0uRWhj3vaGtnz3j/nW6+52LDjoGShBVjxwM18PMdstlRV7rat23HU4IH40nfwGR/RK/A1UjH1tltvhIhPDbXB1hOuG+1Mw1sttqU4hzcpzJUADyHTFThMSMhlDSGGktNkKQgIG1JByCB3c+dUx+56/jC8/q7P9pVd27cU1WjWE60TYDfsUVSx2ra1FxZDe5IA6ZKsD1rYQWX7LH2BHYtbQvtAnYMbs53fPPPPjXibZbxJXK9ii+0Lxvd7JO9WDkZOMnGB9Kqi58TdX2tSJc7S4hwHFYQJCHAVd4G/uP8As+lSq461mPaRgX3TVpcuK5TuxyOErUprAVuzsB6KTj1oDrWu7aZu9+kC2OQpNzYb3OvtNAqSn4cdpjn4YBruLiRlh0LYaUHgA6FIB34GPe8eXjX5v4eX28WW7zpFmszlyeeb2OtoQtRbG/OfdBPXlVy3fXDVg0nBu15irany2klEBOUq7TAKh73QDPMnpy7yKAlC7fCclomORI6pTYwh9TaStI8ArGR1NbI5VT6uI+thD+1laVQLVjdvKF/B47s5x57cVN7FrKLftKyrzAQUuxmll2O4rJbWlO7aSOoPIgjqDQEqyKZHjVPQeMM2XbHCzZUP3RboRGjMKWvKduVLVgZ5ZAwOua3bnxKvFr0rbbpLs7KZkqU8wthze3sCDyODzyaAtTIpVUSuJOobhGS9pbTjkxlttJkSS2taO0KQVJQBjIByM8zy6d9djhtxCGrHX4U2KiLPZR2gDZJQ4jOCRnmCCRkc+vzoCf0yPGoBrriM3YLgmz2mGbjdlYBbBO1sq+EEDmpRyPdHiOdcE8TNS2OWwdXaaMaG8rAcbSpKgO/GSQSPDINAWrOmxoEVyVNkNsR2hlx1xQSlI8zWrY73b79EVLtUjt46XFNdoEkAqHXqPOq54talnu2VcK3W1UqzTobbyrkhKylsFeRzAx3J6/pVH+GGp7/bLcxbrbp52ZCdm5clhtwhG4pCuaRjkOdAXxSlKAUpSgFKUoBSlYNAVdx31Gu3WJizRXCiRc1FLhB+FlON3+8SB8s1A9GaeeuAbWtKmoaDgED3nDnon9vnXZ4iW13UfE51p5ShBt8dlCyD1Khv2jzO7n4AfKpna2REitKbQELUnawlI/Jo6bv2etU8zPWPW1Hv7kKh3TSNmNHagM+yxUpb2jDik9EjvSD+JrkwoTutpb7EeU5FsMNzs3HWDhyW6OZSk/moTkZOOZria/1AIENVrhKw64B260nmlJ/NHz/D51p6K15PsllZtke1xnENKWovLcWCsqUVEkAef3Vp8L8OttX1M1tvsv8Apnk5VNX2k9Jdyxhw30sG9ot7hVj8qZT2/wCed1Q7VOmV6XeacjPOP259WxJdOVsrwSEk96SAcHqDy55roJ4l3Ej+LYg/8Rz9lc/UOr5d+taoT0OK0FONrC0qWopKFhXQjyx616KqjJjNNo5N+Rizg11LZwlSd3Q9K5F5SmTGWhQz3j51syAEk7Qcd1cmY+sJKc8iK6VkFo49EpOW0y7OEuoXNQaTZ9qcK5kJXsz5J5qx8Kj8049Qal0/+BSP6JX4GqV4ATVt3+8wMgodjoe9UK2/gv7quuaCqI8lIyS2oADvOK4Fi1Jo9VB7imUv+56/jC8/q7P9pVeUaO1J4+uIfQFpEtSwD+klncD6EA11uB1ju1nnXVd1t0qGlxlpKC+0UbiCrIGfmKxBsd1Rxsduq7dKTby84oSi0ezwWCAd3TryrAyJhxUZQ5oC770hW1kLTnuUFpINcfgaSdELBPJM10Dy5JNSLiLFkTdFXaLDZW/IdYwhptOVKO4cgK4/By2zrXpFce5RH4rxluK7N5BSraQnBwfkaAhfAn/Si9fq/wD9ta3Gl6Q9r6BHSz7QluO12TCuiypZyPUgCvO2RtTcO9WTlxbG/OYfKmklLa1IdQVbklKkg4PkfPl0qT6+0ndtWWS03+HFLF6ajpMiJnarn72AT0Ukk8j1z9RJ8Oam4kOMLZVo1js1pKCkNnGCMY/KeFaPDmxXux2bVSLtbpERl63kt9pjClJSvpgnuNbEHiFrSOyiHL0fIkzQNpcLTqN3dkpCCPocVL7Q7qG56Kui9QwgxcH23w1GbSAQgowgYBJznPU5oQQr9z3DZU3d5qkAvgtNJWeoSQSR6nH0Fbf7oPla7P8ArDn9kVt8DbPcrPAurd1gSIa3HWygPtlJUAkg4zX1xxtFyu9ttaLVBkS1tvrK0sNlRSCnqcUBM9GRWY2kbM0wgIQITSsDxKQSfUkmqo0U2ljjfcmmhtbD0sBI6YznH1q39NtOMabtbL6FNutw2kLQoYKVBABBHzqstMWK7R+MNxuT1ulNwVvSSiSpohBB6YPTnQEO0/cb4nX1zuVntaLncQ6+otuDPZgrwVDmOYzt+RqRaqk6/wBT2hVtn6SCGi4hwLZQQpKknuysjyr31RpfUeldZOam0rFVLYeWpxbTaN5SVc1oUkcyknmCOnpW4OIGtri0Y9q0a43JKcB11LhSk9M+8Egc/FVAfcuFOt/AqREukdxiUyzsLbuNwHbgp+411OBYzolf669/dqRantEu+6Kl2xW0Tn4gB5gDtRhWOXduGKrDh/eNV6YUNPnTMlxt2WFKW4y4C0FEBZyBgjAznIHnQF5UrFZzQClM1jNAZpSlAK+VkAZNfVeDxzyrVdZ5cHIlLZBr3ESvVD61ja2ptLrqgOoCdv1OAK1bxdE22C9OcCe0XyaR3E9wHkB9wrs6heSuYllAAIALivEZ5D7zVVatu32hPUhlWY8bKE46FXQn/wCPSuHg40vE85VS/ZHmX8FjItWJjOz+qXCOA/2lyuKlOKK1rVlaj1JJqWac01d7ta25tugJVGWpSUkvIBykkHkT4iuJY43VwjrVjcM70xann7DPcDIeeU/CWvkle7mtvP6QPMDvCvKvfX9ePWpVHl6PLyLXCw5Q0XqMf9nI/r2/8VZOjNR90BP9e3/iq4M/WoTxA1K7BDNrtMstXBxYW8pvBUw0OfPIIBUcAZHie6qcM7JnLpiy5Pw7Fri5SXC/uQx/Q2pl5xAQf/MI/wAVcyTw21Y7nbBYHzko/bW1I1RqNvOL3N+rX/51yZuuNVx0lSb9KGB3paP9yrFkMzW5aNNLwt+glnCjQ2oNN6okz7tHYbjuxFNAofSs7ipJHIfI1bMhzsmFuYzsSVY8cDNV1wYuWor5b5t0v9wdkx1OBqKlaEpB2/GrkkZ5kD0NWFP/AIFI/olfga5E23Lk7EUkuCoG+Nz6+aNNhXLJKZZP9yuppvis/e7/AAbYqwGOmS7sLvblWzkTnGweHjUc4CzIkOddzMksMBTDW0uuBOfeV0yauhi522U6Gos6I86eYQ28lSjjyBrEk3AMjNAnFV3deIkuxazbsl5trLMF1wbJqHlHLauSV4Ix15Hnywa7PELWbWj7W1IDaJEt9za0wpe0EDmpRODyA+8igJZtFNtV7fteXaxaQtt6nWdhMqc/s9lL6h2aClSkknHxchy8/Kua9xPvNxjtDS2nXJ7yWUKlOBC1tNOFOSgbQCcZ6kj5d9AWptFVjr3WN5smurVabe6yiJJSyXEqZCj7zhScHu5CvXQ3FD7buws17giDOUSlspJ2qUOqCFc0q5HlzqNcVjnijYf9SN/xlUBdoSB0rJSCe6o7rPV0DSNvEmducccJSxHb+Jw9/wAgO8+Y8QKgA4m6yksGfC0mFW8e8HA28sFP+sMA/PGKAuHHLFAMVDdA6/havS4z2Ziz2UhS45VuCk9NyFd46Z8MiuReuKAsuspVmmwm0wo2SuSHDvx2W/ATjBJOABnvoCySAaY8ar3R2v7jfLnLTdbSLZbmoi5Lb7u8ZSkpHNRABGCTy8K5L/FO9Xec8xozTq5rLJ9551KySO47U4257snPl3UBbGKbar/RHEcXy5rst4gqt11Tnag52rI5lOFDKVY54P1rx1FxMNh1mqyyobIhN7VOyi4dyUlG44Tjme4c6Asc1HNT6jdsj7LbcIyA4kqJCyMYPyNRrSuvr5qO7Px0WERYyorj0Rb28dopJTtBUQE88931qwYwdXHbVJQhLxSCtKTkA9+DWdcoxluS2jXbGco6g9P5IV+/6R/3Or+tP+Gt7T+rnbxc0wxb+yBSpSl9pnbjxGPHArtahnptdpkSiBuSnCAe9R5CuBw5t6kQnri+MuSVYSo8yUjqfU5+lX/sSolZ0a9ly+5zV9RHIjV5m/d8LsTKlZxSuadYwelarytoKj0HOto9K0bnuEJ8p6hBx9Ko5qbgZwW2kQyK0q73RxretIeUrctBwpKQO77vWqgvllnaTujlpuWVIJKo8jHuvIz1Hn4juPpV2aFQlUiQs9UtgD1Jz+Arvai09bdRW8wrrHDrfVCs4W2r9JKuoP8A0c1H6en9NX5q7yZn4lBXPofsUjZkp7NGOfSpS1a41wYLMplLqFdQoZFalw4eX2yOFVpWLnFHwgEIdSPMHkfQ+leMa9yLYsN3CE/HWO55tST99ez8+u6Hpa/B4+3FupnvX+Udv97K2WtjN2uzbIGA0me8EgeGN1cuRa48BpSGGwMkknqSfEnqT5mtpWtYRbxu7vGuRKvEi5qKLdCkSFHubaUr8Kwqr6Ht6RE522rp22cq4EJKiTXKtFinawvbdst4UllOFSZOPdZRnr8z3DvPrUxhcPL5dQp+7/5vigFRbRhb6wBnAHRJ+Z9KtDSNot9psjDFsgrhtLG9Tbn5Qq8VnvNV83Oj09FZ08DBlD1TN+z2yNZ7bGt8BsNxo7YbQnyHj595Pia9Z/8AApH9Er8DWxXhNBVEfSkEktqAA7+VcY7B+cuGOjIesZE5mbIfYEZtCklkJySokHOQfCrW0pwttmmb2zdYk+W660laQh0ICTuBB6AHvqsdFr1no96S7btNSXVSUJSv2iI4QAnJGNpHjU1tOt9fSrrDjzNLpajOvoQ657G8nYgqAJyVYGBnrQHV402eBN0k5OluIZkwTujuK/PKjgt+eeXyIB6ZqvNBuDWes7ajUktLggREpjsLH5ct9B5/pHxx9JDrOHfdeazi2n2CbEsMZ0gyHGlISrHxuZPUkZSn699bHE/RsqK/bL5pKK4JMQoZU1GTuUkI/JrA78YCT5Y86Em1x9/0Ztv6+D/7a6lnDuKzE0PZkR0BIXFbdX/OUoblE+pqvuK1zkXbQFllzYT0GUqaA8w82UFCw2vOM9x6g+B8a8rBqrVuk9PQYrlhVc4S46HIUlsLO1CgCEK2g8xnHPB+Y50INPikhMPina34RCJDgjOr28iV9oQCfRIrZ4rcuKViH8yN/wAZVe2jtMX/AFRrFOqdURlxmW3A8ht1GwuKT8CUpPMJTyPPrjvyTWxxLs10m8RrLLhW6U9HbTHC3m2ipKcPKJyR4A5oScrix/nHifbLfLJ9lAjtFPdtW57316elXilKG2whtIShIwlI5ADwFV1xa0RMv5j3eyJCrhFTsU0FbVOIzkbT+kkk/Xy58WNxI1lHjJhStKPPT0jb2xYdTuPiUBPP0IHyoQcyG0m18dyxb0hDS5agpKegC2tyhjwyTS5wWLhx59mlIC2jLbWpBHJW1gKAPqBUi4aaMurd7f1VqhOyc8VFplfxhS/iWoD4eRIA7snyrUVZ7oeOP2l9nSvYe2z7T2R7PHYYzu6deVASXjO+7G0FLDRI7V1ptZH6JUCR64qBaDvmrrTp1pmw6URMiLWtz2kpWS6onBzg92MelW/q2yNaj0/Mtbqtnbo9xzGdiwcpVj5gelVHp676w4eIetUzTz02IHCpvYlZSCepQtKSCD1wRn5UB5qg6vu+vbZf5um5ENaJDHaqaQdoSlWCTk5+E8/IV96shs3DjjHiSUBbLj0fek9FANpOPXGKm2k9Uaq1BfG/a9PqtloQ2srW4hW9a8DaAVAfcPWo9eLNdHONkS4N2+UuEHWSZIaJbADYB97p1oC30jAHh4VnpTurykOdm0te0q2pJwkZJx5UIb0tkG17LXPukOzxVZVuBUP5yuQz8hk+tTaBFRCiMxmhhDSAgelQvSNtmS9QSrvc47jSgSpAcSQdyuXLPgOXrU8FXcqUYxjTHslz+WUMOEpSnfJcyfH4RmlKVSOgK8nWw4hSFDKVDBr1rBGawlBSWmN6IFsnaYuLjqGVOxlct3PBTnkCR0IrsMarbewGoExaz+ahAI+tSTYKBOOhqlVh2VcVz1H41ssyvjPmUeTjoXdp38kiA0e9R3uH06D1rdiQGo2SNy3FD3nHFblKrcApircKlF7b2zRKW1rseBgxSrcYzO7x7MZ/CvZKAkYSAB4Cvqlbtsw0jGKzSlQSKUpQClKUBjA8BTA8KzSgKx49tqXpq3BtClYnDkkZ/k11MdCpKdG2MEEEQGQQRgj3BXcIzWR0oBimKUoDGB4VmlKAxgeFZxSlAYwPCs0pQDFYwPCs0oBWCKzSgMY8qzSlAKUpQClKUApSlAKUpQClKUApSlAKUpQClKUApSlAKUpQClKUApSlAKUpQClKUApSlAKUpQClKUApSl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5173" y="6675739"/>
            <a:ext cx="9144000" cy="188640"/>
          </a:xfrm>
          <a:prstGeom prst="rect">
            <a:avLst/>
          </a:prstGeom>
          <a:solidFill>
            <a:srgbClr val="00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42770780"/>
              </p:ext>
            </p:extLst>
          </p:nvPr>
        </p:nvGraphicFramePr>
        <p:xfrm>
          <a:off x="34528" y="1270000"/>
          <a:ext cx="11234216" cy="539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4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971600" y="1412776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办件申请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（预受理、窗口收件）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202558" y="1412776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基本信息、申请环节</a:t>
            </a:r>
            <a:endParaRPr lang="zh-CN" altLang="en-US" dirty="0"/>
          </a:p>
        </p:txBody>
      </p:sp>
      <p:cxnSp>
        <p:nvCxnSpPr>
          <p:cNvPr id="90" name="直接连接符 89"/>
          <p:cNvCxnSpPr/>
          <p:nvPr/>
        </p:nvCxnSpPr>
        <p:spPr>
          <a:xfrm>
            <a:off x="4211960" y="1412776"/>
            <a:ext cx="72008" cy="56487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2240496" y="1760294"/>
            <a:ext cx="163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971600" y="2768406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受理信息</a:t>
            </a:r>
            <a:endParaRPr lang="zh-CN" altLang="en-US" dirty="0"/>
          </a:p>
        </p:txBody>
      </p:sp>
      <p:sp>
        <p:nvSpPr>
          <p:cNvPr id="98" name="圆角矩形 97"/>
          <p:cNvSpPr/>
          <p:nvPr/>
        </p:nvSpPr>
        <p:spPr>
          <a:xfrm>
            <a:off x="5202558" y="2876418"/>
            <a:ext cx="232177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受理环节</a:t>
            </a:r>
            <a:endParaRPr lang="zh-CN" altLang="en-US" dirty="0"/>
          </a:p>
        </p:txBody>
      </p:sp>
      <p:sp>
        <p:nvSpPr>
          <p:cNvPr id="102" name="圆角矩形 101"/>
          <p:cNvSpPr/>
          <p:nvPr/>
        </p:nvSpPr>
        <p:spPr>
          <a:xfrm>
            <a:off x="1043608" y="5576718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决定信息</a:t>
            </a:r>
            <a:endParaRPr lang="zh-CN" altLang="en-US" dirty="0"/>
          </a:p>
        </p:txBody>
      </p:sp>
      <p:sp>
        <p:nvSpPr>
          <p:cNvPr id="103" name="圆角矩形 102"/>
          <p:cNvSpPr/>
          <p:nvPr/>
        </p:nvSpPr>
        <p:spPr>
          <a:xfrm>
            <a:off x="953126" y="4185084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5" name="圆角矩形 104"/>
          <p:cNvSpPr/>
          <p:nvPr/>
        </p:nvSpPr>
        <p:spPr>
          <a:xfrm>
            <a:off x="5202558" y="4208566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8" name="圆角矩形 107"/>
          <p:cNvSpPr/>
          <p:nvPr/>
        </p:nvSpPr>
        <p:spPr>
          <a:xfrm>
            <a:off x="5202559" y="5571546"/>
            <a:ext cx="23217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决定环节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187624" y="6445368"/>
            <a:ext cx="174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部门业务系统</a:t>
            </a:r>
            <a:endParaRPr lang="zh-CN" altLang="en-US" sz="2000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5166539" y="6445368"/>
            <a:ext cx="246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审改办前置数据库</a:t>
            </a:r>
            <a:endParaRPr lang="zh-CN" altLang="en-US" sz="2000" b="1" dirty="0"/>
          </a:p>
        </p:txBody>
      </p:sp>
      <p:grpSp>
        <p:nvGrpSpPr>
          <p:cNvPr id="112" name="组合 71"/>
          <p:cNvGrpSpPr>
            <a:grpSpLocks/>
          </p:cNvGrpSpPr>
          <p:nvPr/>
        </p:nvGrpSpPr>
        <p:grpSpPr bwMode="auto">
          <a:xfrm>
            <a:off x="3090505" y="3016994"/>
            <a:ext cx="2170901" cy="1419396"/>
            <a:chOff x="4004776" y="2924944"/>
            <a:chExt cx="2813450" cy="1116003"/>
          </a:xfrm>
        </p:grpSpPr>
        <p:pic>
          <p:nvPicPr>
            <p:cNvPr id="11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924944"/>
              <a:ext cx="67627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924944"/>
              <a:ext cx="67627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70"/>
            <p:cNvSpPr txBox="1">
              <a:spLocks noChangeArrowheads="1"/>
            </p:cNvSpPr>
            <p:nvPr/>
          </p:nvSpPr>
          <p:spPr bwMode="auto">
            <a:xfrm>
              <a:off x="4004776" y="3774758"/>
              <a:ext cx="2813450" cy="266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 smtClean="0">
                  <a:solidFill>
                    <a:srgbClr val="000000"/>
                  </a:solidFill>
                </a:rPr>
                <a:t>     数据转换推送程序</a:t>
              </a:r>
              <a:endParaRPr lang="zh-CN" altLang="en-US" sz="1600" b="1" kern="0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16" name="Picture 3" descr="D:\lili\食药监项目\追溯图片\处理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47" y="3399711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直接箭头连接符 120"/>
          <p:cNvCxnSpPr/>
          <p:nvPr/>
        </p:nvCxnSpPr>
        <p:spPr>
          <a:xfrm>
            <a:off x="2267744" y="3128446"/>
            <a:ext cx="163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2267744" y="4496598"/>
            <a:ext cx="163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285256" y="5864750"/>
            <a:ext cx="163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19257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3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8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1389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55112E-17 L 0.11389 -5.55112E-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11389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11389 -2.59259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6" grpId="0" animBg="1"/>
      <p:bldP spid="98" grpId="0" animBg="1"/>
      <p:bldP spid="102" grpId="0" animBg="1"/>
      <p:bldP spid="103" grpId="0" animBg="1"/>
      <p:bldP spid="105" grpId="0" animBg="1"/>
      <p:bldP spid="10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66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1614</Words>
  <Application>Microsoft Office PowerPoint</Application>
  <PresentationFormat>全屏显示(4:3)</PresentationFormat>
  <Paragraphs>617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主题​​</vt:lpstr>
      <vt:lpstr>监督检查数据接入 培训</vt:lpstr>
      <vt:lpstr>接入背景</vt:lpstr>
      <vt:lpstr>接入方式</vt:lpstr>
      <vt:lpstr>接入工作准备</vt:lpstr>
      <vt:lpstr>强调说明</vt:lpstr>
      <vt:lpstr>接入数据类型</vt:lpstr>
      <vt:lpstr>接入数据类型</vt:lpstr>
      <vt:lpstr>数据标准</vt:lpstr>
      <vt:lpstr>接入过程</vt:lpstr>
      <vt:lpstr>数据标准                             行政审批办理 </vt:lpstr>
      <vt:lpstr>数据标准                             行政审批办理 </vt:lpstr>
      <vt:lpstr>数据标准                             行政审批办理 </vt:lpstr>
      <vt:lpstr>数据标准                             行政审批办理 </vt:lpstr>
      <vt:lpstr>接入要求</vt:lpstr>
      <vt:lpstr>接入要求                                   对照表</vt:lpstr>
      <vt:lpstr>接入要求                               对账数据</vt:lpstr>
      <vt:lpstr>接入要求                               心跳数据</vt:lpstr>
      <vt:lpstr>常见问题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01052858</cp:lastModifiedBy>
  <cp:revision>241</cp:revision>
  <dcterms:created xsi:type="dcterms:W3CDTF">2011-04-09T11:35:20Z</dcterms:created>
  <dcterms:modified xsi:type="dcterms:W3CDTF">2016-04-26T14:35:36Z</dcterms:modified>
</cp:coreProperties>
</file>