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DM Mono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DMMon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7682987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7682987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41ec5c2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41ec5c2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542382e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542382e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682987e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682987e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682987e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682987e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7682987e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7682987e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7682987e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7682987e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DM Mono"/>
                <a:ea typeface="DM Mono"/>
                <a:cs typeface="DM Mono"/>
                <a:sym typeface="DM Mono"/>
              </a:rPr>
              <a:t>Bay Hacks:</a:t>
            </a:r>
            <a:endParaRPr b="0" sz="3600"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DM Mono"/>
                <a:ea typeface="DM Mono"/>
                <a:cs typeface="DM Mono"/>
                <a:sym typeface="DM Mono"/>
              </a:rPr>
              <a:t>Password Manager</a:t>
            </a:r>
            <a:endParaRPr b="0" sz="3600"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September 7, 2024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Yunhan Luo and Brandon Zhang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41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Introduction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Our Team: Yunhan Luo and Brandon Zhang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Our Track: Cybersecurity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Our App: Password Manager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Features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Password Manager in the Cloud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Password Generator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Password Export Tool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How We Built the App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We used Python for the backend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Streamlit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DM Mono"/>
              <a:buChar char="○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We used Streamlit for UI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OpenAI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DM Mono"/>
              <a:buChar char="○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We used OpenAI to create helpful mnemonics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Dependencies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Streamlit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OpenAI Python Module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●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IO Module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Random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DM Mono"/>
              <a:buChar char="-"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Pandas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Password Generator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We used a list of random words, letters, numbers, and symbols to create memorable and secure passcodes for the user.</a:t>
            </a:r>
            <a:endParaRPr sz="600">
              <a:latin typeface="DM Mono"/>
              <a:ea typeface="DM Mono"/>
              <a:cs typeface="DM Mono"/>
              <a:sym typeface="DM Mon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87" y="2803850"/>
            <a:ext cx="1764951" cy="21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638" y="2803850"/>
            <a:ext cx="1524514" cy="21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163" y="2803847"/>
            <a:ext cx="1011488" cy="21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663" y="2803850"/>
            <a:ext cx="1758656" cy="21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0311" y="2806505"/>
            <a:ext cx="1011500" cy="209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1813" y="2806498"/>
            <a:ext cx="1011500" cy="20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30675" y="2571750"/>
            <a:ext cx="85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DM Mono"/>
                <a:ea typeface="DM Mono"/>
                <a:cs typeface="DM Mono"/>
                <a:sym typeface="DM Mono"/>
              </a:rPr>
              <a:t>There are scroll bars for every password that appears shorter than they should be considering the settings </a:t>
            </a:r>
            <a:endParaRPr sz="800">
              <a:solidFill>
                <a:schemeClr val="accen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Password Exporter -&gt; CSV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If you provide all inputs 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in the export page,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You can download a CSV file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that you can import to 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M Mono"/>
                <a:ea typeface="DM Mono"/>
                <a:cs typeface="DM Mono"/>
                <a:sym typeface="DM Mono"/>
              </a:rPr>
              <a:t>any other program of your choice.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75" y="2078878"/>
            <a:ext cx="4791849" cy="2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DM Mono"/>
                <a:ea typeface="DM Mono"/>
                <a:cs typeface="DM Mono"/>
                <a:sym typeface="DM Mono"/>
              </a:rPr>
              <a:t>Password Manager</a:t>
            </a:r>
            <a:endParaRPr b="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Password Manager is a simple graph that stores all of your passwords in one place.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3704"/>
            <a:ext cx="9144003" cy="262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