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sldIdLst>
    <p:sldId id="256" r:id="rId4"/>
    <p:sldId id="343" r:id="rId5"/>
    <p:sldId id="329" r:id="rId6"/>
    <p:sldId id="349" r:id="rId7"/>
    <p:sldId id="350" r:id="rId8"/>
    <p:sldId id="348" r:id="rId9"/>
    <p:sldId id="334" r:id="rId10"/>
    <p:sldId id="352" r:id="rId11"/>
    <p:sldId id="353" r:id="rId12"/>
    <p:sldId id="354" r:id="rId13"/>
    <p:sldId id="331" r:id="rId14"/>
    <p:sldId id="347" r:id="rId15"/>
    <p:sldId id="351" r:id="rId16"/>
    <p:sldId id="356" r:id="rId17"/>
    <p:sldId id="333" r:id="rId18"/>
    <p:sldId id="358" r:id="rId19"/>
    <p:sldId id="359" r:id="rId20"/>
    <p:sldId id="361" r:id="rId21"/>
    <p:sldId id="360" r:id="rId22"/>
    <p:sldId id="357" r:id="rId23"/>
    <p:sldId id="335" r:id="rId24"/>
    <p:sldId id="355" r:id="rId25"/>
    <p:sldId id="322" r:id="rId26"/>
  </p:sldIdLst>
  <p:sldSz cx="9906000" cy="6858000" type="A4"/>
  <p:notesSz cx="6858000" cy="9144000"/>
  <p:embeddedFontLst>
    <p:embeddedFont>
      <p:font typeface="고도 M" pitchFamily="2" charset="-127"/>
      <p:regular r:id="rId28"/>
    </p:embeddedFont>
    <p:embeddedFont>
      <p:font typeface="맑은 고딕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5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BCBCB"/>
    <a:srgbClr val="E7E7E7"/>
    <a:srgbClr val="F1685E"/>
    <a:srgbClr val="FEFFC1"/>
    <a:srgbClr val="313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5" autoAdjust="0"/>
    <p:restoredTop sz="94898" autoAdjust="0"/>
  </p:normalViewPr>
  <p:slideViewPr>
    <p:cSldViewPr showGuides="1">
      <p:cViewPr>
        <p:scale>
          <a:sx n="75" d="100"/>
          <a:sy n="75" d="100"/>
        </p:scale>
        <p:origin x="-1110" y="60"/>
      </p:cViewPr>
      <p:guideLst>
        <p:guide orient="horz" pos="2115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42D26-FB87-4478-BC95-08FB54E5914A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A2E2E-D4D5-4B73-801E-14B6569E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3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6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72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97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03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46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62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31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46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46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46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4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46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43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45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6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8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2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2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2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91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78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A2E2E-D4D5-4B73-801E-14B6569E71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4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34131" y="0"/>
            <a:ext cx="72799" cy="546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34131" y="540271"/>
            <a:ext cx="72799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13035"/>
              </a:solidFill>
            </a:endParaRPr>
          </a:p>
        </p:txBody>
      </p:sp>
      <p:sp>
        <p:nvSpPr>
          <p:cNvPr id="13" name="텍스트 개체 틀 12"/>
          <p:cNvSpPr txBox="1">
            <a:spLocks/>
          </p:cNvSpPr>
          <p:nvPr userDrawn="1"/>
        </p:nvSpPr>
        <p:spPr>
          <a:xfrm>
            <a:off x="276902" y="540271"/>
            <a:ext cx="4824859" cy="28803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600" kern="120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G꼬딕씨 40g" pitchFamily="18" charset="-127"/>
                <a:ea typeface="HG꼬딕씨 40g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+mj-ea"/>
                <a:ea typeface="+mj-ea"/>
              </a:rPr>
              <a:t>프로젝트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주차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70530" y="140161"/>
            <a:ext cx="438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프로젝트 선정</a:t>
            </a:r>
            <a:endParaRPr lang="ko-KR" altLang="en-US" sz="2000" b="0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4"/>
          <a:stretch/>
        </p:blipFill>
        <p:spPr>
          <a:xfrm>
            <a:off x="8121352" y="6370956"/>
            <a:ext cx="1656184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EB-13E3-4469-B695-54D7D5E2578C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7D8-9523-44CB-B8CA-F4FBD7430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1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EB-13E3-4469-B695-54D7D5E2578C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7D8-9523-44CB-B8CA-F4FBD7430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6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EB-13E3-4469-B695-54D7D5E2578C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7D8-9523-44CB-B8CA-F4FBD7430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8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EB-13E3-4469-B695-54D7D5E2578C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7D8-9523-44CB-B8CA-F4FBD7430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4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EB-13E3-4469-B695-54D7D5E2578C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7D8-9523-44CB-B8CA-F4FBD7430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6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EB-13E3-4469-B695-54D7D5E2578C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7D8-9523-44CB-B8CA-F4FBD7430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14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EB-13E3-4469-B695-54D7D5E2578C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7D8-9523-44CB-B8CA-F4FBD7430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31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EB-13E3-4469-B695-54D7D5E2578C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7D8-9523-44CB-B8CA-F4FBD7430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1918792-EA63-4569-BAB6-B4A428C865B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AD04E23-8B5C-4C81-B959-678CFFB67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25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1918792-EA63-4569-BAB6-B4A428C865B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AD04E23-8B5C-4C81-B959-678CFFB67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34131" y="0"/>
            <a:ext cx="72799" cy="546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34131" y="540271"/>
            <a:ext cx="72799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13035"/>
              </a:solidFill>
            </a:endParaRPr>
          </a:p>
        </p:txBody>
      </p:sp>
      <p:sp>
        <p:nvSpPr>
          <p:cNvPr id="13" name="텍스트 개체 틀 12"/>
          <p:cNvSpPr txBox="1">
            <a:spLocks/>
          </p:cNvSpPr>
          <p:nvPr userDrawn="1"/>
        </p:nvSpPr>
        <p:spPr>
          <a:xfrm>
            <a:off x="276902" y="540271"/>
            <a:ext cx="4824859" cy="28803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600" kern="120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G꼬딕씨 40g" pitchFamily="18" charset="-127"/>
                <a:ea typeface="HG꼬딕씨 40g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+mj-ea"/>
                <a:ea typeface="+mj-ea"/>
              </a:rPr>
              <a:t>프로젝트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주차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70530" y="140161"/>
            <a:ext cx="438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프로젝트 목표</a:t>
            </a:r>
            <a:endParaRPr lang="ko-KR" altLang="en-US" sz="2000" b="0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4"/>
          <a:stretch/>
        </p:blipFill>
        <p:spPr>
          <a:xfrm>
            <a:off x="8121352" y="6370956"/>
            <a:ext cx="1656184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3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1918792-EA63-4569-BAB6-B4A428C865B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AD04E23-8B5C-4C81-B959-678CFFB67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83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1918792-EA63-4569-BAB6-B4A428C865B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AD04E23-8B5C-4C81-B959-678CFFB67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20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1918792-EA63-4569-BAB6-B4A428C865B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AD04E23-8B5C-4C81-B959-678CFFB67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5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1918792-EA63-4569-BAB6-B4A428C865B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AD04E23-8B5C-4C81-B959-678CFFB67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915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156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1918792-EA63-4569-BAB6-B4A428C865B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AD04E23-8B5C-4C81-B959-678CFFB67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97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1918792-EA63-4569-BAB6-B4A428C865B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AD04E23-8B5C-4C81-B959-678CFFB67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818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1918792-EA63-4569-BAB6-B4A428C865B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AD04E23-8B5C-4C81-B959-678CFFB67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190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1918792-EA63-4569-BAB6-B4A428C865B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AD04E23-8B5C-4C81-B959-678CFFB67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34131" y="0"/>
            <a:ext cx="72799" cy="546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34131" y="540271"/>
            <a:ext cx="72799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13035"/>
              </a:solidFill>
            </a:endParaRPr>
          </a:p>
        </p:txBody>
      </p:sp>
      <p:sp>
        <p:nvSpPr>
          <p:cNvPr id="13" name="텍스트 개체 틀 12"/>
          <p:cNvSpPr txBox="1">
            <a:spLocks/>
          </p:cNvSpPr>
          <p:nvPr userDrawn="1"/>
        </p:nvSpPr>
        <p:spPr>
          <a:xfrm>
            <a:off x="276902" y="540271"/>
            <a:ext cx="4824859" cy="28803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600" kern="120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G꼬딕씨 40g" pitchFamily="18" charset="-127"/>
                <a:ea typeface="HG꼬딕씨 40g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+mj-ea"/>
                <a:ea typeface="+mj-ea"/>
              </a:rPr>
              <a:t>프로젝트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주차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70530" y="140161"/>
            <a:ext cx="438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프로젝트 계획</a:t>
            </a:r>
            <a:endParaRPr lang="ko-KR" altLang="en-US" sz="2000" b="0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4"/>
          <a:stretch/>
        </p:blipFill>
        <p:spPr>
          <a:xfrm>
            <a:off x="8121352" y="6370956"/>
            <a:ext cx="1656184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1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34131" y="0"/>
            <a:ext cx="72799" cy="546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34131" y="540271"/>
            <a:ext cx="72799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13035"/>
              </a:solidFill>
            </a:endParaRPr>
          </a:p>
        </p:txBody>
      </p:sp>
      <p:sp>
        <p:nvSpPr>
          <p:cNvPr id="13" name="텍스트 개체 틀 12"/>
          <p:cNvSpPr txBox="1">
            <a:spLocks/>
          </p:cNvSpPr>
          <p:nvPr userDrawn="1"/>
        </p:nvSpPr>
        <p:spPr>
          <a:xfrm>
            <a:off x="276902" y="540271"/>
            <a:ext cx="4824859" cy="28803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600" kern="120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G꼬딕씨 40g" pitchFamily="18" charset="-127"/>
                <a:ea typeface="HG꼬딕씨 40g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+mj-ea"/>
                <a:ea typeface="+mj-ea"/>
              </a:rPr>
              <a:t>프로젝트 </a:t>
            </a:r>
            <a:r>
              <a:rPr lang="en-US" altLang="ko-KR" dirty="0" smtClean="0">
                <a:latin typeface="+mj-ea"/>
                <a:ea typeface="+mj-ea"/>
              </a:rPr>
              <a:t>2</a:t>
            </a:r>
            <a:r>
              <a:rPr lang="ko-KR" altLang="en-US" dirty="0" smtClean="0">
                <a:latin typeface="+mj-ea"/>
                <a:ea typeface="+mj-ea"/>
              </a:rPr>
              <a:t>주차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70530" y="140161"/>
            <a:ext cx="438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프로젝트 진행</a:t>
            </a:r>
            <a:endParaRPr lang="ko-KR" altLang="en-US" sz="2000" b="0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4"/>
          <a:stretch/>
        </p:blipFill>
        <p:spPr>
          <a:xfrm>
            <a:off x="8121352" y="6370956"/>
            <a:ext cx="1656184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34131" y="0"/>
            <a:ext cx="72799" cy="5462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34131" y="540271"/>
            <a:ext cx="72799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13035"/>
              </a:solidFill>
            </a:endParaRPr>
          </a:p>
        </p:txBody>
      </p:sp>
      <p:sp>
        <p:nvSpPr>
          <p:cNvPr id="13" name="텍스트 개체 틀 12"/>
          <p:cNvSpPr txBox="1">
            <a:spLocks/>
          </p:cNvSpPr>
          <p:nvPr userDrawn="1"/>
        </p:nvSpPr>
        <p:spPr>
          <a:xfrm>
            <a:off x="276902" y="540271"/>
            <a:ext cx="4824859" cy="28803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600" kern="1200" smtClean="0">
                <a:ln>
                  <a:solidFill>
                    <a:schemeClr val="tx1">
                      <a:lumMod val="65000"/>
                      <a:lumOff val="3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G꼬딕씨 40g" pitchFamily="18" charset="-127"/>
                <a:ea typeface="HG꼬딕씨 40g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+mj-ea"/>
                <a:ea typeface="+mj-ea"/>
              </a:rPr>
              <a:t>프로젝트 </a:t>
            </a:r>
            <a:r>
              <a:rPr lang="en-US" altLang="ko-KR" dirty="0" smtClean="0">
                <a:latin typeface="+mj-ea"/>
                <a:ea typeface="+mj-ea"/>
              </a:rPr>
              <a:t>3</a:t>
            </a:r>
            <a:r>
              <a:rPr lang="ko-KR" altLang="en-US" dirty="0" smtClean="0">
                <a:latin typeface="+mj-ea"/>
                <a:ea typeface="+mj-ea"/>
              </a:rPr>
              <a:t>주차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70530" y="140161"/>
            <a:ext cx="438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프로젝트 진행</a:t>
            </a:r>
            <a:endParaRPr lang="ko-KR" altLang="en-US" sz="2000" b="0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4"/>
          <a:stretch/>
        </p:blipFill>
        <p:spPr>
          <a:xfrm>
            <a:off x="8121352" y="6370956"/>
            <a:ext cx="1656184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8792-EA63-4569-BAB6-B4A428C865B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4E23-8B5C-4C81-B959-678CFFB67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7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EB-13E3-4469-B695-54D7D5E2578C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7D8-9523-44CB-B8CA-F4FBD7430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6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EB-13E3-4469-B695-54D7D5E2578C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7D8-9523-44CB-B8CA-F4FBD7430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EB-13E3-4469-B695-54D7D5E2578C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C7D8-9523-44CB-B8CA-F4FBD7430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5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8792-EA63-4569-BAB6-B4A428C865BD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4E23-8B5C-4C81-B959-678CFFB6774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1524" y="0"/>
            <a:ext cx="990295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5" r:id="rId3"/>
    <p:sldLayoutId id="2147483686" r:id="rId4"/>
    <p:sldLayoutId id="2147483687" r:id="rId5"/>
    <p:sldLayoutId id="214748365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4CAEB-13E3-4469-B695-54D7D5E2578C}" type="datetimeFigureOut">
              <a:rPr lang="ko-KR" altLang="en-US" smtClean="0"/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C7D8-9523-44CB-B8CA-F4FBD7430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1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1524" y="0"/>
            <a:ext cx="9902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665009" y="2348880"/>
            <a:ext cx="6484467" cy="1951767"/>
            <a:chOff x="1710766" y="2204864"/>
            <a:chExt cx="6484467" cy="1951767"/>
          </a:xfrm>
        </p:grpSpPr>
        <p:sp>
          <p:nvSpPr>
            <p:cNvPr id="3" name="TextBox 2"/>
            <p:cNvSpPr txBox="1"/>
            <p:nvPr/>
          </p:nvSpPr>
          <p:spPr>
            <a:xfrm>
              <a:off x="3915696" y="2204864"/>
              <a:ext cx="20746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50" dirty="0" smtClean="0">
                  <a:solidFill>
                    <a:srgbClr val="FFFF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2018</a:t>
              </a:r>
              <a:endParaRPr lang="en-US" altLang="ko-KR" sz="7200" spc="-150" dirty="0">
                <a:solidFill>
                  <a:srgbClr val="FFFF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10766" y="3140968"/>
              <a:ext cx="64844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spc="-150" dirty="0" smtClean="0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프로젝트 </a:t>
              </a:r>
              <a:r>
                <a:rPr lang="en-US" altLang="ko-KR" sz="6000" spc="-150" dirty="0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3</a:t>
              </a:r>
              <a:r>
                <a:rPr lang="ko-KR" altLang="en-US" sz="6000" spc="-150" dirty="0" smtClean="0">
                  <a:solidFill>
                    <a:schemeClr val="bg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주차 발표</a:t>
              </a:r>
              <a:endParaRPr lang="ko-KR" altLang="en-US" sz="6000" spc="-150" dirty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4"/>
          <a:stretch/>
        </p:blipFill>
        <p:spPr>
          <a:xfrm>
            <a:off x="200472" y="188640"/>
            <a:ext cx="1656184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03821" y="620688"/>
            <a:ext cx="3882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업무흐름도</a:t>
            </a:r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–</a:t>
            </a:r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 상세 메뉴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79" b="61550"/>
          <a:stretch/>
        </p:blipFill>
        <p:spPr>
          <a:xfrm>
            <a:off x="1323861" y="1340768"/>
            <a:ext cx="7242714" cy="45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43243" y="2780928"/>
            <a:ext cx="4076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15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추가 설계</a:t>
            </a:r>
            <a:endParaRPr lang="ko-KR" altLang="en-US" sz="8000" spc="-150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6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8474" y="620688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소셜 미디어 로그인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525439"/>
            <a:ext cx="6408712" cy="3847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9450" r="21039"/>
          <a:stretch/>
        </p:blipFill>
        <p:spPr>
          <a:xfrm>
            <a:off x="5817096" y="1245337"/>
            <a:ext cx="3377446" cy="3236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9239" y="2147011"/>
            <a:ext cx="288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System.out.println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(“{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예시 자료  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}”);</a:t>
            </a:r>
          </a:p>
        </p:txBody>
      </p:sp>
    </p:spTree>
    <p:extLst>
      <p:ext uri="{BB962C8B-B14F-4D97-AF65-F5344CB8AC3E}">
        <p14:creationId xmlns:p14="http://schemas.microsoft.com/office/powerpoint/2010/main" val="33397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0713" y="620688"/>
            <a:ext cx="4649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검색어</a:t>
            </a:r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 수집 </a:t>
            </a:r>
            <a:r>
              <a:rPr lang="en-US" altLang="ko-KR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/ </a:t>
            </a:r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워드 </a:t>
            </a:r>
            <a:r>
              <a:rPr lang="ko-KR" altLang="en-US" sz="3200" spc="-150" dirty="0" err="1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클라우드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" t="4189" r="1008"/>
          <a:stretch/>
        </p:blipFill>
        <p:spPr>
          <a:xfrm>
            <a:off x="573629" y="1988840"/>
            <a:ext cx="8743198" cy="3324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0" y="544522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{ </a:t>
            </a:r>
            <a:r>
              <a:rPr lang="ko-KR" altLang="en-US" sz="24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예시 </a:t>
            </a:r>
            <a:r>
              <a:rPr lang="en-US" altLang="ko-KR" sz="24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4865" y="5337502"/>
            <a:ext cx="288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System.out.println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(“{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예시 자료  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}”);</a:t>
            </a:r>
          </a:p>
        </p:txBody>
      </p:sp>
    </p:spTree>
    <p:extLst>
      <p:ext uri="{BB962C8B-B14F-4D97-AF65-F5344CB8AC3E}">
        <p14:creationId xmlns:p14="http://schemas.microsoft.com/office/powerpoint/2010/main" val="20904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293" y="620688"/>
            <a:ext cx="274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반응형</a:t>
            </a:r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3200" spc="-150" dirty="0" err="1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웹디자인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239" y="2147011"/>
            <a:ext cx="288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System.out.println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(“{  </a:t>
            </a:r>
            <a:r>
              <a:rPr lang="ko-KR" altLang="en-US" sz="16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예시 자료  </a:t>
            </a:r>
            <a:r>
              <a:rPr lang="en-US" altLang="ko-KR" sz="16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}”);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5"/>
          <a:stretch/>
        </p:blipFill>
        <p:spPr>
          <a:xfrm>
            <a:off x="200472" y="1273846"/>
            <a:ext cx="7185248" cy="34607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76" y="1772816"/>
            <a:ext cx="3049309" cy="4581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11"/>
          <a:stretch/>
        </p:blipFill>
        <p:spPr>
          <a:xfrm>
            <a:off x="1367988" y="3150169"/>
            <a:ext cx="1887269" cy="31731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8"/>
          <a:stretch/>
        </p:blipFill>
        <p:spPr>
          <a:xfrm>
            <a:off x="4000759" y="3146309"/>
            <a:ext cx="1885370" cy="31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71483" y="2780928"/>
            <a:ext cx="38202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15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진행사항</a:t>
            </a:r>
            <a:endParaRPr lang="ko-KR" altLang="en-US" sz="8000" spc="-150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2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7543" y="620688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관리자 메뉴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2" name="그림 1" descr="AD-POOL -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" t="14047" r="2051" b="2298"/>
          <a:stretch/>
        </p:blipFill>
        <p:spPr>
          <a:xfrm>
            <a:off x="363504" y="1484784"/>
            <a:ext cx="9163448" cy="43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7543" y="620688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관리자 메뉴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4" name="그림 3" descr="AD-POOL -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" t="13342" r="2051" b="2768"/>
          <a:stretch/>
        </p:blipFill>
        <p:spPr>
          <a:xfrm>
            <a:off x="364228" y="1473034"/>
            <a:ext cx="9162000" cy="43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4419" y="620688"/>
            <a:ext cx="2401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고객센터 메뉴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2" name="그림 1" descr="AD-POOL -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" t="14047" r="2692" b="3003"/>
          <a:stretch/>
        </p:blipFill>
        <p:spPr>
          <a:xfrm>
            <a:off x="364228" y="1490464"/>
            <a:ext cx="9162000" cy="43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007" y="620688"/>
            <a:ext cx="2842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뷰</a:t>
            </a:r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 페이지 다듬기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2" name="그림 1" descr="AD-POOL -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" t="14282" r="2307" b="2063"/>
          <a:stretch/>
        </p:blipFill>
        <p:spPr>
          <a:xfrm>
            <a:off x="364228" y="1484784"/>
            <a:ext cx="9162000" cy="43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4"/>
          <a:stretch/>
        </p:blipFill>
        <p:spPr>
          <a:xfrm>
            <a:off x="443699" y="426650"/>
            <a:ext cx="2952939" cy="6249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21265" y="1352957"/>
            <a:ext cx="35958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spc="-15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프로그램 목록</a:t>
            </a:r>
            <a:endParaRPr lang="en-US" altLang="ko-KR" sz="4800" spc="-150" dirty="0" smtClean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800" spc="-15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업무 흐름도</a:t>
            </a:r>
            <a:endParaRPr lang="en-US" altLang="ko-KR" sz="4800" spc="-150" dirty="0" smtClean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800" spc="-15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추가 설계</a:t>
            </a:r>
            <a:endParaRPr lang="en-US" altLang="ko-KR" sz="4800" spc="-150" dirty="0" smtClean="0"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800" spc="-150" dirty="0" smtClean="0">
                <a:latin typeface="고도 M" panose="02000503000000020004" pitchFamily="2" charset="-127"/>
                <a:ea typeface="고도 M" panose="02000503000000020004" pitchFamily="2" charset="-127"/>
              </a:rPr>
              <a:t>진행사항</a:t>
            </a:r>
            <a:endParaRPr lang="ko-KR" altLang="en-US" sz="4800" spc="-150" dirty="0"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847" y="3988710"/>
            <a:ext cx="519006" cy="5190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94" y="2890552"/>
            <a:ext cx="503204" cy="5032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2760" y="1797049"/>
            <a:ext cx="503638" cy="5036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5037451"/>
            <a:ext cx="545181" cy="5451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4149080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1970" y="620688"/>
            <a:ext cx="2026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검색어</a:t>
            </a:r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 강조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0" y="544522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{ </a:t>
            </a:r>
            <a:r>
              <a:rPr lang="ko-KR" altLang="en-US" sz="24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예시 </a:t>
            </a:r>
            <a:r>
              <a:rPr lang="en-US" altLang="ko-KR" sz="2400" spc="-15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}</a:t>
            </a:r>
          </a:p>
        </p:txBody>
      </p:sp>
      <p:pic>
        <p:nvPicPr>
          <p:cNvPr id="4" name="그림 3" descr="AD-POOL -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13632" r="2700" b="1935"/>
          <a:stretch/>
        </p:blipFill>
        <p:spPr>
          <a:xfrm>
            <a:off x="364228" y="1483487"/>
            <a:ext cx="9162000" cy="43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008784" y="1498388"/>
            <a:ext cx="3704057" cy="68448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313035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ko-KR" altLang="en-US" sz="3200" dirty="0" smtClean="0">
                <a:solidFill>
                  <a:srgbClr val="313035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주차 목표 업무</a:t>
            </a:r>
            <a:endParaRPr lang="ko-KR" altLang="en-US" sz="3200" dirty="0">
              <a:solidFill>
                <a:srgbClr val="313035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931752" y="2874002"/>
            <a:ext cx="2077032" cy="568602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313035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관리자 메뉴</a:t>
            </a:r>
            <a:endParaRPr lang="en-US" altLang="ko-KR" sz="2400" dirty="0">
              <a:solidFill>
                <a:srgbClr val="313035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1752" y="3501008"/>
            <a:ext cx="2077032" cy="14214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관리자가 손쉽게 운영</a:t>
            </a:r>
            <a:endParaRPr lang="en-US" altLang="ko-KR" sz="1600" dirty="0" smtClean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가능토록 메뉴</a:t>
            </a:r>
            <a:r>
              <a:rPr lang="en-US" altLang="ko-KR" sz="160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/UI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구성</a:t>
            </a:r>
            <a:endParaRPr lang="en-US" altLang="ko-KR" sz="1600" dirty="0" smtClean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테스트 후 완료</a:t>
            </a:r>
            <a:endParaRPr lang="en-US" altLang="ko-KR" sz="2000" b="1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822296" y="2874002"/>
            <a:ext cx="2077032" cy="568602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313035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다듬기</a:t>
            </a:r>
            <a:endParaRPr lang="en-US" altLang="ko-KR" sz="2400" dirty="0">
              <a:solidFill>
                <a:srgbClr val="313035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2296" y="3519678"/>
            <a:ext cx="2077032" cy="14214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구현하고자 하는 </a:t>
            </a:r>
            <a:r>
              <a:rPr lang="ko-KR" altLang="en-US" sz="2000" b="1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기능</a:t>
            </a:r>
            <a:r>
              <a:rPr lang="ko-KR" altLang="en-US" sz="160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테스트 및 완료</a:t>
            </a:r>
            <a:endParaRPr lang="en-US" altLang="ko-KR" sz="1600" dirty="0" smtClean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세부 </a:t>
            </a:r>
            <a:r>
              <a:rPr lang="ko-KR" altLang="en-US" sz="2000" b="1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디자인</a:t>
            </a:r>
            <a:r>
              <a:rPr lang="ko-KR" altLang="en-US" sz="160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마무리</a:t>
            </a:r>
            <a:endParaRPr lang="en-US" altLang="ko-KR" sz="1600" dirty="0" smtClean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720707" y="2874002"/>
            <a:ext cx="2077032" cy="568602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9525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313035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추가 설계</a:t>
            </a:r>
            <a:r>
              <a:rPr lang="en-US" altLang="ko-KR" sz="2400" dirty="0" smtClean="0">
                <a:solidFill>
                  <a:srgbClr val="313035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sz="2400" dirty="0" smtClean="0">
                <a:solidFill>
                  <a:srgbClr val="313035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보완</a:t>
            </a:r>
            <a:endParaRPr lang="ko-KR" altLang="en-US" sz="2400" dirty="0">
              <a:solidFill>
                <a:srgbClr val="313035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20707" y="3519678"/>
            <a:ext cx="2077032" cy="142149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기존 계획 사항 완료 후</a:t>
            </a:r>
            <a:r>
              <a:rPr lang="en-US" altLang="ko-KR" sz="160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추가 설계 부분 시행</a:t>
            </a:r>
            <a:endParaRPr lang="en-US" altLang="ko-KR" dirty="0" smtClean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4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8504" y="2060848"/>
            <a:ext cx="89210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15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sz="8000" spc="-15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주차 </a:t>
            </a:r>
            <a:r>
              <a:rPr lang="en-US" altLang="ko-KR" sz="8000" spc="-15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;</a:t>
            </a:r>
          </a:p>
          <a:p>
            <a:pPr algn="ctr"/>
            <a:r>
              <a:rPr lang="ko-KR" altLang="en-US" sz="8000" spc="-15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구현된 웹사이트 </a:t>
            </a:r>
            <a:r>
              <a:rPr lang="ko-KR" altLang="en-US" sz="8000" spc="-150" dirty="0" smtClean="0">
                <a:solidFill>
                  <a:srgbClr val="FFFF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시연</a:t>
            </a:r>
            <a:endParaRPr lang="ko-KR" altLang="en-US" sz="8000" spc="-150" dirty="0">
              <a:solidFill>
                <a:srgbClr val="FFFF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34664" y="2780928"/>
            <a:ext cx="46939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15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감사합니다</a:t>
            </a:r>
            <a:endParaRPr lang="ko-KR" altLang="en-US" sz="8000" spc="-150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6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95065" y="2780928"/>
            <a:ext cx="59731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15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프로그램 목록</a:t>
            </a:r>
            <a:endParaRPr lang="ko-KR" altLang="en-US" sz="8000" spc="-150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2441" y="620688"/>
            <a:ext cx="3225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회원 관련 프로그램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65935"/>
              </p:ext>
            </p:extLst>
          </p:nvPr>
        </p:nvGraphicFramePr>
        <p:xfrm>
          <a:off x="553221" y="1340768"/>
          <a:ext cx="8784000" cy="4928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2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2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3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구분</a:t>
                      </a:r>
                      <a:endParaRPr lang="ko-KR" altLang="en-US" sz="18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solidFill>
                      <a:srgbClr val="F168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메뉴</a:t>
                      </a:r>
                      <a:endParaRPr lang="ko-KR" altLang="en-US" sz="18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solidFill>
                      <a:srgbClr val="F168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JAVA</a:t>
                      </a:r>
                      <a:r>
                        <a:rPr lang="en-US" altLang="ko-KR" sz="1800" baseline="0" dirty="0" smtClean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 / </a:t>
                      </a:r>
                      <a:r>
                        <a:rPr lang="en-US" altLang="ko-KR" sz="1800" dirty="0" smtClean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JSP(HTML)</a:t>
                      </a:r>
                      <a:endParaRPr lang="ko-KR" altLang="en-US" sz="18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solidFill>
                      <a:srgbClr val="F168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비고</a:t>
                      </a:r>
                      <a:endParaRPr lang="ko-KR" altLang="en-US" sz="1800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>
                    <a:solidFill>
                      <a:srgbClr val="F1685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585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회원</a:t>
                      </a:r>
                      <a:endParaRPr lang="ko-KR" altLang="en-US" sz="2400" b="1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회원가입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로그인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main_header.jsp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Modal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처리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회원정보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탈퇴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myPageForm.jsp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고객 게시판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공지 사항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 FAQ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noticeList.jsp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Ajax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처리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5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메인 뷰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최신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인기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기업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공공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공모전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boardAdsView.jsp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Ajax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처리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5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메인 페이지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main.jsp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35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파일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동영상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URL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 업로드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kern="1200" spc="-15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personalUpForm.jsp</a:t>
                      </a:r>
                      <a:endParaRPr lang="ko-KR" altLang="en-US" sz="1600" kern="1200" spc="-15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파일업로더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9320" y="620688"/>
            <a:ext cx="3571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관리자 관련 프로그램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25459"/>
              </p:ext>
            </p:extLst>
          </p:nvPr>
        </p:nvGraphicFramePr>
        <p:xfrm>
          <a:off x="552734" y="1340768"/>
          <a:ext cx="8784977" cy="4928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9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12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23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130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구분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F168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메뉴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F168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JAVA / JSP(HTML)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F168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비고</a:t>
                      </a:r>
                      <a:endParaRPr lang="ko-KR" altLang="en-US" sz="1800" b="1" kern="1200" dirty="0">
                        <a:solidFill>
                          <a:schemeClr val="lt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F1685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5851">
                <a:tc rowSpan="6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관리자</a:t>
                      </a:r>
                      <a:endParaRPr lang="ko-KR" altLang="en-US" sz="2400" b="1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회원 리스트 관리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memberList.jsp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가입한 멤버의 조회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회원 정보 수정 및 삭제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memberDetail.jsp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5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고객 게시판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공지 사항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 FAQ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noticeList.jsp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Ajax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처리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5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메인 뷰 리스트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최신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인기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기업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공공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공모전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mainAdsList.jsp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Ajax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처리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5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광고 게시물 수정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삭제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adsDetail.jsp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358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ADS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파일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/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동영상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URL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 업로드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kern="120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adsuploadForm.jsp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파일 </a:t>
                      </a: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  <a:cs typeface="+mn-cs"/>
                        </a:rPr>
                        <a:t>업로더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13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61541" y="2780928"/>
            <a:ext cx="50401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150" dirty="0" smtClean="0">
                <a:solidFill>
                  <a:schemeClr val="bg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업무 흐름도</a:t>
            </a:r>
            <a:endParaRPr lang="ko-KR" altLang="en-US" sz="8000" spc="-150" dirty="0">
              <a:solidFill>
                <a:schemeClr val="bg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6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61529" y="620688"/>
            <a:ext cx="3767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업무흐름도</a:t>
            </a:r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-</a:t>
            </a:r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3200" spc="-150" dirty="0" err="1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전체메뉴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027" name="Picture 3" descr="C:\Users\Administrator\Desktop\학원 프로젝트\메뉴 구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906000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33101" y="620688"/>
            <a:ext cx="4224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업무흐름도</a:t>
            </a:r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–</a:t>
            </a:r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 관리자 메뉴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8" t="9399" r="320" b="70139"/>
          <a:stretch/>
        </p:blipFill>
        <p:spPr>
          <a:xfrm>
            <a:off x="920552" y="2204864"/>
            <a:ext cx="7335486" cy="26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10233" y="620688"/>
            <a:ext cx="3869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업무흐름도</a:t>
            </a:r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–</a:t>
            </a:r>
            <a:r>
              <a:rPr lang="ko-KR" altLang="en-US" sz="3200" spc="-150" dirty="0" smtClean="0">
                <a:solidFill>
                  <a:srgbClr val="FFFF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 메인 메뉴</a:t>
            </a:r>
            <a:endParaRPr lang="en-US" altLang="ko-KR" sz="3200" spc="-150" dirty="0" smtClean="0">
              <a:solidFill>
                <a:srgbClr val="FFFF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3" t="49618" r="4684" b="59"/>
          <a:stretch/>
        </p:blipFill>
        <p:spPr>
          <a:xfrm>
            <a:off x="1568624" y="913075"/>
            <a:ext cx="8064896" cy="56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272</Words>
  <Application>Microsoft Office PowerPoint</Application>
  <PresentationFormat>A4 용지(210x297mm)</PresentationFormat>
  <Paragraphs>111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Arial</vt:lpstr>
      <vt:lpstr>고도 M</vt:lpstr>
      <vt:lpstr>맑은 고딕</vt:lpstr>
      <vt:lpstr>Office 테마</vt:lpstr>
      <vt:lpstr>디자인 사용자 지정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User</cp:lastModifiedBy>
  <cp:revision>318</cp:revision>
  <dcterms:created xsi:type="dcterms:W3CDTF">2017-12-19T01:30:11Z</dcterms:created>
  <dcterms:modified xsi:type="dcterms:W3CDTF">2018-07-17T07:11:05Z</dcterms:modified>
</cp:coreProperties>
</file>