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777" r:id="rId3"/>
    <p:sldId id="779" r:id="rId5"/>
    <p:sldId id="1065" r:id="rId6"/>
    <p:sldId id="1098" r:id="rId7"/>
    <p:sldId id="1096" r:id="rId8"/>
    <p:sldId id="1130" r:id="rId9"/>
    <p:sldId id="1115" r:id="rId10"/>
    <p:sldId id="1116" r:id="rId11"/>
    <p:sldId id="1139" r:id="rId12"/>
    <p:sldId id="1140" r:id="rId13"/>
    <p:sldId id="1119" r:id="rId14"/>
    <p:sldId id="1159" r:id="rId15"/>
    <p:sldId id="1118" r:id="rId16"/>
    <p:sldId id="1182" r:id="rId17"/>
    <p:sldId id="1183" r:id="rId18"/>
    <p:sldId id="1097" r:id="rId19"/>
    <p:sldId id="1141" r:id="rId20"/>
    <p:sldId id="1121" r:id="rId21"/>
    <p:sldId id="1176" r:id="rId22"/>
    <p:sldId id="1072" r:id="rId23"/>
    <p:sldId id="1136" r:id="rId24"/>
    <p:sldId id="1169" r:id="rId25"/>
    <p:sldId id="1168" r:id="rId26"/>
    <p:sldId id="1125" r:id="rId27"/>
  </p:sldIdLst>
  <p:sldSz cx="9144000" cy="6858000" type="screen4x3"/>
  <p:notesSz cx="6858000" cy="9144000"/>
  <p:defaultTextStyle>
    <a:defPPr>
      <a:defRPr lang="zh-CN"/>
    </a:defPPr>
    <a:lvl1pPr marL="0" algn="l" defTabSz="106934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670" algn="l" defTabSz="106934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975" algn="l" defTabSz="106934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645" algn="l" defTabSz="106934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950" algn="l" defTabSz="106934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620" algn="l" defTabSz="106934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9290" algn="l" defTabSz="106934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4595" algn="l" defTabSz="106934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9265" algn="l" defTabSz="106934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60000"/>
    <a:srgbClr val="663300"/>
    <a:srgbClr val="800000"/>
    <a:srgbClr val="DDD9C3"/>
    <a:srgbClr val="FFC000"/>
    <a:srgbClr val="FFFFFF"/>
    <a:srgbClr val="EEECE1"/>
    <a:srgbClr val="1C1C1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9" autoAdjust="0"/>
    <p:restoredTop sz="90538" autoAdjust="0"/>
  </p:normalViewPr>
  <p:slideViewPr>
    <p:cSldViewPr>
      <p:cViewPr varScale="1">
        <p:scale>
          <a:sx n="66" d="100"/>
          <a:sy n="66" d="100"/>
        </p:scale>
        <p:origin x="1278" y="78"/>
      </p:cViewPr>
      <p:guideLst>
        <p:guide orient="horz" pos="21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C03DA-8B7D-447E-9C29-3A60D78EE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4613-4AE4-47A1-995F-688A24B3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6934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670" algn="l" defTabSz="106934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9975" algn="l" defTabSz="106934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4645" algn="l" defTabSz="106934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9950" algn="l" defTabSz="106934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74620" algn="l" defTabSz="106934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9290" algn="l" defTabSz="106934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44595" algn="l" defTabSz="106934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79265" algn="l" defTabSz="106934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24613-4AE4-47A1-995F-688A24B3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24613-4AE4-47A1-995F-688A24B3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24613-4AE4-47A1-995F-688A24B3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2355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2355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062"/>
            <a:ext cx="2057400" cy="365109"/>
          </a:xfrm>
        </p:spPr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062"/>
            <a:ext cx="3086100" cy="36510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1" y="6356062"/>
            <a:ext cx="2057400" cy="365109"/>
          </a:xfrm>
        </p:spPr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37AB-5291-48FC-9075-9F29944D13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CECD-E187-45A6-BE7A-E277637993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lenovo\AppData\Local\Temp\wps\INetCache\5f8688ab6c1f41d7d09862cdf523c5b5" TargetMode="Externa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GIF"/><Relationship Id="rId2" Type="http://schemas.openxmlformats.org/officeDocument/2006/relationships/hyperlink" Target="&#21531;&#22763;&#22374;&#19969;&#22561;&#30340;&#38519;&#33853;.mp4" TargetMode="External"/><Relationship Id="rId1" Type="http://schemas.openxmlformats.org/officeDocument/2006/relationships/hyperlink" Target="&#22885;&#26031;&#26364;&#24093;&#22269;.wm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so.com/s?q=%E5%9B%BD%E5%BA%93&amp;ie=utf-8&amp;src=internal_wenda_recommend_textn" TargetMode="External"/><Relationship Id="rId1" Type="http://schemas.openxmlformats.org/officeDocument/2006/relationships/hyperlink" Target="http://www.so.com/s?q=%E5%86%9B%E4%BA%8B&amp;ie=utf-8&amp;src=internal_wenda_recommend_text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.jpg"/>
          <p:cNvPicPr>
            <a:picLocks noChangeAspect="1"/>
          </p:cNvPicPr>
          <p:nvPr/>
        </p:nvPicPr>
        <p:blipFill>
          <a:blip r:embed="rId1"/>
          <a:srcRect l="1654" t="4256" r="2399" b="2128"/>
          <a:stretch>
            <a:fillRect/>
          </a:stretch>
        </p:blipFill>
        <p:spPr>
          <a:xfrm>
            <a:off x="1060450" y="51435"/>
            <a:ext cx="6761480" cy="4899660"/>
          </a:xfrm>
          <a:prstGeom prst="roundRect">
            <a:avLst>
              <a:gd name="adj" fmla="val 489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左箭头标注 8"/>
          <p:cNvSpPr/>
          <p:nvPr/>
        </p:nvSpPr>
        <p:spPr>
          <a:xfrm>
            <a:off x="721995" y="1190625"/>
            <a:ext cx="3821430" cy="2460625"/>
          </a:xfrm>
          <a:prstGeom prst="leftArrowCallou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62" y="1190474"/>
            <a:ext cx="709126" cy="31059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日耳曼人占领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左箭头标注 10"/>
          <p:cNvSpPr/>
          <p:nvPr/>
        </p:nvSpPr>
        <p:spPr>
          <a:xfrm flipH="1">
            <a:off x="4584700" y="1216025"/>
            <a:ext cx="3780155" cy="2435225"/>
          </a:xfrm>
          <a:prstGeom prst="leftArrowCallou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06404" y="1215874"/>
            <a:ext cx="649221" cy="310592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帝国政权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保存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37" y="5186414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eaLnBrk="0" hangingPunct="0">
              <a:lnSpc>
                <a:spcPct val="85000"/>
              </a:lnSpc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公元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476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年西罗马帝国灭亡，西罗马帝国灭亡后，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东罗马帝国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还延续了上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千年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，它是怎么做到的？最后又是怎么灭亡的？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内容占位符 2"/>
          <p:cNvSpPr>
            <a:spLocks noGrp="1"/>
          </p:cNvSpPr>
          <p:nvPr/>
        </p:nvSpPr>
        <p:spPr>
          <a:xfrm>
            <a:off x="217700" y="768516"/>
            <a:ext cx="8818795" cy="3749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9224" tIns="34612" rIns="69224" bIns="34612" anchor="t"/>
          <a:lstStyle/>
          <a:p>
            <a:pPr>
              <a:spcBef>
                <a:spcPts val="101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材料三：一切债务，以应给付的物清偿，或经债权人同意以他物代为清偿……。债务是由债务人清偿或由第三人（担保人）代为清偿，……。</a:t>
            </a:r>
            <a:endParaRPr lang="zh-CN" altLang="en-US" sz="32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ts val="101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材料四：父亲的罪名或所受的惩罚不能玷污儿子的名声，因为每一方的命运均取决于自己的行为，而任何一方都不得被指定为另一方所犯罪行的继承人。</a:t>
            </a:r>
            <a:endParaRPr lang="zh-CN" altLang="en-US" sz="3200" b="1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17700" y="5013175"/>
            <a:ext cx="8685530" cy="1315447"/>
          </a:xfrm>
          <a:prstGeom prst="rect">
            <a:avLst/>
          </a:prstGeom>
          <a:noFill/>
          <a:ln w="9525">
            <a:noFill/>
          </a:ln>
        </p:spPr>
        <p:txBody>
          <a:bodyPr lIns="69224" tIns="34612" rIns="69224" bIns="34612" anchor="ctr"/>
          <a:lstStyle/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《罗马民法大全》对哪些法律关系做出了明确的规定？</a:t>
            </a:r>
            <a:b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3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《罗马民法大全》中体现了什么精神直至今日依然有其价值。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9712" y="5104405"/>
            <a:ext cx="6408712" cy="585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2285" tIns="46142" rIns="92285" bIns="46142" rtlCol="0">
            <a:spAutoFit/>
          </a:bodyPr>
          <a:lstStyle/>
          <a:p>
            <a:pPr algn="ctr" fontAlgn="base"/>
            <a:r>
              <a:rPr lang="zh-CN" altLang="en-US" sz="3200" b="1" noProof="1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财产、买卖、债务、契约关系等</a:t>
            </a:r>
            <a:endParaRPr lang="zh-CN" altLang="en-US" sz="3200" b="1" noProof="1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22914" y="6272372"/>
            <a:ext cx="3041781" cy="585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2285" tIns="46142" rIns="92285" bIns="46142" rtlCol="0">
            <a:spAutoFit/>
          </a:bodyPr>
          <a:lstStyle/>
          <a:p>
            <a:pPr algn="ctr" fontAlgn="base"/>
            <a:r>
              <a:rPr lang="zh-CN" altLang="en-US" sz="3200" b="1" noProof="1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法制精神</a:t>
            </a:r>
            <a:endParaRPr lang="zh-CN" altLang="en-US" sz="3200" b="1" noProof="1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4214" y="217713"/>
            <a:ext cx="2988700" cy="4220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3300"/>
            </a:solidFill>
          </a:ln>
          <a:effectLst>
            <a:glow rad="228600">
              <a:schemeClr val="accent2">
                <a:lumMod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base">
              <a:defRPr/>
            </a:pPr>
            <a:endParaRPr lang="zh-CN" altLang="en-US" sz="525" noProof="1"/>
          </a:p>
        </p:txBody>
      </p:sp>
      <p:sp>
        <p:nvSpPr>
          <p:cNvPr id="5" name="矩形 4"/>
          <p:cNvSpPr/>
          <p:nvPr/>
        </p:nvSpPr>
        <p:spPr>
          <a:xfrm>
            <a:off x="217701" y="182888"/>
            <a:ext cx="3305213" cy="585628"/>
          </a:xfrm>
          <a:prstGeom prst="rect">
            <a:avLst/>
          </a:prstGeom>
        </p:spPr>
        <p:txBody>
          <a:bodyPr wrap="square" lIns="92285" tIns="46142" rIns="92285" bIns="46142">
            <a:spAutoFit/>
          </a:bodyPr>
          <a:lstStyle/>
          <a:p>
            <a:pPr fontAlgn="base">
              <a:defRPr/>
            </a:pPr>
            <a:r>
              <a:rPr lang="zh-CN" alt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《查士丁尼法典》</a:t>
            </a:r>
            <a:endParaRPr lang="zh-CN" alt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s://timgsa.baidu.com/timg?image&amp;quality=80&amp;size=b9999_10000&amp;sec=1530693734384&amp;di=061e0a1de71fea32d98e701a0061b4d1&amp;imgtype=0&amp;src=http%3A%2F%2Fwww.sxzyd.net%2FUploadFiles%2FPhoto%2F2010%2F5%2F20100504132300337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22317" y="1433105"/>
            <a:ext cx="3176270" cy="4072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-9162" y="11651"/>
            <a:ext cx="7181548" cy="921891"/>
            <a:chOff x="-240" y="625"/>
            <a:chExt cx="11875" cy="1524"/>
          </a:xfrm>
        </p:grpSpPr>
        <p:sp>
          <p:nvSpPr>
            <p:cNvPr id="9" name="圆角矩形 8"/>
            <p:cNvSpPr/>
            <p:nvPr/>
          </p:nvSpPr>
          <p:spPr>
            <a:xfrm>
              <a:off x="99" y="947"/>
              <a:ext cx="8535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9" y="927"/>
              <a:ext cx="10596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《罗马民法大全》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评价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pic>
          <p:nvPicPr>
            <p:cNvPr id="10" name="图片 9" descr="1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382632" y="115234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局限性：</a:t>
            </a:r>
            <a:endParaRPr lang="zh-CN" altLang="en-US" sz="3200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23768" y="197312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积极影响：</a:t>
            </a:r>
            <a:endParaRPr lang="zh-CN" altLang="en-US" sz="3200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91112" y="119322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仍然承认奴隶制</a:t>
            </a:r>
            <a:endParaRPr lang="zh-CN" altLang="en-US" sz="3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44346" y="1832958"/>
            <a:ext cx="3637268" cy="355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在一定程度上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改善了奴隶的地位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；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对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财产、买卖、债务、契约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关系等作出明确约定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奠定了欧洲民法的基础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9162" y="11651"/>
            <a:ext cx="7181548" cy="921891"/>
            <a:chOff x="-240" y="625"/>
            <a:chExt cx="11875" cy="1524"/>
          </a:xfrm>
        </p:grpSpPr>
        <p:sp>
          <p:nvSpPr>
            <p:cNvPr id="9" name="圆角矩形 8"/>
            <p:cNvSpPr/>
            <p:nvPr/>
          </p:nvSpPr>
          <p:spPr>
            <a:xfrm>
              <a:off x="99" y="947"/>
              <a:ext cx="8535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9" y="927"/>
              <a:ext cx="10596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《罗马民法大全》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地位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pic>
          <p:nvPicPr>
            <p:cNvPr id="10" name="图片 9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368905" y="430790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地位：</a:t>
            </a:r>
            <a:endParaRPr lang="zh-CN" altLang="en-US" sz="3200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8935" y="1288415"/>
            <a:ext cx="8405495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材料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:15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世纪，西欧各国，除英国外，普遍出现了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采用罗马法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热潮。近代《拿破仑法典》是以罗马法为基础去统一全国民法的第一次成功。</a:t>
            </a:r>
            <a:endParaRPr lang="zh-CN" altLang="en-US" sz="3200" noProof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53845" y="4307840"/>
            <a:ext cx="7400290" cy="18630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是罗马法的总结和最高成就，也是欧洲历史上第一部系统的、完备的法律文献；奠定了欧洲民法的基础。</a:t>
            </a:r>
            <a:endParaRPr lang="zh-CN" altLang="en-US" sz="3200" noProof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圆角矩形 15"/>
          <p:cNvSpPr/>
          <p:nvPr/>
        </p:nvSpPr>
        <p:spPr>
          <a:xfrm>
            <a:off x="467360" y="915670"/>
            <a:ext cx="8577580" cy="814705"/>
          </a:xfrm>
          <a:prstGeom prst="roundRect">
            <a:avLst>
              <a:gd name="adj" fmla="val 16667"/>
            </a:avLst>
          </a:prstGeom>
          <a:solidFill>
            <a:srgbClr val="E2F0D9"/>
          </a:solidFill>
          <a:ln w="12700" cap="flat" cmpd="sng">
            <a:solidFill>
              <a:srgbClr val="76717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buFontTx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endParaRPr lang="zh-CN" altLang="en-US" sz="2400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2232" name="TextBox 49"/>
          <p:cNvSpPr txBox="1"/>
          <p:nvPr/>
        </p:nvSpPr>
        <p:spPr>
          <a:xfrm>
            <a:off x="467544" y="1062178"/>
            <a:ext cx="8352927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阅读下列文字史料，你能得到哪些历史信息呢？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444149" y="1835508"/>
            <a:ext cx="1131888" cy="500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>
              <a:buFontTx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材料</a:t>
            </a:r>
            <a:endParaRPr lang="zh-CN" altLang="en-US" sz="3200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72066" y="1835788"/>
            <a:ext cx="1131888" cy="500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>
              <a:buFontTx/>
            </a:pPr>
            <a:r>
              <a:rPr lang="zh-CN" altLang="en-US" sz="32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解读</a:t>
            </a:r>
            <a:endParaRPr lang="zh-CN" altLang="en-US" sz="3200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1885950" y="2443480"/>
            <a:ext cx="248285" cy="294005"/>
          </a:xfrm>
          <a:prstGeom prst="downArrow">
            <a:avLst>
              <a:gd name="adj1" fmla="val 50000"/>
              <a:gd name="adj2" fmla="val 49874"/>
            </a:avLst>
          </a:prstGeom>
          <a:solidFill>
            <a:srgbClr val="92D050"/>
          </a:solidFill>
          <a:ln w="12700" cap="flat" cmpd="sng">
            <a:solidFill>
              <a:srgbClr val="41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>
              <a:buFontTx/>
            </a:pPr>
            <a:endParaRPr lang="zh-CN" altLang="en-US" sz="2400" dirty="0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6809105" y="2392680"/>
            <a:ext cx="259080" cy="344805"/>
          </a:xfrm>
          <a:prstGeom prst="downArrow">
            <a:avLst>
              <a:gd name="adj1" fmla="val 50000"/>
              <a:gd name="adj2" fmla="val 50145"/>
            </a:avLst>
          </a:prstGeom>
          <a:solidFill>
            <a:srgbClr val="92D050"/>
          </a:solidFill>
          <a:ln w="12700" cap="flat" cmpd="sng">
            <a:solidFill>
              <a:srgbClr val="41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>
              <a:buFontTx/>
            </a:pPr>
            <a:endParaRPr lang="zh-CN" altLang="en-US" sz="2400" dirty="0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-130175" y="2814955"/>
            <a:ext cx="4772025" cy="380936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0" hangingPunct="0">
              <a:buClr>
                <a:srgbClr val="92D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罗马曾经三次征服世界：第一 次以武力；第二次以宗教；第三次则以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法律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。而这第三次征服也许是其中最为平和、最为持久的一次。</a:t>
            </a:r>
            <a:endParaRPr lang="zh-CN" altLang="en-US" sz="3200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eaLnBrk="0" hangingPunct="0">
              <a:buClr>
                <a:srgbClr val="92D05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【</a:t>
            </a:r>
            <a:r>
              <a:rPr lang="zh-CN" altLang="en-US" sz="2400" b="1" dirty="0">
                <a:sym typeface="+mn-ea"/>
              </a:rPr>
              <a:t>德】耶林</a:t>
            </a:r>
            <a:r>
              <a:rPr lang="en-US" altLang="zh-CN" sz="2400" b="1" dirty="0">
                <a:sym typeface="+mn-ea"/>
              </a:rPr>
              <a:t>《</a:t>
            </a:r>
            <a:r>
              <a:rPr lang="zh-CN" altLang="en-US" sz="2400" b="1" dirty="0">
                <a:sym typeface="+mn-ea"/>
              </a:rPr>
              <a:t>罗马法精神</a:t>
            </a:r>
            <a:r>
              <a:rPr lang="en-US" altLang="zh-CN" sz="2400" b="1" dirty="0">
                <a:sym typeface="+mn-ea"/>
              </a:rPr>
              <a:t>》</a:t>
            </a:r>
            <a:endParaRPr lang="en-US" altLang="zh-CN" sz="2400" b="1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4549775" y="4587875"/>
            <a:ext cx="440055" cy="264160"/>
          </a:xfrm>
          <a:prstGeom prst="chevron">
            <a:avLst>
              <a:gd name="adj" fmla="val 50035"/>
            </a:avLst>
          </a:prstGeom>
          <a:solidFill>
            <a:srgbClr val="92D050"/>
          </a:solidFill>
          <a:ln w="12700" cap="flat" cmpd="sng">
            <a:solidFill>
              <a:srgbClr val="41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>
              <a:buFontTx/>
            </a:pPr>
            <a:endParaRPr lang="zh-CN" altLang="en-US" sz="2400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39665" y="2737485"/>
            <a:ext cx="4407535" cy="396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0" hangingPunct="0">
              <a:buClr>
                <a:srgbClr val="92D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说明了罗马法对欧洲、对世界的巨大影响。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近代欧洲大多数国家都以罗马法为立法基础制定本国的法律制度，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我国现行法律在一定程度上也采取了罗马法的原则。</a:t>
            </a:r>
            <a:endParaRPr lang="zh-CN" altLang="en-US" sz="2800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30418" y="8988"/>
            <a:ext cx="7181548" cy="921891"/>
            <a:chOff x="-240" y="625"/>
            <a:chExt cx="11875" cy="1524"/>
          </a:xfrm>
        </p:grpSpPr>
        <p:sp>
          <p:nvSpPr>
            <p:cNvPr id="9" name="圆角矩形 8"/>
            <p:cNvSpPr/>
            <p:nvPr/>
          </p:nvSpPr>
          <p:spPr>
            <a:xfrm>
              <a:off x="99" y="947"/>
              <a:ext cx="6401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9" y="927"/>
              <a:ext cx="10596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《罗马民法大全》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pic>
          <p:nvPicPr>
            <p:cNvPr id="10" name="图片 9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1" grpId="0" bldLvl="0" animBg="1"/>
      <p:bldP spid="23" grpId="0" bldLvl="0" animBg="1"/>
      <p:bldP spid="2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9162" y="11651"/>
            <a:ext cx="7181548" cy="921891"/>
            <a:chOff x="-240" y="625"/>
            <a:chExt cx="11875" cy="1524"/>
          </a:xfrm>
        </p:grpSpPr>
        <p:sp>
          <p:nvSpPr>
            <p:cNvPr id="9" name="圆角矩形 8"/>
            <p:cNvSpPr/>
            <p:nvPr/>
          </p:nvSpPr>
          <p:spPr>
            <a:xfrm>
              <a:off x="99" y="947"/>
              <a:ext cx="8535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9" y="927"/>
              <a:ext cx="10596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《罗马民法大全》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地位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pic>
          <p:nvPicPr>
            <p:cNvPr id="10" name="图片 9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sp>
        <p:nvSpPr>
          <p:cNvPr id="3" name="燕尾形箭头 2"/>
          <p:cNvSpPr/>
          <p:nvPr/>
        </p:nvSpPr>
        <p:spPr>
          <a:xfrm rot="5400000">
            <a:off x="799465" y="927735"/>
            <a:ext cx="2143125" cy="2884170"/>
          </a:xfrm>
          <a:prstGeom prst="notchedRightArrow">
            <a:avLst>
              <a:gd name="adj1" fmla="val 50000"/>
              <a:gd name="adj2" fmla="val 4997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7450" y="2060575"/>
            <a:ext cx="1581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成文法</a:t>
            </a:r>
            <a:endParaRPr lang="zh-CN" altLang="en-US" sz="3200" b="1"/>
          </a:p>
        </p:txBody>
      </p:sp>
      <p:sp>
        <p:nvSpPr>
          <p:cNvPr id="5" name="燕尾形箭头 4"/>
          <p:cNvSpPr/>
          <p:nvPr/>
        </p:nvSpPr>
        <p:spPr>
          <a:xfrm rot="5400000">
            <a:off x="837565" y="3435985"/>
            <a:ext cx="2143125" cy="2884170"/>
          </a:xfrm>
          <a:prstGeom prst="notchedRightArrow">
            <a:avLst>
              <a:gd name="adj1" fmla="val 50000"/>
              <a:gd name="adj2" fmla="val 4997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1595" y="4436745"/>
            <a:ext cx="12509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法律汇编</a:t>
            </a:r>
            <a:endParaRPr lang="zh-CN" altLang="en-US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3680460" y="1616710"/>
            <a:ext cx="2817495" cy="73723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/>
              <a:t>《十二铜表法》</a:t>
            </a:r>
            <a:endParaRPr lang="zh-CN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/>
              <a:t>（罗马共和国时期）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3635375" y="3860800"/>
            <a:ext cx="2966720" cy="737235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/>
              <a:t>《罗马民法大全》</a:t>
            </a:r>
            <a:endParaRPr lang="zh-CN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/>
              <a:t>（拜占庭帝国时期）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3275965" y="5516880"/>
            <a:ext cx="53257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法学成就是罗马人最重要的成就之一</a:t>
            </a:r>
            <a:endParaRPr lang="zh-CN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395605" y="620395"/>
            <a:ext cx="8437245" cy="5236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24560" y="6080125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依据地图，说出拜占庭帝国的疆域变化趋势？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-60960" y="3348990"/>
            <a:ext cx="9324340" cy="94248"/>
          </a:xfrm>
          <a:prstGeom prst="straightConnector1">
            <a:avLst/>
          </a:prstGeom>
          <a:ln w="41275">
            <a:solidFill>
              <a:schemeClr val="dk1">
                <a:alpha val="95000"/>
              </a:schemeClr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1227" y="41290"/>
            <a:ext cx="4151086" cy="921891"/>
            <a:chOff x="-240" y="625"/>
            <a:chExt cx="6864" cy="1524"/>
          </a:xfrm>
        </p:grpSpPr>
        <p:sp>
          <p:nvSpPr>
            <p:cNvPr id="2" name="圆角矩形 1"/>
            <p:cNvSpPr/>
            <p:nvPr/>
          </p:nvSpPr>
          <p:spPr>
            <a:xfrm>
              <a:off x="99" y="947"/>
              <a:ext cx="6484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9" y="927"/>
              <a:ext cx="5585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拜占庭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帝国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兴衰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" name="图片 2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23526" y="2605945"/>
            <a:ext cx="2114852" cy="443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>
              <a:buClr>
                <a:srgbClr val="C00000"/>
              </a:buClr>
            </a:pPr>
            <a:r>
              <a:rPr lang="zh-CN" altLang="en-US" sz="228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阿拉伯人入侵</a:t>
            </a:r>
            <a:endParaRPr lang="zh-CN" altLang="en-US" sz="2285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00810" y="3102610"/>
            <a:ext cx="476250" cy="906780"/>
            <a:chOff x="7319" y="4910"/>
            <a:chExt cx="750" cy="1428"/>
          </a:xfrm>
        </p:grpSpPr>
        <p:sp>
          <p:nvSpPr>
            <p:cNvPr id="29" name="十字星 28"/>
            <p:cNvSpPr/>
            <p:nvPr/>
          </p:nvSpPr>
          <p:spPr>
            <a:xfrm>
              <a:off x="7326" y="4910"/>
              <a:ext cx="728" cy="648"/>
            </a:xfrm>
            <a:prstGeom prst="star4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8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319" y="5640"/>
              <a:ext cx="750" cy="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285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7C</a:t>
              </a:r>
              <a:endParaRPr lang="en-US" altLang="en-US" sz="228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719247" y="3873370"/>
            <a:ext cx="2227580" cy="443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buClr>
                <a:srgbClr val="C00000"/>
              </a:buClr>
            </a:pPr>
            <a:r>
              <a:rPr lang="zh-CN" altLang="en-US" sz="22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不断被外族蚕食</a:t>
            </a:r>
            <a:endParaRPr lang="zh-CN" altLang="en-US" sz="228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37425" y="3072086"/>
            <a:ext cx="476250" cy="891540"/>
            <a:chOff x="9281" y="4934"/>
            <a:chExt cx="750" cy="1404"/>
          </a:xfrm>
        </p:grpSpPr>
        <p:sp>
          <p:nvSpPr>
            <p:cNvPr id="24" name="十字星 23"/>
            <p:cNvSpPr/>
            <p:nvPr/>
          </p:nvSpPr>
          <p:spPr>
            <a:xfrm>
              <a:off x="9282" y="4934"/>
              <a:ext cx="734" cy="648"/>
            </a:xfrm>
            <a:prstGeom prst="star4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8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81" y="5640"/>
              <a:ext cx="750" cy="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285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9C</a:t>
              </a:r>
              <a:endParaRPr lang="en-US" altLang="en-US" sz="228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05634" y="3055732"/>
            <a:ext cx="622935" cy="871190"/>
            <a:chOff x="11004" y="4966"/>
            <a:chExt cx="981" cy="1372"/>
          </a:xfrm>
        </p:grpSpPr>
        <p:sp>
          <p:nvSpPr>
            <p:cNvPr id="23" name="十字星 22"/>
            <p:cNvSpPr/>
            <p:nvPr/>
          </p:nvSpPr>
          <p:spPr>
            <a:xfrm>
              <a:off x="11119" y="4966"/>
              <a:ext cx="751" cy="648"/>
            </a:xfrm>
            <a:prstGeom prst="star4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8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004" y="5640"/>
              <a:ext cx="981" cy="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285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11C</a:t>
              </a:r>
              <a:endParaRPr lang="en-US" altLang="en-US" sz="228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373559" y="2232772"/>
            <a:ext cx="1970919" cy="795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>
              <a:buClr>
                <a:srgbClr val="C00000"/>
              </a:buClr>
              <a:buFont typeface="Wingdings" panose="05000000000000000000" pitchFamily="2" charset="2"/>
            </a:pPr>
            <a:r>
              <a:rPr lang="zh-CN" altLang="en-US" sz="22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仅剩希腊半岛和爱琴海地区</a:t>
            </a:r>
            <a:endParaRPr lang="zh-CN" altLang="en-US" sz="228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84960" y="1465580"/>
            <a:ext cx="3759835" cy="795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>
              <a:buClr>
                <a:srgbClr val="C00000"/>
              </a:buClr>
            </a:pPr>
            <a:r>
              <a:rPr lang="zh-CN" altLang="en-US" sz="22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十字军东征占领了君士坦丁堡和拜占庭的大部分领土。</a:t>
            </a:r>
            <a:endParaRPr lang="zh-CN" altLang="en-US" sz="228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06904" y="2354763"/>
            <a:ext cx="1948543" cy="795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0" hangingPunct="0">
              <a:buClr>
                <a:srgbClr val="C00000"/>
              </a:buClr>
              <a:buFont typeface="Wingdings" panose="05000000000000000000" pitchFamily="2" charset="2"/>
            </a:pPr>
            <a:r>
              <a:rPr lang="zh-CN" altLang="en-US" sz="22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奥斯曼土耳其不断进攻</a:t>
            </a:r>
            <a:endParaRPr lang="zh-CN" altLang="en-US" sz="228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017973" y="3027865"/>
            <a:ext cx="1352550" cy="859790"/>
            <a:chOff x="12923" y="4984"/>
            <a:chExt cx="2130" cy="1354"/>
          </a:xfrm>
        </p:grpSpPr>
        <p:sp>
          <p:nvSpPr>
            <p:cNvPr id="21" name="十字星 20"/>
            <p:cNvSpPr/>
            <p:nvPr/>
          </p:nvSpPr>
          <p:spPr>
            <a:xfrm>
              <a:off x="13698" y="4984"/>
              <a:ext cx="565" cy="648"/>
            </a:xfrm>
            <a:prstGeom prst="star4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8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923" y="5640"/>
              <a:ext cx="2130" cy="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285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14世纪初</a:t>
              </a:r>
              <a:endParaRPr lang="zh-CN" altLang="en-US" sz="22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988580" y="4056222"/>
            <a:ext cx="2122699" cy="1499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28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奥斯曼帝国</a:t>
            </a:r>
            <a:r>
              <a:rPr lang="zh-CN" altLang="en-US" sz="22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攻破君士坦丁堡，拜占庭帝国最终灭亡。</a:t>
            </a:r>
            <a:endParaRPr lang="zh-CN" altLang="en-US" sz="228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665491" y="3123962"/>
            <a:ext cx="1061720" cy="817245"/>
            <a:chOff x="15730" y="5009"/>
            <a:chExt cx="1672" cy="1287"/>
          </a:xfrm>
        </p:grpSpPr>
        <p:sp>
          <p:nvSpPr>
            <p:cNvPr id="20" name="十字星 19"/>
            <p:cNvSpPr/>
            <p:nvPr/>
          </p:nvSpPr>
          <p:spPr>
            <a:xfrm>
              <a:off x="16245" y="5009"/>
              <a:ext cx="625" cy="648"/>
            </a:xfrm>
            <a:prstGeom prst="star4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8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730" y="5598"/>
              <a:ext cx="1672" cy="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285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1453年</a:t>
              </a:r>
              <a:endParaRPr lang="zh-CN" altLang="en-US" sz="228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  <p:pic>
        <p:nvPicPr>
          <p:cNvPr id="28" name="图片 27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" y="4317365"/>
            <a:ext cx="2909570" cy="2464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图片 38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65" y="19685"/>
            <a:ext cx="3765550" cy="233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组合 8"/>
          <p:cNvGrpSpPr/>
          <p:nvPr/>
        </p:nvGrpSpPr>
        <p:grpSpPr>
          <a:xfrm>
            <a:off x="4172585" y="4318000"/>
            <a:ext cx="2727325" cy="2463800"/>
            <a:chOff x="130" y="60"/>
            <a:chExt cx="14400" cy="8160"/>
          </a:xfrm>
        </p:grpSpPr>
        <p:pic>
          <p:nvPicPr>
            <p:cNvPr id="16385" name="Picture 2" descr="https://p1.ssl.qhmsg.com/t016a98eae2732da32f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" y="60"/>
              <a:ext cx="14400" cy="81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任意多边形 6"/>
            <p:cNvSpPr/>
            <p:nvPr/>
          </p:nvSpPr>
          <p:spPr>
            <a:xfrm rot="-974861">
              <a:off x="9026" y="2581"/>
              <a:ext cx="522" cy="302"/>
            </a:xfrm>
            <a:custGeom>
              <a:avLst/>
              <a:gdLst/>
              <a:ahLst/>
              <a:cxnLst>
                <a:cxn ang="0">
                  <a:pos x="492" y="48683"/>
                </a:cxn>
                <a:cxn ang="0">
                  <a:pos x="35905" y="52685"/>
                </a:cxn>
                <a:cxn ang="0">
                  <a:pos x="43283" y="24674"/>
                </a:cxn>
                <a:cxn ang="0">
                  <a:pos x="46234" y="666"/>
                </a:cxn>
                <a:cxn ang="0">
                  <a:pos x="65416" y="28676"/>
                </a:cxn>
                <a:cxn ang="0">
                  <a:pos x="69843" y="32678"/>
                </a:cxn>
                <a:cxn ang="0">
                  <a:pos x="69843" y="72691"/>
                </a:cxn>
                <a:cxn ang="0">
                  <a:pos x="55088" y="80693"/>
                </a:cxn>
                <a:cxn ang="0">
                  <a:pos x="46234" y="76693"/>
                </a:cxn>
                <a:cxn ang="0">
                  <a:pos x="38857" y="60687"/>
                </a:cxn>
                <a:cxn ang="0">
                  <a:pos x="30003" y="72691"/>
                </a:cxn>
                <a:cxn ang="0">
                  <a:pos x="15248" y="76693"/>
                </a:cxn>
                <a:cxn ang="0">
                  <a:pos x="1967" y="76693"/>
                </a:cxn>
                <a:cxn ang="0">
                  <a:pos x="3443" y="60687"/>
                </a:cxn>
              </a:cxnLst>
              <a:rect l="0" t="0" r="0" b="0"/>
              <a:pathLst>
                <a:path w="711200" h="295124">
                  <a:moveTo>
                    <a:pt x="4838" y="176591"/>
                  </a:moveTo>
                  <a:cubicBezTo>
                    <a:pt x="143933" y="191105"/>
                    <a:pt x="283029" y="205619"/>
                    <a:pt x="353181" y="191105"/>
                  </a:cubicBezTo>
                  <a:cubicBezTo>
                    <a:pt x="423333" y="176591"/>
                    <a:pt x="408819" y="120953"/>
                    <a:pt x="425752" y="89505"/>
                  </a:cubicBezTo>
                  <a:cubicBezTo>
                    <a:pt x="442685" y="58057"/>
                    <a:pt x="418495" y="0"/>
                    <a:pt x="454781" y="2419"/>
                  </a:cubicBezTo>
                  <a:cubicBezTo>
                    <a:pt x="491067" y="4838"/>
                    <a:pt x="604761" y="84667"/>
                    <a:pt x="643466" y="104019"/>
                  </a:cubicBezTo>
                  <a:cubicBezTo>
                    <a:pt x="682171" y="123371"/>
                    <a:pt x="679752" y="91924"/>
                    <a:pt x="687009" y="118534"/>
                  </a:cubicBezTo>
                  <a:cubicBezTo>
                    <a:pt x="694266" y="145144"/>
                    <a:pt x="711200" y="234647"/>
                    <a:pt x="687009" y="263676"/>
                  </a:cubicBezTo>
                  <a:cubicBezTo>
                    <a:pt x="662818" y="292705"/>
                    <a:pt x="580571" y="290286"/>
                    <a:pt x="541866" y="292705"/>
                  </a:cubicBezTo>
                  <a:cubicBezTo>
                    <a:pt x="503161" y="295124"/>
                    <a:pt x="481390" y="290286"/>
                    <a:pt x="454781" y="278191"/>
                  </a:cubicBezTo>
                  <a:cubicBezTo>
                    <a:pt x="428172" y="266096"/>
                    <a:pt x="408819" y="222553"/>
                    <a:pt x="382209" y="220134"/>
                  </a:cubicBezTo>
                  <a:cubicBezTo>
                    <a:pt x="355599" y="217715"/>
                    <a:pt x="333828" y="254000"/>
                    <a:pt x="295123" y="263676"/>
                  </a:cubicBezTo>
                  <a:cubicBezTo>
                    <a:pt x="256418" y="273352"/>
                    <a:pt x="195943" y="275772"/>
                    <a:pt x="149981" y="278191"/>
                  </a:cubicBezTo>
                  <a:cubicBezTo>
                    <a:pt x="104019" y="280610"/>
                    <a:pt x="38704" y="287867"/>
                    <a:pt x="19352" y="278191"/>
                  </a:cubicBezTo>
                  <a:cubicBezTo>
                    <a:pt x="0" y="268515"/>
                    <a:pt x="16933" y="244324"/>
                    <a:pt x="33866" y="220134"/>
                  </a:cubicBez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7" grpId="0"/>
      <p:bldP spid="40" grpId="0"/>
      <p:bldP spid="41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/>
          <p:nvPr/>
        </p:nvSpPr>
        <p:spPr>
          <a:xfrm>
            <a:off x="65537" y="962109"/>
            <a:ext cx="2877504" cy="577649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square" lIns="92285" tIns="46142" rIns="92285" bIns="46142" anchor="t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1453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年，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  <a:hlinkClick r:id="rId1" action="ppaction://hlinkfile"/>
              </a:rPr>
              <a:t>奥斯曼土耳其帝国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攻破君士坦丁堡，改名为伊斯坦布尔，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  <a:hlinkClick r:id="rId2" action="ppaction://hlinkfile"/>
              </a:rPr>
              <a:t>拜占庭帝国最终灭亡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思考：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偌大一个帝国为什么会灭亡？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38" name="Rectangle 2"/>
          <p:cNvSpPr/>
          <p:nvPr/>
        </p:nvSpPr>
        <p:spPr>
          <a:xfrm>
            <a:off x="2602790" y="1769952"/>
            <a:ext cx="6373012" cy="3986616"/>
          </a:xfrm>
          <a:prstGeom prst="rect">
            <a:avLst/>
          </a:prstGeom>
          <a:noFill/>
          <a:ln w="9525">
            <a:noFill/>
          </a:ln>
        </p:spPr>
        <p:txBody>
          <a:bodyPr wrap="none" lIns="92285" tIns="46142" rIns="92285" bIns="46142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zh-CN" sz="100" dirty="0"/>
          </a:p>
        </p:txBody>
      </p:sp>
      <p:sp>
        <p:nvSpPr>
          <p:cNvPr id="14339" name="Freeform 3"/>
          <p:cNvSpPr/>
          <p:nvPr/>
        </p:nvSpPr>
        <p:spPr>
          <a:xfrm>
            <a:off x="7076522" y="3709520"/>
            <a:ext cx="59539" cy="30534"/>
          </a:xfrm>
          <a:custGeom>
            <a:avLst/>
            <a:gdLst/>
            <a:ahLst/>
            <a:cxnLst>
              <a:cxn ang="0">
                <a:pos x="3175" y="22225"/>
              </a:cxn>
              <a:cxn ang="0">
                <a:pos x="11112" y="38100"/>
              </a:cxn>
              <a:cxn ang="0">
                <a:pos x="39688" y="33337"/>
              </a:cxn>
              <a:cxn ang="0">
                <a:pos x="58738" y="36512"/>
              </a:cxn>
              <a:cxn ang="0">
                <a:pos x="63500" y="23812"/>
              </a:cxn>
              <a:cxn ang="0">
                <a:pos x="74613" y="4762"/>
              </a:cxn>
              <a:cxn ang="0">
                <a:pos x="36513" y="3175"/>
              </a:cxn>
              <a:cxn ang="0">
                <a:pos x="3175" y="22225"/>
              </a:cxn>
            </a:cxnLst>
            <a:rect l="0" t="0" r="0" b="0"/>
            <a:pathLst>
              <a:path w="50" h="25">
                <a:moveTo>
                  <a:pt x="2" y="14"/>
                </a:moveTo>
                <a:cubicBezTo>
                  <a:pt x="0" y="17"/>
                  <a:pt x="3" y="23"/>
                  <a:pt x="7" y="24"/>
                </a:cubicBezTo>
                <a:cubicBezTo>
                  <a:pt x="11" y="25"/>
                  <a:pt x="20" y="21"/>
                  <a:pt x="25" y="21"/>
                </a:cubicBezTo>
                <a:cubicBezTo>
                  <a:pt x="30" y="21"/>
                  <a:pt x="35" y="24"/>
                  <a:pt x="37" y="23"/>
                </a:cubicBezTo>
                <a:cubicBezTo>
                  <a:pt x="39" y="22"/>
                  <a:pt x="38" y="18"/>
                  <a:pt x="40" y="15"/>
                </a:cubicBezTo>
                <a:cubicBezTo>
                  <a:pt x="42" y="12"/>
                  <a:pt x="50" y="5"/>
                  <a:pt x="47" y="3"/>
                </a:cubicBezTo>
                <a:cubicBezTo>
                  <a:pt x="44" y="1"/>
                  <a:pt x="30" y="0"/>
                  <a:pt x="23" y="2"/>
                </a:cubicBezTo>
                <a:cubicBezTo>
                  <a:pt x="16" y="4"/>
                  <a:pt x="6" y="12"/>
                  <a:pt x="2" y="14"/>
                </a:cubicBezTo>
                <a:close/>
              </a:path>
            </a:pathLst>
          </a:custGeom>
          <a:solidFill>
            <a:srgbClr val="FF00FF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0" name="Freeform 4"/>
          <p:cNvSpPr/>
          <p:nvPr/>
        </p:nvSpPr>
        <p:spPr>
          <a:xfrm>
            <a:off x="7188454" y="4045401"/>
            <a:ext cx="27387" cy="75726"/>
          </a:xfrm>
          <a:custGeom>
            <a:avLst/>
            <a:gdLst/>
            <a:ahLst/>
            <a:cxnLst>
              <a:cxn ang="0">
                <a:pos x="0" y="53975"/>
              </a:cxn>
              <a:cxn ang="0">
                <a:pos x="11112" y="71438"/>
              </a:cxn>
              <a:cxn ang="0">
                <a:pos x="14287" y="96838"/>
              </a:cxn>
              <a:cxn ang="0">
                <a:pos x="34925" y="82550"/>
              </a:cxn>
              <a:cxn ang="0">
                <a:pos x="20637" y="57150"/>
              </a:cxn>
              <a:cxn ang="0">
                <a:pos x="23812" y="28575"/>
              </a:cxn>
              <a:cxn ang="0">
                <a:pos x="11112" y="0"/>
              </a:cxn>
              <a:cxn ang="0">
                <a:pos x="6350" y="33338"/>
              </a:cxn>
              <a:cxn ang="0">
                <a:pos x="0" y="53975"/>
              </a:cxn>
            </a:cxnLst>
            <a:rect l="0" t="0" r="0" b="0"/>
            <a:pathLst>
              <a:path w="23" h="62">
                <a:moveTo>
                  <a:pt x="0" y="34"/>
                </a:moveTo>
                <a:cubicBezTo>
                  <a:pt x="1" y="38"/>
                  <a:pt x="6" y="41"/>
                  <a:pt x="7" y="45"/>
                </a:cubicBezTo>
                <a:cubicBezTo>
                  <a:pt x="8" y="49"/>
                  <a:pt x="7" y="60"/>
                  <a:pt x="9" y="61"/>
                </a:cubicBezTo>
                <a:cubicBezTo>
                  <a:pt x="11" y="62"/>
                  <a:pt x="21" y="56"/>
                  <a:pt x="22" y="52"/>
                </a:cubicBezTo>
                <a:cubicBezTo>
                  <a:pt x="23" y="48"/>
                  <a:pt x="14" y="42"/>
                  <a:pt x="13" y="36"/>
                </a:cubicBezTo>
                <a:cubicBezTo>
                  <a:pt x="12" y="30"/>
                  <a:pt x="16" y="24"/>
                  <a:pt x="15" y="18"/>
                </a:cubicBezTo>
                <a:cubicBezTo>
                  <a:pt x="14" y="12"/>
                  <a:pt x="9" y="0"/>
                  <a:pt x="7" y="0"/>
                </a:cubicBezTo>
                <a:cubicBezTo>
                  <a:pt x="5" y="0"/>
                  <a:pt x="5" y="15"/>
                  <a:pt x="4" y="21"/>
                </a:cubicBezTo>
                <a:cubicBezTo>
                  <a:pt x="3" y="27"/>
                  <a:pt x="1" y="32"/>
                  <a:pt x="0" y="34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1" name="Freeform 5"/>
          <p:cNvSpPr/>
          <p:nvPr/>
        </p:nvSpPr>
        <p:spPr>
          <a:xfrm>
            <a:off x="4805717" y="2875310"/>
            <a:ext cx="145274" cy="274813"/>
          </a:xfrm>
          <a:custGeom>
            <a:avLst/>
            <a:gdLst/>
            <a:ahLst/>
            <a:cxnLst>
              <a:cxn ang="0">
                <a:pos x="149225" y="69850"/>
              </a:cxn>
              <a:cxn ang="0">
                <a:pos x="133350" y="55563"/>
              </a:cxn>
              <a:cxn ang="0">
                <a:pos x="115888" y="50800"/>
              </a:cxn>
              <a:cxn ang="0">
                <a:pos x="101600" y="68263"/>
              </a:cxn>
              <a:cxn ang="0">
                <a:pos x="71438" y="73025"/>
              </a:cxn>
              <a:cxn ang="0">
                <a:pos x="39688" y="92075"/>
              </a:cxn>
              <a:cxn ang="0">
                <a:pos x="28575" y="103188"/>
              </a:cxn>
              <a:cxn ang="0">
                <a:pos x="15875" y="120650"/>
              </a:cxn>
              <a:cxn ang="0">
                <a:pos x="33338" y="150813"/>
              </a:cxn>
              <a:cxn ang="0">
                <a:pos x="4763" y="158750"/>
              </a:cxn>
              <a:cxn ang="0">
                <a:pos x="6350" y="173038"/>
              </a:cxn>
              <a:cxn ang="0">
                <a:pos x="28575" y="193675"/>
              </a:cxn>
              <a:cxn ang="0">
                <a:pos x="11113" y="211138"/>
              </a:cxn>
              <a:cxn ang="0">
                <a:pos x="14288" y="225425"/>
              </a:cxn>
              <a:cxn ang="0">
                <a:pos x="34925" y="231775"/>
              </a:cxn>
              <a:cxn ang="0">
                <a:pos x="15875" y="250825"/>
              </a:cxn>
              <a:cxn ang="0">
                <a:pos x="19050" y="263525"/>
              </a:cxn>
              <a:cxn ang="0">
                <a:pos x="33338" y="277813"/>
              </a:cxn>
              <a:cxn ang="0">
                <a:pos x="33338" y="296863"/>
              </a:cxn>
              <a:cxn ang="0">
                <a:pos x="44450" y="330200"/>
              </a:cxn>
              <a:cxn ang="0">
                <a:pos x="71438" y="341313"/>
              </a:cxn>
              <a:cxn ang="0">
                <a:pos x="101600" y="349250"/>
              </a:cxn>
              <a:cxn ang="0">
                <a:pos x="134938" y="288925"/>
              </a:cxn>
              <a:cxn ang="0">
                <a:pos x="142875" y="236538"/>
              </a:cxn>
              <a:cxn ang="0">
                <a:pos x="173038" y="201613"/>
              </a:cxn>
              <a:cxn ang="0">
                <a:pos x="182563" y="103188"/>
              </a:cxn>
              <a:cxn ang="0">
                <a:pos x="173038" y="84138"/>
              </a:cxn>
              <a:cxn ang="0">
                <a:pos x="190500" y="26988"/>
              </a:cxn>
              <a:cxn ang="0">
                <a:pos x="158750" y="7938"/>
              </a:cxn>
              <a:cxn ang="0">
                <a:pos x="149225" y="69850"/>
              </a:cxn>
            </a:cxnLst>
            <a:rect l="0" t="0" r="0" b="0"/>
            <a:pathLst>
              <a:path w="122" h="225">
                <a:moveTo>
                  <a:pt x="94" y="44"/>
                </a:moveTo>
                <a:cubicBezTo>
                  <a:pt x="91" y="49"/>
                  <a:pt x="87" y="37"/>
                  <a:pt x="84" y="35"/>
                </a:cubicBezTo>
                <a:cubicBezTo>
                  <a:pt x="81" y="33"/>
                  <a:pt x="76" y="31"/>
                  <a:pt x="73" y="32"/>
                </a:cubicBezTo>
                <a:cubicBezTo>
                  <a:pt x="70" y="33"/>
                  <a:pt x="69" y="41"/>
                  <a:pt x="64" y="43"/>
                </a:cubicBezTo>
                <a:cubicBezTo>
                  <a:pt x="59" y="45"/>
                  <a:pt x="51" y="44"/>
                  <a:pt x="45" y="46"/>
                </a:cubicBezTo>
                <a:cubicBezTo>
                  <a:pt x="39" y="48"/>
                  <a:pt x="29" y="55"/>
                  <a:pt x="25" y="58"/>
                </a:cubicBezTo>
                <a:cubicBezTo>
                  <a:pt x="21" y="61"/>
                  <a:pt x="20" y="62"/>
                  <a:pt x="18" y="65"/>
                </a:cubicBezTo>
                <a:cubicBezTo>
                  <a:pt x="16" y="68"/>
                  <a:pt x="10" y="71"/>
                  <a:pt x="10" y="76"/>
                </a:cubicBezTo>
                <a:cubicBezTo>
                  <a:pt x="10" y="81"/>
                  <a:pt x="22" y="91"/>
                  <a:pt x="21" y="95"/>
                </a:cubicBezTo>
                <a:cubicBezTo>
                  <a:pt x="20" y="99"/>
                  <a:pt x="6" y="98"/>
                  <a:pt x="3" y="100"/>
                </a:cubicBezTo>
                <a:cubicBezTo>
                  <a:pt x="0" y="102"/>
                  <a:pt x="2" y="105"/>
                  <a:pt x="4" y="109"/>
                </a:cubicBezTo>
                <a:cubicBezTo>
                  <a:pt x="6" y="113"/>
                  <a:pt x="18" y="118"/>
                  <a:pt x="18" y="122"/>
                </a:cubicBezTo>
                <a:cubicBezTo>
                  <a:pt x="18" y="126"/>
                  <a:pt x="9" y="130"/>
                  <a:pt x="7" y="133"/>
                </a:cubicBezTo>
                <a:cubicBezTo>
                  <a:pt x="5" y="136"/>
                  <a:pt x="7" y="140"/>
                  <a:pt x="9" y="142"/>
                </a:cubicBezTo>
                <a:cubicBezTo>
                  <a:pt x="11" y="144"/>
                  <a:pt x="22" y="143"/>
                  <a:pt x="22" y="146"/>
                </a:cubicBezTo>
                <a:cubicBezTo>
                  <a:pt x="22" y="149"/>
                  <a:pt x="12" y="155"/>
                  <a:pt x="10" y="158"/>
                </a:cubicBezTo>
                <a:cubicBezTo>
                  <a:pt x="8" y="161"/>
                  <a:pt x="10" y="163"/>
                  <a:pt x="12" y="166"/>
                </a:cubicBezTo>
                <a:cubicBezTo>
                  <a:pt x="14" y="169"/>
                  <a:pt x="20" y="172"/>
                  <a:pt x="21" y="175"/>
                </a:cubicBezTo>
                <a:cubicBezTo>
                  <a:pt x="22" y="178"/>
                  <a:pt x="20" y="182"/>
                  <a:pt x="21" y="187"/>
                </a:cubicBezTo>
                <a:cubicBezTo>
                  <a:pt x="22" y="192"/>
                  <a:pt x="24" y="203"/>
                  <a:pt x="28" y="208"/>
                </a:cubicBezTo>
                <a:cubicBezTo>
                  <a:pt x="32" y="213"/>
                  <a:pt x="39" y="213"/>
                  <a:pt x="45" y="215"/>
                </a:cubicBezTo>
                <a:cubicBezTo>
                  <a:pt x="51" y="217"/>
                  <a:pt x="57" y="225"/>
                  <a:pt x="64" y="220"/>
                </a:cubicBezTo>
                <a:cubicBezTo>
                  <a:pt x="71" y="215"/>
                  <a:pt x="81" y="194"/>
                  <a:pt x="85" y="182"/>
                </a:cubicBezTo>
                <a:cubicBezTo>
                  <a:pt x="89" y="170"/>
                  <a:pt x="86" y="158"/>
                  <a:pt x="90" y="149"/>
                </a:cubicBezTo>
                <a:cubicBezTo>
                  <a:pt x="94" y="140"/>
                  <a:pt x="105" y="141"/>
                  <a:pt x="109" y="127"/>
                </a:cubicBezTo>
                <a:cubicBezTo>
                  <a:pt x="113" y="113"/>
                  <a:pt x="115" y="77"/>
                  <a:pt x="115" y="65"/>
                </a:cubicBezTo>
                <a:cubicBezTo>
                  <a:pt x="115" y="53"/>
                  <a:pt x="108" y="61"/>
                  <a:pt x="109" y="53"/>
                </a:cubicBezTo>
                <a:cubicBezTo>
                  <a:pt x="110" y="45"/>
                  <a:pt x="122" y="25"/>
                  <a:pt x="120" y="17"/>
                </a:cubicBezTo>
                <a:cubicBezTo>
                  <a:pt x="118" y="9"/>
                  <a:pt x="104" y="0"/>
                  <a:pt x="100" y="5"/>
                </a:cubicBezTo>
                <a:cubicBezTo>
                  <a:pt x="96" y="10"/>
                  <a:pt x="97" y="39"/>
                  <a:pt x="94" y="44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2" name="Freeform 6"/>
          <p:cNvSpPr/>
          <p:nvPr/>
        </p:nvSpPr>
        <p:spPr>
          <a:xfrm>
            <a:off x="4722364" y="3170887"/>
            <a:ext cx="216721" cy="400615"/>
          </a:xfrm>
          <a:custGeom>
            <a:avLst/>
            <a:gdLst/>
            <a:ahLst/>
            <a:cxnLst>
              <a:cxn ang="0">
                <a:pos x="22225" y="280987"/>
              </a:cxn>
              <a:cxn ang="0">
                <a:pos x="50800" y="290512"/>
              </a:cxn>
              <a:cxn ang="0">
                <a:pos x="17463" y="381000"/>
              </a:cxn>
              <a:cxn ang="0">
                <a:pos x="20637" y="412750"/>
              </a:cxn>
              <a:cxn ang="0">
                <a:pos x="17463" y="441325"/>
              </a:cxn>
              <a:cxn ang="0">
                <a:pos x="31750" y="469900"/>
              </a:cxn>
              <a:cxn ang="0">
                <a:pos x="44450" y="514350"/>
              </a:cxn>
              <a:cxn ang="0">
                <a:pos x="73025" y="503238"/>
              </a:cxn>
              <a:cxn ang="0">
                <a:pos x="101600" y="509588"/>
              </a:cxn>
              <a:cxn ang="0">
                <a:pos x="117475" y="495300"/>
              </a:cxn>
              <a:cxn ang="0">
                <a:pos x="120650" y="452438"/>
              </a:cxn>
              <a:cxn ang="0">
                <a:pos x="155575" y="441325"/>
              </a:cxn>
              <a:cxn ang="0">
                <a:pos x="187325" y="466725"/>
              </a:cxn>
              <a:cxn ang="0">
                <a:pos x="212725" y="460375"/>
              </a:cxn>
              <a:cxn ang="0">
                <a:pos x="222250" y="428625"/>
              </a:cxn>
              <a:cxn ang="0">
                <a:pos x="239713" y="381000"/>
              </a:cxn>
              <a:cxn ang="0">
                <a:pos x="258763" y="290512"/>
              </a:cxn>
              <a:cxn ang="0">
                <a:pos x="254000" y="195262"/>
              </a:cxn>
              <a:cxn ang="0">
                <a:pos x="287338" y="157162"/>
              </a:cxn>
              <a:cxn ang="0">
                <a:pos x="265113" y="74612"/>
              </a:cxn>
              <a:cxn ang="0">
                <a:pos x="249238" y="22225"/>
              </a:cxn>
              <a:cxn ang="0">
                <a:pos x="196850" y="0"/>
              </a:cxn>
              <a:cxn ang="0">
                <a:pos x="179387" y="19050"/>
              </a:cxn>
              <a:cxn ang="0">
                <a:pos x="165100" y="28575"/>
              </a:cxn>
              <a:cxn ang="0">
                <a:pos x="127000" y="60325"/>
              </a:cxn>
              <a:cxn ang="0">
                <a:pos x="101600" y="61913"/>
              </a:cxn>
              <a:cxn ang="0">
                <a:pos x="60325" y="74612"/>
              </a:cxn>
              <a:cxn ang="0">
                <a:pos x="30163" y="47625"/>
              </a:cxn>
              <a:cxn ang="0">
                <a:pos x="11112" y="52388"/>
              </a:cxn>
              <a:cxn ang="0">
                <a:pos x="7938" y="88900"/>
              </a:cxn>
              <a:cxn ang="0">
                <a:pos x="3175" y="128588"/>
              </a:cxn>
              <a:cxn ang="0">
                <a:pos x="26988" y="138112"/>
              </a:cxn>
              <a:cxn ang="0">
                <a:pos x="44450" y="231775"/>
              </a:cxn>
              <a:cxn ang="0">
                <a:pos x="25400" y="252413"/>
              </a:cxn>
              <a:cxn ang="0">
                <a:pos x="22225" y="280987"/>
              </a:cxn>
            </a:cxnLst>
            <a:rect l="0" t="0" r="0" b="0"/>
            <a:pathLst>
              <a:path w="182" h="328">
                <a:moveTo>
                  <a:pt x="14" y="177"/>
                </a:moveTo>
                <a:cubicBezTo>
                  <a:pt x="17" y="181"/>
                  <a:pt x="32" y="173"/>
                  <a:pt x="32" y="183"/>
                </a:cubicBezTo>
                <a:cubicBezTo>
                  <a:pt x="32" y="193"/>
                  <a:pt x="14" y="227"/>
                  <a:pt x="11" y="240"/>
                </a:cubicBezTo>
                <a:cubicBezTo>
                  <a:pt x="8" y="253"/>
                  <a:pt x="13" y="254"/>
                  <a:pt x="13" y="260"/>
                </a:cubicBezTo>
                <a:cubicBezTo>
                  <a:pt x="13" y="266"/>
                  <a:pt x="10" y="272"/>
                  <a:pt x="11" y="278"/>
                </a:cubicBezTo>
                <a:cubicBezTo>
                  <a:pt x="12" y="284"/>
                  <a:pt x="17" y="288"/>
                  <a:pt x="20" y="296"/>
                </a:cubicBezTo>
                <a:cubicBezTo>
                  <a:pt x="23" y="304"/>
                  <a:pt x="24" y="320"/>
                  <a:pt x="28" y="324"/>
                </a:cubicBezTo>
                <a:cubicBezTo>
                  <a:pt x="32" y="328"/>
                  <a:pt x="40" y="318"/>
                  <a:pt x="46" y="317"/>
                </a:cubicBezTo>
                <a:cubicBezTo>
                  <a:pt x="52" y="316"/>
                  <a:pt x="59" y="322"/>
                  <a:pt x="64" y="321"/>
                </a:cubicBezTo>
                <a:cubicBezTo>
                  <a:pt x="69" y="320"/>
                  <a:pt x="72" y="318"/>
                  <a:pt x="74" y="312"/>
                </a:cubicBezTo>
                <a:cubicBezTo>
                  <a:pt x="76" y="306"/>
                  <a:pt x="72" y="291"/>
                  <a:pt x="76" y="285"/>
                </a:cubicBezTo>
                <a:cubicBezTo>
                  <a:pt x="80" y="279"/>
                  <a:pt x="91" y="277"/>
                  <a:pt x="98" y="278"/>
                </a:cubicBezTo>
                <a:cubicBezTo>
                  <a:pt x="105" y="279"/>
                  <a:pt x="112" y="292"/>
                  <a:pt x="118" y="294"/>
                </a:cubicBezTo>
                <a:cubicBezTo>
                  <a:pt x="124" y="296"/>
                  <a:pt x="130" y="294"/>
                  <a:pt x="134" y="290"/>
                </a:cubicBezTo>
                <a:cubicBezTo>
                  <a:pt x="138" y="286"/>
                  <a:pt x="137" y="278"/>
                  <a:pt x="140" y="270"/>
                </a:cubicBezTo>
                <a:cubicBezTo>
                  <a:pt x="143" y="262"/>
                  <a:pt x="147" y="254"/>
                  <a:pt x="151" y="240"/>
                </a:cubicBezTo>
                <a:cubicBezTo>
                  <a:pt x="155" y="226"/>
                  <a:pt x="162" y="202"/>
                  <a:pt x="163" y="183"/>
                </a:cubicBezTo>
                <a:cubicBezTo>
                  <a:pt x="164" y="164"/>
                  <a:pt x="157" y="137"/>
                  <a:pt x="160" y="123"/>
                </a:cubicBezTo>
                <a:cubicBezTo>
                  <a:pt x="163" y="109"/>
                  <a:pt x="180" y="112"/>
                  <a:pt x="181" y="99"/>
                </a:cubicBezTo>
                <a:cubicBezTo>
                  <a:pt x="182" y="86"/>
                  <a:pt x="171" y="61"/>
                  <a:pt x="167" y="47"/>
                </a:cubicBezTo>
                <a:cubicBezTo>
                  <a:pt x="163" y="33"/>
                  <a:pt x="164" y="22"/>
                  <a:pt x="157" y="14"/>
                </a:cubicBezTo>
                <a:cubicBezTo>
                  <a:pt x="150" y="6"/>
                  <a:pt x="131" y="0"/>
                  <a:pt x="124" y="0"/>
                </a:cubicBezTo>
                <a:cubicBezTo>
                  <a:pt x="117" y="0"/>
                  <a:pt x="116" y="9"/>
                  <a:pt x="113" y="12"/>
                </a:cubicBezTo>
                <a:cubicBezTo>
                  <a:pt x="110" y="15"/>
                  <a:pt x="110" y="14"/>
                  <a:pt x="104" y="18"/>
                </a:cubicBezTo>
                <a:cubicBezTo>
                  <a:pt x="98" y="22"/>
                  <a:pt x="87" y="34"/>
                  <a:pt x="80" y="38"/>
                </a:cubicBezTo>
                <a:cubicBezTo>
                  <a:pt x="73" y="42"/>
                  <a:pt x="71" y="38"/>
                  <a:pt x="64" y="39"/>
                </a:cubicBezTo>
                <a:cubicBezTo>
                  <a:pt x="57" y="40"/>
                  <a:pt x="45" y="48"/>
                  <a:pt x="38" y="47"/>
                </a:cubicBezTo>
                <a:cubicBezTo>
                  <a:pt x="31" y="46"/>
                  <a:pt x="24" y="32"/>
                  <a:pt x="19" y="30"/>
                </a:cubicBezTo>
                <a:cubicBezTo>
                  <a:pt x="14" y="28"/>
                  <a:pt x="9" y="29"/>
                  <a:pt x="7" y="33"/>
                </a:cubicBezTo>
                <a:cubicBezTo>
                  <a:pt x="5" y="37"/>
                  <a:pt x="6" y="48"/>
                  <a:pt x="5" y="56"/>
                </a:cubicBezTo>
                <a:cubicBezTo>
                  <a:pt x="4" y="64"/>
                  <a:pt x="0" y="76"/>
                  <a:pt x="2" y="81"/>
                </a:cubicBezTo>
                <a:cubicBezTo>
                  <a:pt x="4" y="86"/>
                  <a:pt x="13" y="76"/>
                  <a:pt x="17" y="87"/>
                </a:cubicBezTo>
                <a:cubicBezTo>
                  <a:pt x="21" y="98"/>
                  <a:pt x="28" y="134"/>
                  <a:pt x="28" y="146"/>
                </a:cubicBezTo>
                <a:cubicBezTo>
                  <a:pt x="28" y="158"/>
                  <a:pt x="18" y="154"/>
                  <a:pt x="16" y="159"/>
                </a:cubicBezTo>
                <a:cubicBezTo>
                  <a:pt x="14" y="164"/>
                  <a:pt x="11" y="173"/>
                  <a:pt x="14" y="177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3" name="Freeform 7"/>
          <p:cNvSpPr/>
          <p:nvPr/>
        </p:nvSpPr>
        <p:spPr>
          <a:xfrm>
            <a:off x="5234396" y="3708298"/>
            <a:ext cx="421533" cy="289470"/>
          </a:xfrm>
          <a:custGeom>
            <a:avLst/>
            <a:gdLst/>
            <a:ahLst/>
            <a:cxnLst>
              <a:cxn ang="0">
                <a:pos x="4762" y="114300"/>
              </a:cxn>
              <a:cxn ang="0">
                <a:pos x="34925" y="158750"/>
              </a:cxn>
              <a:cxn ang="0">
                <a:pos x="76200" y="158750"/>
              </a:cxn>
              <a:cxn ang="0">
                <a:pos x="92075" y="177800"/>
              </a:cxn>
              <a:cxn ang="0">
                <a:pos x="133350" y="196850"/>
              </a:cxn>
              <a:cxn ang="0">
                <a:pos x="223838" y="261938"/>
              </a:cxn>
              <a:cxn ang="0">
                <a:pos x="325437" y="295275"/>
              </a:cxn>
              <a:cxn ang="0">
                <a:pos x="349250" y="347663"/>
              </a:cxn>
              <a:cxn ang="0">
                <a:pos x="401637" y="366713"/>
              </a:cxn>
              <a:cxn ang="0">
                <a:pos x="438150" y="373063"/>
              </a:cxn>
              <a:cxn ang="0">
                <a:pos x="471488" y="373063"/>
              </a:cxn>
              <a:cxn ang="0">
                <a:pos x="471488" y="357188"/>
              </a:cxn>
              <a:cxn ang="0">
                <a:pos x="463550" y="334963"/>
              </a:cxn>
              <a:cxn ang="0">
                <a:pos x="501650" y="309563"/>
              </a:cxn>
              <a:cxn ang="0">
                <a:pos x="523875" y="304800"/>
              </a:cxn>
              <a:cxn ang="0">
                <a:pos x="515938" y="285750"/>
              </a:cxn>
              <a:cxn ang="0">
                <a:pos x="495300" y="271463"/>
              </a:cxn>
              <a:cxn ang="0">
                <a:pos x="506413" y="239713"/>
              </a:cxn>
              <a:cxn ang="0">
                <a:pos x="482600" y="219075"/>
              </a:cxn>
              <a:cxn ang="0">
                <a:pos x="477838" y="201613"/>
              </a:cxn>
              <a:cxn ang="0">
                <a:pos x="506413" y="153988"/>
              </a:cxn>
              <a:cxn ang="0">
                <a:pos x="520700" y="82550"/>
              </a:cxn>
              <a:cxn ang="0">
                <a:pos x="557213" y="20638"/>
              </a:cxn>
              <a:cxn ang="0">
                <a:pos x="552450" y="1588"/>
              </a:cxn>
              <a:cxn ang="0">
                <a:pos x="515938" y="15875"/>
              </a:cxn>
              <a:cxn ang="0">
                <a:pos x="482600" y="38100"/>
              </a:cxn>
              <a:cxn ang="0">
                <a:pos x="442913" y="33338"/>
              </a:cxn>
              <a:cxn ang="0">
                <a:pos x="414338" y="42863"/>
              </a:cxn>
              <a:cxn ang="0">
                <a:pos x="357187" y="73025"/>
              </a:cxn>
              <a:cxn ang="0">
                <a:pos x="285750" y="57150"/>
              </a:cxn>
              <a:cxn ang="0">
                <a:pos x="242888" y="68263"/>
              </a:cxn>
              <a:cxn ang="0">
                <a:pos x="182562" y="44450"/>
              </a:cxn>
              <a:cxn ang="0">
                <a:pos x="147637" y="15875"/>
              </a:cxn>
              <a:cxn ang="0">
                <a:pos x="114300" y="28575"/>
              </a:cxn>
              <a:cxn ang="0">
                <a:pos x="104775" y="57150"/>
              </a:cxn>
              <a:cxn ang="0">
                <a:pos x="68263" y="39688"/>
              </a:cxn>
              <a:cxn ang="0">
                <a:pos x="44450" y="44450"/>
              </a:cxn>
              <a:cxn ang="0">
                <a:pos x="19050" y="47625"/>
              </a:cxn>
              <a:cxn ang="0">
                <a:pos x="6350" y="80963"/>
              </a:cxn>
              <a:cxn ang="0">
                <a:pos x="4762" y="114300"/>
              </a:cxn>
            </a:cxnLst>
            <a:rect l="0" t="0" r="0" b="0"/>
            <a:pathLst>
              <a:path w="354" h="237">
                <a:moveTo>
                  <a:pt x="3" y="72"/>
                </a:moveTo>
                <a:cubicBezTo>
                  <a:pt x="6" y="80"/>
                  <a:pt x="15" y="95"/>
                  <a:pt x="22" y="100"/>
                </a:cubicBezTo>
                <a:cubicBezTo>
                  <a:pt x="29" y="105"/>
                  <a:pt x="42" y="98"/>
                  <a:pt x="48" y="100"/>
                </a:cubicBezTo>
                <a:cubicBezTo>
                  <a:pt x="54" y="102"/>
                  <a:pt x="52" y="108"/>
                  <a:pt x="58" y="112"/>
                </a:cubicBezTo>
                <a:cubicBezTo>
                  <a:pt x="64" y="116"/>
                  <a:pt x="70" y="115"/>
                  <a:pt x="84" y="124"/>
                </a:cubicBezTo>
                <a:cubicBezTo>
                  <a:pt x="98" y="133"/>
                  <a:pt x="121" y="155"/>
                  <a:pt x="141" y="165"/>
                </a:cubicBezTo>
                <a:cubicBezTo>
                  <a:pt x="161" y="175"/>
                  <a:pt x="192" y="177"/>
                  <a:pt x="205" y="186"/>
                </a:cubicBezTo>
                <a:cubicBezTo>
                  <a:pt x="218" y="195"/>
                  <a:pt x="212" y="212"/>
                  <a:pt x="220" y="219"/>
                </a:cubicBezTo>
                <a:cubicBezTo>
                  <a:pt x="228" y="226"/>
                  <a:pt x="244" y="228"/>
                  <a:pt x="253" y="231"/>
                </a:cubicBezTo>
                <a:cubicBezTo>
                  <a:pt x="262" y="234"/>
                  <a:pt x="269" y="234"/>
                  <a:pt x="276" y="235"/>
                </a:cubicBezTo>
                <a:cubicBezTo>
                  <a:pt x="283" y="236"/>
                  <a:pt x="294" y="237"/>
                  <a:pt x="297" y="235"/>
                </a:cubicBezTo>
                <a:cubicBezTo>
                  <a:pt x="300" y="233"/>
                  <a:pt x="298" y="229"/>
                  <a:pt x="297" y="225"/>
                </a:cubicBezTo>
                <a:cubicBezTo>
                  <a:pt x="296" y="221"/>
                  <a:pt x="289" y="216"/>
                  <a:pt x="292" y="211"/>
                </a:cubicBezTo>
                <a:cubicBezTo>
                  <a:pt x="295" y="206"/>
                  <a:pt x="310" y="198"/>
                  <a:pt x="316" y="195"/>
                </a:cubicBezTo>
                <a:cubicBezTo>
                  <a:pt x="322" y="192"/>
                  <a:pt x="329" y="194"/>
                  <a:pt x="330" y="192"/>
                </a:cubicBezTo>
                <a:cubicBezTo>
                  <a:pt x="331" y="190"/>
                  <a:pt x="328" y="184"/>
                  <a:pt x="325" y="180"/>
                </a:cubicBezTo>
                <a:cubicBezTo>
                  <a:pt x="322" y="176"/>
                  <a:pt x="313" y="176"/>
                  <a:pt x="312" y="171"/>
                </a:cubicBezTo>
                <a:cubicBezTo>
                  <a:pt x="311" y="166"/>
                  <a:pt x="320" y="156"/>
                  <a:pt x="319" y="151"/>
                </a:cubicBezTo>
                <a:cubicBezTo>
                  <a:pt x="318" y="146"/>
                  <a:pt x="307" y="142"/>
                  <a:pt x="304" y="138"/>
                </a:cubicBezTo>
                <a:cubicBezTo>
                  <a:pt x="301" y="134"/>
                  <a:pt x="299" y="134"/>
                  <a:pt x="301" y="127"/>
                </a:cubicBezTo>
                <a:cubicBezTo>
                  <a:pt x="303" y="120"/>
                  <a:pt x="315" y="109"/>
                  <a:pt x="319" y="97"/>
                </a:cubicBezTo>
                <a:cubicBezTo>
                  <a:pt x="323" y="85"/>
                  <a:pt x="323" y="66"/>
                  <a:pt x="328" y="52"/>
                </a:cubicBezTo>
                <a:cubicBezTo>
                  <a:pt x="333" y="38"/>
                  <a:pt x="348" y="21"/>
                  <a:pt x="351" y="13"/>
                </a:cubicBezTo>
                <a:cubicBezTo>
                  <a:pt x="354" y="5"/>
                  <a:pt x="352" y="2"/>
                  <a:pt x="348" y="1"/>
                </a:cubicBezTo>
                <a:cubicBezTo>
                  <a:pt x="344" y="0"/>
                  <a:pt x="332" y="6"/>
                  <a:pt x="325" y="10"/>
                </a:cubicBezTo>
                <a:cubicBezTo>
                  <a:pt x="318" y="14"/>
                  <a:pt x="312" y="22"/>
                  <a:pt x="304" y="24"/>
                </a:cubicBezTo>
                <a:cubicBezTo>
                  <a:pt x="296" y="26"/>
                  <a:pt x="286" y="21"/>
                  <a:pt x="279" y="21"/>
                </a:cubicBezTo>
                <a:cubicBezTo>
                  <a:pt x="272" y="21"/>
                  <a:pt x="270" y="23"/>
                  <a:pt x="261" y="27"/>
                </a:cubicBezTo>
                <a:cubicBezTo>
                  <a:pt x="252" y="31"/>
                  <a:pt x="238" y="45"/>
                  <a:pt x="225" y="46"/>
                </a:cubicBezTo>
                <a:cubicBezTo>
                  <a:pt x="212" y="47"/>
                  <a:pt x="192" y="36"/>
                  <a:pt x="180" y="36"/>
                </a:cubicBezTo>
                <a:cubicBezTo>
                  <a:pt x="168" y="36"/>
                  <a:pt x="164" y="44"/>
                  <a:pt x="153" y="43"/>
                </a:cubicBezTo>
                <a:cubicBezTo>
                  <a:pt x="142" y="42"/>
                  <a:pt x="125" y="33"/>
                  <a:pt x="115" y="28"/>
                </a:cubicBezTo>
                <a:cubicBezTo>
                  <a:pt x="105" y="23"/>
                  <a:pt x="100" y="12"/>
                  <a:pt x="93" y="10"/>
                </a:cubicBezTo>
                <a:cubicBezTo>
                  <a:pt x="86" y="8"/>
                  <a:pt x="76" y="14"/>
                  <a:pt x="72" y="18"/>
                </a:cubicBezTo>
                <a:cubicBezTo>
                  <a:pt x="68" y="22"/>
                  <a:pt x="71" y="35"/>
                  <a:pt x="66" y="36"/>
                </a:cubicBezTo>
                <a:cubicBezTo>
                  <a:pt x="61" y="37"/>
                  <a:pt x="49" y="26"/>
                  <a:pt x="43" y="25"/>
                </a:cubicBezTo>
                <a:cubicBezTo>
                  <a:pt x="37" y="24"/>
                  <a:pt x="33" y="27"/>
                  <a:pt x="28" y="28"/>
                </a:cubicBezTo>
                <a:cubicBezTo>
                  <a:pt x="23" y="29"/>
                  <a:pt x="16" y="26"/>
                  <a:pt x="12" y="30"/>
                </a:cubicBezTo>
                <a:cubicBezTo>
                  <a:pt x="8" y="34"/>
                  <a:pt x="5" y="44"/>
                  <a:pt x="4" y="51"/>
                </a:cubicBezTo>
                <a:cubicBezTo>
                  <a:pt x="3" y="58"/>
                  <a:pt x="0" y="64"/>
                  <a:pt x="3" y="72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4" name="Freeform 8"/>
          <p:cNvSpPr/>
          <p:nvPr/>
        </p:nvSpPr>
        <p:spPr>
          <a:xfrm>
            <a:off x="6713335" y="4091814"/>
            <a:ext cx="381047" cy="142903"/>
          </a:xfrm>
          <a:custGeom>
            <a:avLst/>
            <a:gdLst/>
            <a:ahLst/>
            <a:cxnLst>
              <a:cxn ang="0">
                <a:pos x="6350" y="25400"/>
              </a:cxn>
              <a:cxn ang="0">
                <a:pos x="6350" y="69850"/>
              </a:cxn>
              <a:cxn ang="0">
                <a:pos x="4762" y="107950"/>
              </a:cxn>
              <a:cxn ang="0">
                <a:pos x="34925" y="107950"/>
              </a:cxn>
              <a:cxn ang="0">
                <a:pos x="92075" y="120650"/>
              </a:cxn>
              <a:cxn ang="0">
                <a:pos x="161925" y="122238"/>
              </a:cxn>
              <a:cxn ang="0">
                <a:pos x="195262" y="141288"/>
              </a:cxn>
              <a:cxn ang="0">
                <a:pos x="233363" y="150813"/>
              </a:cxn>
              <a:cxn ang="0">
                <a:pos x="228600" y="184150"/>
              </a:cxn>
              <a:cxn ang="0">
                <a:pos x="300037" y="165100"/>
              </a:cxn>
              <a:cxn ang="0">
                <a:pos x="325437" y="149225"/>
              </a:cxn>
              <a:cxn ang="0">
                <a:pos x="449263" y="125413"/>
              </a:cxn>
              <a:cxn ang="0">
                <a:pos x="500063" y="127000"/>
              </a:cxn>
              <a:cxn ang="0">
                <a:pos x="501650" y="96838"/>
              </a:cxn>
              <a:cxn ang="0">
                <a:pos x="504825" y="63500"/>
              </a:cxn>
              <a:cxn ang="0">
                <a:pos x="481013" y="77788"/>
              </a:cxn>
              <a:cxn ang="0">
                <a:pos x="454025" y="92075"/>
              </a:cxn>
              <a:cxn ang="0">
                <a:pos x="420688" y="106363"/>
              </a:cxn>
              <a:cxn ang="0">
                <a:pos x="415925" y="82550"/>
              </a:cxn>
              <a:cxn ang="0">
                <a:pos x="409575" y="73025"/>
              </a:cxn>
              <a:cxn ang="0">
                <a:pos x="409575" y="49213"/>
              </a:cxn>
              <a:cxn ang="0">
                <a:pos x="371475" y="58738"/>
              </a:cxn>
              <a:cxn ang="0">
                <a:pos x="338137" y="49213"/>
              </a:cxn>
              <a:cxn ang="0">
                <a:pos x="300037" y="53975"/>
              </a:cxn>
              <a:cxn ang="0">
                <a:pos x="266700" y="49213"/>
              </a:cxn>
              <a:cxn ang="0">
                <a:pos x="187325" y="55563"/>
              </a:cxn>
              <a:cxn ang="0">
                <a:pos x="153987" y="60325"/>
              </a:cxn>
              <a:cxn ang="0">
                <a:pos x="142875" y="49213"/>
              </a:cxn>
              <a:cxn ang="0">
                <a:pos x="120650" y="46038"/>
              </a:cxn>
              <a:cxn ang="0">
                <a:pos x="115888" y="17463"/>
              </a:cxn>
              <a:cxn ang="0">
                <a:pos x="104775" y="22225"/>
              </a:cxn>
              <a:cxn ang="0">
                <a:pos x="96837" y="46038"/>
              </a:cxn>
              <a:cxn ang="0">
                <a:pos x="68262" y="49213"/>
              </a:cxn>
              <a:cxn ang="0">
                <a:pos x="53975" y="6350"/>
              </a:cxn>
              <a:cxn ang="0">
                <a:pos x="47625" y="6350"/>
              </a:cxn>
              <a:cxn ang="0">
                <a:pos x="34925" y="49213"/>
              </a:cxn>
              <a:cxn ang="0">
                <a:pos x="6350" y="25400"/>
              </a:cxn>
            </a:cxnLst>
            <a:rect l="0" t="0" r="0" b="0"/>
            <a:pathLst>
              <a:path w="320" h="117">
                <a:moveTo>
                  <a:pt x="4" y="16"/>
                </a:moveTo>
                <a:cubicBezTo>
                  <a:pt x="1" y="18"/>
                  <a:pt x="4" y="35"/>
                  <a:pt x="4" y="44"/>
                </a:cubicBezTo>
                <a:cubicBezTo>
                  <a:pt x="4" y="53"/>
                  <a:pt x="0" y="64"/>
                  <a:pt x="3" y="68"/>
                </a:cubicBezTo>
                <a:cubicBezTo>
                  <a:pt x="6" y="72"/>
                  <a:pt x="13" y="67"/>
                  <a:pt x="22" y="68"/>
                </a:cubicBezTo>
                <a:cubicBezTo>
                  <a:pt x="31" y="69"/>
                  <a:pt x="45" y="74"/>
                  <a:pt x="58" y="76"/>
                </a:cubicBezTo>
                <a:cubicBezTo>
                  <a:pt x="71" y="78"/>
                  <a:pt x="91" y="75"/>
                  <a:pt x="102" y="77"/>
                </a:cubicBezTo>
                <a:cubicBezTo>
                  <a:pt x="113" y="79"/>
                  <a:pt x="116" y="86"/>
                  <a:pt x="123" y="89"/>
                </a:cubicBezTo>
                <a:cubicBezTo>
                  <a:pt x="130" y="92"/>
                  <a:pt x="144" y="91"/>
                  <a:pt x="147" y="95"/>
                </a:cubicBezTo>
                <a:cubicBezTo>
                  <a:pt x="150" y="99"/>
                  <a:pt x="137" y="115"/>
                  <a:pt x="144" y="116"/>
                </a:cubicBezTo>
                <a:cubicBezTo>
                  <a:pt x="151" y="117"/>
                  <a:pt x="179" y="108"/>
                  <a:pt x="189" y="104"/>
                </a:cubicBezTo>
                <a:cubicBezTo>
                  <a:pt x="199" y="100"/>
                  <a:pt x="189" y="98"/>
                  <a:pt x="205" y="94"/>
                </a:cubicBezTo>
                <a:cubicBezTo>
                  <a:pt x="221" y="90"/>
                  <a:pt x="265" y="81"/>
                  <a:pt x="283" y="79"/>
                </a:cubicBezTo>
                <a:cubicBezTo>
                  <a:pt x="301" y="77"/>
                  <a:pt x="310" y="83"/>
                  <a:pt x="315" y="80"/>
                </a:cubicBezTo>
                <a:cubicBezTo>
                  <a:pt x="320" y="77"/>
                  <a:pt x="316" y="68"/>
                  <a:pt x="316" y="61"/>
                </a:cubicBezTo>
                <a:cubicBezTo>
                  <a:pt x="316" y="54"/>
                  <a:pt x="320" y="42"/>
                  <a:pt x="318" y="40"/>
                </a:cubicBezTo>
                <a:cubicBezTo>
                  <a:pt x="316" y="38"/>
                  <a:pt x="308" y="46"/>
                  <a:pt x="303" y="49"/>
                </a:cubicBezTo>
                <a:cubicBezTo>
                  <a:pt x="298" y="52"/>
                  <a:pt x="292" y="55"/>
                  <a:pt x="286" y="58"/>
                </a:cubicBezTo>
                <a:cubicBezTo>
                  <a:pt x="280" y="61"/>
                  <a:pt x="269" y="68"/>
                  <a:pt x="265" y="67"/>
                </a:cubicBezTo>
                <a:cubicBezTo>
                  <a:pt x="261" y="66"/>
                  <a:pt x="263" y="55"/>
                  <a:pt x="262" y="52"/>
                </a:cubicBezTo>
                <a:cubicBezTo>
                  <a:pt x="261" y="49"/>
                  <a:pt x="259" y="49"/>
                  <a:pt x="258" y="46"/>
                </a:cubicBezTo>
                <a:cubicBezTo>
                  <a:pt x="257" y="43"/>
                  <a:pt x="262" y="32"/>
                  <a:pt x="258" y="31"/>
                </a:cubicBezTo>
                <a:cubicBezTo>
                  <a:pt x="254" y="30"/>
                  <a:pt x="241" y="37"/>
                  <a:pt x="234" y="37"/>
                </a:cubicBezTo>
                <a:cubicBezTo>
                  <a:pt x="227" y="37"/>
                  <a:pt x="220" y="31"/>
                  <a:pt x="213" y="31"/>
                </a:cubicBezTo>
                <a:cubicBezTo>
                  <a:pt x="206" y="31"/>
                  <a:pt x="196" y="34"/>
                  <a:pt x="189" y="34"/>
                </a:cubicBezTo>
                <a:cubicBezTo>
                  <a:pt x="182" y="34"/>
                  <a:pt x="180" y="31"/>
                  <a:pt x="168" y="31"/>
                </a:cubicBezTo>
                <a:cubicBezTo>
                  <a:pt x="156" y="31"/>
                  <a:pt x="130" y="34"/>
                  <a:pt x="118" y="35"/>
                </a:cubicBezTo>
                <a:cubicBezTo>
                  <a:pt x="106" y="36"/>
                  <a:pt x="102" y="39"/>
                  <a:pt x="97" y="38"/>
                </a:cubicBezTo>
                <a:cubicBezTo>
                  <a:pt x="92" y="37"/>
                  <a:pt x="93" y="32"/>
                  <a:pt x="90" y="31"/>
                </a:cubicBezTo>
                <a:cubicBezTo>
                  <a:pt x="87" y="30"/>
                  <a:pt x="79" y="32"/>
                  <a:pt x="76" y="29"/>
                </a:cubicBezTo>
                <a:cubicBezTo>
                  <a:pt x="73" y="26"/>
                  <a:pt x="75" y="13"/>
                  <a:pt x="73" y="11"/>
                </a:cubicBezTo>
                <a:cubicBezTo>
                  <a:pt x="71" y="9"/>
                  <a:pt x="68" y="11"/>
                  <a:pt x="66" y="14"/>
                </a:cubicBezTo>
                <a:cubicBezTo>
                  <a:pt x="64" y="17"/>
                  <a:pt x="65" y="26"/>
                  <a:pt x="61" y="29"/>
                </a:cubicBezTo>
                <a:cubicBezTo>
                  <a:pt x="57" y="32"/>
                  <a:pt x="47" y="35"/>
                  <a:pt x="43" y="31"/>
                </a:cubicBezTo>
                <a:cubicBezTo>
                  <a:pt x="39" y="27"/>
                  <a:pt x="36" y="8"/>
                  <a:pt x="34" y="4"/>
                </a:cubicBezTo>
                <a:cubicBezTo>
                  <a:pt x="32" y="0"/>
                  <a:pt x="32" y="0"/>
                  <a:pt x="30" y="4"/>
                </a:cubicBezTo>
                <a:cubicBezTo>
                  <a:pt x="28" y="8"/>
                  <a:pt x="26" y="29"/>
                  <a:pt x="22" y="31"/>
                </a:cubicBezTo>
                <a:cubicBezTo>
                  <a:pt x="18" y="33"/>
                  <a:pt x="7" y="14"/>
                  <a:pt x="4" y="16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5" name="Freeform 9"/>
          <p:cNvSpPr/>
          <p:nvPr/>
        </p:nvSpPr>
        <p:spPr>
          <a:xfrm>
            <a:off x="3814996" y="3391958"/>
            <a:ext cx="52394" cy="42748"/>
          </a:xfrm>
          <a:custGeom>
            <a:avLst/>
            <a:gdLst/>
            <a:ahLst/>
            <a:cxnLst>
              <a:cxn ang="0">
                <a:pos x="1588" y="41275"/>
              </a:cxn>
              <a:cxn ang="0">
                <a:pos x="22225" y="55562"/>
              </a:cxn>
              <a:cxn ang="0">
                <a:pos x="41275" y="39687"/>
              </a:cxn>
              <a:cxn ang="0">
                <a:pos x="68263" y="26987"/>
              </a:cxn>
              <a:cxn ang="0">
                <a:pos x="46037" y="1587"/>
              </a:cxn>
              <a:cxn ang="0">
                <a:pos x="11112" y="12700"/>
              </a:cxn>
              <a:cxn ang="0">
                <a:pos x="1588" y="41275"/>
              </a:cxn>
            </a:cxnLst>
            <a:rect l="0" t="0" r="0" b="0"/>
            <a:pathLst>
              <a:path w="44" h="35">
                <a:moveTo>
                  <a:pt x="1" y="26"/>
                </a:moveTo>
                <a:cubicBezTo>
                  <a:pt x="2" y="30"/>
                  <a:pt x="10" y="35"/>
                  <a:pt x="14" y="35"/>
                </a:cubicBezTo>
                <a:cubicBezTo>
                  <a:pt x="18" y="35"/>
                  <a:pt x="21" y="28"/>
                  <a:pt x="26" y="25"/>
                </a:cubicBezTo>
                <a:cubicBezTo>
                  <a:pt x="31" y="22"/>
                  <a:pt x="42" y="21"/>
                  <a:pt x="43" y="17"/>
                </a:cubicBezTo>
                <a:cubicBezTo>
                  <a:pt x="44" y="13"/>
                  <a:pt x="35" y="2"/>
                  <a:pt x="29" y="1"/>
                </a:cubicBezTo>
                <a:cubicBezTo>
                  <a:pt x="23" y="0"/>
                  <a:pt x="12" y="4"/>
                  <a:pt x="7" y="8"/>
                </a:cubicBezTo>
                <a:cubicBezTo>
                  <a:pt x="2" y="12"/>
                  <a:pt x="0" y="21"/>
                  <a:pt x="1" y="26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6" name="Freeform 10"/>
          <p:cNvSpPr/>
          <p:nvPr/>
        </p:nvSpPr>
        <p:spPr>
          <a:xfrm>
            <a:off x="4169845" y="3293026"/>
            <a:ext cx="58348" cy="58626"/>
          </a:xfrm>
          <a:custGeom>
            <a:avLst/>
            <a:gdLst/>
            <a:ahLst/>
            <a:cxnLst>
              <a:cxn ang="0">
                <a:pos x="4763" y="11112"/>
              </a:cxn>
              <a:cxn ang="0">
                <a:pos x="9525" y="36513"/>
              </a:cxn>
              <a:cxn ang="0">
                <a:pos x="34925" y="41275"/>
              </a:cxn>
              <a:cxn ang="0">
                <a:pos x="68263" y="73025"/>
              </a:cxn>
              <a:cxn ang="0">
                <a:pos x="77788" y="63500"/>
              </a:cxn>
              <a:cxn ang="0">
                <a:pos x="71438" y="31750"/>
              </a:cxn>
              <a:cxn ang="0">
                <a:pos x="42863" y="3175"/>
              </a:cxn>
              <a:cxn ang="0">
                <a:pos x="4763" y="11112"/>
              </a:cxn>
            </a:cxnLst>
            <a:rect l="0" t="0" r="0" b="0"/>
            <a:pathLst>
              <a:path w="49" h="48">
                <a:moveTo>
                  <a:pt x="3" y="7"/>
                </a:moveTo>
                <a:cubicBezTo>
                  <a:pt x="0" y="10"/>
                  <a:pt x="3" y="20"/>
                  <a:pt x="6" y="23"/>
                </a:cubicBezTo>
                <a:cubicBezTo>
                  <a:pt x="9" y="26"/>
                  <a:pt x="16" y="22"/>
                  <a:pt x="22" y="26"/>
                </a:cubicBezTo>
                <a:cubicBezTo>
                  <a:pt x="28" y="30"/>
                  <a:pt x="39" y="44"/>
                  <a:pt x="43" y="46"/>
                </a:cubicBezTo>
                <a:cubicBezTo>
                  <a:pt x="47" y="48"/>
                  <a:pt x="49" y="44"/>
                  <a:pt x="49" y="40"/>
                </a:cubicBezTo>
                <a:cubicBezTo>
                  <a:pt x="49" y="36"/>
                  <a:pt x="49" y="26"/>
                  <a:pt x="45" y="20"/>
                </a:cubicBezTo>
                <a:cubicBezTo>
                  <a:pt x="41" y="14"/>
                  <a:pt x="34" y="4"/>
                  <a:pt x="27" y="2"/>
                </a:cubicBezTo>
                <a:cubicBezTo>
                  <a:pt x="20" y="0"/>
                  <a:pt x="6" y="4"/>
                  <a:pt x="3" y="7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7" name="Freeform 11"/>
          <p:cNvSpPr/>
          <p:nvPr/>
        </p:nvSpPr>
        <p:spPr>
          <a:xfrm>
            <a:off x="3972178" y="3285698"/>
            <a:ext cx="150037" cy="117253"/>
          </a:xfrm>
          <a:custGeom>
            <a:avLst/>
            <a:gdLst/>
            <a:ahLst/>
            <a:cxnLst>
              <a:cxn ang="0">
                <a:pos x="1588" y="74613"/>
              </a:cxn>
              <a:cxn ang="0">
                <a:pos x="30163" y="98425"/>
              </a:cxn>
              <a:cxn ang="0">
                <a:pos x="53975" y="101600"/>
              </a:cxn>
              <a:cxn ang="0">
                <a:pos x="77788" y="134938"/>
              </a:cxn>
              <a:cxn ang="0">
                <a:pos x="107950" y="150813"/>
              </a:cxn>
              <a:cxn ang="0">
                <a:pos x="134938" y="144463"/>
              </a:cxn>
              <a:cxn ang="0">
                <a:pos x="160338" y="112713"/>
              </a:cxn>
              <a:cxn ang="0">
                <a:pos x="174625" y="92075"/>
              </a:cxn>
              <a:cxn ang="0">
                <a:pos x="198438" y="79375"/>
              </a:cxn>
              <a:cxn ang="0">
                <a:pos x="184150" y="55563"/>
              </a:cxn>
              <a:cxn ang="0">
                <a:pos x="141288" y="55563"/>
              </a:cxn>
              <a:cxn ang="0">
                <a:pos x="149225" y="30163"/>
              </a:cxn>
              <a:cxn ang="0">
                <a:pos x="144463" y="17463"/>
              </a:cxn>
              <a:cxn ang="0">
                <a:pos x="144463" y="3175"/>
              </a:cxn>
              <a:cxn ang="0">
                <a:pos x="65088" y="31750"/>
              </a:cxn>
              <a:cxn ang="0">
                <a:pos x="34925" y="53975"/>
              </a:cxn>
              <a:cxn ang="0">
                <a:pos x="1588" y="74613"/>
              </a:cxn>
            </a:cxnLst>
            <a:rect l="0" t="0" r="0" b="0"/>
            <a:pathLst>
              <a:path w="126" h="96">
                <a:moveTo>
                  <a:pt x="1" y="47"/>
                </a:moveTo>
                <a:cubicBezTo>
                  <a:pt x="0" y="52"/>
                  <a:pt x="14" y="59"/>
                  <a:pt x="19" y="62"/>
                </a:cubicBezTo>
                <a:cubicBezTo>
                  <a:pt x="24" y="65"/>
                  <a:pt x="29" y="60"/>
                  <a:pt x="34" y="64"/>
                </a:cubicBezTo>
                <a:cubicBezTo>
                  <a:pt x="39" y="68"/>
                  <a:pt x="43" y="80"/>
                  <a:pt x="49" y="85"/>
                </a:cubicBezTo>
                <a:cubicBezTo>
                  <a:pt x="55" y="90"/>
                  <a:pt x="62" y="94"/>
                  <a:pt x="68" y="95"/>
                </a:cubicBezTo>
                <a:cubicBezTo>
                  <a:pt x="74" y="96"/>
                  <a:pt x="80" y="95"/>
                  <a:pt x="85" y="91"/>
                </a:cubicBezTo>
                <a:cubicBezTo>
                  <a:pt x="90" y="87"/>
                  <a:pt x="97" y="76"/>
                  <a:pt x="101" y="71"/>
                </a:cubicBezTo>
                <a:cubicBezTo>
                  <a:pt x="105" y="66"/>
                  <a:pt x="106" y="61"/>
                  <a:pt x="110" y="58"/>
                </a:cubicBezTo>
                <a:cubicBezTo>
                  <a:pt x="114" y="55"/>
                  <a:pt x="124" y="54"/>
                  <a:pt x="125" y="50"/>
                </a:cubicBezTo>
                <a:cubicBezTo>
                  <a:pt x="126" y="46"/>
                  <a:pt x="122" y="37"/>
                  <a:pt x="116" y="35"/>
                </a:cubicBezTo>
                <a:cubicBezTo>
                  <a:pt x="110" y="33"/>
                  <a:pt x="93" y="38"/>
                  <a:pt x="89" y="35"/>
                </a:cubicBezTo>
                <a:cubicBezTo>
                  <a:pt x="85" y="32"/>
                  <a:pt x="94" y="23"/>
                  <a:pt x="94" y="19"/>
                </a:cubicBezTo>
                <a:cubicBezTo>
                  <a:pt x="94" y="15"/>
                  <a:pt x="91" y="14"/>
                  <a:pt x="91" y="11"/>
                </a:cubicBezTo>
                <a:cubicBezTo>
                  <a:pt x="91" y="8"/>
                  <a:pt x="99" y="0"/>
                  <a:pt x="91" y="2"/>
                </a:cubicBezTo>
                <a:cubicBezTo>
                  <a:pt x="83" y="4"/>
                  <a:pt x="52" y="15"/>
                  <a:pt x="41" y="20"/>
                </a:cubicBezTo>
                <a:cubicBezTo>
                  <a:pt x="30" y="25"/>
                  <a:pt x="29" y="30"/>
                  <a:pt x="22" y="34"/>
                </a:cubicBezTo>
                <a:cubicBezTo>
                  <a:pt x="15" y="38"/>
                  <a:pt x="2" y="42"/>
                  <a:pt x="1" y="47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8" name="Freeform 12"/>
          <p:cNvSpPr/>
          <p:nvPr/>
        </p:nvSpPr>
        <p:spPr>
          <a:xfrm>
            <a:off x="5015293" y="2908289"/>
            <a:ext cx="42868" cy="29314"/>
          </a:xfrm>
          <a:custGeom>
            <a:avLst/>
            <a:gdLst/>
            <a:ahLst/>
            <a:cxnLst>
              <a:cxn ang="0">
                <a:pos x="6350" y="11112"/>
              </a:cxn>
              <a:cxn ang="0">
                <a:pos x="11112" y="34925"/>
              </a:cxn>
              <a:cxn ang="0">
                <a:pos x="49212" y="26988"/>
              </a:cxn>
              <a:cxn ang="0">
                <a:pos x="50800" y="3175"/>
              </a:cxn>
              <a:cxn ang="0">
                <a:pos x="6350" y="11112"/>
              </a:cxn>
            </a:cxnLst>
            <a:rect l="0" t="0" r="0" b="0"/>
            <a:pathLst>
              <a:path w="36" h="24">
                <a:moveTo>
                  <a:pt x="4" y="7"/>
                </a:moveTo>
                <a:cubicBezTo>
                  <a:pt x="0" y="10"/>
                  <a:pt x="3" y="20"/>
                  <a:pt x="7" y="22"/>
                </a:cubicBezTo>
                <a:cubicBezTo>
                  <a:pt x="11" y="24"/>
                  <a:pt x="27" y="20"/>
                  <a:pt x="31" y="17"/>
                </a:cubicBezTo>
                <a:cubicBezTo>
                  <a:pt x="35" y="14"/>
                  <a:pt x="36" y="4"/>
                  <a:pt x="32" y="2"/>
                </a:cubicBezTo>
                <a:cubicBezTo>
                  <a:pt x="28" y="0"/>
                  <a:pt x="6" y="5"/>
                  <a:pt x="4" y="7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49" name="Freeform 13"/>
          <p:cNvSpPr/>
          <p:nvPr/>
        </p:nvSpPr>
        <p:spPr>
          <a:xfrm>
            <a:off x="5546379" y="2556528"/>
            <a:ext cx="17862" cy="87940"/>
          </a:xfrm>
          <a:custGeom>
            <a:avLst/>
            <a:gdLst/>
            <a:ahLst/>
            <a:cxnLst>
              <a:cxn ang="0">
                <a:pos x="0" y="88900"/>
              </a:cxn>
              <a:cxn ang="0">
                <a:pos x="4763" y="107950"/>
              </a:cxn>
              <a:cxn ang="0">
                <a:pos x="19050" y="112713"/>
              </a:cxn>
              <a:cxn ang="0">
                <a:pos x="19050" y="96837"/>
              </a:cxn>
              <a:cxn ang="0">
                <a:pos x="23813" y="68262"/>
              </a:cxn>
              <a:cxn ang="0">
                <a:pos x="19050" y="30162"/>
              </a:cxn>
              <a:cxn ang="0">
                <a:pos x="3175" y="3175"/>
              </a:cxn>
              <a:cxn ang="0">
                <a:pos x="3175" y="53975"/>
              </a:cxn>
              <a:cxn ang="0">
                <a:pos x="0" y="88900"/>
              </a:cxn>
            </a:cxnLst>
            <a:rect l="0" t="0" r="0" b="0"/>
            <a:pathLst>
              <a:path w="15" h="72">
                <a:moveTo>
                  <a:pt x="0" y="56"/>
                </a:moveTo>
                <a:cubicBezTo>
                  <a:pt x="0" y="62"/>
                  <a:pt x="1" y="65"/>
                  <a:pt x="3" y="68"/>
                </a:cubicBezTo>
                <a:cubicBezTo>
                  <a:pt x="5" y="71"/>
                  <a:pt x="11" y="72"/>
                  <a:pt x="12" y="71"/>
                </a:cubicBezTo>
                <a:cubicBezTo>
                  <a:pt x="13" y="70"/>
                  <a:pt x="12" y="66"/>
                  <a:pt x="12" y="61"/>
                </a:cubicBezTo>
                <a:cubicBezTo>
                  <a:pt x="12" y="56"/>
                  <a:pt x="15" y="50"/>
                  <a:pt x="15" y="43"/>
                </a:cubicBezTo>
                <a:cubicBezTo>
                  <a:pt x="15" y="36"/>
                  <a:pt x="14" y="26"/>
                  <a:pt x="12" y="19"/>
                </a:cubicBezTo>
                <a:cubicBezTo>
                  <a:pt x="10" y="12"/>
                  <a:pt x="4" y="0"/>
                  <a:pt x="2" y="2"/>
                </a:cubicBezTo>
                <a:cubicBezTo>
                  <a:pt x="0" y="4"/>
                  <a:pt x="2" y="25"/>
                  <a:pt x="2" y="34"/>
                </a:cubicBezTo>
                <a:cubicBezTo>
                  <a:pt x="2" y="43"/>
                  <a:pt x="0" y="52"/>
                  <a:pt x="0" y="56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0" name="Freeform 14"/>
          <p:cNvSpPr/>
          <p:nvPr/>
        </p:nvSpPr>
        <p:spPr>
          <a:xfrm>
            <a:off x="5572575" y="2562635"/>
            <a:ext cx="35723" cy="36641"/>
          </a:xfrm>
          <a:custGeom>
            <a:avLst/>
            <a:gdLst/>
            <a:ahLst/>
            <a:cxnLst>
              <a:cxn ang="0">
                <a:pos x="3175" y="23813"/>
              </a:cxn>
              <a:cxn ang="0">
                <a:pos x="20638" y="33338"/>
              </a:cxn>
              <a:cxn ang="0">
                <a:pos x="39688" y="47625"/>
              </a:cxn>
              <a:cxn ang="0">
                <a:pos x="44450" y="33338"/>
              </a:cxn>
              <a:cxn ang="0">
                <a:pos x="22225" y="4763"/>
              </a:cxn>
              <a:cxn ang="0">
                <a:pos x="7938" y="3175"/>
              </a:cxn>
              <a:cxn ang="0">
                <a:pos x="3175" y="23813"/>
              </a:cxn>
            </a:cxnLst>
            <a:rect l="0" t="0" r="0" b="0"/>
            <a:pathLst>
              <a:path w="30" h="30">
                <a:moveTo>
                  <a:pt x="2" y="15"/>
                </a:moveTo>
                <a:cubicBezTo>
                  <a:pt x="3" y="18"/>
                  <a:pt x="9" y="19"/>
                  <a:pt x="13" y="21"/>
                </a:cubicBezTo>
                <a:cubicBezTo>
                  <a:pt x="17" y="23"/>
                  <a:pt x="23" y="30"/>
                  <a:pt x="25" y="30"/>
                </a:cubicBezTo>
                <a:cubicBezTo>
                  <a:pt x="27" y="30"/>
                  <a:pt x="30" y="25"/>
                  <a:pt x="28" y="21"/>
                </a:cubicBezTo>
                <a:cubicBezTo>
                  <a:pt x="26" y="17"/>
                  <a:pt x="18" y="6"/>
                  <a:pt x="14" y="3"/>
                </a:cubicBezTo>
                <a:cubicBezTo>
                  <a:pt x="10" y="0"/>
                  <a:pt x="7" y="0"/>
                  <a:pt x="5" y="2"/>
                </a:cubicBezTo>
                <a:cubicBezTo>
                  <a:pt x="3" y="4"/>
                  <a:pt x="0" y="12"/>
                  <a:pt x="2" y="15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1" name="Freeform 15"/>
          <p:cNvSpPr/>
          <p:nvPr/>
        </p:nvSpPr>
        <p:spPr>
          <a:xfrm>
            <a:off x="5603536" y="2656683"/>
            <a:ext cx="47631" cy="57405"/>
          </a:xfrm>
          <a:custGeom>
            <a:avLst/>
            <a:gdLst/>
            <a:ahLst/>
            <a:cxnLst>
              <a:cxn ang="0">
                <a:pos x="3175" y="1587"/>
              </a:cxn>
              <a:cxn ang="0">
                <a:pos x="3175" y="20637"/>
              </a:cxn>
              <a:cxn ang="0">
                <a:pos x="17462" y="44450"/>
              </a:cxn>
              <a:cxn ang="0">
                <a:pos x="47625" y="71437"/>
              </a:cxn>
              <a:cxn ang="0">
                <a:pos x="60325" y="61912"/>
              </a:cxn>
              <a:cxn ang="0">
                <a:pos x="26988" y="30162"/>
              </a:cxn>
              <a:cxn ang="0">
                <a:pos x="3175" y="1587"/>
              </a:cxn>
            </a:cxnLst>
            <a:rect l="0" t="0" r="0" b="0"/>
            <a:pathLst>
              <a:path w="40" h="47">
                <a:moveTo>
                  <a:pt x="2" y="1"/>
                </a:moveTo>
                <a:cubicBezTo>
                  <a:pt x="0" y="0"/>
                  <a:pt x="1" y="9"/>
                  <a:pt x="2" y="13"/>
                </a:cubicBezTo>
                <a:cubicBezTo>
                  <a:pt x="3" y="17"/>
                  <a:pt x="6" y="23"/>
                  <a:pt x="11" y="28"/>
                </a:cubicBezTo>
                <a:cubicBezTo>
                  <a:pt x="16" y="33"/>
                  <a:pt x="26" y="43"/>
                  <a:pt x="30" y="45"/>
                </a:cubicBezTo>
                <a:cubicBezTo>
                  <a:pt x="34" y="47"/>
                  <a:pt x="40" y="43"/>
                  <a:pt x="38" y="39"/>
                </a:cubicBezTo>
                <a:cubicBezTo>
                  <a:pt x="36" y="35"/>
                  <a:pt x="23" y="25"/>
                  <a:pt x="17" y="19"/>
                </a:cubicBezTo>
                <a:cubicBezTo>
                  <a:pt x="11" y="13"/>
                  <a:pt x="5" y="5"/>
                  <a:pt x="2" y="1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2" name="Freeform 16"/>
          <p:cNvSpPr/>
          <p:nvPr/>
        </p:nvSpPr>
        <p:spPr>
          <a:xfrm>
            <a:off x="5609489" y="2729965"/>
            <a:ext cx="36914" cy="56184"/>
          </a:xfrm>
          <a:custGeom>
            <a:avLst/>
            <a:gdLst/>
            <a:ahLst/>
            <a:cxnLst>
              <a:cxn ang="0">
                <a:pos x="1587" y="0"/>
              </a:cxn>
              <a:cxn ang="0">
                <a:pos x="34925" y="44450"/>
              </a:cxn>
              <a:cxn ang="0">
                <a:pos x="49212" y="58738"/>
              </a:cxn>
              <a:cxn ang="0">
                <a:pos x="34925" y="71438"/>
              </a:cxn>
              <a:cxn ang="0">
                <a:pos x="28575" y="49212"/>
              </a:cxn>
              <a:cxn ang="0">
                <a:pos x="4762" y="14288"/>
              </a:cxn>
              <a:cxn ang="0">
                <a:pos x="1587" y="0"/>
              </a:cxn>
            </a:cxnLst>
            <a:rect l="0" t="0" r="0" b="0"/>
            <a:pathLst>
              <a:path w="31" h="46">
                <a:moveTo>
                  <a:pt x="1" y="0"/>
                </a:moveTo>
                <a:cubicBezTo>
                  <a:pt x="3" y="3"/>
                  <a:pt x="17" y="22"/>
                  <a:pt x="22" y="28"/>
                </a:cubicBezTo>
                <a:cubicBezTo>
                  <a:pt x="27" y="34"/>
                  <a:pt x="31" y="34"/>
                  <a:pt x="31" y="37"/>
                </a:cubicBezTo>
                <a:cubicBezTo>
                  <a:pt x="31" y="40"/>
                  <a:pt x="24" y="46"/>
                  <a:pt x="22" y="45"/>
                </a:cubicBezTo>
                <a:cubicBezTo>
                  <a:pt x="20" y="44"/>
                  <a:pt x="21" y="37"/>
                  <a:pt x="18" y="31"/>
                </a:cubicBezTo>
                <a:cubicBezTo>
                  <a:pt x="15" y="25"/>
                  <a:pt x="6" y="14"/>
                  <a:pt x="3" y="9"/>
                </a:cubicBezTo>
                <a:cubicBezTo>
                  <a:pt x="0" y="4"/>
                  <a:pt x="2" y="2"/>
                  <a:pt x="1" y="0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3" name="Freeform 17"/>
          <p:cNvSpPr/>
          <p:nvPr/>
        </p:nvSpPr>
        <p:spPr>
          <a:xfrm>
            <a:off x="5777387" y="2860654"/>
            <a:ext cx="58348" cy="26870"/>
          </a:xfrm>
          <a:custGeom>
            <a:avLst/>
            <a:gdLst/>
            <a:ahLst/>
            <a:cxnLst>
              <a:cxn ang="0">
                <a:pos x="6350" y="1588"/>
              </a:cxn>
              <a:cxn ang="0">
                <a:pos x="6350" y="20637"/>
              </a:cxn>
              <a:cxn ang="0">
                <a:pos x="39688" y="31750"/>
              </a:cxn>
              <a:cxn ang="0">
                <a:pos x="66675" y="31750"/>
              </a:cxn>
              <a:cxn ang="0">
                <a:pos x="73025" y="15875"/>
              </a:cxn>
              <a:cxn ang="0">
                <a:pos x="39688" y="12700"/>
              </a:cxn>
              <a:cxn ang="0">
                <a:pos x="6350" y="1588"/>
              </a:cxn>
            </a:cxnLst>
            <a:rect l="0" t="0" r="0" b="0"/>
            <a:pathLst>
              <a:path w="49" h="22">
                <a:moveTo>
                  <a:pt x="4" y="1"/>
                </a:moveTo>
                <a:cubicBezTo>
                  <a:pt x="1" y="2"/>
                  <a:pt x="0" y="10"/>
                  <a:pt x="4" y="13"/>
                </a:cubicBezTo>
                <a:cubicBezTo>
                  <a:pt x="8" y="16"/>
                  <a:pt x="19" y="19"/>
                  <a:pt x="25" y="20"/>
                </a:cubicBezTo>
                <a:cubicBezTo>
                  <a:pt x="31" y="21"/>
                  <a:pt x="39" y="22"/>
                  <a:pt x="42" y="20"/>
                </a:cubicBezTo>
                <a:cubicBezTo>
                  <a:pt x="45" y="18"/>
                  <a:pt x="49" y="12"/>
                  <a:pt x="46" y="10"/>
                </a:cubicBezTo>
                <a:cubicBezTo>
                  <a:pt x="43" y="8"/>
                  <a:pt x="32" y="9"/>
                  <a:pt x="25" y="8"/>
                </a:cubicBezTo>
                <a:cubicBezTo>
                  <a:pt x="18" y="7"/>
                  <a:pt x="8" y="0"/>
                  <a:pt x="4" y="1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4" name="Freeform 18"/>
          <p:cNvSpPr/>
          <p:nvPr/>
        </p:nvSpPr>
        <p:spPr>
          <a:xfrm>
            <a:off x="5785724" y="2893632"/>
            <a:ext cx="76209" cy="18320"/>
          </a:xfrm>
          <a:custGeom>
            <a:avLst/>
            <a:gdLst/>
            <a:ahLst/>
            <a:cxnLst>
              <a:cxn ang="0">
                <a:pos x="3175" y="1587"/>
              </a:cxn>
              <a:cxn ang="0">
                <a:pos x="22225" y="17462"/>
              </a:cxn>
              <a:cxn ang="0">
                <a:pos x="65087" y="20637"/>
              </a:cxn>
              <a:cxn ang="0">
                <a:pos x="100012" y="22225"/>
              </a:cxn>
              <a:cxn ang="0">
                <a:pos x="79375" y="12700"/>
              </a:cxn>
              <a:cxn ang="0">
                <a:pos x="33337" y="1587"/>
              </a:cxn>
              <a:cxn ang="0">
                <a:pos x="3175" y="1587"/>
              </a:cxn>
            </a:cxnLst>
            <a:rect l="0" t="0" r="0" b="0"/>
            <a:pathLst>
              <a:path w="64" h="15">
                <a:moveTo>
                  <a:pt x="2" y="1"/>
                </a:moveTo>
                <a:cubicBezTo>
                  <a:pt x="0" y="2"/>
                  <a:pt x="7" y="9"/>
                  <a:pt x="14" y="11"/>
                </a:cubicBezTo>
                <a:cubicBezTo>
                  <a:pt x="21" y="13"/>
                  <a:pt x="33" y="13"/>
                  <a:pt x="41" y="13"/>
                </a:cubicBezTo>
                <a:cubicBezTo>
                  <a:pt x="49" y="13"/>
                  <a:pt x="62" y="15"/>
                  <a:pt x="63" y="14"/>
                </a:cubicBezTo>
                <a:cubicBezTo>
                  <a:pt x="64" y="13"/>
                  <a:pt x="57" y="10"/>
                  <a:pt x="50" y="8"/>
                </a:cubicBezTo>
                <a:cubicBezTo>
                  <a:pt x="43" y="6"/>
                  <a:pt x="29" y="2"/>
                  <a:pt x="21" y="1"/>
                </a:cubicBezTo>
                <a:cubicBezTo>
                  <a:pt x="13" y="0"/>
                  <a:pt x="6" y="1"/>
                  <a:pt x="2" y="1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5" name="Freeform 19"/>
          <p:cNvSpPr/>
          <p:nvPr/>
        </p:nvSpPr>
        <p:spPr>
          <a:xfrm>
            <a:off x="5816684" y="2927830"/>
            <a:ext cx="46440" cy="23206"/>
          </a:xfrm>
          <a:custGeom>
            <a:avLst/>
            <a:gdLst/>
            <a:ahLst/>
            <a:cxnLst>
              <a:cxn ang="0">
                <a:pos x="1587" y="19050"/>
              </a:cxn>
              <a:cxn ang="0">
                <a:pos x="19050" y="23812"/>
              </a:cxn>
              <a:cxn ang="0">
                <a:pos x="39687" y="20637"/>
              </a:cxn>
              <a:cxn ang="0">
                <a:pos x="61912" y="28575"/>
              </a:cxn>
              <a:cxn ang="0">
                <a:pos x="39687" y="9525"/>
              </a:cxn>
              <a:cxn ang="0">
                <a:pos x="19050" y="6350"/>
              </a:cxn>
              <a:cxn ang="0">
                <a:pos x="4762" y="1587"/>
              </a:cxn>
              <a:cxn ang="0">
                <a:pos x="1587" y="19050"/>
              </a:cxn>
            </a:cxnLst>
            <a:rect l="0" t="0" r="0" b="0"/>
            <a:pathLst>
              <a:path w="39" h="19">
                <a:moveTo>
                  <a:pt x="1" y="12"/>
                </a:moveTo>
                <a:cubicBezTo>
                  <a:pt x="2" y="14"/>
                  <a:pt x="8" y="15"/>
                  <a:pt x="12" y="15"/>
                </a:cubicBezTo>
                <a:cubicBezTo>
                  <a:pt x="16" y="15"/>
                  <a:pt x="21" y="13"/>
                  <a:pt x="25" y="13"/>
                </a:cubicBezTo>
                <a:cubicBezTo>
                  <a:pt x="29" y="13"/>
                  <a:pt x="39" y="19"/>
                  <a:pt x="39" y="18"/>
                </a:cubicBezTo>
                <a:cubicBezTo>
                  <a:pt x="39" y="17"/>
                  <a:pt x="29" y="8"/>
                  <a:pt x="25" y="6"/>
                </a:cubicBezTo>
                <a:cubicBezTo>
                  <a:pt x="21" y="4"/>
                  <a:pt x="16" y="5"/>
                  <a:pt x="12" y="4"/>
                </a:cubicBezTo>
                <a:cubicBezTo>
                  <a:pt x="8" y="3"/>
                  <a:pt x="5" y="0"/>
                  <a:pt x="3" y="1"/>
                </a:cubicBezTo>
                <a:cubicBezTo>
                  <a:pt x="1" y="2"/>
                  <a:pt x="0" y="10"/>
                  <a:pt x="1" y="12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6" name="Freeform 20"/>
          <p:cNvSpPr/>
          <p:nvPr/>
        </p:nvSpPr>
        <p:spPr>
          <a:xfrm>
            <a:off x="6164389" y="3449364"/>
            <a:ext cx="73828" cy="58626"/>
          </a:xfrm>
          <a:custGeom>
            <a:avLst/>
            <a:gdLst/>
            <a:ahLst/>
            <a:cxnLst>
              <a:cxn ang="0">
                <a:pos x="0" y="26988"/>
              </a:cxn>
              <a:cxn ang="0">
                <a:pos x="26988" y="52388"/>
              </a:cxn>
              <a:cxn ang="0">
                <a:pos x="88900" y="74613"/>
              </a:cxn>
              <a:cxn ang="0">
                <a:pos x="85725" y="65088"/>
              </a:cxn>
              <a:cxn ang="0">
                <a:pos x="55563" y="38100"/>
              </a:cxn>
              <a:cxn ang="0">
                <a:pos x="41275" y="3175"/>
              </a:cxn>
              <a:cxn ang="0">
                <a:pos x="17463" y="22225"/>
              </a:cxn>
              <a:cxn ang="0">
                <a:pos x="0" y="26988"/>
              </a:cxn>
            </a:cxnLst>
            <a:rect l="0" t="0" r="0" b="0"/>
            <a:pathLst>
              <a:path w="62" h="48">
                <a:moveTo>
                  <a:pt x="0" y="17"/>
                </a:moveTo>
                <a:cubicBezTo>
                  <a:pt x="2" y="21"/>
                  <a:pt x="8" y="28"/>
                  <a:pt x="17" y="33"/>
                </a:cubicBezTo>
                <a:cubicBezTo>
                  <a:pt x="26" y="38"/>
                  <a:pt x="50" y="46"/>
                  <a:pt x="56" y="47"/>
                </a:cubicBezTo>
                <a:cubicBezTo>
                  <a:pt x="62" y="48"/>
                  <a:pt x="57" y="45"/>
                  <a:pt x="54" y="41"/>
                </a:cubicBezTo>
                <a:cubicBezTo>
                  <a:pt x="51" y="37"/>
                  <a:pt x="40" y="30"/>
                  <a:pt x="35" y="24"/>
                </a:cubicBezTo>
                <a:cubicBezTo>
                  <a:pt x="30" y="18"/>
                  <a:pt x="30" y="4"/>
                  <a:pt x="26" y="2"/>
                </a:cubicBezTo>
                <a:cubicBezTo>
                  <a:pt x="22" y="0"/>
                  <a:pt x="15" y="11"/>
                  <a:pt x="11" y="14"/>
                </a:cubicBezTo>
                <a:cubicBezTo>
                  <a:pt x="7" y="17"/>
                  <a:pt x="2" y="16"/>
                  <a:pt x="0" y="17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7" name="Freeform 21"/>
          <p:cNvSpPr/>
          <p:nvPr/>
        </p:nvSpPr>
        <p:spPr>
          <a:xfrm>
            <a:off x="6297756" y="3599596"/>
            <a:ext cx="26197" cy="40306"/>
          </a:xfrm>
          <a:custGeom>
            <a:avLst/>
            <a:gdLst/>
            <a:ahLst/>
            <a:cxnLst>
              <a:cxn ang="0">
                <a:pos x="20637" y="3175"/>
              </a:cxn>
              <a:cxn ang="0">
                <a:pos x="6350" y="26987"/>
              </a:cxn>
              <a:cxn ang="0">
                <a:pos x="3175" y="47625"/>
              </a:cxn>
              <a:cxn ang="0">
                <a:pos x="25400" y="46037"/>
              </a:cxn>
              <a:cxn ang="0">
                <a:pos x="34925" y="9525"/>
              </a:cxn>
              <a:cxn ang="0">
                <a:pos x="20637" y="3175"/>
              </a:cxn>
            </a:cxnLst>
            <a:rect l="0" t="0" r="0" b="0"/>
            <a:pathLst>
              <a:path w="22" h="33">
                <a:moveTo>
                  <a:pt x="13" y="2"/>
                </a:moveTo>
                <a:cubicBezTo>
                  <a:pt x="10" y="4"/>
                  <a:pt x="6" y="12"/>
                  <a:pt x="4" y="17"/>
                </a:cubicBezTo>
                <a:cubicBezTo>
                  <a:pt x="2" y="22"/>
                  <a:pt x="0" y="28"/>
                  <a:pt x="2" y="30"/>
                </a:cubicBezTo>
                <a:cubicBezTo>
                  <a:pt x="4" y="32"/>
                  <a:pt x="13" y="33"/>
                  <a:pt x="16" y="29"/>
                </a:cubicBezTo>
                <a:cubicBezTo>
                  <a:pt x="19" y="25"/>
                  <a:pt x="22" y="10"/>
                  <a:pt x="22" y="6"/>
                </a:cubicBezTo>
                <a:cubicBezTo>
                  <a:pt x="22" y="2"/>
                  <a:pt x="16" y="0"/>
                  <a:pt x="13" y="2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8" name="Freeform 22"/>
          <p:cNvSpPr/>
          <p:nvPr/>
        </p:nvSpPr>
        <p:spPr>
          <a:xfrm>
            <a:off x="6267986" y="3681428"/>
            <a:ext cx="57157" cy="46412"/>
          </a:xfrm>
          <a:custGeom>
            <a:avLst/>
            <a:gdLst/>
            <a:ahLst/>
            <a:cxnLst>
              <a:cxn ang="0">
                <a:pos x="3175" y="20637"/>
              </a:cxn>
              <a:cxn ang="0">
                <a:pos x="9525" y="39687"/>
              </a:cxn>
              <a:cxn ang="0">
                <a:pos x="31750" y="31750"/>
              </a:cxn>
              <a:cxn ang="0">
                <a:pos x="46037" y="46037"/>
              </a:cxn>
              <a:cxn ang="0">
                <a:pos x="74613" y="53975"/>
              </a:cxn>
              <a:cxn ang="0">
                <a:pos x="57150" y="11112"/>
              </a:cxn>
              <a:cxn ang="0">
                <a:pos x="28575" y="1588"/>
              </a:cxn>
              <a:cxn ang="0">
                <a:pos x="3175" y="20637"/>
              </a:cxn>
            </a:cxnLst>
            <a:rect l="0" t="0" r="0" b="0"/>
            <a:pathLst>
              <a:path w="48" h="38">
                <a:moveTo>
                  <a:pt x="2" y="13"/>
                </a:moveTo>
                <a:cubicBezTo>
                  <a:pt x="0" y="17"/>
                  <a:pt x="3" y="24"/>
                  <a:pt x="6" y="25"/>
                </a:cubicBezTo>
                <a:cubicBezTo>
                  <a:pt x="9" y="26"/>
                  <a:pt x="16" y="19"/>
                  <a:pt x="20" y="20"/>
                </a:cubicBezTo>
                <a:cubicBezTo>
                  <a:pt x="24" y="21"/>
                  <a:pt x="25" y="27"/>
                  <a:pt x="29" y="29"/>
                </a:cubicBezTo>
                <a:cubicBezTo>
                  <a:pt x="33" y="31"/>
                  <a:pt x="46" y="38"/>
                  <a:pt x="47" y="34"/>
                </a:cubicBezTo>
                <a:cubicBezTo>
                  <a:pt x="48" y="30"/>
                  <a:pt x="41" y="12"/>
                  <a:pt x="36" y="7"/>
                </a:cubicBezTo>
                <a:cubicBezTo>
                  <a:pt x="31" y="2"/>
                  <a:pt x="24" y="0"/>
                  <a:pt x="18" y="1"/>
                </a:cubicBezTo>
                <a:cubicBezTo>
                  <a:pt x="12" y="2"/>
                  <a:pt x="7" y="6"/>
                  <a:pt x="2" y="13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59" name="Freeform 23"/>
          <p:cNvSpPr/>
          <p:nvPr/>
        </p:nvSpPr>
        <p:spPr>
          <a:xfrm>
            <a:off x="6315617" y="3752269"/>
            <a:ext cx="41677" cy="46412"/>
          </a:xfrm>
          <a:custGeom>
            <a:avLst/>
            <a:gdLst/>
            <a:ahLst/>
            <a:cxnLst>
              <a:cxn ang="0">
                <a:pos x="1588" y="28575"/>
              </a:cxn>
              <a:cxn ang="0">
                <a:pos x="15875" y="47625"/>
              </a:cxn>
              <a:cxn ang="0">
                <a:pos x="44450" y="57150"/>
              </a:cxn>
              <a:cxn ang="0">
                <a:pos x="49213" y="23812"/>
              </a:cxn>
              <a:cxn ang="0">
                <a:pos x="7938" y="1588"/>
              </a:cxn>
              <a:cxn ang="0">
                <a:pos x="1588" y="28575"/>
              </a:cxn>
            </a:cxnLst>
            <a:rect l="0" t="0" r="0" b="0"/>
            <a:pathLst>
              <a:path w="35" h="38">
                <a:moveTo>
                  <a:pt x="1" y="18"/>
                </a:moveTo>
                <a:cubicBezTo>
                  <a:pt x="2" y="23"/>
                  <a:pt x="6" y="27"/>
                  <a:pt x="10" y="30"/>
                </a:cubicBezTo>
                <a:cubicBezTo>
                  <a:pt x="14" y="33"/>
                  <a:pt x="25" y="38"/>
                  <a:pt x="28" y="36"/>
                </a:cubicBezTo>
                <a:cubicBezTo>
                  <a:pt x="31" y="34"/>
                  <a:pt x="35" y="21"/>
                  <a:pt x="31" y="15"/>
                </a:cubicBezTo>
                <a:cubicBezTo>
                  <a:pt x="27" y="9"/>
                  <a:pt x="10" y="0"/>
                  <a:pt x="5" y="1"/>
                </a:cubicBezTo>
                <a:cubicBezTo>
                  <a:pt x="0" y="2"/>
                  <a:pt x="0" y="13"/>
                  <a:pt x="1" y="18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0" name="Freeform 24"/>
          <p:cNvSpPr/>
          <p:nvPr/>
        </p:nvSpPr>
        <p:spPr>
          <a:xfrm>
            <a:off x="6620455" y="3994104"/>
            <a:ext cx="27388" cy="36641"/>
          </a:xfrm>
          <a:custGeom>
            <a:avLst/>
            <a:gdLst/>
            <a:ahLst/>
            <a:cxnLst>
              <a:cxn ang="0">
                <a:pos x="0" y="23813"/>
              </a:cxn>
              <a:cxn ang="0">
                <a:pos x="11113" y="44450"/>
              </a:cxn>
              <a:cxn ang="0">
                <a:pos x="33338" y="39688"/>
              </a:cxn>
              <a:cxn ang="0">
                <a:pos x="30163" y="15875"/>
              </a:cxn>
              <a:cxn ang="0">
                <a:pos x="11113" y="1588"/>
              </a:cxn>
              <a:cxn ang="0">
                <a:pos x="0" y="23813"/>
              </a:cxn>
            </a:cxnLst>
            <a:rect l="0" t="0" r="0" b="0"/>
            <a:pathLst>
              <a:path w="23" h="30">
                <a:moveTo>
                  <a:pt x="0" y="15"/>
                </a:moveTo>
                <a:cubicBezTo>
                  <a:pt x="0" y="19"/>
                  <a:pt x="4" y="26"/>
                  <a:pt x="7" y="28"/>
                </a:cubicBezTo>
                <a:cubicBezTo>
                  <a:pt x="10" y="30"/>
                  <a:pt x="19" y="28"/>
                  <a:pt x="21" y="25"/>
                </a:cubicBezTo>
                <a:cubicBezTo>
                  <a:pt x="23" y="22"/>
                  <a:pt x="21" y="14"/>
                  <a:pt x="19" y="10"/>
                </a:cubicBezTo>
                <a:cubicBezTo>
                  <a:pt x="17" y="6"/>
                  <a:pt x="10" y="0"/>
                  <a:pt x="7" y="1"/>
                </a:cubicBezTo>
                <a:cubicBezTo>
                  <a:pt x="4" y="2"/>
                  <a:pt x="1" y="12"/>
                  <a:pt x="0" y="15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1" name="Freeform 25"/>
          <p:cNvSpPr/>
          <p:nvPr/>
        </p:nvSpPr>
        <p:spPr>
          <a:xfrm>
            <a:off x="7258708" y="3914714"/>
            <a:ext cx="71446" cy="114811"/>
          </a:xfrm>
          <a:custGeom>
            <a:avLst/>
            <a:gdLst/>
            <a:ahLst/>
            <a:cxnLst>
              <a:cxn ang="0">
                <a:pos x="6350" y="52388"/>
              </a:cxn>
              <a:cxn ang="0">
                <a:pos x="7938" y="84137"/>
              </a:cxn>
              <a:cxn ang="0">
                <a:pos x="1588" y="95250"/>
              </a:cxn>
              <a:cxn ang="0">
                <a:pos x="15875" y="142875"/>
              </a:cxn>
              <a:cxn ang="0">
                <a:pos x="36513" y="138113"/>
              </a:cxn>
              <a:cxn ang="0">
                <a:pos x="53975" y="114300"/>
              </a:cxn>
              <a:cxn ang="0">
                <a:pos x="82550" y="90487"/>
              </a:cxn>
              <a:cxn ang="0">
                <a:pos x="82550" y="66675"/>
              </a:cxn>
              <a:cxn ang="0">
                <a:pos x="93663" y="31750"/>
              </a:cxn>
              <a:cxn ang="0">
                <a:pos x="88900" y="7938"/>
              </a:cxn>
              <a:cxn ang="0">
                <a:pos x="73025" y="3175"/>
              </a:cxn>
              <a:cxn ang="0">
                <a:pos x="34925" y="31750"/>
              </a:cxn>
              <a:cxn ang="0">
                <a:pos x="6350" y="52388"/>
              </a:cxn>
            </a:cxnLst>
            <a:rect l="0" t="0" r="0" b="0"/>
            <a:pathLst>
              <a:path w="60" h="94">
                <a:moveTo>
                  <a:pt x="4" y="33"/>
                </a:moveTo>
                <a:cubicBezTo>
                  <a:pt x="1" y="39"/>
                  <a:pt x="5" y="49"/>
                  <a:pt x="5" y="53"/>
                </a:cubicBezTo>
                <a:cubicBezTo>
                  <a:pt x="5" y="57"/>
                  <a:pt x="0" y="54"/>
                  <a:pt x="1" y="60"/>
                </a:cubicBezTo>
                <a:cubicBezTo>
                  <a:pt x="2" y="66"/>
                  <a:pt x="6" y="86"/>
                  <a:pt x="10" y="90"/>
                </a:cubicBezTo>
                <a:cubicBezTo>
                  <a:pt x="14" y="94"/>
                  <a:pt x="19" y="90"/>
                  <a:pt x="23" y="87"/>
                </a:cubicBezTo>
                <a:cubicBezTo>
                  <a:pt x="27" y="84"/>
                  <a:pt x="29" y="77"/>
                  <a:pt x="34" y="72"/>
                </a:cubicBezTo>
                <a:cubicBezTo>
                  <a:pt x="39" y="67"/>
                  <a:pt x="49" y="62"/>
                  <a:pt x="52" y="57"/>
                </a:cubicBezTo>
                <a:cubicBezTo>
                  <a:pt x="55" y="52"/>
                  <a:pt x="51" y="48"/>
                  <a:pt x="52" y="42"/>
                </a:cubicBezTo>
                <a:cubicBezTo>
                  <a:pt x="53" y="36"/>
                  <a:pt x="58" y="26"/>
                  <a:pt x="59" y="20"/>
                </a:cubicBezTo>
                <a:cubicBezTo>
                  <a:pt x="60" y="14"/>
                  <a:pt x="58" y="8"/>
                  <a:pt x="56" y="5"/>
                </a:cubicBezTo>
                <a:cubicBezTo>
                  <a:pt x="54" y="2"/>
                  <a:pt x="52" y="0"/>
                  <a:pt x="46" y="2"/>
                </a:cubicBezTo>
                <a:cubicBezTo>
                  <a:pt x="40" y="4"/>
                  <a:pt x="29" y="15"/>
                  <a:pt x="22" y="20"/>
                </a:cubicBezTo>
                <a:cubicBezTo>
                  <a:pt x="15" y="25"/>
                  <a:pt x="8" y="30"/>
                  <a:pt x="4" y="33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2" name="Freeform 26"/>
          <p:cNvSpPr/>
          <p:nvPr/>
        </p:nvSpPr>
        <p:spPr>
          <a:xfrm>
            <a:off x="6905049" y="3838987"/>
            <a:ext cx="19052" cy="35420"/>
          </a:xfrm>
          <a:custGeom>
            <a:avLst/>
            <a:gdLst/>
            <a:ahLst/>
            <a:cxnLst>
              <a:cxn ang="0">
                <a:pos x="7937" y="12700"/>
              </a:cxn>
              <a:cxn ang="0">
                <a:pos x="12700" y="36512"/>
              </a:cxn>
              <a:cxn ang="0">
                <a:pos x="25400" y="26987"/>
              </a:cxn>
              <a:cxn ang="0">
                <a:pos x="11112" y="6350"/>
              </a:cxn>
              <a:cxn ang="0">
                <a:pos x="7937" y="12700"/>
              </a:cxn>
            </a:cxnLst>
            <a:rect l="0" t="0" r="0" b="0"/>
            <a:pathLst>
              <a:path w="16" h="29">
                <a:moveTo>
                  <a:pt x="5" y="8"/>
                </a:moveTo>
                <a:cubicBezTo>
                  <a:pt x="3" y="15"/>
                  <a:pt x="0" y="20"/>
                  <a:pt x="8" y="23"/>
                </a:cubicBezTo>
                <a:cubicBezTo>
                  <a:pt x="13" y="29"/>
                  <a:pt x="9" y="19"/>
                  <a:pt x="16" y="17"/>
                </a:cubicBezTo>
                <a:cubicBezTo>
                  <a:pt x="15" y="11"/>
                  <a:pt x="15" y="0"/>
                  <a:pt x="7" y="4"/>
                </a:cubicBezTo>
                <a:cubicBezTo>
                  <a:pt x="4" y="8"/>
                  <a:pt x="5" y="11"/>
                  <a:pt x="5" y="8"/>
                </a:cubicBezTo>
                <a:close/>
              </a:path>
            </a:pathLst>
          </a:custGeom>
          <a:solidFill>
            <a:srgbClr val="FFFFE5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3" name="Freeform 27"/>
          <p:cNvSpPr/>
          <p:nvPr/>
        </p:nvSpPr>
        <p:spPr>
          <a:xfrm>
            <a:off x="7882673" y="3933034"/>
            <a:ext cx="282213" cy="217407"/>
          </a:xfrm>
          <a:custGeom>
            <a:avLst/>
            <a:gdLst/>
            <a:ahLst/>
            <a:cxnLst>
              <a:cxn ang="0">
                <a:pos x="60325" y="157162"/>
              </a:cxn>
              <a:cxn ang="0">
                <a:pos x="26988" y="193675"/>
              </a:cxn>
              <a:cxn ang="0">
                <a:pos x="3175" y="184150"/>
              </a:cxn>
              <a:cxn ang="0">
                <a:pos x="9525" y="233363"/>
              </a:cxn>
              <a:cxn ang="0">
                <a:pos x="38100" y="261938"/>
              </a:cxn>
              <a:cxn ang="0">
                <a:pos x="107950" y="266700"/>
              </a:cxn>
              <a:cxn ang="0">
                <a:pos x="160338" y="280988"/>
              </a:cxn>
              <a:cxn ang="0">
                <a:pos x="169863" y="255588"/>
              </a:cxn>
              <a:cxn ang="0">
                <a:pos x="198438" y="241300"/>
              </a:cxn>
              <a:cxn ang="0">
                <a:pos x="219075" y="222250"/>
              </a:cxn>
              <a:cxn ang="0">
                <a:pos x="257175" y="223838"/>
              </a:cxn>
              <a:cxn ang="0">
                <a:pos x="260350" y="188912"/>
              </a:cxn>
              <a:cxn ang="0">
                <a:pos x="288925" y="184150"/>
              </a:cxn>
              <a:cxn ang="0">
                <a:pos x="333375" y="174625"/>
              </a:cxn>
              <a:cxn ang="0">
                <a:pos x="331788" y="155575"/>
              </a:cxn>
              <a:cxn ang="0">
                <a:pos x="300038" y="133350"/>
              </a:cxn>
              <a:cxn ang="0">
                <a:pos x="309563" y="95250"/>
              </a:cxn>
              <a:cxn ang="0">
                <a:pos x="350838" y="42862"/>
              </a:cxn>
              <a:cxn ang="0">
                <a:pos x="374650" y="19050"/>
              </a:cxn>
              <a:cxn ang="0">
                <a:pos x="361950" y="7938"/>
              </a:cxn>
              <a:cxn ang="0">
                <a:pos x="290513" y="66675"/>
              </a:cxn>
              <a:cxn ang="0">
                <a:pos x="242888" y="84137"/>
              </a:cxn>
              <a:cxn ang="0">
                <a:pos x="214313" y="103188"/>
              </a:cxn>
              <a:cxn ang="0">
                <a:pos x="160338" y="109538"/>
              </a:cxn>
              <a:cxn ang="0">
                <a:pos x="117475" y="104775"/>
              </a:cxn>
              <a:cxn ang="0">
                <a:pos x="103188" y="155575"/>
              </a:cxn>
              <a:cxn ang="0">
                <a:pos x="60325" y="157162"/>
              </a:cxn>
            </a:cxnLst>
            <a:rect l="0" t="0" r="0" b="0"/>
            <a:pathLst>
              <a:path w="237" h="178">
                <a:moveTo>
                  <a:pt x="38" y="99"/>
                </a:moveTo>
                <a:cubicBezTo>
                  <a:pt x="31" y="107"/>
                  <a:pt x="23" y="119"/>
                  <a:pt x="17" y="122"/>
                </a:cubicBezTo>
                <a:cubicBezTo>
                  <a:pt x="11" y="125"/>
                  <a:pt x="4" y="112"/>
                  <a:pt x="2" y="116"/>
                </a:cubicBezTo>
                <a:cubicBezTo>
                  <a:pt x="0" y="120"/>
                  <a:pt x="2" y="139"/>
                  <a:pt x="6" y="147"/>
                </a:cubicBezTo>
                <a:cubicBezTo>
                  <a:pt x="10" y="155"/>
                  <a:pt x="14" y="162"/>
                  <a:pt x="24" y="165"/>
                </a:cubicBezTo>
                <a:cubicBezTo>
                  <a:pt x="34" y="168"/>
                  <a:pt x="55" y="166"/>
                  <a:pt x="68" y="168"/>
                </a:cubicBezTo>
                <a:cubicBezTo>
                  <a:pt x="81" y="170"/>
                  <a:pt x="95" y="178"/>
                  <a:pt x="101" y="177"/>
                </a:cubicBezTo>
                <a:cubicBezTo>
                  <a:pt x="107" y="176"/>
                  <a:pt x="103" y="165"/>
                  <a:pt x="107" y="161"/>
                </a:cubicBezTo>
                <a:cubicBezTo>
                  <a:pt x="111" y="157"/>
                  <a:pt x="120" y="156"/>
                  <a:pt x="125" y="152"/>
                </a:cubicBezTo>
                <a:cubicBezTo>
                  <a:pt x="130" y="148"/>
                  <a:pt x="132" y="142"/>
                  <a:pt x="138" y="140"/>
                </a:cubicBezTo>
                <a:cubicBezTo>
                  <a:pt x="144" y="138"/>
                  <a:pt x="158" y="144"/>
                  <a:pt x="162" y="141"/>
                </a:cubicBezTo>
                <a:cubicBezTo>
                  <a:pt x="166" y="138"/>
                  <a:pt x="161" y="123"/>
                  <a:pt x="164" y="119"/>
                </a:cubicBezTo>
                <a:cubicBezTo>
                  <a:pt x="167" y="115"/>
                  <a:pt x="174" y="117"/>
                  <a:pt x="182" y="116"/>
                </a:cubicBezTo>
                <a:cubicBezTo>
                  <a:pt x="190" y="115"/>
                  <a:pt x="206" y="113"/>
                  <a:pt x="210" y="110"/>
                </a:cubicBezTo>
                <a:cubicBezTo>
                  <a:pt x="214" y="107"/>
                  <a:pt x="212" y="102"/>
                  <a:pt x="209" y="98"/>
                </a:cubicBezTo>
                <a:cubicBezTo>
                  <a:pt x="206" y="94"/>
                  <a:pt x="191" y="90"/>
                  <a:pt x="189" y="84"/>
                </a:cubicBezTo>
                <a:cubicBezTo>
                  <a:pt x="187" y="78"/>
                  <a:pt x="190" y="70"/>
                  <a:pt x="195" y="60"/>
                </a:cubicBezTo>
                <a:cubicBezTo>
                  <a:pt x="200" y="50"/>
                  <a:pt x="214" y="35"/>
                  <a:pt x="221" y="27"/>
                </a:cubicBezTo>
                <a:cubicBezTo>
                  <a:pt x="228" y="19"/>
                  <a:pt x="235" y="16"/>
                  <a:pt x="236" y="12"/>
                </a:cubicBezTo>
                <a:cubicBezTo>
                  <a:pt x="237" y="8"/>
                  <a:pt x="237" y="0"/>
                  <a:pt x="228" y="5"/>
                </a:cubicBezTo>
                <a:cubicBezTo>
                  <a:pt x="219" y="10"/>
                  <a:pt x="195" y="34"/>
                  <a:pt x="183" y="42"/>
                </a:cubicBezTo>
                <a:cubicBezTo>
                  <a:pt x="171" y="50"/>
                  <a:pt x="161" y="49"/>
                  <a:pt x="153" y="53"/>
                </a:cubicBezTo>
                <a:cubicBezTo>
                  <a:pt x="145" y="57"/>
                  <a:pt x="144" y="62"/>
                  <a:pt x="135" y="65"/>
                </a:cubicBezTo>
                <a:cubicBezTo>
                  <a:pt x="126" y="68"/>
                  <a:pt x="111" y="69"/>
                  <a:pt x="101" y="69"/>
                </a:cubicBezTo>
                <a:cubicBezTo>
                  <a:pt x="91" y="69"/>
                  <a:pt x="80" y="61"/>
                  <a:pt x="74" y="66"/>
                </a:cubicBezTo>
                <a:cubicBezTo>
                  <a:pt x="68" y="71"/>
                  <a:pt x="71" y="93"/>
                  <a:pt x="65" y="98"/>
                </a:cubicBezTo>
                <a:cubicBezTo>
                  <a:pt x="59" y="103"/>
                  <a:pt x="44" y="99"/>
                  <a:pt x="38" y="99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4" name="Freeform 28"/>
          <p:cNvSpPr/>
          <p:nvPr/>
        </p:nvSpPr>
        <p:spPr>
          <a:xfrm>
            <a:off x="6934819" y="3827995"/>
            <a:ext cx="44059" cy="46412"/>
          </a:xfrm>
          <a:custGeom>
            <a:avLst/>
            <a:gdLst/>
            <a:ahLst/>
            <a:cxnLst>
              <a:cxn ang="0">
                <a:pos x="4763" y="25400"/>
              </a:cxn>
              <a:cxn ang="0">
                <a:pos x="9525" y="41275"/>
              </a:cxn>
              <a:cxn ang="0">
                <a:pos x="14288" y="60325"/>
              </a:cxn>
              <a:cxn ang="0">
                <a:pos x="53975" y="36512"/>
              </a:cxn>
              <a:cxn ang="0">
                <a:pos x="42863" y="1588"/>
              </a:cxn>
              <a:cxn ang="0">
                <a:pos x="4763" y="25400"/>
              </a:cxn>
            </a:cxnLst>
            <a:rect l="0" t="0" r="0" b="0"/>
            <a:pathLst>
              <a:path w="37" h="38">
                <a:moveTo>
                  <a:pt x="3" y="16"/>
                </a:moveTo>
                <a:cubicBezTo>
                  <a:pt x="0" y="20"/>
                  <a:pt x="5" y="22"/>
                  <a:pt x="6" y="26"/>
                </a:cubicBezTo>
                <a:cubicBezTo>
                  <a:pt x="7" y="30"/>
                  <a:pt x="4" y="38"/>
                  <a:pt x="9" y="38"/>
                </a:cubicBezTo>
                <a:cubicBezTo>
                  <a:pt x="14" y="38"/>
                  <a:pt x="31" y="29"/>
                  <a:pt x="34" y="23"/>
                </a:cubicBezTo>
                <a:cubicBezTo>
                  <a:pt x="37" y="17"/>
                  <a:pt x="32" y="2"/>
                  <a:pt x="27" y="1"/>
                </a:cubicBezTo>
                <a:cubicBezTo>
                  <a:pt x="22" y="0"/>
                  <a:pt x="7" y="12"/>
                  <a:pt x="3" y="16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5" name="Freeform 29"/>
          <p:cNvSpPr/>
          <p:nvPr/>
        </p:nvSpPr>
        <p:spPr>
          <a:xfrm>
            <a:off x="6784781" y="3766925"/>
            <a:ext cx="33342" cy="35421"/>
          </a:xfrm>
          <a:custGeom>
            <a:avLst/>
            <a:gdLst/>
            <a:ahLst/>
            <a:cxnLst>
              <a:cxn ang="0">
                <a:pos x="11113" y="6350"/>
              </a:cxn>
              <a:cxn ang="0">
                <a:pos x="23812" y="42863"/>
              </a:cxn>
              <a:cxn ang="0">
                <a:pos x="34925" y="25400"/>
              </a:cxn>
              <a:cxn ang="0">
                <a:pos x="44450" y="9525"/>
              </a:cxn>
              <a:cxn ang="0">
                <a:pos x="34925" y="0"/>
              </a:cxn>
              <a:cxn ang="0">
                <a:pos x="11113" y="6350"/>
              </a:cxn>
            </a:cxnLst>
            <a:rect l="0" t="0" r="0" b="0"/>
            <a:pathLst>
              <a:path w="28" h="29">
                <a:moveTo>
                  <a:pt x="7" y="4"/>
                </a:moveTo>
                <a:cubicBezTo>
                  <a:pt x="0" y="8"/>
                  <a:pt x="12" y="25"/>
                  <a:pt x="15" y="27"/>
                </a:cubicBezTo>
                <a:cubicBezTo>
                  <a:pt x="18" y="29"/>
                  <a:pt x="20" y="19"/>
                  <a:pt x="22" y="16"/>
                </a:cubicBezTo>
                <a:cubicBezTo>
                  <a:pt x="24" y="13"/>
                  <a:pt x="28" y="9"/>
                  <a:pt x="28" y="6"/>
                </a:cubicBezTo>
                <a:cubicBezTo>
                  <a:pt x="28" y="3"/>
                  <a:pt x="25" y="0"/>
                  <a:pt x="22" y="0"/>
                </a:cubicBezTo>
                <a:cubicBezTo>
                  <a:pt x="19" y="0"/>
                  <a:pt x="10" y="3"/>
                  <a:pt x="7" y="4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6" name="Freeform 30"/>
          <p:cNvSpPr/>
          <p:nvPr/>
        </p:nvSpPr>
        <p:spPr>
          <a:xfrm>
            <a:off x="6889569" y="3760819"/>
            <a:ext cx="36914" cy="23206"/>
          </a:xfrm>
          <a:custGeom>
            <a:avLst/>
            <a:gdLst/>
            <a:ahLst/>
            <a:cxnLst>
              <a:cxn ang="0">
                <a:pos x="3175" y="4762"/>
              </a:cxn>
              <a:cxn ang="0">
                <a:pos x="19050" y="23812"/>
              </a:cxn>
              <a:cxn ang="0">
                <a:pos x="42863" y="26987"/>
              </a:cxn>
              <a:cxn ang="0">
                <a:pos x="42863" y="3175"/>
              </a:cxn>
              <a:cxn ang="0">
                <a:pos x="3175" y="4762"/>
              </a:cxn>
            </a:cxnLst>
            <a:rect l="0" t="0" r="0" b="0"/>
            <a:pathLst>
              <a:path w="31" h="19">
                <a:moveTo>
                  <a:pt x="2" y="3"/>
                </a:moveTo>
                <a:cubicBezTo>
                  <a:pt x="0" y="5"/>
                  <a:pt x="8" y="13"/>
                  <a:pt x="12" y="15"/>
                </a:cubicBezTo>
                <a:cubicBezTo>
                  <a:pt x="16" y="17"/>
                  <a:pt x="25" y="19"/>
                  <a:pt x="27" y="17"/>
                </a:cubicBezTo>
                <a:cubicBezTo>
                  <a:pt x="29" y="15"/>
                  <a:pt x="31" y="4"/>
                  <a:pt x="27" y="2"/>
                </a:cubicBezTo>
                <a:cubicBezTo>
                  <a:pt x="23" y="0"/>
                  <a:pt x="4" y="1"/>
                  <a:pt x="2" y="3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7" name="Freeform 31"/>
          <p:cNvSpPr/>
          <p:nvPr/>
        </p:nvSpPr>
        <p:spPr>
          <a:xfrm>
            <a:off x="6839557" y="3713183"/>
            <a:ext cx="45249" cy="40306"/>
          </a:xfrm>
          <a:custGeom>
            <a:avLst/>
            <a:gdLst/>
            <a:ahLst/>
            <a:cxnLst>
              <a:cxn ang="0">
                <a:pos x="19050" y="0"/>
              </a:cxn>
              <a:cxn ang="0">
                <a:pos x="4762" y="22225"/>
              </a:cxn>
              <a:cxn ang="0">
                <a:pos x="52388" y="52388"/>
              </a:cxn>
              <a:cxn ang="0">
                <a:pos x="50800" y="22225"/>
              </a:cxn>
              <a:cxn ang="0">
                <a:pos x="19050" y="0"/>
              </a:cxn>
            </a:cxnLst>
            <a:rect l="0" t="0" r="0" b="0"/>
            <a:pathLst>
              <a:path w="38" h="33">
                <a:moveTo>
                  <a:pt x="12" y="0"/>
                </a:moveTo>
                <a:cubicBezTo>
                  <a:pt x="7" y="0"/>
                  <a:pt x="0" y="9"/>
                  <a:pt x="3" y="14"/>
                </a:cubicBezTo>
                <a:cubicBezTo>
                  <a:pt x="11" y="19"/>
                  <a:pt x="28" y="33"/>
                  <a:pt x="33" y="33"/>
                </a:cubicBezTo>
                <a:cubicBezTo>
                  <a:pt x="38" y="33"/>
                  <a:pt x="35" y="19"/>
                  <a:pt x="32" y="14"/>
                </a:cubicBezTo>
                <a:cubicBezTo>
                  <a:pt x="29" y="9"/>
                  <a:pt x="17" y="0"/>
                  <a:pt x="12" y="0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8" name="Freeform 32"/>
          <p:cNvSpPr/>
          <p:nvPr/>
        </p:nvSpPr>
        <p:spPr>
          <a:xfrm>
            <a:off x="6606165" y="3545855"/>
            <a:ext cx="228628" cy="167329"/>
          </a:xfrm>
          <a:custGeom>
            <a:avLst/>
            <a:gdLst/>
            <a:ahLst/>
            <a:cxnLst>
              <a:cxn ang="0">
                <a:pos x="1588" y="30162"/>
              </a:cxn>
              <a:cxn ang="0">
                <a:pos x="47625" y="44450"/>
              </a:cxn>
              <a:cxn ang="0">
                <a:pos x="58738" y="60325"/>
              </a:cxn>
              <a:cxn ang="0">
                <a:pos x="80962" y="77787"/>
              </a:cxn>
              <a:cxn ang="0">
                <a:pos x="104775" y="106362"/>
              </a:cxn>
              <a:cxn ang="0">
                <a:pos x="201612" y="130175"/>
              </a:cxn>
              <a:cxn ang="0">
                <a:pos x="234950" y="198437"/>
              </a:cxn>
              <a:cxn ang="0">
                <a:pos x="254000" y="207962"/>
              </a:cxn>
              <a:cxn ang="0">
                <a:pos x="273050" y="217487"/>
              </a:cxn>
              <a:cxn ang="0">
                <a:pos x="295275" y="207962"/>
              </a:cxn>
              <a:cxn ang="0">
                <a:pos x="300038" y="177800"/>
              </a:cxn>
              <a:cxn ang="0">
                <a:pos x="266700" y="169862"/>
              </a:cxn>
              <a:cxn ang="0">
                <a:pos x="239713" y="173037"/>
              </a:cxn>
              <a:cxn ang="0">
                <a:pos x="225425" y="149225"/>
              </a:cxn>
              <a:cxn ang="0">
                <a:pos x="219075" y="106362"/>
              </a:cxn>
              <a:cxn ang="0">
                <a:pos x="196850" y="98425"/>
              </a:cxn>
              <a:cxn ang="0">
                <a:pos x="209550" y="79375"/>
              </a:cxn>
              <a:cxn ang="0">
                <a:pos x="196850" y="58737"/>
              </a:cxn>
              <a:cxn ang="0">
                <a:pos x="144463" y="65087"/>
              </a:cxn>
              <a:cxn ang="0">
                <a:pos x="95250" y="46037"/>
              </a:cxn>
              <a:cxn ang="0">
                <a:pos x="52388" y="3175"/>
              </a:cxn>
              <a:cxn ang="0">
                <a:pos x="1588" y="30162"/>
              </a:cxn>
            </a:cxnLst>
            <a:rect l="0" t="0" r="0" b="0"/>
            <a:pathLst>
              <a:path w="192" h="137">
                <a:moveTo>
                  <a:pt x="1" y="19"/>
                </a:moveTo>
                <a:cubicBezTo>
                  <a:pt x="0" y="23"/>
                  <a:pt x="24" y="25"/>
                  <a:pt x="30" y="28"/>
                </a:cubicBezTo>
                <a:cubicBezTo>
                  <a:pt x="36" y="31"/>
                  <a:pt x="34" y="35"/>
                  <a:pt x="37" y="38"/>
                </a:cubicBezTo>
                <a:cubicBezTo>
                  <a:pt x="40" y="41"/>
                  <a:pt x="46" y="44"/>
                  <a:pt x="51" y="49"/>
                </a:cubicBezTo>
                <a:cubicBezTo>
                  <a:pt x="56" y="54"/>
                  <a:pt x="53" y="62"/>
                  <a:pt x="66" y="67"/>
                </a:cubicBezTo>
                <a:cubicBezTo>
                  <a:pt x="79" y="72"/>
                  <a:pt x="113" y="72"/>
                  <a:pt x="127" y="82"/>
                </a:cubicBezTo>
                <a:cubicBezTo>
                  <a:pt x="141" y="92"/>
                  <a:pt x="143" y="117"/>
                  <a:pt x="148" y="125"/>
                </a:cubicBezTo>
                <a:cubicBezTo>
                  <a:pt x="153" y="133"/>
                  <a:pt x="156" y="129"/>
                  <a:pt x="160" y="131"/>
                </a:cubicBezTo>
                <a:cubicBezTo>
                  <a:pt x="164" y="133"/>
                  <a:pt x="168" y="137"/>
                  <a:pt x="172" y="137"/>
                </a:cubicBezTo>
                <a:cubicBezTo>
                  <a:pt x="176" y="137"/>
                  <a:pt x="183" y="135"/>
                  <a:pt x="186" y="131"/>
                </a:cubicBezTo>
                <a:cubicBezTo>
                  <a:pt x="189" y="127"/>
                  <a:pt x="192" y="116"/>
                  <a:pt x="189" y="112"/>
                </a:cubicBezTo>
                <a:cubicBezTo>
                  <a:pt x="186" y="108"/>
                  <a:pt x="174" y="107"/>
                  <a:pt x="168" y="107"/>
                </a:cubicBezTo>
                <a:cubicBezTo>
                  <a:pt x="162" y="107"/>
                  <a:pt x="155" y="111"/>
                  <a:pt x="151" y="109"/>
                </a:cubicBezTo>
                <a:cubicBezTo>
                  <a:pt x="147" y="107"/>
                  <a:pt x="144" y="101"/>
                  <a:pt x="142" y="94"/>
                </a:cubicBezTo>
                <a:cubicBezTo>
                  <a:pt x="140" y="87"/>
                  <a:pt x="141" y="72"/>
                  <a:pt x="138" y="67"/>
                </a:cubicBezTo>
                <a:cubicBezTo>
                  <a:pt x="135" y="62"/>
                  <a:pt x="125" y="65"/>
                  <a:pt x="124" y="62"/>
                </a:cubicBezTo>
                <a:cubicBezTo>
                  <a:pt x="123" y="59"/>
                  <a:pt x="132" y="54"/>
                  <a:pt x="132" y="50"/>
                </a:cubicBezTo>
                <a:cubicBezTo>
                  <a:pt x="132" y="46"/>
                  <a:pt x="131" y="38"/>
                  <a:pt x="124" y="37"/>
                </a:cubicBezTo>
                <a:cubicBezTo>
                  <a:pt x="117" y="36"/>
                  <a:pt x="102" y="42"/>
                  <a:pt x="91" y="41"/>
                </a:cubicBezTo>
                <a:cubicBezTo>
                  <a:pt x="80" y="40"/>
                  <a:pt x="69" y="35"/>
                  <a:pt x="60" y="29"/>
                </a:cubicBezTo>
                <a:cubicBezTo>
                  <a:pt x="51" y="23"/>
                  <a:pt x="43" y="4"/>
                  <a:pt x="33" y="2"/>
                </a:cubicBezTo>
                <a:cubicBezTo>
                  <a:pt x="23" y="0"/>
                  <a:pt x="1" y="14"/>
                  <a:pt x="1" y="19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69" name="Freeform 33"/>
          <p:cNvSpPr/>
          <p:nvPr/>
        </p:nvSpPr>
        <p:spPr>
          <a:xfrm>
            <a:off x="6774065" y="3225849"/>
            <a:ext cx="47631" cy="42748"/>
          </a:xfrm>
          <a:custGeom>
            <a:avLst/>
            <a:gdLst/>
            <a:ahLst/>
            <a:cxnLst>
              <a:cxn ang="0">
                <a:pos x="20637" y="0"/>
              </a:cxn>
              <a:cxn ang="0">
                <a:pos x="11112" y="17462"/>
              </a:cxn>
              <a:cxn ang="0">
                <a:pos x="1588" y="38100"/>
              </a:cxn>
              <a:cxn ang="0">
                <a:pos x="23812" y="42862"/>
              </a:cxn>
              <a:cxn ang="0">
                <a:pos x="49212" y="50800"/>
              </a:cxn>
              <a:cxn ang="0">
                <a:pos x="58738" y="14287"/>
              </a:cxn>
              <a:cxn ang="0">
                <a:pos x="20637" y="0"/>
              </a:cxn>
            </a:cxnLst>
            <a:rect l="0" t="0" r="0" b="0"/>
            <a:pathLst>
              <a:path w="40" h="35">
                <a:moveTo>
                  <a:pt x="13" y="0"/>
                </a:moveTo>
                <a:cubicBezTo>
                  <a:pt x="8" y="0"/>
                  <a:pt x="9" y="7"/>
                  <a:pt x="7" y="11"/>
                </a:cubicBezTo>
                <a:cubicBezTo>
                  <a:pt x="5" y="15"/>
                  <a:pt x="0" y="21"/>
                  <a:pt x="1" y="24"/>
                </a:cubicBezTo>
                <a:cubicBezTo>
                  <a:pt x="2" y="27"/>
                  <a:pt x="10" y="26"/>
                  <a:pt x="15" y="27"/>
                </a:cubicBezTo>
                <a:cubicBezTo>
                  <a:pt x="20" y="28"/>
                  <a:pt x="27" y="35"/>
                  <a:pt x="31" y="32"/>
                </a:cubicBezTo>
                <a:cubicBezTo>
                  <a:pt x="35" y="29"/>
                  <a:pt x="40" y="14"/>
                  <a:pt x="37" y="9"/>
                </a:cubicBezTo>
                <a:cubicBezTo>
                  <a:pt x="34" y="4"/>
                  <a:pt x="18" y="0"/>
                  <a:pt x="13" y="0"/>
                </a:cubicBez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70" name="Freeform 34"/>
          <p:cNvSpPr/>
          <p:nvPr/>
        </p:nvSpPr>
        <p:spPr>
          <a:xfrm>
            <a:off x="6906240" y="3267377"/>
            <a:ext cx="28579" cy="17100"/>
          </a:xfrm>
          <a:custGeom>
            <a:avLst/>
            <a:gdLst/>
            <a:ahLst/>
            <a:cxnLst>
              <a:cxn ang="0">
                <a:pos x="4763" y="1588"/>
              </a:cxn>
              <a:cxn ang="0">
                <a:pos x="4763" y="15875"/>
              </a:cxn>
              <a:cxn ang="0">
                <a:pos x="33338" y="20638"/>
              </a:cxn>
              <a:cxn ang="0">
                <a:pos x="33338" y="3175"/>
              </a:cxn>
              <a:cxn ang="0">
                <a:pos x="4763" y="1588"/>
              </a:cxn>
            </a:cxnLst>
            <a:rect l="0" t="0" r="0" b="0"/>
            <a:pathLst>
              <a:path w="24" h="14">
                <a:moveTo>
                  <a:pt x="3" y="1"/>
                </a:moveTo>
                <a:cubicBezTo>
                  <a:pt x="0" y="2"/>
                  <a:pt x="0" y="8"/>
                  <a:pt x="3" y="10"/>
                </a:cubicBezTo>
                <a:cubicBezTo>
                  <a:pt x="6" y="12"/>
                  <a:pt x="18" y="14"/>
                  <a:pt x="21" y="13"/>
                </a:cubicBezTo>
                <a:cubicBezTo>
                  <a:pt x="24" y="12"/>
                  <a:pt x="24" y="4"/>
                  <a:pt x="21" y="2"/>
                </a:cubicBezTo>
                <a:cubicBezTo>
                  <a:pt x="18" y="0"/>
                  <a:pt x="6" y="0"/>
                  <a:pt x="3" y="1"/>
                </a:cubicBez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71" name="Freeform 35"/>
          <p:cNvSpPr/>
          <p:nvPr/>
        </p:nvSpPr>
        <p:spPr>
          <a:xfrm>
            <a:off x="6946726" y="3308904"/>
            <a:ext cx="32151" cy="23206"/>
          </a:xfrm>
          <a:custGeom>
            <a:avLst/>
            <a:gdLst/>
            <a:ahLst/>
            <a:cxnLst>
              <a:cxn ang="0">
                <a:pos x="4763" y="6350"/>
              </a:cxn>
              <a:cxn ang="0">
                <a:pos x="3175" y="28575"/>
              </a:cxn>
              <a:cxn ang="0">
                <a:pos x="19050" y="19050"/>
              </a:cxn>
              <a:cxn ang="0">
                <a:pos x="41275" y="19050"/>
              </a:cxn>
              <a:cxn ang="0">
                <a:pos x="31750" y="1587"/>
              </a:cxn>
              <a:cxn ang="0">
                <a:pos x="4763" y="6350"/>
              </a:cxn>
            </a:cxnLst>
            <a:rect l="0" t="0" r="0" b="0"/>
            <a:pathLst>
              <a:path w="27" h="19">
                <a:moveTo>
                  <a:pt x="3" y="4"/>
                </a:moveTo>
                <a:cubicBezTo>
                  <a:pt x="0" y="7"/>
                  <a:pt x="1" y="17"/>
                  <a:pt x="2" y="18"/>
                </a:cubicBezTo>
                <a:cubicBezTo>
                  <a:pt x="3" y="19"/>
                  <a:pt x="8" y="13"/>
                  <a:pt x="12" y="12"/>
                </a:cubicBezTo>
                <a:cubicBezTo>
                  <a:pt x="16" y="11"/>
                  <a:pt x="25" y="14"/>
                  <a:pt x="26" y="12"/>
                </a:cubicBezTo>
                <a:cubicBezTo>
                  <a:pt x="27" y="10"/>
                  <a:pt x="24" y="2"/>
                  <a:pt x="20" y="1"/>
                </a:cubicBezTo>
                <a:cubicBezTo>
                  <a:pt x="16" y="0"/>
                  <a:pt x="7" y="3"/>
                  <a:pt x="3" y="4"/>
                </a:cubicBez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72" name="Freeform 36"/>
          <p:cNvSpPr/>
          <p:nvPr/>
        </p:nvSpPr>
        <p:spPr>
          <a:xfrm>
            <a:off x="6847892" y="3344324"/>
            <a:ext cx="67874" cy="57406"/>
          </a:xfrm>
          <a:custGeom>
            <a:avLst/>
            <a:gdLst/>
            <a:ahLst/>
            <a:cxnLst>
              <a:cxn ang="0">
                <a:pos x="1587" y="12700"/>
              </a:cxn>
              <a:cxn ang="0">
                <a:pos x="15875" y="31750"/>
              </a:cxn>
              <a:cxn ang="0">
                <a:pos x="25400" y="58738"/>
              </a:cxn>
              <a:cxn ang="0">
                <a:pos x="53975" y="53975"/>
              </a:cxn>
              <a:cxn ang="0">
                <a:pos x="65087" y="65088"/>
              </a:cxn>
              <a:cxn ang="0">
                <a:pos x="88900" y="68263"/>
              </a:cxn>
              <a:cxn ang="0">
                <a:pos x="73025" y="30163"/>
              </a:cxn>
              <a:cxn ang="0">
                <a:pos x="82550" y="3175"/>
              </a:cxn>
              <a:cxn ang="0">
                <a:pos x="26987" y="11113"/>
              </a:cxn>
              <a:cxn ang="0">
                <a:pos x="1587" y="12700"/>
              </a:cxn>
            </a:cxnLst>
            <a:rect l="0" t="0" r="0" b="0"/>
            <a:pathLst>
              <a:path w="57" h="47">
                <a:moveTo>
                  <a:pt x="1" y="8"/>
                </a:moveTo>
                <a:cubicBezTo>
                  <a:pt x="0" y="10"/>
                  <a:pt x="8" y="15"/>
                  <a:pt x="10" y="20"/>
                </a:cubicBezTo>
                <a:cubicBezTo>
                  <a:pt x="12" y="25"/>
                  <a:pt x="12" y="35"/>
                  <a:pt x="16" y="37"/>
                </a:cubicBezTo>
                <a:cubicBezTo>
                  <a:pt x="20" y="39"/>
                  <a:pt x="30" y="33"/>
                  <a:pt x="34" y="34"/>
                </a:cubicBezTo>
                <a:cubicBezTo>
                  <a:pt x="38" y="35"/>
                  <a:pt x="37" y="40"/>
                  <a:pt x="41" y="41"/>
                </a:cubicBezTo>
                <a:cubicBezTo>
                  <a:pt x="45" y="42"/>
                  <a:pt x="55" y="47"/>
                  <a:pt x="56" y="43"/>
                </a:cubicBezTo>
                <a:cubicBezTo>
                  <a:pt x="57" y="39"/>
                  <a:pt x="47" y="26"/>
                  <a:pt x="46" y="19"/>
                </a:cubicBezTo>
                <a:cubicBezTo>
                  <a:pt x="45" y="12"/>
                  <a:pt x="57" y="4"/>
                  <a:pt x="52" y="2"/>
                </a:cubicBezTo>
                <a:cubicBezTo>
                  <a:pt x="47" y="0"/>
                  <a:pt x="25" y="6"/>
                  <a:pt x="17" y="7"/>
                </a:cubicBezTo>
                <a:cubicBezTo>
                  <a:pt x="9" y="8"/>
                  <a:pt x="4" y="8"/>
                  <a:pt x="1" y="8"/>
                </a:cubicBezTo>
                <a:close/>
              </a:path>
            </a:pathLst>
          </a:custGeom>
          <a:solidFill>
            <a:schemeClr val="folHlink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73" name="Freeform 37"/>
          <p:cNvSpPr/>
          <p:nvPr/>
        </p:nvSpPr>
        <p:spPr>
          <a:xfrm>
            <a:off x="6794308" y="3534860"/>
            <a:ext cx="45249" cy="32978"/>
          </a:xfrm>
          <a:custGeom>
            <a:avLst/>
            <a:gdLst/>
            <a:ahLst/>
            <a:cxnLst>
              <a:cxn ang="0">
                <a:pos x="3175" y="15875"/>
              </a:cxn>
              <a:cxn ang="0">
                <a:pos x="41275" y="41275"/>
              </a:cxn>
              <a:cxn ang="0">
                <a:pos x="55563" y="30163"/>
              </a:cxn>
              <a:cxn ang="0">
                <a:pos x="15875" y="1588"/>
              </a:cxn>
              <a:cxn ang="0">
                <a:pos x="3175" y="15875"/>
              </a:cxn>
            </a:cxnLst>
            <a:rect l="0" t="0" r="0" b="0"/>
            <a:pathLst>
              <a:path w="38" h="27">
                <a:moveTo>
                  <a:pt x="2" y="10"/>
                </a:moveTo>
                <a:cubicBezTo>
                  <a:pt x="5" y="14"/>
                  <a:pt x="21" y="25"/>
                  <a:pt x="26" y="26"/>
                </a:cubicBezTo>
                <a:cubicBezTo>
                  <a:pt x="31" y="27"/>
                  <a:pt x="38" y="23"/>
                  <a:pt x="35" y="19"/>
                </a:cubicBezTo>
                <a:cubicBezTo>
                  <a:pt x="32" y="15"/>
                  <a:pt x="15" y="2"/>
                  <a:pt x="10" y="1"/>
                </a:cubicBezTo>
                <a:cubicBezTo>
                  <a:pt x="5" y="0"/>
                  <a:pt x="0" y="6"/>
                  <a:pt x="2" y="10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74" name="Freeform 38"/>
          <p:cNvSpPr/>
          <p:nvPr/>
        </p:nvSpPr>
        <p:spPr>
          <a:xfrm>
            <a:off x="6966970" y="3446921"/>
            <a:ext cx="97643" cy="76948"/>
          </a:xfrm>
          <a:custGeom>
            <a:avLst/>
            <a:gdLst/>
            <a:ahLst/>
            <a:cxnLst>
              <a:cxn ang="0">
                <a:pos x="6350" y="26988"/>
              </a:cxn>
              <a:cxn ang="0">
                <a:pos x="4762" y="58738"/>
              </a:cxn>
              <a:cxn ang="0">
                <a:pos x="33337" y="65088"/>
              </a:cxn>
              <a:cxn ang="0">
                <a:pos x="68262" y="39688"/>
              </a:cxn>
              <a:cxn ang="0">
                <a:pos x="53975" y="68263"/>
              </a:cxn>
              <a:cxn ang="0">
                <a:pos x="58738" y="79375"/>
              </a:cxn>
              <a:cxn ang="0">
                <a:pos x="71437" y="98425"/>
              </a:cxn>
              <a:cxn ang="0">
                <a:pos x="96837" y="93663"/>
              </a:cxn>
              <a:cxn ang="0">
                <a:pos x="109538" y="74613"/>
              </a:cxn>
              <a:cxn ang="0">
                <a:pos x="128588" y="77788"/>
              </a:cxn>
              <a:cxn ang="0">
                <a:pos x="120650" y="60325"/>
              </a:cxn>
              <a:cxn ang="0">
                <a:pos x="106363" y="46038"/>
              </a:cxn>
              <a:cxn ang="0">
                <a:pos x="90487" y="15875"/>
              </a:cxn>
              <a:cxn ang="0">
                <a:pos x="73025" y="1588"/>
              </a:cxn>
              <a:cxn ang="0">
                <a:pos x="42862" y="20638"/>
              </a:cxn>
              <a:cxn ang="0">
                <a:pos x="6350" y="26988"/>
              </a:cxn>
            </a:cxnLst>
            <a:rect l="0" t="0" r="0" b="0"/>
            <a:pathLst>
              <a:path w="82" h="63">
                <a:moveTo>
                  <a:pt x="4" y="17"/>
                </a:moveTo>
                <a:cubicBezTo>
                  <a:pt x="0" y="21"/>
                  <a:pt x="0" y="33"/>
                  <a:pt x="3" y="37"/>
                </a:cubicBezTo>
                <a:cubicBezTo>
                  <a:pt x="6" y="41"/>
                  <a:pt x="14" y="43"/>
                  <a:pt x="21" y="41"/>
                </a:cubicBezTo>
                <a:cubicBezTo>
                  <a:pt x="28" y="39"/>
                  <a:pt x="41" y="25"/>
                  <a:pt x="43" y="25"/>
                </a:cubicBezTo>
                <a:cubicBezTo>
                  <a:pt x="45" y="25"/>
                  <a:pt x="35" y="39"/>
                  <a:pt x="34" y="43"/>
                </a:cubicBezTo>
                <a:cubicBezTo>
                  <a:pt x="33" y="47"/>
                  <a:pt x="35" y="47"/>
                  <a:pt x="37" y="50"/>
                </a:cubicBezTo>
                <a:cubicBezTo>
                  <a:pt x="39" y="53"/>
                  <a:pt x="41" y="61"/>
                  <a:pt x="45" y="62"/>
                </a:cubicBezTo>
                <a:cubicBezTo>
                  <a:pt x="49" y="63"/>
                  <a:pt x="57" y="62"/>
                  <a:pt x="61" y="59"/>
                </a:cubicBezTo>
                <a:cubicBezTo>
                  <a:pt x="65" y="56"/>
                  <a:pt x="66" y="49"/>
                  <a:pt x="69" y="47"/>
                </a:cubicBezTo>
                <a:cubicBezTo>
                  <a:pt x="72" y="45"/>
                  <a:pt x="80" y="50"/>
                  <a:pt x="81" y="49"/>
                </a:cubicBezTo>
                <a:cubicBezTo>
                  <a:pt x="82" y="48"/>
                  <a:pt x="78" y="41"/>
                  <a:pt x="76" y="38"/>
                </a:cubicBezTo>
                <a:cubicBezTo>
                  <a:pt x="74" y="35"/>
                  <a:pt x="70" y="34"/>
                  <a:pt x="67" y="29"/>
                </a:cubicBezTo>
                <a:cubicBezTo>
                  <a:pt x="64" y="24"/>
                  <a:pt x="61" y="15"/>
                  <a:pt x="57" y="10"/>
                </a:cubicBezTo>
                <a:cubicBezTo>
                  <a:pt x="53" y="5"/>
                  <a:pt x="51" y="0"/>
                  <a:pt x="46" y="1"/>
                </a:cubicBezTo>
                <a:cubicBezTo>
                  <a:pt x="41" y="2"/>
                  <a:pt x="34" y="10"/>
                  <a:pt x="27" y="13"/>
                </a:cubicBezTo>
                <a:cubicBezTo>
                  <a:pt x="20" y="16"/>
                  <a:pt x="9" y="16"/>
                  <a:pt x="4" y="17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75" name="Freeform 39"/>
          <p:cNvSpPr/>
          <p:nvPr/>
        </p:nvSpPr>
        <p:spPr>
          <a:xfrm>
            <a:off x="6977686" y="3589823"/>
            <a:ext cx="41677" cy="73283"/>
          </a:xfrm>
          <a:custGeom>
            <a:avLst/>
            <a:gdLst/>
            <a:ahLst/>
            <a:cxnLst>
              <a:cxn ang="0">
                <a:pos x="15875" y="74613"/>
              </a:cxn>
              <a:cxn ang="0">
                <a:pos x="33338" y="93663"/>
              </a:cxn>
              <a:cxn ang="0">
                <a:pos x="53975" y="63500"/>
              </a:cxn>
              <a:cxn ang="0">
                <a:pos x="47625" y="26988"/>
              </a:cxn>
              <a:cxn ang="0">
                <a:pos x="28575" y="3175"/>
              </a:cxn>
              <a:cxn ang="0">
                <a:pos x="0" y="11113"/>
              </a:cxn>
              <a:cxn ang="0">
                <a:pos x="33338" y="50800"/>
              </a:cxn>
              <a:cxn ang="0">
                <a:pos x="15875" y="74613"/>
              </a:cxn>
            </a:cxnLst>
            <a:rect l="0" t="0" r="0" b="0"/>
            <a:pathLst>
              <a:path w="35" h="60">
                <a:moveTo>
                  <a:pt x="10" y="47"/>
                </a:moveTo>
                <a:cubicBezTo>
                  <a:pt x="10" y="51"/>
                  <a:pt x="17" y="60"/>
                  <a:pt x="21" y="59"/>
                </a:cubicBezTo>
                <a:cubicBezTo>
                  <a:pt x="25" y="58"/>
                  <a:pt x="33" y="47"/>
                  <a:pt x="34" y="40"/>
                </a:cubicBezTo>
                <a:cubicBezTo>
                  <a:pt x="35" y="33"/>
                  <a:pt x="33" y="23"/>
                  <a:pt x="30" y="17"/>
                </a:cubicBezTo>
                <a:cubicBezTo>
                  <a:pt x="27" y="11"/>
                  <a:pt x="23" y="4"/>
                  <a:pt x="18" y="2"/>
                </a:cubicBezTo>
                <a:cubicBezTo>
                  <a:pt x="13" y="0"/>
                  <a:pt x="0" y="2"/>
                  <a:pt x="0" y="7"/>
                </a:cubicBezTo>
                <a:cubicBezTo>
                  <a:pt x="0" y="12"/>
                  <a:pt x="19" y="25"/>
                  <a:pt x="21" y="32"/>
                </a:cubicBezTo>
                <a:cubicBezTo>
                  <a:pt x="23" y="39"/>
                  <a:pt x="12" y="44"/>
                  <a:pt x="10" y="47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376" name="Freeform 40"/>
          <p:cNvSpPr/>
          <p:nvPr/>
        </p:nvSpPr>
        <p:spPr>
          <a:xfrm>
            <a:off x="2695576" y="1762905"/>
            <a:ext cx="6280150" cy="4162633"/>
          </a:xfrm>
          <a:custGeom>
            <a:avLst/>
            <a:gdLst/>
            <a:ahLst/>
            <a:cxnLst>
              <a:cxn ang="0">
                <a:pos x="7387247" y="4731699"/>
              </a:cxn>
              <a:cxn ang="0">
                <a:pos x="7139333" y="4291332"/>
              </a:cxn>
              <a:cxn ang="0">
                <a:pos x="7465458" y="4465083"/>
              </a:cxn>
              <a:cxn ang="0">
                <a:pos x="8060156" y="5068715"/>
              </a:cxn>
              <a:cxn ang="0">
                <a:pos x="1909528" y="115334"/>
              </a:cxn>
              <a:cxn ang="0">
                <a:pos x="1707360" y="218686"/>
              </a:cxn>
              <a:cxn ang="0">
                <a:pos x="1441738" y="295076"/>
              </a:cxn>
              <a:cxn ang="0">
                <a:pos x="1720641" y="942146"/>
              </a:cxn>
              <a:cxn ang="0">
                <a:pos x="1050683" y="1150347"/>
              </a:cxn>
              <a:cxn ang="0">
                <a:pos x="529769" y="1045497"/>
              </a:cxn>
              <a:cxn ang="0">
                <a:pos x="413190" y="1325595"/>
              </a:cxn>
              <a:cxn ang="0">
                <a:pos x="153471" y="1926232"/>
              </a:cxn>
              <a:cxn ang="0">
                <a:pos x="348260" y="2303689"/>
              </a:cxn>
              <a:cxn ang="0">
                <a:pos x="724558" y="2574799"/>
              </a:cxn>
              <a:cxn ang="0">
                <a:pos x="1413700" y="2502903"/>
              </a:cxn>
              <a:cxn ang="0">
                <a:pos x="1812133" y="1930725"/>
              </a:cxn>
              <a:cxn ang="0">
                <a:pos x="2237129" y="1539787"/>
              </a:cxn>
              <a:cxn ang="0">
                <a:pos x="2845108" y="1478375"/>
              </a:cxn>
              <a:cxn ang="0">
                <a:pos x="3367499" y="1616177"/>
              </a:cxn>
              <a:cxn ang="0">
                <a:pos x="3765932" y="2031081"/>
              </a:cxn>
              <a:cxn ang="0">
                <a:pos x="4092057" y="2669164"/>
              </a:cxn>
              <a:cxn ang="0">
                <a:pos x="4295700" y="2177870"/>
              </a:cxn>
              <a:cxn ang="0">
                <a:pos x="4199781" y="1935219"/>
              </a:cxn>
              <a:cxn ang="0">
                <a:pos x="3686245" y="1186295"/>
              </a:cxn>
              <a:cxn ang="0">
                <a:pos x="4040408" y="1285153"/>
              </a:cxn>
              <a:cxn ang="0">
                <a:pos x="4337019" y="1685078"/>
              </a:cxn>
              <a:cxn ang="0">
                <a:pos x="4762014" y="2269239"/>
              </a:cxn>
              <a:cxn ang="0">
                <a:pos x="5207669" y="2595769"/>
              </a:cxn>
              <a:cxn ang="0">
                <a:pos x="5049772" y="2754541"/>
              </a:cxn>
              <a:cxn ang="0">
                <a:pos x="5300637" y="2875867"/>
              </a:cxn>
              <a:cxn ang="0">
                <a:pos x="5448205" y="2736567"/>
              </a:cxn>
              <a:cxn ang="0">
                <a:pos x="5282929" y="2399551"/>
              </a:cxn>
              <a:cxn ang="0">
                <a:pos x="5300637" y="2183861"/>
              </a:cxn>
              <a:cxn ang="0">
                <a:pos x="5452632" y="2026587"/>
              </a:cxn>
              <a:cxn ang="0">
                <a:pos x="5886481" y="2067029"/>
              </a:cxn>
              <a:cxn ang="0">
                <a:pos x="6063564" y="1357050"/>
              </a:cxn>
              <a:cxn ang="0">
                <a:pos x="6464948" y="817825"/>
              </a:cxn>
              <a:cxn ang="0">
                <a:pos x="6882565" y="1114398"/>
              </a:cxn>
              <a:cxn ang="0">
                <a:pos x="6900273" y="799851"/>
              </a:cxn>
              <a:cxn ang="0">
                <a:pos x="6925360" y="721962"/>
              </a:cxn>
              <a:cxn ang="0">
                <a:pos x="7342977" y="453848"/>
              </a:cxn>
              <a:cxn ang="0">
                <a:pos x="7365112" y="709980"/>
              </a:cxn>
              <a:cxn ang="0">
                <a:pos x="7356258" y="988579"/>
              </a:cxn>
              <a:cxn ang="0">
                <a:pos x="7894880" y="1667104"/>
              </a:cxn>
              <a:cxn ang="0">
                <a:pos x="7089160" y="1620671"/>
              </a:cxn>
              <a:cxn ang="0">
                <a:pos x="6243597" y="1977158"/>
              </a:cxn>
              <a:cxn ang="0">
                <a:pos x="5761048" y="2197342"/>
              </a:cxn>
              <a:cxn ang="0">
                <a:pos x="5833357" y="2480435"/>
              </a:cxn>
              <a:cxn ang="0">
                <a:pos x="5992730" y="2732073"/>
              </a:cxn>
              <a:cxn ang="0">
                <a:pos x="6110786" y="2856395"/>
              </a:cxn>
              <a:cxn ang="0">
                <a:pos x="6643505" y="2750047"/>
              </a:cxn>
              <a:cxn ang="0">
                <a:pos x="7378393" y="2739562"/>
              </a:cxn>
              <a:cxn ang="0">
                <a:pos x="6966679" y="3859953"/>
              </a:cxn>
              <a:cxn ang="0">
                <a:pos x="6417727" y="4035201"/>
              </a:cxn>
              <a:cxn ang="0">
                <a:pos x="5368518" y="3752108"/>
              </a:cxn>
              <a:cxn ang="0">
                <a:pos x="4509673" y="4165513"/>
              </a:cxn>
              <a:cxn ang="0">
                <a:pos x="3433904" y="3741623"/>
              </a:cxn>
              <a:cxn ang="0">
                <a:pos x="3246493" y="3134995"/>
              </a:cxn>
              <a:cxn ang="0">
                <a:pos x="3144671" y="2815953"/>
              </a:cxn>
              <a:cxn ang="0">
                <a:pos x="2296156" y="2803970"/>
              </a:cxn>
              <a:cxn ang="0">
                <a:pos x="1453543" y="2884854"/>
              </a:cxn>
              <a:cxn ang="0">
                <a:pos x="627163" y="2812957"/>
              </a:cxn>
            </a:cxnLst>
            <a:rect l="0" t="0" r="0" b="0"/>
            <a:pathLst>
              <a:path w="5761" h="3612">
                <a:moveTo>
                  <a:pt x="2" y="2000"/>
                </a:moveTo>
                <a:lnTo>
                  <a:pt x="0" y="3611"/>
                </a:lnTo>
                <a:lnTo>
                  <a:pt x="5350" y="3612"/>
                </a:lnTo>
                <a:lnTo>
                  <a:pt x="5348" y="3609"/>
                </a:lnTo>
                <a:cubicBezTo>
                  <a:pt x="5336" y="3594"/>
                  <a:pt x="5300" y="3545"/>
                  <a:pt x="5279" y="3522"/>
                </a:cubicBezTo>
                <a:cubicBezTo>
                  <a:pt x="5258" y="3499"/>
                  <a:pt x="5234" y="3485"/>
                  <a:pt x="5221" y="3470"/>
                </a:cubicBezTo>
                <a:cubicBezTo>
                  <a:pt x="5208" y="3455"/>
                  <a:pt x="5205" y="3449"/>
                  <a:pt x="5203" y="3434"/>
                </a:cubicBezTo>
                <a:cubicBezTo>
                  <a:pt x="5201" y="3419"/>
                  <a:pt x="5214" y="3390"/>
                  <a:pt x="5209" y="3381"/>
                </a:cubicBezTo>
                <a:cubicBezTo>
                  <a:pt x="5204" y="3372"/>
                  <a:pt x="5183" y="3389"/>
                  <a:pt x="5171" y="3381"/>
                </a:cubicBezTo>
                <a:cubicBezTo>
                  <a:pt x="5159" y="3373"/>
                  <a:pt x="5148" y="3347"/>
                  <a:pt x="5138" y="3336"/>
                </a:cubicBezTo>
                <a:cubicBezTo>
                  <a:pt x="5128" y="3325"/>
                  <a:pt x="5122" y="3323"/>
                  <a:pt x="5114" y="3315"/>
                </a:cubicBezTo>
                <a:cubicBezTo>
                  <a:pt x="5106" y="3307"/>
                  <a:pt x="5097" y="3296"/>
                  <a:pt x="5090" y="3290"/>
                </a:cubicBezTo>
                <a:cubicBezTo>
                  <a:pt x="5083" y="3284"/>
                  <a:pt x="5078" y="3286"/>
                  <a:pt x="5071" y="3276"/>
                </a:cubicBezTo>
                <a:cubicBezTo>
                  <a:pt x="5064" y="3266"/>
                  <a:pt x="5052" y="3239"/>
                  <a:pt x="5045" y="3228"/>
                </a:cubicBezTo>
                <a:cubicBezTo>
                  <a:pt x="5038" y="3217"/>
                  <a:pt x="5038" y="3216"/>
                  <a:pt x="5032" y="3209"/>
                </a:cubicBezTo>
                <a:cubicBezTo>
                  <a:pt x="5026" y="3202"/>
                  <a:pt x="5010" y="3194"/>
                  <a:pt x="5006" y="3186"/>
                </a:cubicBezTo>
                <a:cubicBezTo>
                  <a:pt x="5002" y="3178"/>
                  <a:pt x="5011" y="3172"/>
                  <a:pt x="5006" y="3159"/>
                </a:cubicBezTo>
                <a:cubicBezTo>
                  <a:pt x="5001" y="3146"/>
                  <a:pt x="4984" y="3120"/>
                  <a:pt x="4976" y="3110"/>
                </a:cubicBezTo>
                <a:cubicBezTo>
                  <a:pt x="4968" y="3100"/>
                  <a:pt x="4966" y="3106"/>
                  <a:pt x="4960" y="3099"/>
                </a:cubicBezTo>
                <a:cubicBezTo>
                  <a:pt x="4954" y="3092"/>
                  <a:pt x="4945" y="3080"/>
                  <a:pt x="4939" y="3066"/>
                </a:cubicBezTo>
                <a:cubicBezTo>
                  <a:pt x="4933" y="3052"/>
                  <a:pt x="4931" y="3023"/>
                  <a:pt x="4922" y="3012"/>
                </a:cubicBezTo>
                <a:cubicBezTo>
                  <a:pt x="4913" y="3001"/>
                  <a:pt x="4892" y="3011"/>
                  <a:pt x="4883" y="3003"/>
                </a:cubicBezTo>
                <a:cubicBezTo>
                  <a:pt x="4874" y="2995"/>
                  <a:pt x="4875" y="2973"/>
                  <a:pt x="4868" y="2964"/>
                </a:cubicBezTo>
                <a:cubicBezTo>
                  <a:pt x="4861" y="2955"/>
                  <a:pt x="4848" y="2955"/>
                  <a:pt x="4841" y="2949"/>
                </a:cubicBezTo>
                <a:cubicBezTo>
                  <a:pt x="4834" y="2943"/>
                  <a:pt x="4832" y="2933"/>
                  <a:pt x="4826" y="2925"/>
                </a:cubicBezTo>
                <a:cubicBezTo>
                  <a:pt x="4820" y="2917"/>
                  <a:pt x="4810" y="2913"/>
                  <a:pt x="4804" y="2900"/>
                </a:cubicBezTo>
                <a:cubicBezTo>
                  <a:pt x="4798" y="2887"/>
                  <a:pt x="4798" y="2863"/>
                  <a:pt x="4790" y="2850"/>
                </a:cubicBezTo>
                <a:cubicBezTo>
                  <a:pt x="4782" y="2837"/>
                  <a:pt x="4761" y="2831"/>
                  <a:pt x="4757" y="2820"/>
                </a:cubicBezTo>
                <a:cubicBezTo>
                  <a:pt x="4753" y="2809"/>
                  <a:pt x="4760" y="2791"/>
                  <a:pt x="4763" y="2781"/>
                </a:cubicBezTo>
                <a:cubicBezTo>
                  <a:pt x="4766" y="2771"/>
                  <a:pt x="4771" y="2758"/>
                  <a:pt x="4775" y="2759"/>
                </a:cubicBezTo>
                <a:cubicBezTo>
                  <a:pt x="4779" y="2760"/>
                  <a:pt x="4784" y="2780"/>
                  <a:pt x="4787" y="2790"/>
                </a:cubicBezTo>
                <a:cubicBezTo>
                  <a:pt x="4790" y="2800"/>
                  <a:pt x="4789" y="2810"/>
                  <a:pt x="4793" y="2817"/>
                </a:cubicBezTo>
                <a:cubicBezTo>
                  <a:pt x="4797" y="2824"/>
                  <a:pt x="4804" y="2827"/>
                  <a:pt x="4811" y="2835"/>
                </a:cubicBezTo>
                <a:cubicBezTo>
                  <a:pt x="4818" y="2843"/>
                  <a:pt x="4830" y="2858"/>
                  <a:pt x="4838" y="2865"/>
                </a:cubicBezTo>
                <a:cubicBezTo>
                  <a:pt x="4846" y="2872"/>
                  <a:pt x="4854" y="2867"/>
                  <a:pt x="4862" y="2880"/>
                </a:cubicBezTo>
                <a:cubicBezTo>
                  <a:pt x="4870" y="2893"/>
                  <a:pt x="4872" y="2931"/>
                  <a:pt x="4883" y="2946"/>
                </a:cubicBezTo>
                <a:cubicBezTo>
                  <a:pt x="4894" y="2961"/>
                  <a:pt x="4915" y="2962"/>
                  <a:pt x="4928" y="2973"/>
                </a:cubicBezTo>
                <a:cubicBezTo>
                  <a:pt x="4941" y="2984"/>
                  <a:pt x="4951" y="3003"/>
                  <a:pt x="4964" y="3012"/>
                </a:cubicBezTo>
                <a:cubicBezTo>
                  <a:pt x="4977" y="3021"/>
                  <a:pt x="4996" y="3028"/>
                  <a:pt x="5006" y="3027"/>
                </a:cubicBezTo>
                <a:cubicBezTo>
                  <a:pt x="5016" y="3026"/>
                  <a:pt x="5023" y="3010"/>
                  <a:pt x="5027" y="3003"/>
                </a:cubicBezTo>
                <a:cubicBezTo>
                  <a:pt x="5031" y="2996"/>
                  <a:pt x="5033" y="2994"/>
                  <a:pt x="5033" y="2982"/>
                </a:cubicBezTo>
                <a:cubicBezTo>
                  <a:pt x="5033" y="2970"/>
                  <a:pt x="5025" y="2945"/>
                  <a:pt x="5027" y="2931"/>
                </a:cubicBezTo>
                <a:cubicBezTo>
                  <a:pt x="5029" y="2917"/>
                  <a:pt x="5042" y="2911"/>
                  <a:pt x="5045" y="2895"/>
                </a:cubicBezTo>
                <a:cubicBezTo>
                  <a:pt x="5048" y="2879"/>
                  <a:pt x="5042" y="2851"/>
                  <a:pt x="5045" y="2832"/>
                </a:cubicBezTo>
                <a:cubicBezTo>
                  <a:pt x="5048" y="2813"/>
                  <a:pt x="5058" y="2787"/>
                  <a:pt x="5062" y="2783"/>
                </a:cubicBezTo>
                <a:cubicBezTo>
                  <a:pt x="5066" y="2779"/>
                  <a:pt x="5069" y="2799"/>
                  <a:pt x="5069" y="2808"/>
                </a:cubicBezTo>
                <a:cubicBezTo>
                  <a:pt x="5069" y="2817"/>
                  <a:pt x="5061" y="2825"/>
                  <a:pt x="5060" y="2835"/>
                </a:cubicBezTo>
                <a:cubicBezTo>
                  <a:pt x="5059" y="2845"/>
                  <a:pt x="5063" y="2854"/>
                  <a:pt x="5063" y="2867"/>
                </a:cubicBezTo>
                <a:cubicBezTo>
                  <a:pt x="5063" y="2880"/>
                  <a:pt x="5064" y="2899"/>
                  <a:pt x="5062" y="2915"/>
                </a:cubicBezTo>
                <a:cubicBezTo>
                  <a:pt x="5060" y="2931"/>
                  <a:pt x="5048" y="2955"/>
                  <a:pt x="5048" y="2966"/>
                </a:cubicBezTo>
                <a:cubicBezTo>
                  <a:pt x="5048" y="2977"/>
                  <a:pt x="5055" y="2980"/>
                  <a:pt x="5059" y="2981"/>
                </a:cubicBezTo>
                <a:cubicBezTo>
                  <a:pt x="5063" y="2982"/>
                  <a:pt x="5066" y="2974"/>
                  <a:pt x="5071" y="2972"/>
                </a:cubicBezTo>
                <a:cubicBezTo>
                  <a:pt x="5076" y="2970"/>
                  <a:pt x="5082" y="2971"/>
                  <a:pt x="5090" y="2970"/>
                </a:cubicBezTo>
                <a:cubicBezTo>
                  <a:pt x="5098" y="2969"/>
                  <a:pt x="5112" y="2961"/>
                  <a:pt x="5122" y="2967"/>
                </a:cubicBezTo>
                <a:cubicBezTo>
                  <a:pt x="5132" y="2973"/>
                  <a:pt x="5143" y="2992"/>
                  <a:pt x="5153" y="3005"/>
                </a:cubicBezTo>
                <a:cubicBezTo>
                  <a:pt x="5163" y="3018"/>
                  <a:pt x="5174" y="3035"/>
                  <a:pt x="5183" y="3045"/>
                </a:cubicBezTo>
                <a:cubicBezTo>
                  <a:pt x="5192" y="3055"/>
                  <a:pt x="5198" y="3056"/>
                  <a:pt x="5204" y="3063"/>
                </a:cubicBezTo>
                <a:cubicBezTo>
                  <a:pt x="5210" y="3070"/>
                  <a:pt x="5210" y="3077"/>
                  <a:pt x="5219" y="3087"/>
                </a:cubicBezTo>
                <a:cubicBezTo>
                  <a:pt x="5228" y="3097"/>
                  <a:pt x="5247" y="3109"/>
                  <a:pt x="5258" y="3120"/>
                </a:cubicBezTo>
                <a:cubicBezTo>
                  <a:pt x="5269" y="3131"/>
                  <a:pt x="5278" y="3143"/>
                  <a:pt x="5288" y="3156"/>
                </a:cubicBezTo>
                <a:cubicBezTo>
                  <a:pt x="5298" y="3169"/>
                  <a:pt x="5311" y="3188"/>
                  <a:pt x="5320" y="3198"/>
                </a:cubicBezTo>
                <a:cubicBezTo>
                  <a:pt x="5329" y="3208"/>
                  <a:pt x="5339" y="3207"/>
                  <a:pt x="5345" y="3215"/>
                </a:cubicBezTo>
                <a:cubicBezTo>
                  <a:pt x="5351" y="3223"/>
                  <a:pt x="5351" y="3242"/>
                  <a:pt x="5357" y="3249"/>
                </a:cubicBezTo>
                <a:cubicBezTo>
                  <a:pt x="5363" y="3256"/>
                  <a:pt x="5375" y="3250"/>
                  <a:pt x="5381" y="3257"/>
                </a:cubicBezTo>
                <a:cubicBezTo>
                  <a:pt x="5387" y="3264"/>
                  <a:pt x="5388" y="3285"/>
                  <a:pt x="5396" y="3293"/>
                </a:cubicBezTo>
                <a:cubicBezTo>
                  <a:pt x="5404" y="3301"/>
                  <a:pt x="5421" y="3303"/>
                  <a:pt x="5428" y="3308"/>
                </a:cubicBezTo>
                <a:cubicBezTo>
                  <a:pt x="5435" y="3313"/>
                  <a:pt x="5435" y="3308"/>
                  <a:pt x="5441" y="3321"/>
                </a:cubicBezTo>
                <a:cubicBezTo>
                  <a:pt x="5447" y="3334"/>
                  <a:pt x="5447" y="3368"/>
                  <a:pt x="5462" y="3384"/>
                </a:cubicBezTo>
                <a:cubicBezTo>
                  <a:pt x="5477" y="3400"/>
                  <a:pt x="5510" y="3403"/>
                  <a:pt x="5531" y="3419"/>
                </a:cubicBezTo>
                <a:cubicBezTo>
                  <a:pt x="5552" y="3435"/>
                  <a:pt x="5556" y="3458"/>
                  <a:pt x="5587" y="3483"/>
                </a:cubicBezTo>
                <a:cubicBezTo>
                  <a:pt x="5618" y="3508"/>
                  <a:pt x="5686" y="3545"/>
                  <a:pt x="5714" y="3567"/>
                </a:cubicBezTo>
                <a:cubicBezTo>
                  <a:pt x="5742" y="3589"/>
                  <a:pt x="5750" y="3605"/>
                  <a:pt x="5758" y="3612"/>
                </a:cubicBezTo>
                <a:lnTo>
                  <a:pt x="5761" y="3609"/>
                </a:lnTo>
                <a:lnTo>
                  <a:pt x="5759" y="0"/>
                </a:lnTo>
                <a:lnTo>
                  <a:pt x="1558" y="0"/>
                </a:lnTo>
                <a:lnTo>
                  <a:pt x="1556" y="0"/>
                </a:lnTo>
                <a:cubicBezTo>
                  <a:pt x="1552" y="5"/>
                  <a:pt x="1552" y="21"/>
                  <a:pt x="1535" y="27"/>
                </a:cubicBezTo>
                <a:cubicBezTo>
                  <a:pt x="1518" y="33"/>
                  <a:pt x="1474" y="31"/>
                  <a:pt x="1453" y="38"/>
                </a:cubicBezTo>
                <a:cubicBezTo>
                  <a:pt x="1432" y="45"/>
                  <a:pt x="1416" y="57"/>
                  <a:pt x="1411" y="66"/>
                </a:cubicBezTo>
                <a:cubicBezTo>
                  <a:pt x="1406" y="75"/>
                  <a:pt x="1424" y="87"/>
                  <a:pt x="1424" y="92"/>
                </a:cubicBezTo>
                <a:cubicBezTo>
                  <a:pt x="1424" y="97"/>
                  <a:pt x="1416" y="96"/>
                  <a:pt x="1409" y="98"/>
                </a:cubicBezTo>
                <a:cubicBezTo>
                  <a:pt x="1402" y="100"/>
                  <a:pt x="1390" y="105"/>
                  <a:pt x="1381" y="104"/>
                </a:cubicBezTo>
                <a:cubicBezTo>
                  <a:pt x="1372" y="103"/>
                  <a:pt x="1367" y="93"/>
                  <a:pt x="1355" y="89"/>
                </a:cubicBezTo>
                <a:cubicBezTo>
                  <a:pt x="1343" y="85"/>
                  <a:pt x="1320" y="79"/>
                  <a:pt x="1310" y="77"/>
                </a:cubicBezTo>
                <a:cubicBezTo>
                  <a:pt x="1300" y="75"/>
                  <a:pt x="1298" y="83"/>
                  <a:pt x="1294" y="77"/>
                </a:cubicBezTo>
                <a:cubicBezTo>
                  <a:pt x="1290" y="71"/>
                  <a:pt x="1288" y="50"/>
                  <a:pt x="1288" y="41"/>
                </a:cubicBezTo>
                <a:cubicBezTo>
                  <a:pt x="1288" y="32"/>
                  <a:pt x="1300" y="24"/>
                  <a:pt x="1297" y="21"/>
                </a:cubicBezTo>
                <a:cubicBezTo>
                  <a:pt x="1294" y="18"/>
                  <a:pt x="1279" y="24"/>
                  <a:pt x="1270" y="23"/>
                </a:cubicBezTo>
                <a:cubicBezTo>
                  <a:pt x="1261" y="22"/>
                  <a:pt x="1246" y="12"/>
                  <a:pt x="1241" y="14"/>
                </a:cubicBezTo>
                <a:cubicBezTo>
                  <a:pt x="1236" y="16"/>
                  <a:pt x="1242" y="28"/>
                  <a:pt x="1241" y="36"/>
                </a:cubicBezTo>
                <a:cubicBezTo>
                  <a:pt x="1240" y="44"/>
                  <a:pt x="1233" y="53"/>
                  <a:pt x="1235" y="60"/>
                </a:cubicBezTo>
                <a:cubicBezTo>
                  <a:pt x="1237" y="67"/>
                  <a:pt x="1250" y="74"/>
                  <a:pt x="1252" y="81"/>
                </a:cubicBezTo>
                <a:cubicBezTo>
                  <a:pt x="1254" y="88"/>
                  <a:pt x="1248" y="95"/>
                  <a:pt x="1246" y="104"/>
                </a:cubicBezTo>
                <a:cubicBezTo>
                  <a:pt x="1244" y="113"/>
                  <a:pt x="1245" y="126"/>
                  <a:pt x="1243" y="134"/>
                </a:cubicBezTo>
                <a:cubicBezTo>
                  <a:pt x="1241" y="142"/>
                  <a:pt x="1236" y="145"/>
                  <a:pt x="1235" y="152"/>
                </a:cubicBezTo>
                <a:cubicBezTo>
                  <a:pt x="1234" y="159"/>
                  <a:pt x="1238" y="171"/>
                  <a:pt x="1235" y="174"/>
                </a:cubicBezTo>
                <a:cubicBezTo>
                  <a:pt x="1232" y="177"/>
                  <a:pt x="1221" y="173"/>
                  <a:pt x="1216" y="170"/>
                </a:cubicBezTo>
                <a:cubicBezTo>
                  <a:pt x="1211" y="167"/>
                  <a:pt x="1208" y="155"/>
                  <a:pt x="1204" y="153"/>
                </a:cubicBezTo>
                <a:cubicBezTo>
                  <a:pt x="1200" y="151"/>
                  <a:pt x="1196" y="156"/>
                  <a:pt x="1193" y="159"/>
                </a:cubicBezTo>
                <a:cubicBezTo>
                  <a:pt x="1190" y="162"/>
                  <a:pt x="1193" y="170"/>
                  <a:pt x="1189" y="170"/>
                </a:cubicBezTo>
                <a:cubicBezTo>
                  <a:pt x="1185" y="170"/>
                  <a:pt x="1171" y="165"/>
                  <a:pt x="1166" y="161"/>
                </a:cubicBezTo>
                <a:cubicBezTo>
                  <a:pt x="1161" y="157"/>
                  <a:pt x="1160" y="148"/>
                  <a:pt x="1157" y="146"/>
                </a:cubicBezTo>
                <a:cubicBezTo>
                  <a:pt x="1154" y="144"/>
                  <a:pt x="1151" y="147"/>
                  <a:pt x="1145" y="149"/>
                </a:cubicBezTo>
                <a:cubicBezTo>
                  <a:pt x="1139" y="151"/>
                  <a:pt x="1127" y="160"/>
                  <a:pt x="1123" y="158"/>
                </a:cubicBezTo>
                <a:cubicBezTo>
                  <a:pt x="1119" y="156"/>
                  <a:pt x="1126" y="141"/>
                  <a:pt x="1124" y="135"/>
                </a:cubicBezTo>
                <a:cubicBezTo>
                  <a:pt x="1122" y="129"/>
                  <a:pt x="1113" y="129"/>
                  <a:pt x="1108" y="123"/>
                </a:cubicBezTo>
                <a:cubicBezTo>
                  <a:pt x="1103" y="117"/>
                  <a:pt x="1109" y="100"/>
                  <a:pt x="1096" y="99"/>
                </a:cubicBezTo>
                <a:cubicBezTo>
                  <a:pt x="1083" y="98"/>
                  <a:pt x="1041" y="112"/>
                  <a:pt x="1027" y="114"/>
                </a:cubicBezTo>
                <a:cubicBezTo>
                  <a:pt x="1013" y="116"/>
                  <a:pt x="1018" y="110"/>
                  <a:pt x="1012" y="110"/>
                </a:cubicBezTo>
                <a:cubicBezTo>
                  <a:pt x="1006" y="110"/>
                  <a:pt x="999" y="111"/>
                  <a:pt x="992" y="111"/>
                </a:cubicBezTo>
                <a:cubicBezTo>
                  <a:pt x="985" y="111"/>
                  <a:pt x="975" y="107"/>
                  <a:pt x="967" y="108"/>
                </a:cubicBezTo>
                <a:cubicBezTo>
                  <a:pt x="959" y="109"/>
                  <a:pt x="949" y="111"/>
                  <a:pt x="944" y="116"/>
                </a:cubicBezTo>
                <a:cubicBezTo>
                  <a:pt x="939" y="121"/>
                  <a:pt x="935" y="135"/>
                  <a:pt x="938" y="138"/>
                </a:cubicBezTo>
                <a:cubicBezTo>
                  <a:pt x="941" y="141"/>
                  <a:pt x="956" y="134"/>
                  <a:pt x="961" y="137"/>
                </a:cubicBezTo>
                <a:cubicBezTo>
                  <a:pt x="966" y="140"/>
                  <a:pt x="970" y="153"/>
                  <a:pt x="968" y="155"/>
                </a:cubicBezTo>
                <a:cubicBezTo>
                  <a:pt x="966" y="157"/>
                  <a:pt x="953" y="149"/>
                  <a:pt x="949" y="150"/>
                </a:cubicBezTo>
                <a:cubicBezTo>
                  <a:pt x="945" y="151"/>
                  <a:pt x="942" y="157"/>
                  <a:pt x="944" y="159"/>
                </a:cubicBezTo>
                <a:cubicBezTo>
                  <a:pt x="946" y="161"/>
                  <a:pt x="957" y="159"/>
                  <a:pt x="962" y="165"/>
                </a:cubicBezTo>
                <a:cubicBezTo>
                  <a:pt x="967" y="171"/>
                  <a:pt x="970" y="188"/>
                  <a:pt x="977" y="197"/>
                </a:cubicBezTo>
                <a:cubicBezTo>
                  <a:pt x="984" y="206"/>
                  <a:pt x="982" y="200"/>
                  <a:pt x="1006" y="222"/>
                </a:cubicBezTo>
                <a:cubicBezTo>
                  <a:pt x="1030" y="244"/>
                  <a:pt x="1098" y="292"/>
                  <a:pt x="1120" y="329"/>
                </a:cubicBezTo>
                <a:cubicBezTo>
                  <a:pt x="1142" y="366"/>
                  <a:pt x="1126" y="414"/>
                  <a:pt x="1138" y="441"/>
                </a:cubicBezTo>
                <a:cubicBezTo>
                  <a:pt x="1150" y="468"/>
                  <a:pt x="1182" y="481"/>
                  <a:pt x="1190" y="492"/>
                </a:cubicBezTo>
                <a:cubicBezTo>
                  <a:pt x="1198" y="503"/>
                  <a:pt x="1186" y="501"/>
                  <a:pt x="1187" y="507"/>
                </a:cubicBezTo>
                <a:cubicBezTo>
                  <a:pt x="1188" y="513"/>
                  <a:pt x="1195" y="524"/>
                  <a:pt x="1195" y="530"/>
                </a:cubicBezTo>
                <a:cubicBezTo>
                  <a:pt x="1195" y="536"/>
                  <a:pt x="1187" y="541"/>
                  <a:pt x="1186" y="546"/>
                </a:cubicBezTo>
                <a:cubicBezTo>
                  <a:pt x="1185" y="551"/>
                  <a:pt x="1189" y="557"/>
                  <a:pt x="1186" y="561"/>
                </a:cubicBezTo>
                <a:cubicBezTo>
                  <a:pt x="1183" y="565"/>
                  <a:pt x="1166" y="562"/>
                  <a:pt x="1169" y="569"/>
                </a:cubicBezTo>
                <a:cubicBezTo>
                  <a:pt x="1172" y="576"/>
                  <a:pt x="1197" y="590"/>
                  <a:pt x="1205" y="602"/>
                </a:cubicBezTo>
                <a:cubicBezTo>
                  <a:pt x="1213" y="614"/>
                  <a:pt x="1217" y="628"/>
                  <a:pt x="1217" y="639"/>
                </a:cubicBezTo>
                <a:cubicBezTo>
                  <a:pt x="1217" y="650"/>
                  <a:pt x="1210" y="670"/>
                  <a:pt x="1208" y="671"/>
                </a:cubicBezTo>
                <a:cubicBezTo>
                  <a:pt x="1206" y="672"/>
                  <a:pt x="1204" y="656"/>
                  <a:pt x="1202" y="647"/>
                </a:cubicBezTo>
                <a:cubicBezTo>
                  <a:pt x="1200" y="638"/>
                  <a:pt x="1198" y="623"/>
                  <a:pt x="1193" y="615"/>
                </a:cubicBezTo>
                <a:cubicBezTo>
                  <a:pt x="1188" y="607"/>
                  <a:pt x="1179" y="601"/>
                  <a:pt x="1175" y="600"/>
                </a:cubicBezTo>
                <a:cubicBezTo>
                  <a:pt x="1171" y="599"/>
                  <a:pt x="1167" y="604"/>
                  <a:pt x="1166" y="609"/>
                </a:cubicBezTo>
                <a:cubicBezTo>
                  <a:pt x="1165" y="614"/>
                  <a:pt x="1169" y="617"/>
                  <a:pt x="1166" y="629"/>
                </a:cubicBezTo>
                <a:cubicBezTo>
                  <a:pt x="1163" y="641"/>
                  <a:pt x="1149" y="668"/>
                  <a:pt x="1145" y="680"/>
                </a:cubicBezTo>
                <a:cubicBezTo>
                  <a:pt x="1141" y="692"/>
                  <a:pt x="1140" y="696"/>
                  <a:pt x="1141" y="699"/>
                </a:cubicBezTo>
                <a:cubicBezTo>
                  <a:pt x="1142" y="702"/>
                  <a:pt x="1146" y="696"/>
                  <a:pt x="1148" y="696"/>
                </a:cubicBezTo>
                <a:cubicBezTo>
                  <a:pt x="1150" y="696"/>
                  <a:pt x="1159" y="698"/>
                  <a:pt x="1156" y="702"/>
                </a:cubicBezTo>
                <a:cubicBezTo>
                  <a:pt x="1153" y="706"/>
                  <a:pt x="1142" y="707"/>
                  <a:pt x="1133" y="722"/>
                </a:cubicBezTo>
                <a:cubicBezTo>
                  <a:pt x="1124" y="737"/>
                  <a:pt x="1113" y="778"/>
                  <a:pt x="1105" y="795"/>
                </a:cubicBezTo>
                <a:cubicBezTo>
                  <a:pt x="1097" y="812"/>
                  <a:pt x="1091" y="815"/>
                  <a:pt x="1085" y="825"/>
                </a:cubicBezTo>
                <a:cubicBezTo>
                  <a:pt x="1079" y="835"/>
                  <a:pt x="1079" y="851"/>
                  <a:pt x="1070" y="857"/>
                </a:cubicBezTo>
                <a:cubicBezTo>
                  <a:pt x="1061" y="863"/>
                  <a:pt x="1042" y="861"/>
                  <a:pt x="1030" y="863"/>
                </a:cubicBezTo>
                <a:cubicBezTo>
                  <a:pt x="1018" y="865"/>
                  <a:pt x="1015" y="875"/>
                  <a:pt x="1000" y="870"/>
                </a:cubicBezTo>
                <a:cubicBezTo>
                  <a:pt x="985" y="865"/>
                  <a:pt x="956" y="842"/>
                  <a:pt x="938" y="836"/>
                </a:cubicBezTo>
                <a:cubicBezTo>
                  <a:pt x="920" y="830"/>
                  <a:pt x="905" y="837"/>
                  <a:pt x="893" y="833"/>
                </a:cubicBezTo>
                <a:cubicBezTo>
                  <a:pt x="881" y="829"/>
                  <a:pt x="874" y="813"/>
                  <a:pt x="866" y="809"/>
                </a:cubicBezTo>
                <a:cubicBezTo>
                  <a:pt x="858" y="805"/>
                  <a:pt x="858" y="808"/>
                  <a:pt x="847" y="807"/>
                </a:cubicBezTo>
                <a:cubicBezTo>
                  <a:pt x="836" y="806"/>
                  <a:pt x="820" y="805"/>
                  <a:pt x="802" y="801"/>
                </a:cubicBezTo>
                <a:cubicBezTo>
                  <a:pt x="784" y="797"/>
                  <a:pt x="755" y="790"/>
                  <a:pt x="740" y="785"/>
                </a:cubicBezTo>
                <a:cubicBezTo>
                  <a:pt x="725" y="780"/>
                  <a:pt x="724" y="774"/>
                  <a:pt x="712" y="768"/>
                </a:cubicBezTo>
                <a:cubicBezTo>
                  <a:pt x="700" y="762"/>
                  <a:pt x="674" y="752"/>
                  <a:pt x="665" y="747"/>
                </a:cubicBezTo>
                <a:cubicBezTo>
                  <a:pt x="656" y="742"/>
                  <a:pt x="663" y="738"/>
                  <a:pt x="656" y="737"/>
                </a:cubicBezTo>
                <a:cubicBezTo>
                  <a:pt x="649" y="736"/>
                  <a:pt x="632" y="741"/>
                  <a:pt x="623" y="740"/>
                </a:cubicBezTo>
                <a:cubicBezTo>
                  <a:pt x="614" y="739"/>
                  <a:pt x="618" y="736"/>
                  <a:pt x="601" y="731"/>
                </a:cubicBezTo>
                <a:cubicBezTo>
                  <a:pt x="584" y="726"/>
                  <a:pt x="537" y="717"/>
                  <a:pt x="521" y="710"/>
                </a:cubicBezTo>
                <a:cubicBezTo>
                  <a:pt x="505" y="703"/>
                  <a:pt x="512" y="692"/>
                  <a:pt x="506" y="687"/>
                </a:cubicBezTo>
                <a:cubicBezTo>
                  <a:pt x="500" y="682"/>
                  <a:pt x="487" y="683"/>
                  <a:pt x="482" y="680"/>
                </a:cubicBezTo>
                <a:cubicBezTo>
                  <a:pt x="477" y="677"/>
                  <a:pt x="476" y="670"/>
                  <a:pt x="473" y="669"/>
                </a:cubicBezTo>
                <a:cubicBezTo>
                  <a:pt x="470" y="668"/>
                  <a:pt x="465" y="673"/>
                  <a:pt x="463" y="672"/>
                </a:cubicBezTo>
                <a:cubicBezTo>
                  <a:pt x="461" y="671"/>
                  <a:pt x="463" y="662"/>
                  <a:pt x="461" y="660"/>
                </a:cubicBezTo>
                <a:cubicBezTo>
                  <a:pt x="459" y="658"/>
                  <a:pt x="453" y="660"/>
                  <a:pt x="449" y="662"/>
                </a:cubicBezTo>
                <a:cubicBezTo>
                  <a:pt x="445" y="664"/>
                  <a:pt x="441" y="671"/>
                  <a:pt x="434" y="674"/>
                </a:cubicBezTo>
                <a:cubicBezTo>
                  <a:pt x="427" y="677"/>
                  <a:pt x="412" y="677"/>
                  <a:pt x="409" y="681"/>
                </a:cubicBezTo>
                <a:cubicBezTo>
                  <a:pt x="406" y="685"/>
                  <a:pt x="415" y="696"/>
                  <a:pt x="416" y="701"/>
                </a:cubicBezTo>
                <a:cubicBezTo>
                  <a:pt x="417" y="706"/>
                  <a:pt x="417" y="711"/>
                  <a:pt x="413" y="711"/>
                </a:cubicBezTo>
                <a:cubicBezTo>
                  <a:pt x="409" y="711"/>
                  <a:pt x="401" y="703"/>
                  <a:pt x="392" y="701"/>
                </a:cubicBezTo>
                <a:cubicBezTo>
                  <a:pt x="383" y="699"/>
                  <a:pt x="368" y="700"/>
                  <a:pt x="359" y="698"/>
                </a:cubicBezTo>
                <a:cubicBezTo>
                  <a:pt x="350" y="696"/>
                  <a:pt x="344" y="690"/>
                  <a:pt x="338" y="690"/>
                </a:cubicBezTo>
                <a:cubicBezTo>
                  <a:pt x="332" y="690"/>
                  <a:pt x="331" y="695"/>
                  <a:pt x="325" y="698"/>
                </a:cubicBezTo>
                <a:cubicBezTo>
                  <a:pt x="319" y="701"/>
                  <a:pt x="305" y="705"/>
                  <a:pt x="299" y="710"/>
                </a:cubicBezTo>
                <a:cubicBezTo>
                  <a:pt x="293" y="715"/>
                  <a:pt x="289" y="724"/>
                  <a:pt x="290" y="729"/>
                </a:cubicBezTo>
                <a:cubicBezTo>
                  <a:pt x="291" y="734"/>
                  <a:pt x="304" y="732"/>
                  <a:pt x="307" y="738"/>
                </a:cubicBezTo>
                <a:cubicBezTo>
                  <a:pt x="310" y="744"/>
                  <a:pt x="308" y="757"/>
                  <a:pt x="307" y="764"/>
                </a:cubicBezTo>
                <a:cubicBezTo>
                  <a:pt x="306" y="771"/>
                  <a:pt x="300" y="772"/>
                  <a:pt x="299" y="777"/>
                </a:cubicBezTo>
                <a:cubicBezTo>
                  <a:pt x="298" y="782"/>
                  <a:pt x="296" y="791"/>
                  <a:pt x="299" y="792"/>
                </a:cubicBezTo>
                <a:cubicBezTo>
                  <a:pt x="302" y="793"/>
                  <a:pt x="317" y="783"/>
                  <a:pt x="319" y="785"/>
                </a:cubicBezTo>
                <a:cubicBezTo>
                  <a:pt x="321" y="787"/>
                  <a:pt x="313" y="802"/>
                  <a:pt x="313" y="807"/>
                </a:cubicBezTo>
                <a:cubicBezTo>
                  <a:pt x="313" y="812"/>
                  <a:pt x="317" y="814"/>
                  <a:pt x="316" y="816"/>
                </a:cubicBezTo>
                <a:cubicBezTo>
                  <a:pt x="315" y="818"/>
                  <a:pt x="306" y="819"/>
                  <a:pt x="305" y="821"/>
                </a:cubicBezTo>
                <a:cubicBezTo>
                  <a:pt x="304" y="823"/>
                  <a:pt x="307" y="829"/>
                  <a:pt x="310" y="831"/>
                </a:cubicBezTo>
                <a:cubicBezTo>
                  <a:pt x="313" y="833"/>
                  <a:pt x="322" y="831"/>
                  <a:pt x="323" y="833"/>
                </a:cubicBezTo>
                <a:cubicBezTo>
                  <a:pt x="324" y="835"/>
                  <a:pt x="323" y="839"/>
                  <a:pt x="317" y="842"/>
                </a:cubicBezTo>
                <a:cubicBezTo>
                  <a:pt x="311" y="845"/>
                  <a:pt x="295" y="844"/>
                  <a:pt x="289" y="851"/>
                </a:cubicBezTo>
                <a:cubicBezTo>
                  <a:pt x="283" y="858"/>
                  <a:pt x="282" y="872"/>
                  <a:pt x="280" y="885"/>
                </a:cubicBezTo>
                <a:cubicBezTo>
                  <a:pt x="278" y="898"/>
                  <a:pt x="275" y="910"/>
                  <a:pt x="274" y="927"/>
                </a:cubicBezTo>
                <a:cubicBezTo>
                  <a:pt x="273" y="944"/>
                  <a:pt x="278" y="969"/>
                  <a:pt x="274" y="987"/>
                </a:cubicBezTo>
                <a:cubicBezTo>
                  <a:pt x="270" y="1005"/>
                  <a:pt x="254" y="1022"/>
                  <a:pt x="247" y="1034"/>
                </a:cubicBezTo>
                <a:cubicBezTo>
                  <a:pt x="240" y="1046"/>
                  <a:pt x="238" y="1053"/>
                  <a:pt x="232" y="1062"/>
                </a:cubicBezTo>
                <a:cubicBezTo>
                  <a:pt x="226" y="1071"/>
                  <a:pt x="213" y="1082"/>
                  <a:pt x="208" y="1091"/>
                </a:cubicBezTo>
                <a:cubicBezTo>
                  <a:pt x="203" y="1100"/>
                  <a:pt x="212" y="1108"/>
                  <a:pt x="205" y="1118"/>
                </a:cubicBezTo>
                <a:cubicBezTo>
                  <a:pt x="198" y="1128"/>
                  <a:pt x="179" y="1141"/>
                  <a:pt x="169" y="1151"/>
                </a:cubicBezTo>
                <a:cubicBezTo>
                  <a:pt x="159" y="1161"/>
                  <a:pt x="155" y="1175"/>
                  <a:pt x="146" y="1179"/>
                </a:cubicBezTo>
                <a:cubicBezTo>
                  <a:pt x="137" y="1183"/>
                  <a:pt x="118" y="1173"/>
                  <a:pt x="113" y="1176"/>
                </a:cubicBezTo>
                <a:cubicBezTo>
                  <a:pt x="108" y="1179"/>
                  <a:pt x="118" y="1192"/>
                  <a:pt x="116" y="1200"/>
                </a:cubicBezTo>
                <a:cubicBezTo>
                  <a:pt x="114" y="1208"/>
                  <a:pt x="102" y="1219"/>
                  <a:pt x="98" y="1226"/>
                </a:cubicBezTo>
                <a:cubicBezTo>
                  <a:pt x="94" y="1233"/>
                  <a:pt x="94" y="1238"/>
                  <a:pt x="91" y="1244"/>
                </a:cubicBezTo>
                <a:cubicBezTo>
                  <a:pt x="88" y="1250"/>
                  <a:pt x="79" y="1259"/>
                  <a:pt x="80" y="1263"/>
                </a:cubicBezTo>
                <a:cubicBezTo>
                  <a:pt x="81" y="1267"/>
                  <a:pt x="89" y="1270"/>
                  <a:pt x="97" y="1271"/>
                </a:cubicBezTo>
                <a:cubicBezTo>
                  <a:pt x="105" y="1272"/>
                  <a:pt x="127" y="1266"/>
                  <a:pt x="131" y="1269"/>
                </a:cubicBezTo>
                <a:cubicBezTo>
                  <a:pt x="135" y="1272"/>
                  <a:pt x="128" y="1289"/>
                  <a:pt x="124" y="1292"/>
                </a:cubicBezTo>
                <a:cubicBezTo>
                  <a:pt x="120" y="1295"/>
                  <a:pt x="107" y="1283"/>
                  <a:pt x="104" y="1286"/>
                </a:cubicBezTo>
                <a:cubicBezTo>
                  <a:pt x="101" y="1289"/>
                  <a:pt x="103" y="1303"/>
                  <a:pt x="106" y="1307"/>
                </a:cubicBezTo>
                <a:cubicBezTo>
                  <a:pt x="109" y="1311"/>
                  <a:pt x="114" y="1313"/>
                  <a:pt x="121" y="1313"/>
                </a:cubicBezTo>
                <a:cubicBezTo>
                  <a:pt x="128" y="1313"/>
                  <a:pt x="146" y="1305"/>
                  <a:pt x="149" y="1308"/>
                </a:cubicBezTo>
                <a:cubicBezTo>
                  <a:pt x="152" y="1311"/>
                  <a:pt x="142" y="1324"/>
                  <a:pt x="140" y="1331"/>
                </a:cubicBezTo>
                <a:cubicBezTo>
                  <a:pt x="138" y="1338"/>
                  <a:pt x="141" y="1342"/>
                  <a:pt x="139" y="1349"/>
                </a:cubicBezTo>
                <a:cubicBezTo>
                  <a:pt x="137" y="1356"/>
                  <a:pt x="128" y="1367"/>
                  <a:pt x="125" y="1376"/>
                </a:cubicBezTo>
                <a:cubicBezTo>
                  <a:pt x="122" y="1385"/>
                  <a:pt x="126" y="1393"/>
                  <a:pt x="122" y="1403"/>
                </a:cubicBezTo>
                <a:cubicBezTo>
                  <a:pt x="118" y="1413"/>
                  <a:pt x="106" y="1429"/>
                  <a:pt x="103" y="1437"/>
                </a:cubicBezTo>
                <a:cubicBezTo>
                  <a:pt x="100" y="1445"/>
                  <a:pt x="105" y="1445"/>
                  <a:pt x="101" y="1452"/>
                </a:cubicBezTo>
                <a:cubicBezTo>
                  <a:pt x="97" y="1459"/>
                  <a:pt x="86" y="1467"/>
                  <a:pt x="80" y="1476"/>
                </a:cubicBezTo>
                <a:cubicBezTo>
                  <a:pt x="74" y="1485"/>
                  <a:pt x="62" y="1504"/>
                  <a:pt x="62" y="1509"/>
                </a:cubicBezTo>
                <a:cubicBezTo>
                  <a:pt x="62" y="1514"/>
                  <a:pt x="75" y="1509"/>
                  <a:pt x="83" y="1509"/>
                </a:cubicBezTo>
                <a:cubicBezTo>
                  <a:pt x="91" y="1509"/>
                  <a:pt x="102" y="1504"/>
                  <a:pt x="109" y="1506"/>
                </a:cubicBezTo>
                <a:cubicBezTo>
                  <a:pt x="116" y="1508"/>
                  <a:pt x="119" y="1515"/>
                  <a:pt x="128" y="1520"/>
                </a:cubicBezTo>
                <a:cubicBezTo>
                  <a:pt x="137" y="1525"/>
                  <a:pt x="156" y="1532"/>
                  <a:pt x="164" y="1536"/>
                </a:cubicBezTo>
                <a:cubicBezTo>
                  <a:pt x="172" y="1540"/>
                  <a:pt x="166" y="1547"/>
                  <a:pt x="178" y="1547"/>
                </a:cubicBezTo>
                <a:cubicBezTo>
                  <a:pt x="190" y="1547"/>
                  <a:pt x="222" y="1538"/>
                  <a:pt x="236" y="1538"/>
                </a:cubicBezTo>
                <a:cubicBezTo>
                  <a:pt x="250" y="1538"/>
                  <a:pt x="252" y="1544"/>
                  <a:pt x="260" y="1547"/>
                </a:cubicBezTo>
                <a:cubicBezTo>
                  <a:pt x="268" y="1550"/>
                  <a:pt x="276" y="1545"/>
                  <a:pt x="286" y="1554"/>
                </a:cubicBezTo>
                <a:cubicBezTo>
                  <a:pt x="296" y="1563"/>
                  <a:pt x="313" y="1587"/>
                  <a:pt x="319" y="1598"/>
                </a:cubicBezTo>
                <a:cubicBezTo>
                  <a:pt x="325" y="1609"/>
                  <a:pt x="323" y="1616"/>
                  <a:pt x="322" y="1623"/>
                </a:cubicBezTo>
                <a:cubicBezTo>
                  <a:pt x="321" y="1630"/>
                  <a:pt x="307" y="1632"/>
                  <a:pt x="310" y="1638"/>
                </a:cubicBezTo>
                <a:cubicBezTo>
                  <a:pt x="313" y="1644"/>
                  <a:pt x="335" y="1653"/>
                  <a:pt x="340" y="1658"/>
                </a:cubicBezTo>
                <a:cubicBezTo>
                  <a:pt x="345" y="1663"/>
                  <a:pt x="347" y="1668"/>
                  <a:pt x="343" y="1671"/>
                </a:cubicBezTo>
                <a:cubicBezTo>
                  <a:pt x="339" y="1674"/>
                  <a:pt x="315" y="1669"/>
                  <a:pt x="314" y="1674"/>
                </a:cubicBezTo>
                <a:cubicBezTo>
                  <a:pt x="313" y="1679"/>
                  <a:pt x="330" y="1696"/>
                  <a:pt x="334" y="1703"/>
                </a:cubicBezTo>
                <a:cubicBezTo>
                  <a:pt x="338" y="1710"/>
                  <a:pt x="335" y="1715"/>
                  <a:pt x="340" y="1719"/>
                </a:cubicBezTo>
                <a:cubicBezTo>
                  <a:pt x="345" y="1723"/>
                  <a:pt x="357" y="1725"/>
                  <a:pt x="362" y="1730"/>
                </a:cubicBezTo>
                <a:cubicBezTo>
                  <a:pt x="367" y="1735"/>
                  <a:pt x="365" y="1749"/>
                  <a:pt x="370" y="1752"/>
                </a:cubicBezTo>
                <a:cubicBezTo>
                  <a:pt x="375" y="1755"/>
                  <a:pt x="384" y="1751"/>
                  <a:pt x="392" y="1751"/>
                </a:cubicBezTo>
                <a:cubicBezTo>
                  <a:pt x="400" y="1751"/>
                  <a:pt x="410" y="1758"/>
                  <a:pt x="416" y="1755"/>
                </a:cubicBezTo>
                <a:cubicBezTo>
                  <a:pt x="422" y="1752"/>
                  <a:pt x="424" y="1737"/>
                  <a:pt x="431" y="1731"/>
                </a:cubicBezTo>
                <a:cubicBezTo>
                  <a:pt x="438" y="1725"/>
                  <a:pt x="448" y="1720"/>
                  <a:pt x="458" y="1718"/>
                </a:cubicBezTo>
                <a:cubicBezTo>
                  <a:pt x="468" y="1716"/>
                  <a:pt x="482" y="1722"/>
                  <a:pt x="491" y="1719"/>
                </a:cubicBezTo>
                <a:cubicBezTo>
                  <a:pt x="500" y="1716"/>
                  <a:pt x="506" y="1702"/>
                  <a:pt x="512" y="1698"/>
                </a:cubicBezTo>
                <a:cubicBezTo>
                  <a:pt x="518" y="1694"/>
                  <a:pt x="524" y="1694"/>
                  <a:pt x="530" y="1695"/>
                </a:cubicBezTo>
                <a:cubicBezTo>
                  <a:pt x="536" y="1696"/>
                  <a:pt x="542" y="1702"/>
                  <a:pt x="551" y="1703"/>
                </a:cubicBezTo>
                <a:cubicBezTo>
                  <a:pt x="560" y="1704"/>
                  <a:pt x="572" y="1700"/>
                  <a:pt x="584" y="1703"/>
                </a:cubicBezTo>
                <a:cubicBezTo>
                  <a:pt x="596" y="1706"/>
                  <a:pt x="614" y="1716"/>
                  <a:pt x="625" y="1719"/>
                </a:cubicBezTo>
                <a:cubicBezTo>
                  <a:pt x="636" y="1722"/>
                  <a:pt x="641" y="1719"/>
                  <a:pt x="653" y="1722"/>
                </a:cubicBezTo>
                <a:cubicBezTo>
                  <a:pt x="665" y="1725"/>
                  <a:pt x="684" y="1733"/>
                  <a:pt x="695" y="1736"/>
                </a:cubicBezTo>
                <a:cubicBezTo>
                  <a:pt x="706" y="1739"/>
                  <a:pt x="710" y="1743"/>
                  <a:pt x="719" y="1742"/>
                </a:cubicBezTo>
                <a:cubicBezTo>
                  <a:pt x="728" y="1741"/>
                  <a:pt x="740" y="1729"/>
                  <a:pt x="749" y="1730"/>
                </a:cubicBezTo>
                <a:cubicBezTo>
                  <a:pt x="758" y="1731"/>
                  <a:pt x="766" y="1746"/>
                  <a:pt x="775" y="1748"/>
                </a:cubicBezTo>
                <a:cubicBezTo>
                  <a:pt x="784" y="1750"/>
                  <a:pt x="795" y="1746"/>
                  <a:pt x="802" y="1740"/>
                </a:cubicBezTo>
                <a:cubicBezTo>
                  <a:pt x="809" y="1734"/>
                  <a:pt x="813" y="1718"/>
                  <a:pt x="820" y="1709"/>
                </a:cubicBezTo>
                <a:cubicBezTo>
                  <a:pt x="827" y="1700"/>
                  <a:pt x="833" y="1693"/>
                  <a:pt x="842" y="1688"/>
                </a:cubicBezTo>
                <a:cubicBezTo>
                  <a:pt x="851" y="1683"/>
                  <a:pt x="866" y="1680"/>
                  <a:pt x="875" y="1676"/>
                </a:cubicBezTo>
                <a:cubicBezTo>
                  <a:pt x="884" y="1672"/>
                  <a:pt x="888" y="1665"/>
                  <a:pt x="895" y="1665"/>
                </a:cubicBezTo>
                <a:cubicBezTo>
                  <a:pt x="902" y="1665"/>
                  <a:pt x="906" y="1673"/>
                  <a:pt x="916" y="1674"/>
                </a:cubicBezTo>
                <a:cubicBezTo>
                  <a:pt x="926" y="1675"/>
                  <a:pt x="951" y="1676"/>
                  <a:pt x="958" y="1671"/>
                </a:cubicBezTo>
                <a:cubicBezTo>
                  <a:pt x="965" y="1666"/>
                  <a:pt x="953" y="1650"/>
                  <a:pt x="958" y="1641"/>
                </a:cubicBezTo>
                <a:cubicBezTo>
                  <a:pt x="963" y="1632"/>
                  <a:pt x="982" y="1623"/>
                  <a:pt x="988" y="1616"/>
                </a:cubicBezTo>
                <a:cubicBezTo>
                  <a:pt x="994" y="1609"/>
                  <a:pt x="988" y="1608"/>
                  <a:pt x="995" y="1599"/>
                </a:cubicBezTo>
                <a:cubicBezTo>
                  <a:pt x="1002" y="1590"/>
                  <a:pt x="1018" y="1570"/>
                  <a:pt x="1028" y="1563"/>
                </a:cubicBezTo>
                <a:cubicBezTo>
                  <a:pt x="1038" y="1556"/>
                  <a:pt x="1049" y="1560"/>
                  <a:pt x="1058" y="1557"/>
                </a:cubicBezTo>
                <a:cubicBezTo>
                  <a:pt x="1067" y="1554"/>
                  <a:pt x="1074" y="1549"/>
                  <a:pt x="1082" y="1545"/>
                </a:cubicBezTo>
                <a:cubicBezTo>
                  <a:pt x="1090" y="1541"/>
                  <a:pt x="1107" y="1539"/>
                  <a:pt x="1108" y="1533"/>
                </a:cubicBezTo>
                <a:cubicBezTo>
                  <a:pt x="1109" y="1527"/>
                  <a:pt x="1094" y="1513"/>
                  <a:pt x="1088" y="1506"/>
                </a:cubicBezTo>
                <a:cubicBezTo>
                  <a:pt x="1082" y="1499"/>
                  <a:pt x="1077" y="1505"/>
                  <a:pt x="1073" y="1491"/>
                </a:cubicBezTo>
                <a:cubicBezTo>
                  <a:pt x="1069" y="1477"/>
                  <a:pt x="1061" y="1439"/>
                  <a:pt x="1063" y="1424"/>
                </a:cubicBezTo>
                <a:cubicBezTo>
                  <a:pt x="1065" y="1409"/>
                  <a:pt x="1076" y="1408"/>
                  <a:pt x="1084" y="1398"/>
                </a:cubicBezTo>
                <a:cubicBezTo>
                  <a:pt x="1092" y="1388"/>
                  <a:pt x="1098" y="1375"/>
                  <a:pt x="1111" y="1364"/>
                </a:cubicBezTo>
                <a:cubicBezTo>
                  <a:pt x="1124" y="1353"/>
                  <a:pt x="1148" y="1337"/>
                  <a:pt x="1160" y="1329"/>
                </a:cubicBezTo>
                <a:cubicBezTo>
                  <a:pt x="1172" y="1321"/>
                  <a:pt x="1175" y="1321"/>
                  <a:pt x="1181" y="1316"/>
                </a:cubicBezTo>
                <a:cubicBezTo>
                  <a:pt x="1187" y="1311"/>
                  <a:pt x="1190" y="1302"/>
                  <a:pt x="1195" y="1299"/>
                </a:cubicBezTo>
                <a:cubicBezTo>
                  <a:pt x="1200" y="1296"/>
                  <a:pt x="1205" y="1300"/>
                  <a:pt x="1210" y="1298"/>
                </a:cubicBezTo>
                <a:cubicBezTo>
                  <a:pt x="1215" y="1296"/>
                  <a:pt x="1227" y="1293"/>
                  <a:pt x="1228" y="1289"/>
                </a:cubicBezTo>
                <a:cubicBezTo>
                  <a:pt x="1229" y="1285"/>
                  <a:pt x="1216" y="1276"/>
                  <a:pt x="1217" y="1271"/>
                </a:cubicBezTo>
                <a:cubicBezTo>
                  <a:pt x="1218" y="1266"/>
                  <a:pt x="1228" y="1264"/>
                  <a:pt x="1232" y="1259"/>
                </a:cubicBezTo>
                <a:cubicBezTo>
                  <a:pt x="1236" y="1254"/>
                  <a:pt x="1239" y="1245"/>
                  <a:pt x="1244" y="1242"/>
                </a:cubicBezTo>
                <a:cubicBezTo>
                  <a:pt x="1249" y="1239"/>
                  <a:pt x="1255" y="1243"/>
                  <a:pt x="1261" y="1242"/>
                </a:cubicBezTo>
                <a:cubicBezTo>
                  <a:pt x="1267" y="1241"/>
                  <a:pt x="1276" y="1235"/>
                  <a:pt x="1283" y="1235"/>
                </a:cubicBezTo>
                <a:cubicBezTo>
                  <a:pt x="1290" y="1235"/>
                  <a:pt x="1285" y="1240"/>
                  <a:pt x="1301" y="1239"/>
                </a:cubicBezTo>
                <a:cubicBezTo>
                  <a:pt x="1317" y="1238"/>
                  <a:pt x="1366" y="1231"/>
                  <a:pt x="1382" y="1226"/>
                </a:cubicBezTo>
                <a:cubicBezTo>
                  <a:pt x="1398" y="1221"/>
                  <a:pt x="1388" y="1217"/>
                  <a:pt x="1399" y="1211"/>
                </a:cubicBezTo>
                <a:cubicBezTo>
                  <a:pt x="1410" y="1205"/>
                  <a:pt x="1435" y="1194"/>
                  <a:pt x="1448" y="1190"/>
                </a:cubicBezTo>
                <a:cubicBezTo>
                  <a:pt x="1461" y="1186"/>
                  <a:pt x="1471" y="1189"/>
                  <a:pt x="1477" y="1187"/>
                </a:cubicBezTo>
                <a:cubicBezTo>
                  <a:pt x="1483" y="1185"/>
                  <a:pt x="1482" y="1180"/>
                  <a:pt x="1487" y="1175"/>
                </a:cubicBezTo>
                <a:cubicBezTo>
                  <a:pt x="1492" y="1170"/>
                  <a:pt x="1502" y="1165"/>
                  <a:pt x="1505" y="1155"/>
                </a:cubicBezTo>
                <a:cubicBezTo>
                  <a:pt x="1508" y="1145"/>
                  <a:pt x="1505" y="1123"/>
                  <a:pt x="1508" y="1115"/>
                </a:cubicBezTo>
                <a:cubicBezTo>
                  <a:pt x="1511" y="1107"/>
                  <a:pt x="1525" y="1114"/>
                  <a:pt x="1525" y="1109"/>
                </a:cubicBezTo>
                <a:cubicBezTo>
                  <a:pt x="1525" y="1104"/>
                  <a:pt x="1513" y="1096"/>
                  <a:pt x="1510" y="1086"/>
                </a:cubicBezTo>
                <a:cubicBezTo>
                  <a:pt x="1507" y="1076"/>
                  <a:pt x="1507" y="1060"/>
                  <a:pt x="1508" y="1050"/>
                </a:cubicBezTo>
                <a:cubicBezTo>
                  <a:pt x="1509" y="1040"/>
                  <a:pt x="1512" y="1038"/>
                  <a:pt x="1516" y="1028"/>
                </a:cubicBezTo>
                <a:cubicBezTo>
                  <a:pt x="1520" y="1018"/>
                  <a:pt x="1521" y="999"/>
                  <a:pt x="1534" y="989"/>
                </a:cubicBezTo>
                <a:cubicBezTo>
                  <a:pt x="1547" y="979"/>
                  <a:pt x="1581" y="975"/>
                  <a:pt x="1595" y="969"/>
                </a:cubicBezTo>
                <a:cubicBezTo>
                  <a:pt x="1609" y="963"/>
                  <a:pt x="1602" y="951"/>
                  <a:pt x="1618" y="953"/>
                </a:cubicBezTo>
                <a:cubicBezTo>
                  <a:pt x="1634" y="955"/>
                  <a:pt x="1672" y="982"/>
                  <a:pt x="1690" y="984"/>
                </a:cubicBezTo>
                <a:cubicBezTo>
                  <a:pt x="1708" y="986"/>
                  <a:pt x="1717" y="970"/>
                  <a:pt x="1724" y="968"/>
                </a:cubicBezTo>
                <a:cubicBezTo>
                  <a:pt x="1731" y="966"/>
                  <a:pt x="1731" y="971"/>
                  <a:pt x="1732" y="974"/>
                </a:cubicBezTo>
                <a:cubicBezTo>
                  <a:pt x="1733" y="977"/>
                  <a:pt x="1728" y="984"/>
                  <a:pt x="1730" y="987"/>
                </a:cubicBezTo>
                <a:cubicBezTo>
                  <a:pt x="1732" y="990"/>
                  <a:pt x="1740" y="988"/>
                  <a:pt x="1744" y="992"/>
                </a:cubicBezTo>
                <a:cubicBezTo>
                  <a:pt x="1748" y="996"/>
                  <a:pt x="1747" y="1005"/>
                  <a:pt x="1754" y="1010"/>
                </a:cubicBezTo>
                <a:cubicBezTo>
                  <a:pt x="1761" y="1015"/>
                  <a:pt x="1775" y="1017"/>
                  <a:pt x="1784" y="1023"/>
                </a:cubicBezTo>
                <a:cubicBezTo>
                  <a:pt x="1793" y="1029"/>
                  <a:pt x="1797" y="1043"/>
                  <a:pt x="1807" y="1046"/>
                </a:cubicBezTo>
                <a:cubicBezTo>
                  <a:pt x="1817" y="1049"/>
                  <a:pt x="1834" y="1042"/>
                  <a:pt x="1843" y="1040"/>
                </a:cubicBezTo>
                <a:cubicBezTo>
                  <a:pt x="1852" y="1038"/>
                  <a:pt x="1855" y="1032"/>
                  <a:pt x="1861" y="1032"/>
                </a:cubicBezTo>
                <a:cubicBezTo>
                  <a:pt x="1867" y="1032"/>
                  <a:pt x="1875" y="1041"/>
                  <a:pt x="1879" y="1038"/>
                </a:cubicBezTo>
                <a:cubicBezTo>
                  <a:pt x="1883" y="1035"/>
                  <a:pt x="1884" y="1020"/>
                  <a:pt x="1888" y="1014"/>
                </a:cubicBezTo>
                <a:cubicBezTo>
                  <a:pt x="1892" y="1008"/>
                  <a:pt x="1894" y="1006"/>
                  <a:pt x="1901" y="1002"/>
                </a:cubicBezTo>
                <a:cubicBezTo>
                  <a:pt x="1908" y="998"/>
                  <a:pt x="1920" y="991"/>
                  <a:pt x="1928" y="987"/>
                </a:cubicBezTo>
                <a:cubicBezTo>
                  <a:pt x="1936" y="983"/>
                  <a:pt x="1943" y="984"/>
                  <a:pt x="1948" y="980"/>
                </a:cubicBezTo>
                <a:cubicBezTo>
                  <a:pt x="1953" y="976"/>
                  <a:pt x="1948" y="969"/>
                  <a:pt x="1958" y="965"/>
                </a:cubicBezTo>
                <a:cubicBezTo>
                  <a:pt x="1968" y="961"/>
                  <a:pt x="1992" y="962"/>
                  <a:pt x="2006" y="959"/>
                </a:cubicBezTo>
                <a:cubicBezTo>
                  <a:pt x="2020" y="956"/>
                  <a:pt x="2035" y="953"/>
                  <a:pt x="2044" y="948"/>
                </a:cubicBezTo>
                <a:cubicBezTo>
                  <a:pt x="2053" y="943"/>
                  <a:pt x="2054" y="935"/>
                  <a:pt x="2062" y="927"/>
                </a:cubicBezTo>
                <a:cubicBezTo>
                  <a:pt x="2070" y="919"/>
                  <a:pt x="2083" y="910"/>
                  <a:pt x="2093" y="903"/>
                </a:cubicBezTo>
                <a:cubicBezTo>
                  <a:pt x="2103" y="896"/>
                  <a:pt x="2111" y="887"/>
                  <a:pt x="2123" y="888"/>
                </a:cubicBezTo>
                <a:cubicBezTo>
                  <a:pt x="2135" y="889"/>
                  <a:pt x="2155" y="905"/>
                  <a:pt x="2164" y="909"/>
                </a:cubicBezTo>
                <a:cubicBezTo>
                  <a:pt x="2173" y="913"/>
                  <a:pt x="2173" y="909"/>
                  <a:pt x="2176" y="912"/>
                </a:cubicBezTo>
                <a:cubicBezTo>
                  <a:pt x="2179" y="915"/>
                  <a:pt x="2178" y="922"/>
                  <a:pt x="2182" y="926"/>
                </a:cubicBezTo>
                <a:cubicBezTo>
                  <a:pt x="2186" y="930"/>
                  <a:pt x="2193" y="935"/>
                  <a:pt x="2198" y="939"/>
                </a:cubicBezTo>
                <a:cubicBezTo>
                  <a:pt x="2203" y="943"/>
                  <a:pt x="2204" y="948"/>
                  <a:pt x="2209" y="950"/>
                </a:cubicBezTo>
                <a:cubicBezTo>
                  <a:pt x="2214" y="952"/>
                  <a:pt x="2224" y="946"/>
                  <a:pt x="2231" y="950"/>
                </a:cubicBezTo>
                <a:cubicBezTo>
                  <a:pt x="2238" y="954"/>
                  <a:pt x="2250" y="960"/>
                  <a:pt x="2255" y="972"/>
                </a:cubicBezTo>
                <a:cubicBezTo>
                  <a:pt x="2260" y="984"/>
                  <a:pt x="2259" y="1010"/>
                  <a:pt x="2263" y="1023"/>
                </a:cubicBezTo>
                <a:cubicBezTo>
                  <a:pt x="2267" y="1036"/>
                  <a:pt x="2278" y="1043"/>
                  <a:pt x="2281" y="1052"/>
                </a:cubicBezTo>
                <a:cubicBezTo>
                  <a:pt x="2284" y="1061"/>
                  <a:pt x="2282" y="1071"/>
                  <a:pt x="2282" y="1079"/>
                </a:cubicBezTo>
                <a:cubicBezTo>
                  <a:pt x="2282" y="1087"/>
                  <a:pt x="2275" y="1095"/>
                  <a:pt x="2278" y="1098"/>
                </a:cubicBezTo>
                <a:cubicBezTo>
                  <a:pt x="2281" y="1101"/>
                  <a:pt x="2295" y="1095"/>
                  <a:pt x="2299" y="1100"/>
                </a:cubicBezTo>
                <a:cubicBezTo>
                  <a:pt x="2303" y="1105"/>
                  <a:pt x="2296" y="1124"/>
                  <a:pt x="2300" y="1130"/>
                </a:cubicBezTo>
                <a:cubicBezTo>
                  <a:pt x="2304" y="1136"/>
                  <a:pt x="2315" y="1128"/>
                  <a:pt x="2321" y="1134"/>
                </a:cubicBezTo>
                <a:cubicBezTo>
                  <a:pt x="2327" y="1140"/>
                  <a:pt x="2333" y="1160"/>
                  <a:pt x="2335" y="1167"/>
                </a:cubicBezTo>
                <a:cubicBezTo>
                  <a:pt x="2337" y="1174"/>
                  <a:pt x="2330" y="1177"/>
                  <a:pt x="2333" y="1179"/>
                </a:cubicBezTo>
                <a:cubicBezTo>
                  <a:pt x="2336" y="1181"/>
                  <a:pt x="2343" y="1175"/>
                  <a:pt x="2351" y="1178"/>
                </a:cubicBezTo>
                <a:cubicBezTo>
                  <a:pt x="2359" y="1181"/>
                  <a:pt x="2375" y="1188"/>
                  <a:pt x="2381" y="1196"/>
                </a:cubicBezTo>
                <a:cubicBezTo>
                  <a:pt x="2387" y="1204"/>
                  <a:pt x="2384" y="1215"/>
                  <a:pt x="2389" y="1223"/>
                </a:cubicBezTo>
                <a:cubicBezTo>
                  <a:pt x="2394" y="1231"/>
                  <a:pt x="2407" y="1241"/>
                  <a:pt x="2414" y="1247"/>
                </a:cubicBezTo>
                <a:cubicBezTo>
                  <a:pt x="2421" y="1253"/>
                  <a:pt x="2425" y="1254"/>
                  <a:pt x="2429" y="1260"/>
                </a:cubicBezTo>
                <a:cubicBezTo>
                  <a:pt x="2433" y="1266"/>
                  <a:pt x="2432" y="1277"/>
                  <a:pt x="2438" y="1284"/>
                </a:cubicBezTo>
                <a:cubicBezTo>
                  <a:pt x="2444" y="1291"/>
                  <a:pt x="2459" y="1298"/>
                  <a:pt x="2465" y="1304"/>
                </a:cubicBezTo>
                <a:cubicBezTo>
                  <a:pt x="2471" y="1310"/>
                  <a:pt x="2467" y="1317"/>
                  <a:pt x="2473" y="1322"/>
                </a:cubicBezTo>
                <a:cubicBezTo>
                  <a:pt x="2479" y="1327"/>
                  <a:pt x="2496" y="1331"/>
                  <a:pt x="2504" y="1337"/>
                </a:cubicBezTo>
                <a:cubicBezTo>
                  <a:pt x="2512" y="1343"/>
                  <a:pt x="2513" y="1353"/>
                  <a:pt x="2521" y="1356"/>
                </a:cubicBezTo>
                <a:cubicBezTo>
                  <a:pt x="2529" y="1359"/>
                  <a:pt x="2543" y="1355"/>
                  <a:pt x="2552" y="1356"/>
                </a:cubicBezTo>
                <a:cubicBezTo>
                  <a:pt x="2561" y="1357"/>
                  <a:pt x="2565" y="1362"/>
                  <a:pt x="2573" y="1364"/>
                </a:cubicBezTo>
                <a:cubicBezTo>
                  <a:pt x="2581" y="1366"/>
                  <a:pt x="2592" y="1358"/>
                  <a:pt x="2599" y="1367"/>
                </a:cubicBezTo>
                <a:cubicBezTo>
                  <a:pt x="2606" y="1376"/>
                  <a:pt x="2609" y="1411"/>
                  <a:pt x="2617" y="1419"/>
                </a:cubicBezTo>
                <a:cubicBezTo>
                  <a:pt x="2625" y="1427"/>
                  <a:pt x="2642" y="1416"/>
                  <a:pt x="2648" y="1418"/>
                </a:cubicBezTo>
                <a:cubicBezTo>
                  <a:pt x="2654" y="1420"/>
                  <a:pt x="2655" y="1429"/>
                  <a:pt x="2656" y="1434"/>
                </a:cubicBezTo>
                <a:cubicBezTo>
                  <a:pt x="2657" y="1439"/>
                  <a:pt x="2648" y="1446"/>
                  <a:pt x="2656" y="1449"/>
                </a:cubicBezTo>
                <a:cubicBezTo>
                  <a:pt x="2664" y="1452"/>
                  <a:pt x="2695" y="1441"/>
                  <a:pt x="2705" y="1451"/>
                </a:cubicBezTo>
                <a:cubicBezTo>
                  <a:pt x="2715" y="1461"/>
                  <a:pt x="2703" y="1496"/>
                  <a:pt x="2714" y="1508"/>
                </a:cubicBezTo>
                <a:cubicBezTo>
                  <a:pt x="2725" y="1520"/>
                  <a:pt x="2757" y="1513"/>
                  <a:pt x="2770" y="1526"/>
                </a:cubicBezTo>
                <a:cubicBezTo>
                  <a:pt x="2783" y="1539"/>
                  <a:pt x="2787" y="1568"/>
                  <a:pt x="2795" y="1584"/>
                </a:cubicBezTo>
                <a:cubicBezTo>
                  <a:pt x="2803" y="1600"/>
                  <a:pt x="2815" y="1610"/>
                  <a:pt x="2818" y="1623"/>
                </a:cubicBezTo>
                <a:cubicBezTo>
                  <a:pt x="2821" y="1636"/>
                  <a:pt x="2812" y="1650"/>
                  <a:pt x="2812" y="1662"/>
                </a:cubicBezTo>
                <a:cubicBezTo>
                  <a:pt x="2812" y="1674"/>
                  <a:pt x="2825" y="1687"/>
                  <a:pt x="2821" y="1695"/>
                </a:cubicBezTo>
                <a:cubicBezTo>
                  <a:pt x="2817" y="1703"/>
                  <a:pt x="2789" y="1706"/>
                  <a:pt x="2786" y="1712"/>
                </a:cubicBezTo>
                <a:cubicBezTo>
                  <a:pt x="2783" y="1718"/>
                  <a:pt x="2800" y="1723"/>
                  <a:pt x="2801" y="1733"/>
                </a:cubicBezTo>
                <a:cubicBezTo>
                  <a:pt x="2802" y="1743"/>
                  <a:pt x="2794" y="1762"/>
                  <a:pt x="2789" y="1770"/>
                </a:cubicBezTo>
                <a:cubicBezTo>
                  <a:pt x="2784" y="1778"/>
                  <a:pt x="2774" y="1775"/>
                  <a:pt x="2773" y="1782"/>
                </a:cubicBezTo>
                <a:cubicBezTo>
                  <a:pt x="2772" y="1789"/>
                  <a:pt x="2775" y="1809"/>
                  <a:pt x="2782" y="1814"/>
                </a:cubicBezTo>
                <a:cubicBezTo>
                  <a:pt x="2789" y="1819"/>
                  <a:pt x="2808" y="1817"/>
                  <a:pt x="2815" y="1815"/>
                </a:cubicBezTo>
                <a:cubicBezTo>
                  <a:pt x="2822" y="1813"/>
                  <a:pt x="2823" y="1804"/>
                  <a:pt x="2827" y="1799"/>
                </a:cubicBezTo>
                <a:cubicBezTo>
                  <a:pt x="2831" y="1794"/>
                  <a:pt x="2834" y="1791"/>
                  <a:pt x="2839" y="1785"/>
                </a:cubicBezTo>
                <a:cubicBezTo>
                  <a:pt x="2844" y="1779"/>
                  <a:pt x="2848" y="1771"/>
                  <a:pt x="2854" y="1763"/>
                </a:cubicBezTo>
                <a:cubicBezTo>
                  <a:pt x="2860" y="1755"/>
                  <a:pt x="2875" y="1749"/>
                  <a:pt x="2878" y="1739"/>
                </a:cubicBezTo>
                <a:cubicBezTo>
                  <a:pt x="2881" y="1729"/>
                  <a:pt x="2867" y="1713"/>
                  <a:pt x="2870" y="1703"/>
                </a:cubicBezTo>
                <a:cubicBezTo>
                  <a:pt x="2873" y="1693"/>
                  <a:pt x="2884" y="1682"/>
                  <a:pt x="2894" y="1679"/>
                </a:cubicBezTo>
                <a:cubicBezTo>
                  <a:pt x="2904" y="1676"/>
                  <a:pt x="2925" y="1694"/>
                  <a:pt x="2930" y="1682"/>
                </a:cubicBezTo>
                <a:cubicBezTo>
                  <a:pt x="2935" y="1670"/>
                  <a:pt x="2928" y="1625"/>
                  <a:pt x="2923" y="1607"/>
                </a:cubicBezTo>
                <a:cubicBezTo>
                  <a:pt x="2918" y="1589"/>
                  <a:pt x="2908" y="1580"/>
                  <a:pt x="2899" y="1574"/>
                </a:cubicBezTo>
                <a:cubicBezTo>
                  <a:pt x="2890" y="1568"/>
                  <a:pt x="2873" y="1576"/>
                  <a:pt x="2867" y="1571"/>
                </a:cubicBezTo>
                <a:cubicBezTo>
                  <a:pt x="2861" y="1566"/>
                  <a:pt x="2863" y="1551"/>
                  <a:pt x="2863" y="1544"/>
                </a:cubicBezTo>
                <a:cubicBezTo>
                  <a:pt x="2863" y="1537"/>
                  <a:pt x="2869" y="1532"/>
                  <a:pt x="2870" y="1526"/>
                </a:cubicBezTo>
                <a:cubicBezTo>
                  <a:pt x="2871" y="1520"/>
                  <a:pt x="2870" y="1512"/>
                  <a:pt x="2872" y="1506"/>
                </a:cubicBezTo>
                <a:cubicBezTo>
                  <a:pt x="2874" y="1500"/>
                  <a:pt x="2879" y="1500"/>
                  <a:pt x="2885" y="1491"/>
                </a:cubicBezTo>
                <a:cubicBezTo>
                  <a:pt x="2891" y="1482"/>
                  <a:pt x="2903" y="1460"/>
                  <a:pt x="2911" y="1454"/>
                </a:cubicBezTo>
                <a:cubicBezTo>
                  <a:pt x="2919" y="1448"/>
                  <a:pt x="2925" y="1453"/>
                  <a:pt x="2932" y="1457"/>
                </a:cubicBezTo>
                <a:cubicBezTo>
                  <a:pt x="2939" y="1461"/>
                  <a:pt x="2941" y="1474"/>
                  <a:pt x="2954" y="1479"/>
                </a:cubicBezTo>
                <a:cubicBezTo>
                  <a:pt x="2967" y="1484"/>
                  <a:pt x="3000" y="1480"/>
                  <a:pt x="3011" y="1487"/>
                </a:cubicBezTo>
                <a:cubicBezTo>
                  <a:pt x="3022" y="1494"/>
                  <a:pt x="3017" y="1511"/>
                  <a:pt x="3022" y="1521"/>
                </a:cubicBezTo>
                <a:cubicBezTo>
                  <a:pt x="3027" y="1531"/>
                  <a:pt x="3036" y="1541"/>
                  <a:pt x="3040" y="1545"/>
                </a:cubicBezTo>
                <a:cubicBezTo>
                  <a:pt x="3044" y="1549"/>
                  <a:pt x="3044" y="1553"/>
                  <a:pt x="3049" y="1548"/>
                </a:cubicBezTo>
                <a:cubicBezTo>
                  <a:pt x="3054" y="1543"/>
                  <a:pt x="3068" y="1528"/>
                  <a:pt x="3071" y="1515"/>
                </a:cubicBezTo>
                <a:cubicBezTo>
                  <a:pt x="3074" y="1502"/>
                  <a:pt x="3074" y="1483"/>
                  <a:pt x="3067" y="1470"/>
                </a:cubicBezTo>
                <a:cubicBezTo>
                  <a:pt x="3060" y="1457"/>
                  <a:pt x="3036" y="1448"/>
                  <a:pt x="3028" y="1440"/>
                </a:cubicBezTo>
                <a:cubicBezTo>
                  <a:pt x="3020" y="1432"/>
                  <a:pt x="3028" y="1427"/>
                  <a:pt x="3017" y="1422"/>
                </a:cubicBezTo>
                <a:cubicBezTo>
                  <a:pt x="3006" y="1417"/>
                  <a:pt x="2973" y="1416"/>
                  <a:pt x="2959" y="1410"/>
                </a:cubicBezTo>
                <a:cubicBezTo>
                  <a:pt x="2945" y="1404"/>
                  <a:pt x="2942" y="1393"/>
                  <a:pt x="2933" y="1388"/>
                </a:cubicBezTo>
                <a:cubicBezTo>
                  <a:pt x="2924" y="1383"/>
                  <a:pt x="2914" y="1381"/>
                  <a:pt x="2905" y="1377"/>
                </a:cubicBezTo>
                <a:cubicBezTo>
                  <a:pt x="2896" y="1373"/>
                  <a:pt x="2891" y="1367"/>
                  <a:pt x="2881" y="1361"/>
                </a:cubicBezTo>
                <a:cubicBezTo>
                  <a:pt x="2871" y="1355"/>
                  <a:pt x="2853" y="1350"/>
                  <a:pt x="2842" y="1343"/>
                </a:cubicBezTo>
                <a:cubicBezTo>
                  <a:pt x="2831" y="1336"/>
                  <a:pt x="2814" y="1328"/>
                  <a:pt x="2815" y="1320"/>
                </a:cubicBezTo>
                <a:cubicBezTo>
                  <a:pt x="2816" y="1312"/>
                  <a:pt x="2846" y="1301"/>
                  <a:pt x="2846" y="1292"/>
                </a:cubicBezTo>
                <a:cubicBezTo>
                  <a:pt x="2846" y="1283"/>
                  <a:pt x="2835" y="1272"/>
                  <a:pt x="2818" y="1268"/>
                </a:cubicBezTo>
                <a:cubicBezTo>
                  <a:pt x="2801" y="1264"/>
                  <a:pt x="2760" y="1271"/>
                  <a:pt x="2746" y="1268"/>
                </a:cubicBezTo>
                <a:cubicBezTo>
                  <a:pt x="2732" y="1265"/>
                  <a:pt x="2737" y="1254"/>
                  <a:pt x="2731" y="1251"/>
                </a:cubicBezTo>
                <a:cubicBezTo>
                  <a:pt x="2725" y="1248"/>
                  <a:pt x="2718" y="1252"/>
                  <a:pt x="2710" y="1247"/>
                </a:cubicBezTo>
                <a:cubicBezTo>
                  <a:pt x="2702" y="1242"/>
                  <a:pt x="2691" y="1229"/>
                  <a:pt x="2681" y="1220"/>
                </a:cubicBezTo>
                <a:cubicBezTo>
                  <a:pt x="2671" y="1211"/>
                  <a:pt x="2659" y="1207"/>
                  <a:pt x="2651" y="1191"/>
                </a:cubicBezTo>
                <a:cubicBezTo>
                  <a:pt x="2643" y="1175"/>
                  <a:pt x="2640" y="1142"/>
                  <a:pt x="2633" y="1122"/>
                </a:cubicBezTo>
                <a:cubicBezTo>
                  <a:pt x="2626" y="1102"/>
                  <a:pt x="2615" y="1082"/>
                  <a:pt x="2609" y="1068"/>
                </a:cubicBezTo>
                <a:cubicBezTo>
                  <a:pt x="2603" y="1054"/>
                  <a:pt x="2608" y="1051"/>
                  <a:pt x="2596" y="1038"/>
                </a:cubicBezTo>
                <a:cubicBezTo>
                  <a:pt x="2584" y="1025"/>
                  <a:pt x="2553" y="1005"/>
                  <a:pt x="2534" y="989"/>
                </a:cubicBezTo>
                <a:cubicBezTo>
                  <a:pt x="2515" y="973"/>
                  <a:pt x="2493" y="966"/>
                  <a:pt x="2483" y="945"/>
                </a:cubicBezTo>
                <a:cubicBezTo>
                  <a:pt x="2473" y="924"/>
                  <a:pt x="2472" y="879"/>
                  <a:pt x="2474" y="864"/>
                </a:cubicBezTo>
                <a:cubicBezTo>
                  <a:pt x="2476" y="849"/>
                  <a:pt x="2494" y="860"/>
                  <a:pt x="2498" y="855"/>
                </a:cubicBezTo>
                <a:cubicBezTo>
                  <a:pt x="2502" y="850"/>
                  <a:pt x="2505" y="842"/>
                  <a:pt x="2501" y="834"/>
                </a:cubicBezTo>
                <a:cubicBezTo>
                  <a:pt x="2497" y="826"/>
                  <a:pt x="2478" y="812"/>
                  <a:pt x="2474" y="806"/>
                </a:cubicBezTo>
                <a:cubicBezTo>
                  <a:pt x="2470" y="800"/>
                  <a:pt x="2475" y="799"/>
                  <a:pt x="2479" y="797"/>
                </a:cubicBezTo>
                <a:cubicBezTo>
                  <a:pt x="2483" y="795"/>
                  <a:pt x="2494" y="797"/>
                  <a:pt x="2498" y="792"/>
                </a:cubicBezTo>
                <a:cubicBezTo>
                  <a:pt x="2502" y="787"/>
                  <a:pt x="2500" y="773"/>
                  <a:pt x="2504" y="768"/>
                </a:cubicBezTo>
                <a:cubicBezTo>
                  <a:pt x="2508" y="763"/>
                  <a:pt x="2518" y="762"/>
                  <a:pt x="2524" y="761"/>
                </a:cubicBezTo>
                <a:cubicBezTo>
                  <a:pt x="2530" y="760"/>
                  <a:pt x="2535" y="765"/>
                  <a:pt x="2543" y="762"/>
                </a:cubicBezTo>
                <a:cubicBezTo>
                  <a:pt x="2551" y="759"/>
                  <a:pt x="2562" y="747"/>
                  <a:pt x="2570" y="744"/>
                </a:cubicBezTo>
                <a:cubicBezTo>
                  <a:pt x="2578" y="741"/>
                  <a:pt x="2584" y="747"/>
                  <a:pt x="2591" y="747"/>
                </a:cubicBezTo>
                <a:cubicBezTo>
                  <a:pt x="2598" y="747"/>
                  <a:pt x="2609" y="738"/>
                  <a:pt x="2615" y="741"/>
                </a:cubicBezTo>
                <a:cubicBezTo>
                  <a:pt x="2621" y="744"/>
                  <a:pt x="2629" y="757"/>
                  <a:pt x="2626" y="764"/>
                </a:cubicBezTo>
                <a:cubicBezTo>
                  <a:pt x="2623" y="771"/>
                  <a:pt x="2600" y="775"/>
                  <a:pt x="2597" y="783"/>
                </a:cubicBezTo>
                <a:cubicBezTo>
                  <a:pt x="2594" y="791"/>
                  <a:pt x="2606" y="805"/>
                  <a:pt x="2608" y="813"/>
                </a:cubicBezTo>
                <a:cubicBezTo>
                  <a:pt x="2610" y="821"/>
                  <a:pt x="2608" y="826"/>
                  <a:pt x="2611" y="833"/>
                </a:cubicBezTo>
                <a:cubicBezTo>
                  <a:pt x="2614" y="840"/>
                  <a:pt x="2626" y="852"/>
                  <a:pt x="2629" y="858"/>
                </a:cubicBezTo>
                <a:cubicBezTo>
                  <a:pt x="2632" y="864"/>
                  <a:pt x="2628" y="868"/>
                  <a:pt x="2632" y="872"/>
                </a:cubicBezTo>
                <a:cubicBezTo>
                  <a:pt x="2636" y="876"/>
                  <a:pt x="2647" y="887"/>
                  <a:pt x="2651" y="885"/>
                </a:cubicBezTo>
                <a:cubicBezTo>
                  <a:pt x="2655" y="883"/>
                  <a:pt x="2649" y="871"/>
                  <a:pt x="2654" y="857"/>
                </a:cubicBezTo>
                <a:cubicBezTo>
                  <a:pt x="2659" y="843"/>
                  <a:pt x="2667" y="803"/>
                  <a:pt x="2681" y="800"/>
                </a:cubicBezTo>
                <a:cubicBezTo>
                  <a:pt x="2695" y="797"/>
                  <a:pt x="2729" y="827"/>
                  <a:pt x="2738" y="837"/>
                </a:cubicBezTo>
                <a:cubicBezTo>
                  <a:pt x="2747" y="847"/>
                  <a:pt x="2738" y="850"/>
                  <a:pt x="2738" y="858"/>
                </a:cubicBezTo>
                <a:cubicBezTo>
                  <a:pt x="2738" y="866"/>
                  <a:pt x="2736" y="879"/>
                  <a:pt x="2738" y="888"/>
                </a:cubicBezTo>
                <a:cubicBezTo>
                  <a:pt x="2740" y="897"/>
                  <a:pt x="2740" y="900"/>
                  <a:pt x="2750" y="912"/>
                </a:cubicBezTo>
                <a:cubicBezTo>
                  <a:pt x="2760" y="924"/>
                  <a:pt x="2799" y="954"/>
                  <a:pt x="2801" y="960"/>
                </a:cubicBezTo>
                <a:cubicBezTo>
                  <a:pt x="2803" y="966"/>
                  <a:pt x="2769" y="949"/>
                  <a:pt x="2764" y="951"/>
                </a:cubicBezTo>
                <a:cubicBezTo>
                  <a:pt x="2759" y="953"/>
                  <a:pt x="2761" y="963"/>
                  <a:pt x="2771" y="975"/>
                </a:cubicBezTo>
                <a:cubicBezTo>
                  <a:pt x="2781" y="987"/>
                  <a:pt x="2812" y="1015"/>
                  <a:pt x="2822" y="1026"/>
                </a:cubicBezTo>
                <a:cubicBezTo>
                  <a:pt x="2832" y="1037"/>
                  <a:pt x="2826" y="1039"/>
                  <a:pt x="2831" y="1044"/>
                </a:cubicBezTo>
                <a:cubicBezTo>
                  <a:pt x="2836" y="1049"/>
                  <a:pt x="2844" y="1058"/>
                  <a:pt x="2852" y="1059"/>
                </a:cubicBezTo>
                <a:cubicBezTo>
                  <a:pt x="2860" y="1060"/>
                  <a:pt x="2871" y="1049"/>
                  <a:pt x="2878" y="1050"/>
                </a:cubicBezTo>
                <a:cubicBezTo>
                  <a:pt x="2885" y="1051"/>
                  <a:pt x="2884" y="1061"/>
                  <a:pt x="2893" y="1065"/>
                </a:cubicBezTo>
                <a:cubicBezTo>
                  <a:pt x="2902" y="1069"/>
                  <a:pt x="2921" y="1071"/>
                  <a:pt x="2930" y="1077"/>
                </a:cubicBezTo>
                <a:cubicBezTo>
                  <a:pt x="2939" y="1083"/>
                  <a:pt x="2936" y="1093"/>
                  <a:pt x="2944" y="1100"/>
                </a:cubicBezTo>
                <a:cubicBezTo>
                  <a:pt x="2952" y="1107"/>
                  <a:pt x="2967" y="1113"/>
                  <a:pt x="2975" y="1119"/>
                </a:cubicBezTo>
                <a:cubicBezTo>
                  <a:pt x="2983" y="1125"/>
                  <a:pt x="2992" y="1133"/>
                  <a:pt x="2992" y="1136"/>
                </a:cubicBezTo>
                <a:cubicBezTo>
                  <a:pt x="2992" y="1139"/>
                  <a:pt x="2985" y="1140"/>
                  <a:pt x="2978" y="1137"/>
                </a:cubicBezTo>
                <a:cubicBezTo>
                  <a:pt x="2971" y="1134"/>
                  <a:pt x="2956" y="1120"/>
                  <a:pt x="2950" y="1118"/>
                </a:cubicBezTo>
                <a:cubicBezTo>
                  <a:pt x="2944" y="1116"/>
                  <a:pt x="2932" y="1119"/>
                  <a:pt x="2939" y="1125"/>
                </a:cubicBezTo>
                <a:cubicBezTo>
                  <a:pt x="2946" y="1131"/>
                  <a:pt x="2977" y="1148"/>
                  <a:pt x="2990" y="1152"/>
                </a:cubicBezTo>
                <a:cubicBezTo>
                  <a:pt x="3003" y="1156"/>
                  <a:pt x="3007" y="1149"/>
                  <a:pt x="3016" y="1152"/>
                </a:cubicBezTo>
                <a:cubicBezTo>
                  <a:pt x="3025" y="1155"/>
                  <a:pt x="3039" y="1164"/>
                  <a:pt x="3047" y="1170"/>
                </a:cubicBezTo>
                <a:cubicBezTo>
                  <a:pt x="3055" y="1176"/>
                  <a:pt x="3054" y="1183"/>
                  <a:pt x="3062" y="1188"/>
                </a:cubicBezTo>
                <a:cubicBezTo>
                  <a:pt x="3070" y="1193"/>
                  <a:pt x="3086" y="1195"/>
                  <a:pt x="3095" y="1200"/>
                </a:cubicBezTo>
                <a:cubicBezTo>
                  <a:pt x="3104" y="1205"/>
                  <a:pt x="3110" y="1215"/>
                  <a:pt x="3116" y="1220"/>
                </a:cubicBezTo>
                <a:cubicBezTo>
                  <a:pt x="3122" y="1225"/>
                  <a:pt x="3129" y="1225"/>
                  <a:pt x="3134" y="1233"/>
                </a:cubicBezTo>
                <a:cubicBezTo>
                  <a:pt x="3139" y="1241"/>
                  <a:pt x="3136" y="1256"/>
                  <a:pt x="3145" y="1266"/>
                </a:cubicBezTo>
                <a:cubicBezTo>
                  <a:pt x="3154" y="1276"/>
                  <a:pt x="3183" y="1283"/>
                  <a:pt x="3188" y="1296"/>
                </a:cubicBezTo>
                <a:cubicBezTo>
                  <a:pt x="3193" y="1309"/>
                  <a:pt x="3177" y="1333"/>
                  <a:pt x="3176" y="1344"/>
                </a:cubicBezTo>
                <a:cubicBezTo>
                  <a:pt x="3175" y="1355"/>
                  <a:pt x="3183" y="1361"/>
                  <a:pt x="3182" y="1365"/>
                </a:cubicBezTo>
                <a:cubicBezTo>
                  <a:pt x="3181" y="1369"/>
                  <a:pt x="3173" y="1361"/>
                  <a:pt x="3170" y="1368"/>
                </a:cubicBezTo>
                <a:cubicBezTo>
                  <a:pt x="3167" y="1375"/>
                  <a:pt x="3163" y="1396"/>
                  <a:pt x="3161" y="1410"/>
                </a:cubicBezTo>
                <a:cubicBezTo>
                  <a:pt x="3159" y="1424"/>
                  <a:pt x="3153" y="1439"/>
                  <a:pt x="3155" y="1451"/>
                </a:cubicBezTo>
                <a:cubicBezTo>
                  <a:pt x="3157" y="1463"/>
                  <a:pt x="3169" y="1476"/>
                  <a:pt x="3176" y="1484"/>
                </a:cubicBezTo>
                <a:cubicBezTo>
                  <a:pt x="3183" y="1492"/>
                  <a:pt x="3191" y="1495"/>
                  <a:pt x="3199" y="1500"/>
                </a:cubicBezTo>
                <a:cubicBezTo>
                  <a:pt x="3207" y="1505"/>
                  <a:pt x="3220" y="1507"/>
                  <a:pt x="3227" y="1515"/>
                </a:cubicBezTo>
                <a:cubicBezTo>
                  <a:pt x="3234" y="1523"/>
                  <a:pt x="3236" y="1543"/>
                  <a:pt x="3241" y="1551"/>
                </a:cubicBezTo>
                <a:cubicBezTo>
                  <a:pt x="3246" y="1559"/>
                  <a:pt x="3251" y="1556"/>
                  <a:pt x="3256" y="1560"/>
                </a:cubicBezTo>
                <a:cubicBezTo>
                  <a:pt x="3261" y="1564"/>
                  <a:pt x="3266" y="1569"/>
                  <a:pt x="3269" y="1575"/>
                </a:cubicBezTo>
                <a:cubicBezTo>
                  <a:pt x="3272" y="1581"/>
                  <a:pt x="3266" y="1589"/>
                  <a:pt x="3272" y="1596"/>
                </a:cubicBezTo>
                <a:cubicBezTo>
                  <a:pt x="3278" y="1603"/>
                  <a:pt x="3295" y="1608"/>
                  <a:pt x="3304" y="1616"/>
                </a:cubicBezTo>
                <a:cubicBezTo>
                  <a:pt x="3313" y="1624"/>
                  <a:pt x="3320" y="1644"/>
                  <a:pt x="3326" y="1646"/>
                </a:cubicBezTo>
                <a:cubicBezTo>
                  <a:pt x="3332" y="1648"/>
                  <a:pt x="3333" y="1629"/>
                  <a:pt x="3338" y="1628"/>
                </a:cubicBezTo>
                <a:cubicBezTo>
                  <a:pt x="3343" y="1627"/>
                  <a:pt x="3353" y="1637"/>
                  <a:pt x="3359" y="1641"/>
                </a:cubicBezTo>
                <a:cubicBezTo>
                  <a:pt x="3365" y="1645"/>
                  <a:pt x="3378" y="1650"/>
                  <a:pt x="3374" y="1653"/>
                </a:cubicBezTo>
                <a:cubicBezTo>
                  <a:pt x="3370" y="1656"/>
                  <a:pt x="3341" y="1652"/>
                  <a:pt x="3338" y="1659"/>
                </a:cubicBezTo>
                <a:cubicBezTo>
                  <a:pt x="3335" y="1666"/>
                  <a:pt x="3351" y="1685"/>
                  <a:pt x="3355" y="1694"/>
                </a:cubicBezTo>
                <a:cubicBezTo>
                  <a:pt x="3359" y="1703"/>
                  <a:pt x="3360" y="1705"/>
                  <a:pt x="3362" y="1713"/>
                </a:cubicBezTo>
                <a:cubicBezTo>
                  <a:pt x="3364" y="1721"/>
                  <a:pt x="3360" y="1737"/>
                  <a:pt x="3365" y="1740"/>
                </a:cubicBezTo>
                <a:cubicBezTo>
                  <a:pt x="3370" y="1743"/>
                  <a:pt x="3383" y="1731"/>
                  <a:pt x="3392" y="1731"/>
                </a:cubicBezTo>
                <a:cubicBezTo>
                  <a:pt x="3401" y="1731"/>
                  <a:pt x="3406" y="1740"/>
                  <a:pt x="3418" y="1739"/>
                </a:cubicBezTo>
                <a:cubicBezTo>
                  <a:pt x="3430" y="1738"/>
                  <a:pt x="3446" y="1726"/>
                  <a:pt x="3464" y="1725"/>
                </a:cubicBezTo>
                <a:cubicBezTo>
                  <a:pt x="3482" y="1724"/>
                  <a:pt x="3516" y="1729"/>
                  <a:pt x="3529" y="1733"/>
                </a:cubicBezTo>
                <a:cubicBezTo>
                  <a:pt x="3542" y="1737"/>
                  <a:pt x="3538" y="1749"/>
                  <a:pt x="3545" y="1751"/>
                </a:cubicBezTo>
                <a:cubicBezTo>
                  <a:pt x="3552" y="1753"/>
                  <a:pt x="3564" y="1743"/>
                  <a:pt x="3569" y="1743"/>
                </a:cubicBezTo>
                <a:cubicBezTo>
                  <a:pt x="3574" y="1743"/>
                  <a:pt x="3580" y="1747"/>
                  <a:pt x="3578" y="1752"/>
                </a:cubicBezTo>
                <a:cubicBezTo>
                  <a:pt x="3576" y="1757"/>
                  <a:pt x="3564" y="1770"/>
                  <a:pt x="3557" y="1772"/>
                </a:cubicBezTo>
                <a:cubicBezTo>
                  <a:pt x="3550" y="1774"/>
                  <a:pt x="3545" y="1766"/>
                  <a:pt x="3535" y="1763"/>
                </a:cubicBezTo>
                <a:cubicBezTo>
                  <a:pt x="3525" y="1760"/>
                  <a:pt x="3510" y="1758"/>
                  <a:pt x="3499" y="1754"/>
                </a:cubicBezTo>
                <a:cubicBezTo>
                  <a:pt x="3488" y="1750"/>
                  <a:pt x="3477" y="1738"/>
                  <a:pt x="3470" y="1737"/>
                </a:cubicBezTo>
                <a:cubicBezTo>
                  <a:pt x="3463" y="1736"/>
                  <a:pt x="3458" y="1742"/>
                  <a:pt x="3454" y="1745"/>
                </a:cubicBezTo>
                <a:cubicBezTo>
                  <a:pt x="3450" y="1748"/>
                  <a:pt x="3450" y="1756"/>
                  <a:pt x="3443" y="1757"/>
                </a:cubicBezTo>
                <a:cubicBezTo>
                  <a:pt x="3436" y="1758"/>
                  <a:pt x="3420" y="1753"/>
                  <a:pt x="3413" y="1754"/>
                </a:cubicBezTo>
                <a:cubicBezTo>
                  <a:pt x="3406" y="1755"/>
                  <a:pt x="3404" y="1756"/>
                  <a:pt x="3401" y="1760"/>
                </a:cubicBezTo>
                <a:cubicBezTo>
                  <a:pt x="3398" y="1764"/>
                  <a:pt x="3400" y="1773"/>
                  <a:pt x="3394" y="1779"/>
                </a:cubicBezTo>
                <a:cubicBezTo>
                  <a:pt x="3388" y="1785"/>
                  <a:pt x="3366" y="1791"/>
                  <a:pt x="3365" y="1797"/>
                </a:cubicBezTo>
                <a:cubicBezTo>
                  <a:pt x="3364" y="1803"/>
                  <a:pt x="3385" y="1809"/>
                  <a:pt x="3389" y="1815"/>
                </a:cubicBezTo>
                <a:cubicBezTo>
                  <a:pt x="3393" y="1821"/>
                  <a:pt x="3390" y="1826"/>
                  <a:pt x="3391" y="1830"/>
                </a:cubicBezTo>
                <a:cubicBezTo>
                  <a:pt x="3392" y="1834"/>
                  <a:pt x="3393" y="1838"/>
                  <a:pt x="3398" y="1839"/>
                </a:cubicBezTo>
                <a:cubicBezTo>
                  <a:pt x="3403" y="1840"/>
                  <a:pt x="3416" y="1834"/>
                  <a:pt x="3422" y="1839"/>
                </a:cubicBezTo>
                <a:cubicBezTo>
                  <a:pt x="3428" y="1844"/>
                  <a:pt x="3436" y="1861"/>
                  <a:pt x="3437" y="1872"/>
                </a:cubicBezTo>
                <a:cubicBezTo>
                  <a:pt x="3438" y="1883"/>
                  <a:pt x="3428" y="1899"/>
                  <a:pt x="3428" y="1908"/>
                </a:cubicBezTo>
                <a:cubicBezTo>
                  <a:pt x="3428" y="1917"/>
                  <a:pt x="3436" y="1920"/>
                  <a:pt x="3440" y="1926"/>
                </a:cubicBezTo>
                <a:cubicBezTo>
                  <a:pt x="3444" y="1932"/>
                  <a:pt x="3445" y="1939"/>
                  <a:pt x="3451" y="1943"/>
                </a:cubicBezTo>
                <a:cubicBezTo>
                  <a:pt x="3457" y="1947"/>
                  <a:pt x="3470" y="1954"/>
                  <a:pt x="3475" y="1949"/>
                </a:cubicBezTo>
                <a:cubicBezTo>
                  <a:pt x="3480" y="1944"/>
                  <a:pt x="3473" y="1913"/>
                  <a:pt x="3479" y="1914"/>
                </a:cubicBezTo>
                <a:cubicBezTo>
                  <a:pt x="3485" y="1915"/>
                  <a:pt x="3505" y="1944"/>
                  <a:pt x="3511" y="1955"/>
                </a:cubicBezTo>
                <a:cubicBezTo>
                  <a:pt x="3517" y="1966"/>
                  <a:pt x="3510" y="1974"/>
                  <a:pt x="3514" y="1982"/>
                </a:cubicBezTo>
                <a:cubicBezTo>
                  <a:pt x="3518" y="1990"/>
                  <a:pt x="3532" y="2007"/>
                  <a:pt x="3536" y="2006"/>
                </a:cubicBezTo>
                <a:cubicBezTo>
                  <a:pt x="3540" y="2005"/>
                  <a:pt x="3533" y="1987"/>
                  <a:pt x="3535" y="1976"/>
                </a:cubicBezTo>
                <a:cubicBezTo>
                  <a:pt x="3537" y="1965"/>
                  <a:pt x="3543" y="1946"/>
                  <a:pt x="3548" y="1941"/>
                </a:cubicBezTo>
                <a:cubicBezTo>
                  <a:pt x="3553" y="1936"/>
                  <a:pt x="3558" y="1940"/>
                  <a:pt x="3565" y="1947"/>
                </a:cubicBezTo>
                <a:cubicBezTo>
                  <a:pt x="3572" y="1954"/>
                  <a:pt x="3584" y="1975"/>
                  <a:pt x="3592" y="1983"/>
                </a:cubicBezTo>
                <a:cubicBezTo>
                  <a:pt x="3600" y="1991"/>
                  <a:pt x="3610" y="1992"/>
                  <a:pt x="3614" y="1992"/>
                </a:cubicBezTo>
                <a:cubicBezTo>
                  <a:pt x="3618" y="1992"/>
                  <a:pt x="3616" y="1987"/>
                  <a:pt x="3614" y="1982"/>
                </a:cubicBezTo>
                <a:cubicBezTo>
                  <a:pt x="3612" y="1977"/>
                  <a:pt x="3603" y="1972"/>
                  <a:pt x="3599" y="1962"/>
                </a:cubicBezTo>
                <a:cubicBezTo>
                  <a:pt x="3595" y="1952"/>
                  <a:pt x="3595" y="1930"/>
                  <a:pt x="3592" y="1920"/>
                </a:cubicBezTo>
                <a:cubicBezTo>
                  <a:pt x="3589" y="1910"/>
                  <a:pt x="3588" y="1913"/>
                  <a:pt x="3581" y="1902"/>
                </a:cubicBezTo>
                <a:cubicBezTo>
                  <a:pt x="3574" y="1891"/>
                  <a:pt x="3552" y="1862"/>
                  <a:pt x="3551" y="1853"/>
                </a:cubicBezTo>
                <a:cubicBezTo>
                  <a:pt x="3550" y="1844"/>
                  <a:pt x="3570" y="1847"/>
                  <a:pt x="3577" y="1850"/>
                </a:cubicBezTo>
                <a:cubicBezTo>
                  <a:pt x="3584" y="1853"/>
                  <a:pt x="3588" y="1869"/>
                  <a:pt x="3593" y="1874"/>
                </a:cubicBezTo>
                <a:cubicBezTo>
                  <a:pt x="3598" y="1879"/>
                  <a:pt x="3604" y="1883"/>
                  <a:pt x="3607" y="1881"/>
                </a:cubicBezTo>
                <a:cubicBezTo>
                  <a:pt x="3610" y="1879"/>
                  <a:pt x="3606" y="1864"/>
                  <a:pt x="3611" y="1860"/>
                </a:cubicBezTo>
                <a:cubicBezTo>
                  <a:pt x="3616" y="1856"/>
                  <a:pt x="3634" y="1862"/>
                  <a:pt x="3635" y="1856"/>
                </a:cubicBezTo>
                <a:cubicBezTo>
                  <a:pt x="3636" y="1850"/>
                  <a:pt x="3622" y="1829"/>
                  <a:pt x="3617" y="1826"/>
                </a:cubicBezTo>
                <a:cubicBezTo>
                  <a:pt x="3612" y="1823"/>
                  <a:pt x="3610" y="1837"/>
                  <a:pt x="3607" y="1839"/>
                </a:cubicBezTo>
                <a:cubicBezTo>
                  <a:pt x="3604" y="1841"/>
                  <a:pt x="3599" y="1843"/>
                  <a:pt x="3596" y="1839"/>
                </a:cubicBezTo>
                <a:cubicBezTo>
                  <a:pt x="3593" y="1835"/>
                  <a:pt x="3592" y="1821"/>
                  <a:pt x="3590" y="1812"/>
                </a:cubicBezTo>
                <a:cubicBezTo>
                  <a:pt x="3588" y="1803"/>
                  <a:pt x="3580" y="1790"/>
                  <a:pt x="3581" y="1785"/>
                </a:cubicBezTo>
                <a:cubicBezTo>
                  <a:pt x="3582" y="1780"/>
                  <a:pt x="3591" y="1782"/>
                  <a:pt x="3598" y="1781"/>
                </a:cubicBezTo>
                <a:cubicBezTo>
                  <a:pt x="3605" y="1780"/>
                  <a:pt x="3613" y="1778"/>
                  <a:pt x="3622" y="1778"/>
                </a:cubicBezTo>
                <a:cubicBezTo>
                  <a:pt x="3631" y="1778"/>
                  <a:pt x="3641" y="1777"/>
                  <a:pt x="3650" y="1782"/>
                </a:cubicBezTo>
                <a:cubicBezTo>
                  <a:pt x="3659" y="1787"/>
                  <a:pt x="3669" y="1799"/>
                  <a:pt x="3676" y="1806"/>
                </a:cubicBezTo>
                <a:cubicBezTo>
                  <a:pt x="3683" y="1813"/>
                  <a:pt x="3688" y="1828"/>
                  <a:pt x="3692" y="1827"/>
                </a:cubicBezTo>
                <a:cubicBezTo>
                  <a:pt x="3696" y="1826"/>
                  <a:pt x="3700" y="1806"/>
                  <a:pt x="3700" y="1797"/>
                </a:cubicBezTo>
                <a:cubicBezTo>
                  <a:pt x="3700" y="1788"/>
                  <a:pt x="3693" y="1782"/>
                  <a:pt x="3691" y="1772"/>
                </a:cubicBezTo>
                <a:cubicBezTo>
                  <a:pt x="3689" y="1762"/>
                  <a:pt x="3696" y="1742"/>
                  <a:pt x="3689" y="1734"/>
                </a:cubicBezTo>
                <a:cubicBezTo>
                  <a:pt x="3682" y="1726"/>
                  <a:pt x="3661" y="1726"/>
                  <a:pt x="3650" y="1722"/>
                </a:cubicBezTo>
                <a:cubicBezTo>
                  <a:pt x="3639" y="1718"/>
                  <a:pt x="3631" y="1708"/>
                  <a:pt x="3622" y="1707"/>
                </a:cubicBezTo>
                <a:cubicBezTo>
                  <a:pt x="3613" y="1706"/>
                  <a:pt x="3602" y="1718"/>
                  <a:pt x="3598" y="1715"/>
                </a:cubicBezTo>
                <a:cubicBezTo>
                  <a:pt x="3594" y="1712"/>
                  <a:pt x="3599" y="1693"/>
                  <a:pt x="3595" y="1686"/>
                </a:cubicBezTo>
                <a:cubicBezTo>
                  <a:pt x="3591" y="1679"/>
                  <a:pt x="3581" y="1679"/>
                  <a:pt x="3575" y="1674"/>
                </a:cubicBezTo>
                <a:cubicBezTo>
                  <a:pt x="3569" y="1669"/>
                  <a:pt x="3564" y="1657"/>
                  <a:pt x="3560" y="1656"/>
                </a:cubicBezTo>
                <a:cubicBezTo>
                  <a:pt x="3556" y="1655"/>
                  <a:pt x="3554" y="1664"/>
                  <a:pt x="3548" y="1665"/>
                </a:cubicBezTo>
                <a:cubicBezTo>
                  <a:pt x="3542" y="1666"/>
                  <a:pt x="3524" y="1665"/>
                  <a:pt x="3521" y="1662"/>
                </a:cubicBezTo>
                <a:cubicBezTo>
                  <a:pt x="3518" y="1659"/>
                  <a:pt x="3525" y="1650"/>
                  <a:pt x="3530" y="1647"/>
                </a:cubicBezTo>
                <a:cubicBezTo>
                  <a:pt x="3535" y="1644"/>
                  <a:pt x="3549" y="1645"/>
                  <a:pt x="3554" y="1641"/>
                </a:cubicBezTo>
                <a:cubicBezTo>
                  <a:pt x="3559" y="1637"/>
                  <a:pt x="3561" y="1629"/>
                  <a:pt x="3560" y="1623"/>
                </a:cubicBezTo>
                <a:cubicBezTo>
                  <a:pt x="3559" y="1617"/>
                  <a:pt x="3546" y="1611"/>
                  <a:pt x="3545" y="1605"/>
                </a:cubicBezTo>
                <a:cubicBezTo>
                  <a:pt x="3544" y="1599"/>
                  <a:pt x="3550" y="1584"/>
                  <a:pt x="3556" y="1584"/>
                </a:cubicBezTo>
                <a:cubicBezTo>
                  <a:pt x="3562" y="1584"/>
                  <a:pt x="3578" y="1597"/>
                  <a:pt x="3580" y="1602"/>
                </a:cubicBezTo>
                <a:cubicBezTo>
                  <a:pt x="3582" y="1607"/>
                  <a:pt x="3571" y="1613"/>
                  <a:pt x="3571" y="1617"/>
                </a:cubicBezTo>
                <a:cubicBezTo>
                  <a:pt x="3571" y="1621"/>
                  <a:pt x="3576" y="1626"/>
                  <a:pt x="3581" y="1625"/>
                </a:cubicBezTo>
                <a:cubicBezTo>
                  <a:pt x="3586" y="1624"/>
                  <a:pt x="3599" y="1615"/>
                  <a:pt x="3599" y="1608"/>
                </a:cubicBezTo>
                <a:cubicBezTo>
                  <a:pt x="3599" y="1601"/>
                  <a:pt x="3590" y="1590"/>
                  <a:pt x="3581" y="1580"/>
                </a:cubicBezTo>
                <a:cubicBezTo>
                  <a:pt x="3572" y="1570"/>
                  <a:pt x="3558" y="1556"/>
                  <a:pt x="3547" y="1545"/>
                </a:cubicBezTo>
                <a:cubicBezTo>
                  <a:pt x="3536" y="1534"/>
                  <a:pt x="3518" y="1526"/>
                  <a:pt x="3512" y="1511"/>
                </a:cubicBezTo>
                <a:cubicBezTo>
                  <a:pt x="3506" y="1496"/>
                  <a:pt x="3508" y="1470"/>
                  <a:pt x="3509" y="1455"/>
                </a:cubicBezTo>
                <a:cubicBezTo>
                  <a:pt x="3510" y="1440"/>
                  <a:pt x="3510" y="1427"/>
                  <a:pt x="3515" y="1419"/>
                </a:cubicBezTo>
                <a:cubicBezTo>
                  <a:pt x="3520" y="1411"/>
                  <a:pt x="3539" y="1407"/>
                  <a:pt x="3542" y="1409"/>
                </a:cubicBezTo>
                <a:cubicBezTo>
                  <a:pt x="3545" y="1411"/>
                  <a:pt x="3531" y="1426"/>
                  <a:pt x="3536" y="1434"/>
                </a:cubicBezTo>
                <a:cubicBezTo>
                  <a:pt x="3541" y="1442"/>
                  <a:pt x="3564" y="1452"/>
                  <a:pt x="3571" y="1458"/>
                </a:cubicBezTo>
                <a:cubicBezTo>
                  <a:pt x="3578" y="1464"/>
                  <a:pt x="3578" y="1463"/>
                  <a:pt x="3580" y="1470"/>
                </a:cubicBezTo>
                <a:cubicBezTo>
                  <a:pt x="3582" y="1477"/>
                  <a:pt x="3579" y="1498"/>
                  <a:pt x="3583" y="1502"/>
                </a:cubicBezTo>
                <a:cubicBezTo>
                  <a:pt x="3587" y="1506"/>
                  <a:pt x="3596" y="1495"/>
                  <a:pt x="3604" y="1496"/>
                </a:cubicBezTo>
                <a:cubicBezTo>
                  <a:pt x="3612" y="1497"/>
                  <a:pt x="3627" y="1508"/>
                  <a:pt x="3634" y="1509"/>
                </a:cubicBezTo>
                <a:cubicBezTo>
                  <a:pt x="3641" y="1510"/>
                  <a:pt x="3651" y="1511"/>
                  <a:pt x="3644" y="1503"/>
                </a:cubicBezTo>
                <a:cubicBezTo>
                  <a:pt x="3637" y="1495"/>
                  <a:pt x="3593" y="1465"/>
                  <a:pt x="3592" y="1458"/>
                </a:cubicBezTo>
                <a:cubicBezTo>
                  <a:pt x="3591" y="1451"/>
                  <a:pt x="3623" y="1453"/>
                  <a:pt x="3635" y="1461"/>
                </a:cubicBezTo>
                <a:cubicBezTo>
                  <a:pt x="3647" y="1469"/>
                  <a:pt x="3660" y="1501"/>
                  <a:pt x="3665" y="1503"/>
                </a:cubicBezTo>
                <a:cubicBezTo>
                  <a:pt x="3670" y="1505"/>
                  <a:pt x="3669" y="1481"/>
                  <a:pt x="3665" y="1473"/>
                </a:cubicBezTo>
                <a:cubicBezTo>
                  <a:pt x="3661" y="1465"/>
                  <a:pt x="3644" y="1458"/>
                  <a:pt x="3641" y="1452"/>
                </a:cubicBezTo>
                <a:cubicBezTo>
                  <a:pt x="3638" y="1446"/>
                  <a:pt x="3638" y="1439"/>
                  <a:pt x="3644" y="1437"/>
                </a:cubicBezTo>
                <a:cubicBezTo>
                  <a:pt x="3650" y="1435"/>
                  <a:pt x="3668" y="1433"/>
                  <a:pt x="3676" y="1437"/>
                </a:cubicBezTo>
                <a:cubicBezTo>
                  <a:pt x="3684" y="1441"/>
                  <a:pt x="3687" y="1455"/>
                  <a:pt x="3692" y="1460"/>
                </a:cubicBezTo>
                <a:cubicBezTo>
                  <a:pt x="3697" y="1465"/>
                  <a:pt x="3704" y="1471"/>
                  <a:pt x="3706" y="1469"/>
                </a:cubicBezTo>
                <a:cubicBezTo>
                  <a:pt x="3708" y="1467"/>
                  <a:pt x="3706" y="1455"/>
                  <a:pt x="3703" y="1449"/>
                </a:cubicBezTo>
                <a:cubicBezTo>
                  <a:pt x="3700" y="1443"/>
                  <a:pt x="3690" y="1435"/>
                  <a:pt x="3685" y="1430"/>
                </a:cubicBezTo>
                <a:cubicBezTo>
                  <a:pt x="3680" y="1425"/>
                  <a:pt x="3679" y="1419"/>
                  <a:pt x="3673" y="1418"/>
                </a:cubicBezTo>
                <a:cubicBezTo>
                  <a:pt x="3667" y="1417"/>
                  <a:pt x="3655" y="1428"/>
                  <a:pt x="3650" y="1425"/>
                </a:cubicBezTo>
                <a:cubicBezTo>
                  <a:pt x="3645" y="1422"/>
                  <a:pt x="3648" y="1407"/>
                  <a:pt x="3644" y="1401"/>
                </a:cubicBezTo>
                <a:cubicBezTo>
                  <a:pt x="3640" y="1395"/>
                  <a:pt x="3626" y="1390"/>
                  <a:pt x="3626" y="1386"/>
                </a:cubicBezTo>
                <a:cubicBezTo>
                  <a:pt x="3626" y="1382"/>
                  <a:pt x="3633" y="1375"/>
                  <a:pt x="3644" y="1374"/>
                </a:cubicBezTo>
                <a:cubicBezTo>
                  <a:pt x="3655" y="1373"/>
                  <a:pt x="3683" y="1383"/>
                  <a:pt x="3691" y="1380"/>
                </a:cubicBezTo>
                <a:cubicBezTo>
                  <a:pt x="3699" y="1377"/>
                  <a:pt x="3691" y="1359"/>
                  <a:pt x="3695" y="1353"/>
                </a:cubicBezTo>
                <a:cubicBezTo>
                  <a:pt x="3699" y="1347"/>
                  <a:pt x="3706" y="1343"/>
                  <a:pt x="3713" y="1344"/>
                </a:cubicBezTo>
                <a:cubicBezTo>
                  <a:pt x="3720" y="1345"/>
                  <a:pt x="3729" y="1362"/>
                  <a:pt x="3739" y="1362"/>
                </a:cubicBezTo>
                <a:cubicBezTo>
                  <a:pt x="3749" y="1362"/>
                  <a:pt x="3765" y="1344"/>
                  <a:pt x="3776" y="1341"/>
                </a:cubicBezTo>
                <a:cubicBezTo>
                  <a:pt x="3787" y="1338"/>
                  <a:pt x="3798" y="1339"/>
                  <a:pt x="3806" y="1341"/>
                </a:cubicBezTo>
                <a:cubicBezTo>
                  <a:pt x="3814" y="1343"/>
                  <a:pt x="3817" y="1348"/>
                  <a:pt x="3827" y="1350"/>
                </a:cubicBezTo>
                <a:cubicBezTo>
                  <a:pt x="3837" y="1352"/>
                  <a:pt x="3857" y="1347"/>
                  <a:pt x="3866" y="1353"/>
                </a:cubicBezTo>
                <a:cubicBezTo>
                  <a:pt x="3875" y="1359"/>
                  <a:pt x="3875" y="1378"/>
                  <a:pt x="3881" y="1383"/>
                </a:cubicBezTo>
                <a:cubicBezTo>
                  <a:pt x="3887" y="1388"/>
                  <a:pt x="3896" y="1388"/>
                  <a:pt x="3905" y="1386"/>
                </a:cubicBezTo>
                <a:cubicBezTo>
                  <a:pt x="3914" y="1384"/>
                  <a:pt x="3928" y="1371"/>
                  <a:pt x="3935" y="1371"/>
                </a:cubicBezTo>
                <a:cubicBezTo>
                  <a:pt x="3942" y="1371"/>
                  <a:pt x="3951" y="1378"/>
                  <a:pt x="3950" y="1383"/>
                </a:cubicBezTo>
                <a:cubicBezTo>
                  <a:pt x="3949" y="1388"/>
                  <a:pt x="3934" y="1399"/>
                  <a:pt x="3929" y="1404"/>
                </a:cubicBezTo>
                <a:cubicBezTo>
                  <a:pt x="3924" y="1409"/>
                  <a:pt x="3924" y="1412"/>
                  <a:pt x="3920" y="1415"/>
                </a:cubicBezTo>
                <a:cubicBezTo>
                  <a:pt x="3916" y="1418"/>
                  <a:pt x="3906" y="1417"/>
                  <a:pt x="3902" y="1422"/>
                </a:cubicBezTo>
                <a:cubicBezTo>
                  <a:pt x="3898" y="1427"/>
                  <a:pt x="3898" y="1438"/>
                  <a:pt x="3898" y="1443"/>
                </a:cubicBezTo>
                <a:cubicBezTo>
                  <a:pt x="3898" y="1448"/>
                  <a:pt x="3889" y="1461"/>
                  <a:pt x="3901" y="1452"/>
                </a:cubicBezTo>
                <a:cubicBezTo>
                  <a:pt x="3913" y="1443"/>
                  <a:pt x="3956" y="1401"/>
                  <a:pt x="3971" y="1389"/>
                </a:cubicBezTo>
                <a:cubicBezTo>
                  <a:pt x="3986" y="1377"/>
                  <a:pt x="3983" y="1385"/>
                  <a:pt x="3989" y="1380"/>
                </a:cubicBezTo>
                <a:cubicBezTo>
                  <a:pt x="3995" y="1375"/>
                  <a:pt x="4001" y="1367"/>
                  <a:pt x="4007" y="1362"/>
                </a:cubicBezTo>
                <a:cubicBezTo>
                  <a:pt x="4013" y="1357"/>
                  <a:pt x="4023" y="1353"/>
                  <a:pt x="4028" y="1347"/>
                </a:cubicBezTo>
                <a:cubicBezTo>
                  <a:pt x="4033" y="1341"/>
                  <a:pt x="4032" y="1329"/>
                  <a:pt x="4037" y="1323"/>
                </a:cubicBezTo>
                <a:cubicBezTo>
                  <a:pt x="4042" y="1317"/>
                  <a:pt x="4052" y="1313"/>
                  <a:pt x="4058" y="1311"/>
                </a:cubicBezTo>
                <a:cubicBezTo>
                  <a:pt x="4064" y="1309"/>
                  <a:pt x="4068" y="1312"/>
                  <a:pt x="4075" y="1311"/>
                </a:cubicBezTo>
                <a:cubicBezTo>
                  <a:pt x="4082" y="1310"/>
                  <a:pt x="4087" y="1305"/>
                  <a:pt x="4100" y="1305"/>
                </a:cubicBezTo>
                <a:cubicBezTo>
                  <a:pt x="4113" y="1305"/>
                  <a:pt x="4143" y="1317"/>
                  <a:pt x="4154" y="1311"/>
                </a:cubicBezTo>
                <a:cubicBezTo>
                  <a:pt x="4165" y="1305"/>
                  <a:pt x="4177" y="1282"/>
                  <a:pt x="4166" y="1269"/>
                </a:cubicBezTo>
                <a:cubicBezTo>
                  <a:pt x="4155" y="1256"/>
                  <a:pt x="4102" y="1247"/>
                  <a:pt x="4088" y="1230"/>
                </a:cubicBezTo>
                <a:cubicBezTo>
                  <a:pt x="4074" y="1213"/>
                  <a:pt x="4091" y="1181"/>
                  <a:pt x="4079" y="1164"/>
                </a:cubicBezTo>
                <a:cubicBezTo>
                  <a:pt x="4067" y="1147"/>
                  <a:pt x="4023" y="1136"/>
                  <a:pt x="4015" y="1125"/>
                </a:cubicBezTo>
                <a:cubicBezTo>
                  <a:pt x="4007" y="1114"/>
                  <a:pt x="4022" y="1104"/>
                  <a:pt x="4028" y="1097"/>
                </a:cubicBezTo>
                <a:cubicBezTo>
                  <a:pt x="4034" y="1090"/>
                  <a:pt x="4047" y="1096"/>
                  <a:pt x="4052" y="1080"/>
                </a:cubicBezTo>
                <a:cubicBezTo>
                  <a:pt x="4057" y="1064"/>
                  <a:pt x="4048" y="1019"/>
                  <a:pt x="4058" y="1002"/>
                </a:cubicBezTo>
                <a:cubicBezTo>
                  <a:pt x="4068" y="985"/>
                  <a:pt x="4102" y="988"/>
                  <a:pt x="4109" y="978"/>
                </a:cubicBezTo>
                <a:cubicBezTo>
                  <a:pt x="4116" y="968"/>
                  <a:pt x="4100" y="951"/>
                  <a:pt x="4100" y="939"/>
                </a:cubicBezTo>
                <a:cubicBezTo>
                  <a:pt x="4100" y="927"/>
                  <a:pt x="4108" y="919"/>
                  <a:pt x="4109" y="906"/>
                </a:cubicBezTo>
                <a:cubicBezTo>
                  <a:pt x="4110" y="893"/>
                  <a:pt x="4103" y="873"/>
                  <a:pt x="4106" y="858"/>
                </a:cubicBezTo>
                <a:cubicBezTo>
                  <a:pt x="4109" y="843"/>
                  <a:pt x="4116" y="826"/>
                  <a:pt x="4130" y="813"/>
                </a:cubicBezTo>
                <a:cubicBezTo>
                  <a:pt x="4144" y="800"/>
                  <a:pt x="4178" y="790"/>
                  <a:pt x="4189" y="777"/>
                </a:cubicBezTo>
                <a:cubicBezTo>
                  <a:pt x="4200" y="764"/>
                  <a:pt x="4194" y="748"/>
                  <a:pt x="4195" y="737"/>
                </a:cubicBezTo>
                <a:cubicBezTo>
                  <a:pt x="4196" y="726"/>
                  <a:pt x="4198" y="717"/>
                  <a:pt x="4196" y="708"/>
                </a:cubicBezTo>
                <a:cubicBezTo>
                  <a:pt x="4194" y="699"/>
                  <a:pt x="4183" y="692"/>
                  <a:pt x="4180" y="684"/>
                </a:cubicBezTo>
                <a:cubicBezTo>
                  <a:pt x="4177" y="676"/>
                  <a:pt x="4176" y="664"/>
                  <a:pt x="4180" y="660"/>
                </a:cubicBezTo>
                <a:cubicBezTo>
                  <a:pt x="4184" y="656"/>
                  <a:pt x="4199" y="663"/>
                  <a:pt x="4205" y="660"/>
                </a:cubicBezTo>
                <a:cubicBezTo>
                  <a:pt x="4211" y="657"/>
                  <a:pt x="4212" y="647"/>
                  <a:pt x="4217" y="642"/>
                </a:cubicBezTo>
                <a:cubicBezTo>
                  <a:pt x="4222" y="637"/>
                  <a:pt x="4229" y="638"/>
                  <a:pt x="4234" y="632"/>
                </a:cubicBezTo>
                <a:cubicBezTo>
                  <a:pt x="4239" y="626"/>
                  <a:pt x="4242" y="613"/>
                  <a:pt x="4246" y="606"/>
                </a:cubicBezTo>
                <a:cubicBezTo>
                  <a:pt x="4250" y="599"/>
                  <a:pt x="4255" y="599"/>
                  <a:pt x="4258" y="593"/>
                </a:cubicBezTo>
                <a:cubicBezTo>
                  <a:pt x="4261" y="587"/>
                  <a:pt x="4261" y="581"/>
                  <a:pt x="4265" y="570"/>
                </a:cubicBezTo>
                <a:cubicBezTo>
                  <a:pt x="4269" y="559"/>
                  <a:pt x="4270" y="538"/>
                  <a:pt x="4283" y="527"/>
                </a:cubicBezTo>
                <a:cubicBezTo>
                  <a:pt x="4296" y="516"/>
                  <a:pt x="4328" y="507"/>
                  <a:pt x="4343" y="504"/>
                </a:cubicBezTo>
                <a:cubicBezTo>
                  <a:pt x="4358" y="501"/>
                  <a:pt x="4370" y="503"/>
                  <a:pt x="4376" y="510"/>
                </a:cubicBezTo>
                <a:cubicBezTo>
                  <a:pt x="4382" y="517"/>
                  <a:pt x="4376" y="539"/>
                  <a:pt x="4381" y="546"/>
                </a:cubicBezTo>
                <a:cubicBezTo>
                  <a:pt x="4386" y="553"/>
                  <a:pt x="4398" y="552"/>
                  <a:pt x="4409" y="555"/>
                </a:cubicBezTo>
                <a:cubicBezTo>
                  <a:pt x="4420" y="558"/>
                  <a:pt x="4432" y="569"/>
                  <a:pt x="4450" y="567"/>
                </a:cubicBezTo>
                <a:cubicBezTo>
                  <a:pt x="4468" y="565"/>
                  <a:pt x="4505" y="546"/>
                  <a:pt x="4519" y="545"/>
                </a:cubicBezTo>
                <a:cubicBezTo>
                  <a:pt x="4533" y="544"/>
                  <a:pt x="4530" y="556"/>
                  <a:pt x="4537" y="558"/>
                </a:cubicBezTo>
                <a:cubicBezTo>
                  <a:pt x="4544" y="560"/>
                  <a:pt x="4558" y="551"/>
                  <a:pt x="4562" y="555"/>
                </a:cubicBezTo>
                <a:cubicBezTo>
                  <a:pt x="4566" y="559"/>
                  <a:pt x="4571" y="573"/>
                  <a:pt x="4562" y="582"/>
                </a:cubicBezTo>
                <a:cubicBezTo>
                  <a:pt x="4553" y="591"/>
                  <a:pt x="4522" y="597"/>
                  <a:pt x="4505" y="612"/>
                </a:cubicBezTo>
                <a:cubicBezTo>
                  <a:pt x="4488" y="627"/>
                  <a:pt x="4462" y="661"/>
                  <a:pt x="4463" y="669"/>
                </a:cubicBezTo>
                <a:cubicBezTo>
                  <a:pt x="4464" y="677"/>
                  <a:pt x="4499" y="662"/>
                  <a:pt x="4511" y="663"/>
                </a:cubicBezTo>
                <a:cubicBezTo>
                  <a:pt x="4523" y="664"/>
                  <a:pt x="4530" y="675"/>
                  <a:pt x="4538" y="678"/>
                </a:cubicBezTo>
                <a:cubicBezTo>
                  <a:pt x="4546" y="681"/>
                  <a:pt x="4555" y="677"/>
                  <a:pt x="4562" y="681"/>
                </a:cubicBezTo>
                <a:cubicBezTo>
                  <a:pt x="4569" y="685"/>
                  <a:pt x="4578" y="689"/>
                  <a:pt x="4580" y="702"/>
                </a:cubicBezTo>
                <a:cubicBezTo>
                  <a:pt x="4582" y="715"/>
                  <a:pt x="4571" y="750"/>
                  <a:pt x="4574" y="762"/>
                </a:cubicBezTo>
                <a:cubicBezTo>
                  <a:pt x="4577" y="774"/>
                  <a:pt x="4594" y="771"/>
                  <a:pt x="4601" y="774"/>
                </a:cubicBezTo>
                <a:cubicBezTo>
                  <a:pt x="4608" y="777"/>
                  <a:pt x="4612" y="784"/>
                  <a:pt x="4619" y="783"/>
                </a:cubicBezTo>
                <a:cubicBezTo>
                  <a:pt x="4626" y="782"/>
                  <a:pt x="4636" y="773"/>
                  <a:pt x="4643" y="767"/>
                </a:cubicBezTo>
                <a:cubicBezTo>
                  <a:pt x="4650" y="761"/>
                  <a:pt x="4657" y="754"/>
                  <a:pt x="4664" y="744"/>
                </a:cubicBezTo>
                <a:cubicBezTo>
                  <a:pt x="4671" y="734"/>
                  <a:pt x="4674" y="716"/>
                  <a:pt x="4685" y="708"/>
                </a:cubicBezTo>
                <a:cubicBezTo>
                  <a:pt x="4696" y="700"/>
                  <a:pt x="4724" y="700"/>
                  <a:pt x="4733" y="696"/>
                </a:cubicBezTo>
                <a:cubicBezTo>
                  <a:pt x="4742" y="692"/>
                  <a:pt x="4738" y="688"/>
                  <a:pt x="4741" y="684"/>
                </a:cubicBezTo>
                <a:cubicBezTo>
                  <a:pt x="4744" y="680"/>
                  <a:pt x="4748" y="676"/>
                  <a:pt x="4750" y="671"/>
                </a:cubicBezTo>
                <a:cubicBezTo>
                  <a:pt x="4752" y="666"/>
                  <a:pt x="4749" y="659"/>
                  <a:pt x="4753" y="654"/>
                </a:cubicBezTo>
                <a:cubicBezTo>
                  <a:pt x="4757" y="649"/>
                  <a:pt x="4767" y="644"/>
                  <a:pt x="4774" y="644"/>
                </a:cubicBezTo>
                <a:cubicBezTo>
                  <a:pt x="4781" y="644"/>
                  <a:pt x="4788" y="654"/>
                  <a:pt x="4796" y="654"/>
                </a:cubicBezTo>
                <a:cubicBezTo>
                  <a:pt x="4804" y="654"/>
                  <a:pt x="4813" y="646"/>
                  <a:pt x="4820" y="644"/>
                </a:cubicBezTo>
                <a:cubicBezTo>
                  <a:pt x="4827" y="642"/>
                  <a:pt x="4834" y="646"/>
                  <a:pt x="4840" y="644"/>
                </a:cubicBezTo>
                <a:cubicBezTo>
                  <a:pt x="4846" y="642"/>
                  <a:pt x="4856" y="636"/>
                  <a:pt x="4858" y="630"/>
                </a:cubicBezTo>
                <a:cubicBezTo>
                  <a:pt x="4860" y="624"/>
                  <a:pt x="4855" y="615"/>
                  <a:pt x="4855" y="605"/>
                </a:cubicBezTo>
                <a:cubicBezTo>
                  <a:pt x="4855" y="595"/>
                  <a:pt x="4863" y="573"/>
                  <a:pt x="4856" y="570"/>
                </a:cubicBezTo>
                <a:cubicBezTo>
                  <a:pt x="4849" y="567"/>
                  <a:pt x="4824" y="579"/>
                  <a:pt x="4814" y="584"/>
                </a:cubicBezTo>
                <a:cubicBezTo>
                  <a:pt x="4804" y="589"/>
                  <a:pt x="4802" y="601"/>
                  <a:pt x="4796" y="602"/>
                </a:cubicBezTo>
                <a:cubicBezTo>
                  <a:pt x="4790" y="603"/>
                  <a:pt x="4784" y="585"/>
                  <a:pt x="4778" y="588"/>
                </a:cubicBezTo>
                <a:cubicBezTo>
                  <a:pt x="4772" y="591"/>
                  <a:pt x="4774" y="629"/>
                  <a:pt x="4757" y="620"/>
                </a:cubicBezTo>
                <a:cubicBezTo>
                  <a:pt x="4740" y="611"/>
                  <a:pt x="4688" y="544"/>
                  <a:pt x="4676" y="534"/>
                </a:cubicBezTo>
                <a:cubicBezTo>
                  <a:pt x="4664" y="524"/>
                  <a:pt x="4674" y="545"/>
                  <a:pt x="4685" y="560"/>
                </a:cubicBezTo>
                <a:cubicBezTo>
                  <a:pt x="4696" y="575"/>
                  <a:pt x="4736" y="612"/>
                  <a:pt x="4739" y="623"/>
                </a:cubicBezTo>
                <a:cubicBezTo>
                  <a:pt x="4742" y="634"/>
                  <a:pt x="4709" y="629"/>
                  <a:pt x="4703" y="624"/>
                </a:cubicBezTo>
                <a:cubicBezTo>
                  <a:pt x="4697" y="619"/>
                  <a:pt x="4705" y="602"/>
                  <a:pt x="4700" y="594"/>
                </a:cubicBezTo>
                <a:cubicBezTo>
                  <a:pt x="4695" y="586"/>
                  <a:pt x="4681" y="584"/>
                  <a:pt x="4673" y="578"/>
                </a:cubicBezTo>
                <a:cubicBezTo>
                  <a:pt x="4665" y="572"/>
                  <a:pt x="4662" y="560"/>
                  <a:pt x="4649" y="555"/>
                </a:cubicBezTo>
                <a:cubicBezTo>
                  <a:pt x="4636" y="550"/>
                  <a:pt x="4605" y="553"/>
                  <a:pt x="4592" y="549"/>
                </a:cubicBezTo>
                <a:cubicBezTo>
                  <a:pt x="4579" y="545"/>
                  <a:pt x="4572" y="535"/>
                  <a:pt x="4570" y="531"/>
                </a:cubicBezTo>
                <a:cubicBezTo>
                  <a:pt x="4568" y="527"/>
                  <a:pt x="4575" y="522"/>
                  <a:pt x="4580" y="522"/>
                </a:cubicBezTo>
                <a:cubicBezTo>
                  <a:pt x="4585" y="522"/>
                  <a:pt x="4599" y="534"/>
                  <a:pt x="4603" y="533"/>
                </a:cubicBezTo>
                <a:cubicBezTo>
                  <a:pt x="4607" y="532"/>
                  <a:pt x="4602" y="515"/>
                  <a:pt x="4607" y="513"/>
                </a:cubicBezTo>
                <a:cubicBezTo>
                  <a:pt x="4612" y="511"/>
                  <a:pt x="4630" y="516"/>
                  <a:pt x="4637" y="519"/>
                </a:cubicBezTo>
                <a:cubicBezTo>
                  <a:pt x="4644" y="522"/>
                  <a:pt x="4645" y="535"/>
                  <a:pt x="4649" y="534"/>
                </a:cubicBezTo>
                <a:cubicBezTo>
                  <a:pt x="4653" y="533"/>
                  <a:pt x="4659" y="519"/>
                  <a:pt x="4664" y="513"/>
                </a:cubicBezTo>
                <a:cubicBezTo>
                  <a:pt x="4669" y="507"/>
                  <a:pt x="4675" y="504"/>
                  <a:pt x="4679" y="501"/>
                </a:cubicBezTo>
                <a:cubicBezTo>
                  <a:pt x="4683" y="498"/>
                  <a:pt x="4689" y="498"/>
                  <a:pt x="4691" y="495"/>
                </a:cubicBezTo>
                <a:cubicBezTo>
                  <a:pt x="4693" y="492"/>
                  <a:pt x="4692" y="486"/>
                  <a:pt x="4693" y="482"/>
                </a:cubicBezTo>
                <a:cubicBezTo>
                  <a:pt x="4694" y="478"/>
                  <a:pt x="4696" y="468"/>
                  <a:pt x="4700" y="471"/>
                </a:cubicBezTo>
                <a:cubicBezTo>
                  <a:pt x="4704" y="474"/>
                  <a:pt x="4710" y="503"/>
                  <a:pt x="4714" y="501"/>
                </a:cubicBezTo>
                <a:cubicBezTo>
                  <a:pt x="4718" y="499"/>
                  <a:pt x="4721" y="473"/>
                  <a:pt x="4726" y="461"/>
                </a:cubicBezTo>
                <a:cubicBezTo>
                  <a:pt x="4731" y="449"/>
                  <a:pt x="4737" y="433"/>
                  <a:pt x="4745" y="426"/>
                </a:cubicBezTo>
                <a:cubicBezTo>
                  <a:pt x="4753" y="419"/>
                  <a:pt x="4764" y="420"/>
                  <a:pt x="4772" y="420"/>
                </a:cubicBezTo>
                <a:cubicBezTo>
                  <a:pt x="4780" y="420"/>
                  <a:pt x="4791" y="425"/>
                  <a:pt x="4796" y="423"/>
                </a:cubicBezTo>
                <a:cubicBezTo>
                  <a:pt x="4801" y="421"/>
                  <a:pt x="4802" y="412"/>
                  <a:pt x="4805" y="408"/>
                </a:cubicBezTo>
                <a:cubicBezTo>
                  <a:pt x="4808" y="404"/>
                  <a:pt x="4812" y="398"/>
                  <a:pt x="4817" y="396"/>
                </a:cubicBezTo>
                <a:cubicBezTo>
                  <a:pt x="4822" y="394"/>
                  <a:pt x="4829" y="395"/>
                  <a:pt x="4834" y="396"/>
                </a:cubicBezTo>
                <a:cubicBezTo>
                  <a:pt x="4839" y="397"/>
                  <a:pt x="4843" y="407"/>
                  <a:pt x="4846" y="404"/>
                </a:cubicBezTo>
                <a:cubicBezTo>
                  <a:pt x="4849" y="401"/>
                  <a:pt x="4846" y="382"/>
                  <a:pt x="4853" y="375"/>
                </a:cubicBezTo>
                <a:cubicBezTo>
                  <a:pt x="4860" y="368"/>
                  <a:pt x="4879" y="370"/>
                  <a:pt x="4886" y="363"/>
                </a:cubicBezTo>
                <a:cubicBezTo>
                  <a:pt x="4893" y="356"/>
                  <a:pt x="4889" y="338"/>
                  <a:pt x="4895" y="333"/>
                </a:cubicBezTo>
                <a:cubicBezTo>
                  <a:pt x="4901" y="328"/>
                  <a:pt x="4914" y="335"/>
                  <a:pt x="4922" y="333"/>
                </a:cubicBezTo>
                <a:cubicBezTo>
                  <a:pt x="4930" y="331"/>
                  <a:pt x="4937" y="325"/>
                  <a:pt x="4943" y="324"/>
                </a:cubicBezTo>
                <a:cubicBezTo>
                  <a:pt x="4949" y="323"/>
                  <a:pt x="4956" y="327"/>
                  <a:pt x="4961" y="324"/>
                </a:cubicBezTo>
                <a:cubicBezTo>
                  <a:pt x="4966" y="321"/>
                  <a:pt x="4969" y="307"/>
                  <a:pt x="4976" y="303"/>
                </a:cubicBezTo>
                <a:cubicBezTo>
                  <a:pt x="4983" y="299"/>
                  <a:pt x="4997" y="300"/>
                  <a:pt x="5006" y="297"/>
                </a:cubicBezTo>
                <a:cubicBezTo>
                  <a:pt x="5015" y="294"/>
                  <a:pt x="5023" y="290"/>
                  <a:pt x="5029" y="285"/>
                </a:cubicBezTo>
                <a:cubicBezTo>
                  <a:pt x="5035" y="280"/>
                  <a:pt x="5041" y="267"/>
                  <a:pt x="5044" y="269"/>
                </a:cubicBezTo>
                <a:cubicBezTo>
                  <a:pt x="5047" y="271"/>
                  <a:pt x="5051" y="290"/>
                  <a:pt x="5048" y="297"/>
                </a:cubicBezTo>
                <a:cubicBezTo>
                  <a:pt x="5045" y="304"/>
                  <a:pt x="5034" y="306"/>
                  <a:pt x="5027" y="312"/>
                </a:cubicBezTo>
                <a:cubicBezTo>
                  <a:pt x="5020" y="318"/>
                  <a:pt x="5013" y="329"/>
                  <a:pt x="5006" y="335"/>
                </a:cubicBezTo>
                <a:cubicBezTo>
                  <a:pt x="4999" y="341"/>
                  <a:pt x="4985" y="344"/>
                  <a:pt x="4985" y="348"/>
                </a:cubicBezTo>
                <a:cubicBezTo>
                  <a:pt x="4985" y="352"/>
                  <a:pt x="5001" y="356"/>
                  <a:pt x="5003" y="360"/>
                </a:cubicBezTo>
                <a:cubicBezTo>
                  <a:pt x="5005" y="364"/>
                  <a:pt x="5001" y="375"/>
                  <a:pt x="4997" y="375"/>
                </a:cubicBezTo>
                <a:cubicBezTo>
                  <a:pt x="4993" y="375"/>
                  <a:pt x="4983" y="362"/>
                  <a:pt x="4976" y="363"/>
                </a:cubicBezTo>
                <a:cubicBezTo>
                  <a:pt x="4969" y="364"/>
                  <a:pt x="4961" y="379"/>
                  <a:pt x="4955" y="384"/>
                </a:cubicBezTo>
                <a:cubicBezTo>
                  <a:pt x="4949" y="389"/>
                  <a:pt x="4937" y="388"/>
                  <a:pt x="4937" y="393"/>
                </a:cubicBezTo>
                <a:cubicBezTo>
                  <a:pt x="4937" y="398"/>
                  <a:pt x="4950" y="413"/>
                  <a:pt x="4958" y="417"/>
                </a:cubicBezTo>
                <a:cubicBezTo>
                  <a:pt x="4966" y="421"/>
                  <a:pt x="4973" y="415"/>
                  <a:pt x="4984" y="419"/>
                </a:cubicBezTo>
                <a:cubicBezTo>
                  <a:pt x="4995" y="423"/>
                  <a:pt x="5021" y="439"/>
                  <a:pt x="5024" y="444"/>
                </a:cubicBezTo>
                <a:cubicBezTo>
                  <a:pt x="5027" y="449"/>
                  <a:pt x="5006" y="445"/>
                  <a:pt x="5000" y="450"/>
                </a:cubicBezTo>
                <a:cubicBezTo>
                  <a:pt x="4994" y="455"/>
                  <a:pt x="4997" y="470"/>
                  <a:pt x="4991" y="474"/>
                </a:cubicBezTo>
                <a:cubicBezTo>
                  <a:pt x="4985" y="478"/>
                  <a:pt x="4969" y="469"/>
                  <a:pt x="4964" y="474"/>
                </a:cubicBezTo>
                <a:cubicBezTo>
                  <a:pt x="4959" y="479"/>
                  <a:pt x="4966" y="495"/>
                  <a:pt x="4963" y="503"/>
                </a:cubicBezTo>
                <a:cubicBezTo>
                  <a:pt x="4960" y="511"/>
                  <a:pt x="4951" y="515"/>
                  <a:pt x="4948" y="521"/>
                </a:cubicBezTo>
                <a:cubicBezTo>
                  <a:pt x="4945" y="527"/>
                  <a:pt x="4942" y="531"/>
                  <a:pt x="4945" y="537"/>
                </a:cubicBezTo>
                <a:cubicBezTo>
                  <a:pt x="4948" y="543"/>
                  <a:pt x="4969" y="552"/>
                  <a:pt x="4967" y="558"/>
                </a:cubicBezTo>
                <a:cubicBezTo>
                  <a:pt x="4965" y="564"/>
                  <a:pt x="4943" y="571"/>
                  <a:pt x="4931" y="573"/>
                </a:cubicBezTo>
                <a:cubicBezTo>
                  <a:pt x="4919" y="575"/>
                  <a:pt x="4899" y="569"/>
                  <a:pt x="4892" y="573"/>
                </a:cubicBezTo>
                <a:cubicBezTo>
                  <a:pt x="4885" y="577"/>
                  <a:pt x="4892" y="591"/>
                  <a:pt x="4889" y="597"/>
                </a:cubicBezTo>
                <a:cubicBezTo>
                  <a:pt x="4886" y="603"/>
                  <a:pt x="4875" y="605"/>
                  <a:pt x="4874" y="609"/>
                </a:cubicBezTo>
                <a:cubicBezTo>
                  <a:pt x="4873" y="613"/>
                  <a:pt x="4876" y="622"/>
                  <a:pt x="4880" y="621"/>
                </a:cubicBezTo>
                <a:cubicBezTo>
                  <a:pt x="4884" y="620"/>
                  <a:pt x="4896" y="606"/>
                  <a:pt x="4901" y="603"/>
                </a:cubicBezTo>
                <a:cubicBezTo>
                  <a:pt x="4906" y="600"/>
                  <a:pt x="4906" y="600"/>
                  <a:pt x="4909" y="603"/>
                </a:cubicBezTo>
                <a:cubicBezTo>
                  <a:pt x="4912" y="606"/>
                  <a:pt x="4914" y="614"/>
                  <a:pt x="4919" y="620"/>
                </a:cubicBezTo>
                <a:cubicBezTo>
                  <a:pt x="4924" y="626"/>
                  <a:pt x="4937" y="633"/>
                  <a:pt x="4942" y="639"/>
                </a:cubicBezTo>
                <a:cubicBezTo>
                  <a:pt x="4947" y="645"/>
                  <a:pt x="4941" y="654"/>
                  <a:pt x="4946" y="657"/>
                </a:cubicBezTo>
                <a:cubicBezTo>
                  <a:pt x="4951" y="660"/>
                  <a:pt x="4966" y="657"/>
                  <a:pt x="4972" y="657"/>
                </a:cubicBezTo>
                <a:cubicBezTo>
                  <a:pt x="4978" y="657"/>
                  <a:pt x="4980" y="662"/>
                  <a:pt x="4985" y="660"/>
                </a:cubicBezTo>
                <a:cubicBezTo>
                  <a:pt x="4990" y="658"/>
                  <a:pt x="4993" y="643"/>
                  <a:pt x="5003" y="647"/>
                </a:cubicBezTo>
                <a:cubicBezTo>
                  <a:pt x="5013" y="651"/>
                  <a:pt x="5033" y="677"/>
                  <a:pt x="5047" y="683"/>
                </a:cubicBezTo>
                <a:cubicBezTo>
                  <a:pt x="5061" y="689"/>
                  <a:pt x="5074" y="677"/>
                  <a:pt x="5087" y="680"/>
                </a:cubicBezTo>
                <a:cubicBezTo>
                  <a:pt x="5100" y="683"/>
                  <a:pt x="5111" y="694"/>
                  <a:pt x="5123" y="699"/>
                </a:cubicBezTo>
                <a:cubicBezTo>
                  <a:pt x="5135" y="704"/>
                  <a:pt x="5149" y="706"/>
                  <a:pt x="5159" y="711"/>
                </a:cubicBezTo>
                <a:cubicBezTo>
                  <a:pt x="5169" y="716"/>
                  <a:pt x="5171" y="726"/>
                  <a:pt x="5183" y="732"/>
                </a:cubicBezTo>
                <a:cubicBezTo>
                  <a:pt x="5195" y="738"/>
                  <a:pt x="5223" y="744"/>
                  <a:pt x="5234" y="750"/>
                </a:cubicBezTo>
                <a:cubicBezTo>
                  <a:pt x="5245" y="756"/>
                  <a:pt x="5241" y="767"/>
                  <a:pt x="5248" y="771"/>
                </a:cubicBezTo>
                <a:cubicBezTo>
                  <a:pt x="5255" y="775"/>
                  <a:pt x="5252" y="768"/>
                  <a:pt x="5276" y="777"/>
                </a:cubicBezTo>
                <a:cubicBezTo>
                  <a:pt x="5300" y="786"/>
                  <a:pt x="5361" y="803"/>
                  <a:pt x="5390" y="825"/>
                </a:cubicBezTo>
                <a:cubicBezTo>
                  <a:pt x="5419" y="847"/>
                  <a:pt x="5438" y="888"/>
                  <a:pt x="5453" y="909"/>
                </a:cubicBezTo>
                <a:cubicBezTo>
                  <a:pt x="5468" y="930"/>
                  <a:pt x="5475" y="935"/>
                  <a:pt x="5477" y="951"/>
                </a:cubicBezTo>
                <a:cubicBezTo>
                  <a:pt x="5479" y="967"/>
                  <a:pt x="5473" y="989"/>
                  <a:pt x="5465" y="1004"/>
                </a:cubicBezTo>
                <a:cubicBezTo>
                  <a:pt x="5457" y="1019"/>
                  <a:pt x="5439" y="1028"/>
                  <a:pt x="5429" y="1041"/>
                </a:cubicBezTo>
                <a:cubicBezTo>
                  <a:pt x="5419" y="1054"/>
                  <a:pt x="5414" y="1072"/>
                  <a:pt x="5404" y="1080"/>
                </a:cubicBezTo>
                <a:cubicBezTo>
                  <a:pt x="5394" y="1088"/>
                  <a:pt x="5378" y="1087"/>
                  <a:pt x="5369" y="1092"/>
                </a:cubicBezTo>
                <a:cubicBezTo>
                  <a:pt x="5360" y="1097"/>
                  <a:pt x="5363" y="1109"/>
                  <a:pt x="5350" y="1113"/>
                </a:cubicBezTo>
                <a:cubicBezTo>
                  <a:pt x="5337" y="1117"/>
                  <a:pt x="5305" y="1119"/>
                  <a:pt x="5291" y="1119"/>
                </a:cubicBezTo>
                <a:cubicBezTo>
                  <a:pt x="5277" y="1119"/>
                  <a:pt x="5280" y="1109"/>
                  <a:pt x="5267" y="1110"/>
                </a:cubicBezTo>
                <a:cubicBezTo>
                  <a:pt x="5254" y="1111"/>
                  <a:pt x="5225" y="1119"/>
                  <a:pt x="5210" y="1125"/>
                </a:cubicBezTo>
                <a:cubicBezTo>
                  <a:pt x="5195" y="1131"/>
                  <a:pt x="5196" y="1142"/>
                  <a:pt x="5174" y="1146"/>
                </a:cubicBezTo>
                <a:cubicBezTo>
                  <a:pt x="5152" y="1150"/>
                  <a:pt x="5098" y="1150"/>
                  <a:pt x="5078" y="1148"/>
                </a:cubicBezTo>
                <a:cubicBezTo>
                  <a:pt x="5058" y="1146"/>
                  <a:pt x="5060" y="1132"/>
                  <a:pt x="5053" y="1131"/>
                </a:cubicBezTo>
                <a:cubicBezTo>
                  <a:pt x="5046" y="1130"/>
                  <a:pt x="5041" y="1144"/>
                  <a:pt x="5033" y="1142"/>
                </a:cubicBezTo>
                <a:cubicBezTo>
                  <a:pt x="5025" y="1140"/>
                  <a:pt x="5014" y="1119"/>
                  <a:pt x="5006" y="1116"/>
                </a:cubicBezTo>
                <a:cubicBezTo>
                  <a:pt x="4998" y="1113"/>
                  <a:pt x="4987" y="1119"/>
                  <a:pt x="4982" y="1122"/>
                </a:cubicBezTo>
                <a:cubicBezTo>
                  <a:pt x="4977" y="1125"/>
                  <a:pt x="4982" y="1135"/>
                  <a:pt x="4973" y="1136"/>
                </a:cubicBezTo>
                <a:cubicBezTo>
                  <a:pt x="4964" y="1137"/>
                  <a:pt x="4940" y="1133"/>
                  <a:pt x="4930" y="1125"/>
                </a:cubicBezTo>
                <a:cubicBezTo>
                  <a:pt x="4920" y="1117"/>
                  <a:pt x="4920" y="1094"/>
                  <a:pt x="4915" y="1086"/>
                </a:cubicBezTo>
                <a:cubicBezTo>
                  <a:pt x="4910" y="1078"/>
                  <a:pt x="4905" y="1078"/>
                  <a:pt x="4900" y="1079"/>
                </a:cubicBezTo>
                <a:cubicBezTo>
                  <a:pt x="4895" y="1080"/>
                  <a:pt x="4890" y="1089"/>
                  <a:pt x="4885" y="1094"/>
                </a:cubicBezTo>
                <a:cubicBezTo>
                  <a:pt x="4880" y="1099"/>
                  <a:pt x="4877" y="1106"/>
                  <a:pt x="4868" y="1107"/>
                </a:cubicBezTo>
                <a:cubicBezTo>
                  <a:pt x="4859" y="1108"/>
                  <a:pt x="4842" y="1102"/>
                  <a:pt x="4832" y="1098"/>
                </a:cubicBezTo>
                <a:cubicBezTo>
                  <a:pt x="4822" y="1094"/>
                  <a:pt x="4807" y="1088"/>
                  <a:pt x="4804" y="1082"/>
                </a:cubicBezTo>
                <a:cubicBezTo>
                  <a:pt x="4801" y="1076"/>
                  <a:pt x="4813" y="1065"/>
                  <a:pt x="4811" y="1061"/>
                </a:cubicBezTo>
                <a:cubicBezTo>
                  <a:pt x="4809" y="1057"/>
                  <a:pt x="4801" y="1052"/>
                  <a:pt x="4792" y="1055"/>
                </a:cubicBezTo>
                <a:cubicBezTo>
                  <a:pt x="4783" y="1058"/>
                  <a:pt x="4774" y="1073"/>
                  <a:pt x="4759" y="1077"/>
                </a:cubicBezTo>
                <a:cubicBezTo>
                  <a:pt x="4744" y="1081"/>
                  <a:pt x="4716" y="1076"/>
                  <a:pt x="4700" y="1077"/>
                </a:cubicBezTo>
                <a:cubicBezTo>
                  <a:pt x="4684" y="1078"/>
                  <a:pt x="4672" y="1083"/>
                  <a:pt x="4660" y="1085"/>
                </a:cubicBezTo>
                <a:cubicBezTo>
                  <a:pt x="4648" y="1087"/>
                  <a:pt x="4642" y="1079"/>
                  <a:pt x="4628" y="1086"/>
                </a:cubicBezTo>
                <a:cubicBezTo>
                  <a:pt x="4614" y="1093"/>
                  <a:pt x="4592" y="1119"/>
                  <a:pt x="4577" y="1128"/>
                </a:cubicBezTo>
                <a:cubicBezTo>
                  <a:pt x="4562" y="1137"/>
                  <a:pt x="4558" y="1126"/>
                  <a:pt x="4535" y="1140"/>
                </a:cubicBezTo>
                <a:cubicBezTo>
                  <a:pt x="4512" y="1154"/>
                  <a:pt x="4455" y="1197"/>
                  <a:pt x="4436" y="1215"/>
                </a:cubicBezTo>
                <a:cubicBezTo>
                  <a:pt x="4417" y="1233"/>
                  <a:pt x="4432" y="1239"/>
                  <a:pt x="4421" y="1245"/>
                </a:cubicBezTo>
                <a:cubicBezTo>
                  <a:pt x="4410" y="1251"/>
                  <a:pt x="4380" y="1251"/>
                  <a:pt x="4367" y="1251"/>
                </a:cubicBezTo>
                <a:cubicBezTo>
                  <a:pt x="4354" y="1251"/>
                  <a:pt x="4351" y="1241"/>
                  <a:pt x="4340" y="1242"/>
                </a:cubicBezTo>
                <a:cubicBezTo>
                  <a:pt x="4329" y="1243"/>
                  <a:pt x="4314" y="1256"/>
                  <a:pt x="4298" y="1259"/>
                </a:cubicBezTo>
                <a:cubicBezTo>
                  <a:pt x="4282" y="1262"/>
                  <a:pt x="4260" y="1260"/>
                  <a:pt x="4244" y="1260"/>
                </a:cubicBezTo>
                <a:cubicBezTo>
                  <a:pt x="4228" y="1260"/>
                  <a:pt x="4208" y="1254"/>
                  <a:pt x="4201" y="1262"/>
                </a:cubicBezTo>
                <a:cubicBezTo>
                  <a:pt x="4194" y="1270"/>
                  <a:pt x="4200" y="1298"/>
                  <a:pt x="4205" y="1308"/>
                </a:cubicBezTo>
                <a:cubicBezTo>
                  <a:pt x="4210" y="1318"/>
                  <a:pt x="4222" y="1319"/>
                  <a:pt x="4231" y="1320"/>
                </a:cubicBezTo>
                <a:cubicBezTo>
                  <a:pt x="4240" y="1321"/>
                  <a:pt x="4248" y="1315"/>
                  <a:pt x="4258" y="1314"/>
                </a:cubicBezTo>
                <a:cubicBezTo>
                  <a:pt x="4268" y="1313"/>
                  <a:pt x="4287" y="1312"/>
                  <a:pt x="4289" y="1314"/>
                </a:cubicBezTo>
                <a:cubicBezTo>
                  <a:pt x="4291" y="1316"/>
                  <a:pt x="4284" y="1323"/>
                  <a:pt x="4271" y="1326"/>
                </a:cubicBezTo>
                <a:cubicBezTo>
                  <a:pt x="4258" y="1329"/>
                  <a:pt x="4228" y="1326"/>
                  <a:pt x="4211" y="1332"/>
                </a:cubicBezTo>
                <a:cubicBezTo>
                  <a:pt x="4194" y="1338"/>
                  <a:pt x="4168" y="1355"/>
                  <a:pt x="4168" y="1361"/>
                </a:cubicBezTo>
                <a:cubicBezTo>
                  <a:pt x="4168" y="1367"/>
                  <a:pt x="4207" y="1368"/>
                  <a:pt x="4211" y="1371"/>
                </a:cubicBezTo>
                <a:cubicBezTo>
                  <a:pt x="4215" y="1374"/>
                  <a:pt x="4200" y="1379"/>
                  <a:pt x="4193" y="1380"/>
                </a:cubicBezTo>
                <a:cubicBezTo>
                  <a:pt x="4186" y="1381"/>
                  <a:pt x="4175" y="1379"/>
                  <a:pt x="4166" y="1380"/>
                </a:cubicBezTo>
                <a:cubicBezTo>
                  <a:pt x="4157" y="1381"/>
                  <a:pt x="4148" y="1384"/>
                  <a:pt x="4139" y="1385"/>
                </a:cubicBezTo>
                <a:cubicBezTo>
                  <a:pt x="4130" y="1386"/>
                  <a:pt x="4123" y="1383"/>
                  <a:pt x="4114" y="1386"/>
                </a:cubicBezTo>
                <a:cubicBezTo>
                  <a:pt x="4105" y="1389"/>
                  <a:pt x="4093" y="1401"/>
                  <a:pt x="4087" y="1400"/>
                </a:cubicBezTo>
                <a:cubicBezTo>
                  <a:pt x="4081" y="1399"/>
                  <a:pt x="4084" y="1383"/>
                  <a:pt x="4079" y="1380"/>
                </a:cubicBezTo>
                <a:cubicBezTo>
                  <a:pt x="4074" y="1377"/>
                  <a:pt x="4060" y="1379"/>
                  <a:pt x="4058" y="1383"/>
                </a:cubicBezTo>
                <a:cubicBezTo>
                  <a:pt x="4056" y="1387"/>
                  <a:pt x="4073" y="1401"/>
                  <a:pt x="4067" y="1407"/>
                </a:cubicBezTo>
                <a:cubicBezTo>
                  <a:pt x="4061" y="1413"/>
                  <a:pt x="4032" y="1420"/>
                  <a:pt x="4021" y="1418"/>
                </a:cubicBezTo>
                <a:cubicBezTo>
                  <a:pt x="4010" y="1416"/>
                  <a:pt x="4017" y="1389"/>
                  <a:pt x="3998" y="1397"/>
                </a:cubicBezTo>
                <a:cubicBezTo>
                  <a:pt x="3979" y="1405"/>
                  <a:pt x="3921" y="1448"/>
                  <a:pt x="3904" y="1467"/>
                </a:cubicBezTo>
                <a:cubicBezTo>
                  <a:pt x="3887" y="1486"/>
                  <a:pt x="3895" y="1501"/>
                  <a:pt x="3895" y="1514"/>
                </a:cubicBezTo>
                <a:cubicBezTo>
                  <a:pt x="3895" y="1527"/>
                  <a:pt x="3889" y="1543"/>
                  <a:pt x="3904" y="1544"/>
                </a:cubicBezTo>
                <a:cubicBezTo>
                  <a:pt x="3919" y="1545"/>
                  <a:pt x="3970" y="1520"/>
                  <a:pt x="3983" y="1518"/>
                </a:cubicBezTo>
                <a:cubicBezTo>
                  <a:pt x="3996" y="1516"/>
                  <a:pt x="3984" y="1528"/>
                  <a:pt x="3980" y="1533"/>
                </a:cubicBezTo>
                <a:cubicBezTo>
                  <a:pt x="3976" y="1538"/>
                  <a:pt x="3958" y="1544"/>
                  <a:pt x="3956" y="1551"/>
                </a:cubicBezTo>
                <a:cubicBezTo>
                  <a:pt x="3954" y="1558"/>
                  <a:pt x="3965" y="1569"/>
                  <a:pt x="3968" y="1578"/>
                </a:cubicBezTo>
                <a:cubicBezTo>
                  <a:pt x="3971" y="1587"/>
                  <a:pt x="3969" y="1604"/>
                  <a:pt x="3974" y="1608"/>
                </a:cubicBezTo>
                <a:cubicBezTo>
                  <a:pt x="3979" y="1612"/>
                  <a:pt x="3989" y="1601"/>
                  <a:pt x="3995" y="1602"/>
                </a:cubicBezTo>
                <a:cubicBezTo>
                  <a:pt x="4001" y="1603"/>
                  <a:pt x="4010" y="1607"/>
                  <a:pt x="4010" y="1611"/>
                </a:cubicBezTo>
                <a:cubicBezTo>
                  <a:pt x="4010" y="1615"/>
                  <a:pt x="4002" y="1622"/>
                  <a:pt x="3995" y="1626"/>
                </a:cubicBezTo>
                <a:cubicBezTo>
                  <a:pt x="3988" y="1630"/>
                  <a:pt x="3976" y="1631"/>
                  <a:pt x="3971" y="1634"/>
                </a:cubicBezTo>
                <a:cubicBezTo>
                  <a:pt x="3966" y="1637"/>
                  <a:pt x="3964" y="1641"/>
                  <a:pt x="3965" y="1646"/>
                </a:cubicBezTo>
                <a:cubicBezTo>
                  <a:pt x="3966" y="1651"/>
                  <a:pt x="3972" y="1658"/>
                  <a:pt x="3977" y="1665"/>
                </a:cubicBezTo>
                <a:cubicBezTo>
                  <a:pt x="3982" y="1672"/>
                  <a:pt x="3997" y="1682"/>
                  <a:pt x="3998" y="1686"/>
                </a:cubicBezTo>
                <a:cubicBezTo>
                  <a:pt x="3999" y="1690"/>
                  <a:pt x="3988" y="1688"/>
                  <a:pt x="3983" y="1689"/>
                </a:cubicBezTo>
                <a:cubicBezTo>
                  <a:pt x="3978" y="1690"/>
                  <a:pt x="3970" y="1697"/>
                  <a:pt x="3965" y="1692"/>
                </a:cubicBezTo>
                <a:cubicBezTo>
                  <a:pt x="3960" y="1687"/>
                  <a:pt x="3959" y="1663"/>
                  <a:pt x="3953" y="1656"/>
                </a:cubicBezTo>
                <a:cubicBezTo>
                  <a:pt x="3947" y="1649"/>
                  <a:pt x="3933" y="1645"/>
                  <a:pt x="3929" y="1647"/>
                </a:cubicBezTo>
                <a:cubicBezTo>
                  <a:pt x="3925" y="1649"/>
                  <a:pt x="3928" y="1662"/>
                  <a:pt x="3931" y="1670"/>
                </a:cubicBezTo>
                <a:cubicBezTo>
                  <a:pt x="3934" y="1678"/>
                  <a:pt x="3948" y="1691"/>
                  <a:pt x="3947" y="1697"/>
                </a:cubicBezTo>
                <a:cubicBezTo>
                  <a:pt x="3946" y="1703"/>
                  <a:pt x="3929" y="1701"/>
                  <a:pt x="3925" y="1704"/>
                </a:cubicBezTo>
                <a:cubicBezTo>
                  <a:pt x="3921" y="1707"/>
                  <a:pt x="3916" y="1714"/>
                  <a:pt x="3920" y="1716"/>
                </a:cubicBezTo>
                <a:cubicBezTo>
                  <a:pt x="3924" y="1718"/>
                  <a:pt x="3941" y="1714"/>
                  <a:pt x="3947" y="1716"/>
                </a:cubicBezTo>
                <a:cubicBezTo>
                  <a:pt x="3953" y="1718"/>
                  <a:pt x="3955" y="1731"/>
                  <a:pt x="3959" y="1731"/>
                </a:cubicBezTo>
                <a:cubicBezTo>
                  <a:pt x="3963" y="1731"/>
                  <a:pt x="3966" y="1718"/>
                  <a:pt x="3971" y="1718"/>
                </a:cubicBezTo>
                <a:cubicBezTo>
                  <a:pt x="3976" y="1718"/>
                  <a:pt x="3985" y="1729"/>
                  <a:pt x="3992" y="1731"/>
                </a:cubicBezTo>
                <a:cubicBezTo>
                  <a:pt x="3999" y="1733"/>
                  <a:pt x="4009" y="1730"/>
                  <a:pt x="4016" y="1731"/>
                </a:cubicBezTo>
                <a:cubicBezTo>
                  <a:pt x="4023" y="1732"/>
                  <a:pt x="4033" y="1735"/>
                  <a:pt x="4037" y="1740"/>
                </a:cubicBezTo>
                <a:cubicBezTo>
                  <a:pt x="4041" y="1745"/>
                  <a:pt x="4045" y="1758"/>
                  <a:pt x="4043" y="1764"/>
                </a:cubicBezTo>
                <a:cubicBezTo>
                  <a:pt x="4041" y="1770"/>
                  <a:pt x="4024" y="1774"/>
                  <a:pt x="4022" y="1779"/>
                </a:cubicBezTo>
                <a:cubicBezTo>
                  <a:pt x="4020" y="1784"/>
                  <a:pt x="4028" y="1790"/>
                  <a:pt x="4030" y="1794"/>
                </a:cubicBezTo>
                <a:cubicBezTo>
                  <a:pt x="4032" y="1798"/>
                  <a:pt x="4030" y="1800"/>
                  <a:pt x="4033" y="1806"/>
                </a:cubicBezTo>
                <a:cubicBezTo>
                  <a:pt x="4036" y="1812"/>
                  <a:pt x="4041" y="1827"/>
                  <a:pt x="4046" y="1830"/>
                </a:cubicBezTo>
                <a:cubicBezTo>
                  <a:pt x="4051" y="1833"/>
                  <a:pt x="4057" y="1824"/>
                  <a:pt x="4061" y="1824"/>
                </a:cubicBezTo>
                <a:cubicBezTo>
                  <a:pt x="4065" y="1824"/>
                  <a:pt x="4069" y="1831"/>
                  <a:pt x="4073" y="1833"/>
                </a:cubicBezTo>
                <a:cubicBezTo>
                  <a:pt x="4077" y="1835"/>
                  <a:pt x="4086" y="1832"/>
                  <a:pt x="4088" y="1835"/>
                </a:cubicBezTo>
                <a:cubicBezTo>
                  <a:pt x="4090" y="1838"/>
                  <a:pt x="4091" y="1847"/>
                  <a:pt x="4085" y="1850"/>
                </a:cubicBezTo>
                <a:cubicBezTo>
                  <a:pt x="4079" y="1853"/>
                  <a:pt x="4058" y="1851"/>
                  <a:pt x="4052" y="1854"/>
                </a:cubicBezTo>
                <a:cubicBezTo>
                  <a:pt x="4046" y="1857"/>
                  <a:pt x="4046" y="1867"/>
                  <a:pt x="4049" y="1869"/>
                </a:cubicBezTo>
                <a:cubicBezTo>
                  <a:pt x="4052" y="1871"/>
                  <a:pt x="4062" y="1867"/>
                  <a:pt x="4072" y="1866"/>
                </a:cubicBezTo>
                <a:cubicBezTo>
                  <a:pt x="4082" y="1865"/>
                  <a:pt x="4100" y="1866"/>
                  <a:pt x="4112" y="1863"/>
                </a:cubicBezTo>
                <a:cubicBezTo>
                  <a:pt x="4124" y="1860"/>
                  <a:pt x="4140" y="1847"/>
                  <a:pt x="4147" y="1847"/>
                </a:cubicBezTo>
                <a:cubicBezTo>
                  <a:pt x="4154" y="1847"/>
                  <a:pt x="4154" y="1855"/>
                  <a:pt x="4154" y="1860"/>
                </a:cubicBezTo>
                <a:cubicBezTo>
                  <a:pt x="4154" y="1865"/>
                  <a:pt x="4157" y="1870"/>
                  <a:pt x="4148" y="1875"/>
                </a:cubicBezTo>
                <a:cubicBezTo>
                  <a:pt x="4139" y="1880"/>
                  <a:pt x="4109" y="1886"/>
                  <a:pt x="4099" y="1890"/>
                </a:cubicBezTo>
                <a:cubicBezTo>
                  <a:pt x="4089" y="1894"/>
                  <a:pt x="4089" y="1898"/>
                  <a:pt x="4085" y="1901"/>
                </a:cubicBezTo>
                <a:cubicBezTo>
                  <a:pt x="4081" y="1904"/>
                  <a:pt x="4072" y="1903"/>
                  <a:pt x="4073" y="1905"/>
                </a:cubicBezTo>
                <a:cubicBezTo>
                  <a:pt x="4074" y="1907"/>
                  <a:pt x="4086" y="1915"/>
                  <a:pt x="4091" y="1914"/>
                </a:cubicBezTo>
                <a:cubicBezTo>
                  <a:pt x="4096" y="1913"/>
                  <a:pt x="4097" y="1906"/>
                  <a:pt x="4105" y="1902"/>
                </a:cubicBezTo>
                <a:cubicBezTo>
                  <a:pt x="4113" y="1898"/>
                  <a:pt x="4136" y="1886"/>
                  <a:pt x="4142" y="1887"/>
                </a:cubicBezTo>
                <a:cubicBezTo>
                  <a:pt x="4148" y="1888"/>
                  <a:pt x="4139" y="1904"/>
                  <a:pt x="4141" y="1907"/>
                </a:cubicBezTo>
                <a:cubicBezTo>
                  <a:pt x="4143" y="1910"/>
                  <a:pt x="4149" y="1909"/>
                  <a:pt x="4154" y="1908"/>
                </a:cubicBezTo>
                <a:cubicBezTo>
                  <a:pt x="4159" y="1907"/>
                  <a:pt x="4167" y="1903"/>
                  <a:pt x="4169" y="1899"/>
                </a:cubicBezTo>
                <a:cubicBezTo>
                  <a:pt x="4171" y="1895"/>
                  <a:pt x="4165" y="1885"/>
                  <a:pt x="4166" y="1881"/>
                </a:cubicBezTo>
                <a:cubicBezTo>
                  <a:pt x="4167" y="1877"/>
                  <a:pt x="4173" y="1878"/>
                  <a:pt x="4177" y="1877"/>
                </a:cubicBezTo>
                <a:cubicBezTo>
                  <a:pt x="4181" y="1876"/>
                  <a:pt x="4181" y="1870"/>
                  <a:pt x="4190" y="1874"/>
                </a:cubicBezTo>
                <a:cubicBezTo>
                  <a:pt x="4199" y="1878"/>
                  <a:pt x="4219" y="1901"/>
                  <a:pt x="4229" y="1904"/>
                </a:cubicBezTo>
                <a:cubicBezTo>
                  <a:pt x="4239" y="1907"/>
                  <a:pt x="4241" y="1883"/>
                  <a:pt x="4249" y="1890"/>
                </a:cubicBezTo>
                <a:cubicBezTo>
                  <a:pt x="4257" y="1897"/>
                  <a:pt x="4270" y="1937"/>
                  <a:pt x="4280" y="1947"/>
                </a:cubicBezTo>
                <a:cubicBezTo>
                  <a:pt x="4290" y="1957"/>
                  <a:pt x="4301" y="1945"/>
                  <a:pt x="4310" y="1947"/>
                </a:cubicBezTo>
                <a:cubicBezTo>
                  <a:pt x="4319" y="1949"/>
                  <a:pt x="4326" y="1959"/>
                  <a:pt x="4334" y="1959"/>
                </a:cubicBezTo>
                <a:cubicBezTo>
                  <a:pt x="4342" y="1959"/>
                  <a:pt x="4353" y="1946"/>
                  <a:pt x="4361" y="1944"/>
                </a:cubicBezTo>
                <a:cubicBezTo>
                  <a:pt x="4369" y="1942"/>
                  <a:pt x="4375" y="1946"/>
                  <a:pt x="4381" y="1944"/>
                </a:cubicBezTo>
                <a:cubicBezTo>
                  <a:pt x="4387" y="1942"/>
                  <a:pt x="4390" y="1929"/>
                  <a:pt x="4397" y="1929"/>
                </a:cubicBezTo>
                <a:cubicBezTo>
                  <a:pt x="4404" y="1929"/>
                  <a:pt x="4416" y="1955"/>
                  <a:pt x="4421" y="1941"/>
                </a:cubicBezTo>
                <a:cubicBezTo>
                  <a:pt x="4426" y="1927"/>
                  <a:pt x="4417" y="1862"/>
                  <a:pt x="4424" y="1845"/>
                </a:cubicBezTo>
                <a:cubicBezTo>
                  <a:pt x="4431" y="1828"/>
                  <a:pt x="4453" y="1841"/>
                  <a:pt x="4466" y="1839"/>
                </a:cubicBezTo>
                <a:cubicBezTo>
                  <a:pt x="4479" y="1837"/>
                  <a:pt x="4491" y="1835"/>
                  <a:pt x="4502" y="1836"/>
                </a:cubicBezTo>
                <a:cubicBezTo>
                  <a:pt x="4513" y="1837"/>
                  <a:pt x="4525" y="1841"/>
                  <a:pt x="4534" y="1845"/>
                </a:cubicBezTo>
                <a:cubicBezTo>
                  <a:pt x="4543" y="1849"/>
                  <a:pt x="4546" y="1856"/>
                  <a:pt x="4556" y="1860"/>
                </a:cubicBezTo>
                <a:cubicBezTo>
                  <a:pt x="4566" y="1864"/>
                  <a:pt x="4582" y="1865"/>
                  <a:pt x="4592" y="1872"/>
                </a:cubicBezTo>
                <a:cubicBezTo>
                  <a:pt x="4602" y="1879"/>
                  <a:pt x="4603" y="1893"/>
                  <a:pt x="4616" y="1902"/>
                </a:cubicBezTo>
                <a:cubicBezTo>
                  <a:pt x="4629" y="1911"/>
                  <a:pt x="4645" y="1926"/>
                  <a:pt x="4670" y="1926"/>
                </a:cubicBezTo>
                <a:cubicBezTo>
                  <a:pt x="4695" y="1926"/>
                  <a:pt x="4749" y="1913"/>
                  <a:pt x="4769" y="1905"/>
                </a:cubicBezTo>
                <a:cubicBezTo>
                  <a:pt x="4789" y="1897"/>
                  <a:pt x="4783" y="1885"/>
                  <a:pt x="4790" y="1881"/>
                </a:cubicBezTo>
                <a:cubicBezTo>
                  <a:pt x="4797" y="1877"/>
                  <a:pt x="4804" y="1889"/>
                  <a:pt x="4811" y="1881"/>
                </a:cubicBezTo>
                <a:cubicBezTo>
                  <a:pt x="4818" y="1873"/>
                  <a:pt x="4819" y="1848"/>
                  <a:pt x="4829" y="1833"/>
                </a:cubicBezTo>
                <a:cubicBezTo>
                  <a:pt x="4839" y="1818"/>
                  <a:pt x="4853" y="1793"/>
                  <a:pt x="4871" y="1788"/>
                </a:cubicBezTo>
                <a:cubicBezTo>
                  <a:pt x="4889" y="1783"/>
                  <a:pt x="4921" y="1803"/>
                  <a:pt x="4939" y="1805"/>
                </a:cubicBezTo>
                <a:cubicBezTo>
                  <a:pt x="4957" y="1807"/>
                  <a:pt x="4976" y="1804"/>
                  <a:pt x="4982" y="1799"/>
                </a:cubicBezTo>
                <a:cubicBezTo>
                  <a:pt x="4988" y="1794"/>
                  <a:pt x="4975" y="1783"/>
                  <a:pt x="4978" y="1776"/>
                </a:cubicBezTo>
                <a:cubicBezTo>
                  <a:pt x="4981" y="1769"/>
                  <a:pt x="4993" y="1764"/>
                  <a:pt x="5000" y="1758"/>
                </a:cubicBezTo>
                <a:cubicBezTo>
                  <a:pt x="5007" y="1752"/>
                  <a:pt x="5013" y="1737"/>
                  <a:pt x="5020" y="1739"/>
                </a:cubicBezTo>
                <a:cubicBezTo>
                  <a:pt x="5027" y="1741"/>
                  <a:pt x="5048" y="1755"/>
                  <a:pt x="5045" y="1770"/>
                </a:cubicBezTo>
                <a:cubicBezTo>
                  <a:pt x="5042" y="1785"/>
                  <a:pt x="5003" y="1813"/>
                  <a:pt x="5000" y="1829"/>
                </a:cubicBezTo>
                <a:cubicBezTo>
                  <a:pt x="4997" y="1845"/>
                  <a:pt x="5026" y="1852"/>
                  <a:pt x="5029" y="1869"/>
                </a:cubicBezTo>
                <a:cubicBezTo>
                  <a:pt x="5032" y="1886"/>
                  <a:pt x="5014" y="1917"/>
                  <a:pt x="5018" y="1934"/>
                </a:cubicBezTo>
                <a:cubicBezTo>
                  <a:pt x="5022" y="1951"/>
                  <a:pt x="5043" y="1949"/>
                  <a:pt x="5050" y="1971"/>
                </a:cubicBezTo>
                <a:cubicBezTo>
                  <a:pt x="5057" y="1993"/>
                  <a:pt x="5062" y="2045"/>
                  <a:pt x="5062" y="2067"/>
                </a:cubicBezTo>
                <a:cubicBezTo>
                  <a:pt x="5062" y="2089"/>
                  <a:pt x="5051" y="2090"/>
                  <a:pt x="5048" y="2103"/>
                </a:cubicBezTo>
                <a:cubicBezTo>
                  <a:pt x="5045" y="2116"/>
                  <a:pt x="5050" y="2123"/>
                  <a:pt x="5045" y="2145"/>
                </a:cubicBezTo>
                <a:cubicBezTo>
                  <a:pt x="5040" y="2167"/>
                  <a:pt x="5020" y="2216"/>
                  <a:pt x="5015" y="2238"/>
                </a:cubicBezTo>
                <a:cubicBezTo>
                  <a:pt x="5010" y="2260"/>
                  <a:pt x="5019" y="2262"/>
                  <a:pt x="5015" y="2277"/>
                </a:cubicBezTo>
                <a:cubicBezTo>
                  <a:pt x="5011" y="2292"/>
                  <a:pt x="4995" y="2301"/>
                  <a:pt x="4990" y="2328"/>
                </a:cubicBezTo>
                <a:cubicBezTo>
                  <a:pt x="4985" y="2355"/>
                  <a:pt x="4992" y="2402"/>
                  <a:pt x="4982" y="2439"/>
                </a:cubicBezTo>
                <a:cubicBezTo>
                  <a:pt x="4972" y="2476"/>
                  <a:pt x="4946" y="2529"/>
                  <a:pt x="4930" y="2552"/>
                </a:cubicBezTo>
                <a:cubicBezTo>
                  <a:pt x="4914" y="2575"/>
                  <a:pt x="4901" y="2576"/>
                  <a:pt x="4883" y="2580"/>
                </a:cubicBezTo>
                <a:cubicBezTo>
                  <a:pt x="4865" y="2584"/>
                  <a:pt x="4840" y="2575"/>
                  <a:pt x="4823" y="2579"/>
                </a:cubicBezTo>
                <a:cubicBezTo>
                  <a:pt x="4806" y="2583"/>
                  <a:pt x="4792" y="2600"/>
                  <a:pt x="4781" y="2604"/>
                </a:cubicBezTo>
                <a:cubicBezTo>
                  <a:pt x="4770" y="2608"/>
                  <a:pt x="4762" y="2609"/>
                  <a:pt x="4754" y="2604"/>
                </a:cubicBezTo>
                <a:cubicBezTo>
                  <a:pt x="4746" y="2599"/>
                  <a:pt x="4737" y="2577"/>
                  <a:pt x="4732" y="2573"/>
                </a:cubicBezTo>
                <a:cubicBezTo>
                  <a:pt x="4727" y="2569"/>
                  <a:pt x="4722" y="2571"/>
                  <a:pt x="4721" y="2577"/>
                </a:cubicBezTo>
                <a:cubicBezTo>
                  <a:pt x="4720" y="2583"/>
                  <a:pt x="4728" y="2602"/>
                  <a:pt x="4727" y="2610"/>
                </a:cubicBezTo>
                <a:cubicBezTo>
                  <a:pt x="4726" y="2618"/>
                  <a:pt x="4719" y="2625"/>
                  <a:pt x="4715" y="2628"/>
                </a:cubicBezTo>
                <a:cubicBezTo>
                  <a:pt x="4711" y="2631"/>
                  <a:pt x="4707" y="2631"/>
                  <a:pt x="4703" y="2628"/>
                </a:cubicBezTo>
                <a:cubicBezTo>
                  <a:pt x="4699" y="2625"/>
                  <a:pt x="4695" y="2613"/>
                  <a:pt x="4691" y="2607"/>
                </a:cubicBezTo>
                <a:cubicBezTo>
                  <a:pt x="4687" y="2601"/>
                  <a:pt x="4679" y="2593"/>
                  <a:pt x="4679" y="2589"/>
                </a:cubicBezTo>
                <a:cubicBezTo>
                  <a:pt x="4679" y="2585"/>
                  <a:pt x="4687" y="2582"/>
                  <a:pt x="4691" y="2580"/>
                </a:cubicBezTo>
                <a:cubicBezTo>
                  <a:pt x="4695" y="2578"/>
                  <a:pt x="4706" y="2583"/>
                  <a:pt x="4703" y="2579"/>
                </a:cubicBezTo>
                <a:cubicBezTo>
                  <a:pt x="4700" y="2575"/>
                  <a:pt x="4684" y="2555"/>
                  <a:pt x="4675" y="2555"/>
                </a:cubicBezTo>
                <a:cubicBezTo>
                  <a:pt x="4666" y="2555"/>
                  <a:pt x="4663" y="2581"/>
                  <a:pt x="4648" y="2582"/>
                </a:cubicBezTo>
                <a:cubicBezTo>
                  <a:pt x="4633" y="2583"/>
                  <a:pt x="4607" y="2559"/>
                  <a:pt x="4583" y="2561"/>
                </a:cubicBezTo>
                <a:cubicBezTo>
                  <a:pt x="4559" y="2563"/>
                  <a:pt x="4518" y="2586"/>
                  <a:pt x="4502" y="2594"/>
                </a:cubicBezTo>
                <a:cubicBezTo>
                  <a:pt x="4486" y="2602"/>
                  <a:pt x="4496" y="2605"/>
                  <a:pt x="4489" y="2609"/>
                </a:cubicBezTo>
                <a:cubicBezTo>
                  <a:pt x="4482" y="2613"/>
                  <a:pt x="4468" y="2614"/>
                  <a:pt x="4462" y="2618"/>
                </a:cubicBezTo>
                <a:cubicBezTo>
                  <a:pt x="4456" y="2622"/>
                  <a:pt x="4457" y="2626"/>
                  <a:pt x="4451" y="2633"/>
                </a:cubicBezTo>
                <a:cubicBezTo>
                  <a:pt x="4445" y="2640"/>
                  <a:pt x="4430" y="2653"/>
                  <a:pt x="4423" y="2660"/>
                </a:cubicBezTo>
                <a:cubicBezTo>
                  <a:pt x="4416" y="2667"/>
                  <a:pt x="4423" y="2670"/>
                  <a:pt x="4411" y="2676"/>
                </a:cubicBezTo>
                <a:cubicBezTo>
                  <a:pt x="4399" y="2682"/>
                  <a:pt x="4370" y="2694"/>
                  <a:pt x="4349" y="2694"/>
                </a:cubicBezTo>
                <a:cubicBezTo>
                  <a:pt x="4328" y="2694"/>
                  <a:pt x="4305" y="2678"/>
                  <a:pt x="4286" y="2676"/>
                </a:cubicBezTo>
                <a:cubicBezTo>
                  <a:pt x="4267" y="2674"/>
                  <a:pt x="4246" y="2687"/>
                  <a:pt x="4235" y="2684"/>
                </a:cubicBezTo>
                <a:cubicBezTo>
                  <a:pt x="4224" y="2681"/>
                  <a:pt x="4232" y="2662"/>
                  <a:pt x="4222" y="2658"/>
                </a:cubicBezTo>
                <a:cubicBezTo>
                  <a:pt x="4212" y="2654"/>
                  <a:pt x="4189" y="2660"/>
                  <a:pt x="4177" y="2657"/>
                </a:cubicBezTo>
                <a:cubicBezTo>
                  <a:pt x="4165" y="2654"/>
                  <a:pt x="4159" y="2645"/>
                  <a:pt x="4150" y="2642"/>
                </a:cubicBezTo>
                <a:cubicBezTo>
                  <a:pt x="4141" y="2639"/>
                  <a:pt x="4131" y="2643"/>
                  <a:pt x="4123" y="2642"/>
                </a:cubicBezTo>
                <a:cubicBezTo>
                  <a:pt x="4115" y="2641"/>
                  <a:pt x="4112" y="2640"/>
                  <a:pt x="4100" y="2639"/>
                </a:cubicBezTo>
                <a:cubicBezTo>
                  <a:pt x="4088" y="2638"/>
                  <a:pt x="4071" y="2639"/>
                  <a:pt x="4051" y="2637"/>
                </a:cubicBezTo>
                <a:cubicBezTo>
                  <a:pt x="4031" y="2635"/>
                  <a:pt x="3997" y="2626"/>
                  <a:pt x="3977" y="2627"/>
                </a:cubicBezTo>
                <a:cubicBezTo>
                  <a:pt x="3957" y="2628"/>
                  <a:pt x="3946" y="2643"/>
                  <a:pt x="3932" y="2645"/>
                </a:cubicBezTo>
                <a:cubicBezTo>
                  <a:pt x="3918" y="2647"/>
                  <a:pt x="3905" y="2648"/>
                  <a:pt x="3895" y="2639"/>
                </a:cubicBezTo>
                <a:cubicBezTo>
                  <a:pt x="3885" y="2630"/>
                  <a:pt x="3885" y="2597"/>
                  <a:pt x="3871" y="2589"/>
                </a:cubicBezTo>
                <a:cubicBezTo>
                  <a:pt x="3857" y="2581"/>
                  <a:pt x="3833" y="2594"/>
                  <a:pt x="3812" y="2591"/>
                </a:cubicBezTo>
                <a:cubicBezTo>
                  <a:pt x="3791" y="2588"/>
                  <a:pt x="3770" y="2577"/>
                  <a:pt x="3743" y="2571"/>
                </a:cubicBezTo>
                <a:cubicBezTo>
                  <a:pt x="3716" y="2565"/>
                  <a:pt x="3665" y="2562"/>
                  <a:pt x="3650" y="2556"/>
                </a:cubicBezTo>
                <a:cubicBezTo>
                  <a:pt x="3635" y="2550"/>
                  <a:pt x="3654" y="2542"/>
                  <a:pt x="3652" y="2534"/>
                </a:cubicBezTo>
                <a:cubicBezTo>
                  <a:pt x="3650" y="2526"/>
                  <a:pt x="3648" y="2510"/>
                  <a:pt x="3638" y="2505"/>
                </a:cubicBezTo>
                <a:cubicBezTo>
                  <a:pt x="3628" y="2500"/>
                  <a:pt x="3604" y="2505"/>
                  <a:pt x="3590" y="2502"/>
                </a:cubicBezTo>
                <a:cubicBezTo>
                  <a:pt x="3576" y="2499"/>
                  <a:pt x="3565" y="2492"/>
                  <a:pt x="3556" y="2489"/>
                </a:cubicBezTo>
                <a:cubicBezTo>
                  <a:pt x="3547" y="2486"/>
                  <a:pt x="3538" y="2486"/>
                  <a:pt x="3533" y="2484"/>
                </a:cubicBezTo>
                <a:cubicBezTo>
                  <a:pt x="3528" y="2482"/>
                  <a:pt x="3529" y="2477"/>
                  <a:pt x="3523" y="2477"/>
                </a:cubicBezTo>
                <a:cubicBezTo>
                  <a:pt x="3517" y="2477"/>
                  <a:pt x="3505" y="2484"/>
                  <a:pt x="3496" y="2484"/>
                </a:cubicBezTo>
                <a:cubicBezTo>
                  <a:pt x="3487" y="2484"/>
                  <a:pt x="3477" y="2475"/>
                  <a:pt x="3469" y="2478"/>
                </a:cubicBezTo>
                <a:cubicBezTo>
                  <a:pt x="3461" y="2481"/>
                  <a:pt x="3463" y="2496"/>
                  <a:pt x="3449" y="2501"/>
                </a:cubicBezTo>
                <a:cubicBezTo>
                  <a:pt x="3435" y="2506"/>
                  <a:pt x="3400" y="2499"/>
                  <a:pt x="3383" y="2507"/>
                </a:cubicBezTo>
                <a:cubicBezTo>
                  <a:pt x="3366" y="2515"/>
                  <a:pt x="3357" y="2539"/>
                  <a:pt x="3346" y="2549"/>
                </a:cubicBezTo>
                <a:cubicBezTo>
                  <a:pt x="3335" y="2559"/>
                  <a:pt x="3327" y="2560"/>
                  <a:pt x="3319" y="2568"/>
                </a:cubicBezTo>
                <a:cubicBezTo>
                  <a:pt x="3311" y="2576"/>
                  <a:pt x="3303" y="2587"/>
                  <a:pt x="3295" y="2598"/>
                </a:cubicBezTo>
                <a:cubicBezTo>
                  <a:pt x="3287" y="2609"/>
                  <a:pt x="3270" y="2613"/>
                  <a:pt x="3271" y="2634"/>
                </a:cubicBezTo>
                <a:cubicBezTo>
                  <a:pt x="3272" y="2655"/>
                  <a:pt x="3299" y="2696"/>
                  <a:pt x="3302" y="2724"/>
                </a:cubicBezTo>
                <a:cubicBezTo>
                  <a:pt x="3305" y="2752"/>
                  <a:pt x="3305" y="2781"/>
                  <a:pt x="3289" y="2805"/>
                </a:cubicBezTo>
                <a:cubicBezTo>
                  <a:pt x="3273" y="2829"/>
                  <a:pt x="3238" y="2869"/>
                  <a:pt x="3206" y="2870"/>
                </a:cubicBezTo>
                <a:cubicBezTo>
                  <a:pt x="3174" y="2871"/>
                  <a:pt x="3123" y="2829"/>
                  <a:pt x="3098" y="2814"/>
                </a:cubicBezTo>
                <a:cubicBezTo>
                  <a:pt x="3073" y="2799"/>
                  <a:pt x="3070" y="2789"/>
                  <a:pt x="3056" y="2781"/>
                </a:cubicBezTo>
                <a:cubicBezTo>
                  <a:pt x="3042" y="2773"/>
                  <a:pt x="3028" y="2773"/>
                  <a:pt x="3016" y="2769"/>
                </a:cubicBezTo>
                <a:cubicBezTo>
                  <a:pt x="3004" y="2765"/>
                  <a:pt x="3000" y="2758"/>
                  <a:pt x="2983" y="2757"/>
                </a:cubicBezTo>
                <a:cubicBezTo>
                  <a:pt x="2966" y="2756"/>
                  <a:pt x="2929" y="2763"/>
                  <a:pt x="2912" y="2762"/>
                </a:cubicBezTo>
                <a:cubicBezTo>
                  <a:pt x="2895" y="2761"/>
                  <a:pt x="2895" y="2754"/>
                  <a:pt x="2878" y="2753"/>
                </a:cubicBezTo>
                <a:cubicBezTo>
                  <a:pt x="2861" y="2752"/>
                  <a:pt x="2831" y="2758"/>
                  <a:pt x="2809" y="2753"/>
                </a:cubicBezTo>
                <a:cubicBezTo>
                  <a:pt x="2787" y="2748"/>
                  <a:pt x="2755" y="2733"/>
                  <a:pt x="2744" y="2723"/>
                </a:cubicBezTo>
                <a:cubicBezTo>
                  <a:pt x="2733" y="2713"/>
                  <a:pt x="2748" y="2701"/>
                  <a:pt x="2744" y="2691"/>
                </a:cubicBezTo>
                <a:cubicBezTo>
                  <a:pt x="2740" y="2681"/>
                  <a:pt x="2721" y="2675"/>
                  <a:pt x="2717" y="2663"/>
                </a:cubicBezTo>
                <a:cubicBezTo>
                  <a:pt x="2713" y="2651"/>
                  <a:pt x="2725" y="2633"/>
                  <a:pt x="2720" y="2618"/>
                </a:cubicBezTo>
                <a:cubicBezTo>
                  <a:pt x="2715" y="2603"/>
                  <a:pt x="2700" y="2581"/>
                  <a:pt x="2684" y="2574"/>
                </a:cubicBezTo>
                <a:cubicBezTo>
                  <a:pt x="2668" y="2567"/>
                  <a:pt x="2641" y="2581"/>
                  <a:pt x="2626" y="2576"/>
                </a:cubicBezTo>
                <a:cubicBezTo>
                  <a:pt x="2611" y="2571"/>
                  <a:pt x="2613" y="2553"/>
                  <a:pt x="2594" y="2544"/>
                </a:cubicBezTo>
                <a:cubicBezTo>
                  <a:pt x="2575" y="2535"/>
                  <a:pt x="2529" y="2526"/>
                  <a:pt x="2510" y="2519"/>
                </a:cubicBezTo>
                <a:cubicBezTo>
                  <a:pt x="2491" y="2512"/>
                  <a:pt x="2491" y="2505"/>
                  <a:pt x="2477" y="2504"/>
                </a:cubicBezTo>
                <a:cubicBezTo>
                  <a:pt x="2463" y="2503"/>
                  <a:pt x="2446" y="2515"/>
                  <a:pt x="2428" y="2516"/>
                </a:cubicBezTo>
                <a:cubicBezTo>
                  <a:pt x="2410" y="2517"/>
                  <a:pt x="2386" y="2511"/>
                  <a:pt x="2369" y="2508"/>
                </a:cubicBezTo>
                <a:cubicBezTo>
                  <a:pt x="2352" y="2505"/>
                  <a:pt x="2345" y="2508"/>
                  <a:pt x="2327" y="2498"/>
                </a:cubicBezTo>
                <a:cubicBezTo>
                  <a:pt x="2309" y="2488"/>
                  <a:pt x="2275" y="2456"/>
                  <a:pt x="2258" y="2445"/>
                </a:cubicBezTo>
                <a:cubicBezTo>
                  <a:pt x="2241" y="2434"/>
                  <a:pt x="2232" y="2438"/>
                  <a:pt x="2225" y="2432"/>
                </a:cubicBezTo>
                <a:cubicBezTo>
                  <a:pt x="2218" y="2426"/>
                  <a:pt x="2222" y="2416"/>
                  <a:pt x="2219" y="2409"/>
                </a:cubicBezTo>
                <a:cubicBezTo>
                  <a:pt x="2216" y="2402"/>
                  <a:pt x="2215" y="2388"/>
                  <a:pt x="2210" y="2388"/>
                </a:cubicBezTo>
                <a:cubicBezTo>
                  <a:pt x="2205" y="2388"/>
                  <a:pt x="2193" y="2408"/>
                  <a:pt x="2186" y="2411"/>
                </a:cubicBezTo>
                <a:cubicBezTo>
                  <a:pt x="2179" y="2414"/>
                  <a:pt x="2167" y="2412"/>
                  <a:pt x="2165" y="2405"/>
                </a:cubicBezTo>
                <a:cubicBezTo>
                  <a:pt x="2163" y="2398"/>
                  <a:pt x="2180" y="2375"/>
                  <a:pt x="2176" y="2370"/>
                </a:cubicBezTo>
                <a:cubicBezTo>
                  <a:pt x="2172" y="2365"/>
                  <a:pt x="2149" y="2380"/>
                  <a:pt x="2138" y="2376"/>
                </a:cubicBezTo>
                <a:cubicBezTo>
                  <a:pt x="2127" y="2372"/>
                  <a:pt x="2113" y="2359"/>
                  <a:pt x="2108" y="2345"/>
                </a:cubicBezTo>
                <a:cubicBezTo>
                  <a:pt x="2103" y="2331"/>
                  <a:pt x="2096" y="2308"/>
                  <a:pt x="2107" y="2294"/>
                </a:cubicBezTo>
                <a:cubicBezTo>
                  <a:pt x="2118" y="2280"/>
                  <a:pt x="2154" y="2278"/>
                  <a:pt x="2176" y="2259"/>
                </a:cubicBezTo>
                <a:cubicBezTo>
                  <a:pt x="2198" y="2240"/>
                  <a:pt x="2229" y="2198"/>
                  <a:pt x="2237" y="2180"/>
                </a:cubicBezTo>
                <a:cubicBezTo>
                  <a:pt x="2245" y="2162"/>
                  <a:pt x="2225" y="2161"/>
                  <a:pt x="2225" y="2151"/>
                </a:cubicBezTo>
                <a:cubicBezTo>
                  <a:pt x="2225" y="2141"/>
                  <a:pt x="2238" y="2127"/>
                  <a:pt x="2239" y="2121"/>
                </a:cubicBezTo>
                <a:cubicBezTo>
                  <a:pt x="2240" y="2115"/>
                  <a:pt x="2236" y="2116"/>
                  <a:pt x="2233" y="2114"/>
                </a:cubicBezTo>
                <a:cubicBezTo>
                  <a:pt x="2230" y="2112"/>
                  <a:pt x="2223" y="2112"/>
                  <a:pt x="2218" y="2109"/>
                </a:cubicBezTo>
                <a:cubicBezTo>
                  <a:pt x="2213" y="2106"/>
                  <a:pt x="2206" y="2097"/>
                  <a:pt x="2200" y="2093"/>
                </a:cubicBezTo>
                <a:cubicBezTo>
                  <a:pt x="2194" y="2089"/>
                  <a:pt x="2187" y="2089"/>
                  <a:pt x="2183" y="2082"/>
                </a:cubicBezTo>
                <a:cubicBezTo>
                  <a:pt x="2179" y="2075"/>
                  <a:pt x="2173" y="2061"/>
                  <a:pt x="2173" y="2051"/>
                </a:cubicBezTo>
                <a:cubicBezTo>
                  <a:pt x="2173" y="2041"/>
                  <a:pt x="2175" y="2033"/>
                  <a:pt x="2183" y="2024"/>
                </a:cubicBezTo>
                <a:cubicBezTo>
                  <a:pt x="2191" y="2015"/>
                  <a:pt x="2212" y="2007"/>
                  <a:pt x="2219" y="2000"/>
                </a:cubicBezTo>
                <a:cubicBezTo>
                  <a:pt x="2226" y="1993"/>
                  <a:pt x="2222" y="1990"/>
                  <a:pt x="2228" y="1983"/>
                </a:cubicBezTo>
                <a:cubicBezTo>
                  <a:pt x="2234" y="1976"/>
                  <a:pt x="2250" y="1963"/>
                  <a:pt x="2255" y="1956"/>
                </a:cubicBezTo>
                <a:cubicBezTo>
                  <a:pt x="2260" y="1949"/>
                  <a:pt x="2258" y="1947"/>
                  <a:pt x="2257" y="1941"/>
                </a:cubicBezTo>
                <a:cubicBezTo>
                  <a:pt x="2256" y="1935"/>
                  <a:pt x="2254" y="1925"/>
                  <a:pt x="2252" y="1922"/>
                </a:cubicBezTo>
                <a:cubicBezTo>
                  <a:pt x="2250" y="1919"/>
                  <a:pt x="2246" y="1919"/>
                  <a:pt x="2242" y="1920"/>
                </a:cubicBezTo>
                <a:cubicBezTo>
                  <a:pt x="2238" y="1921"/>
                  <a:pt x="2236" y="1927"/>
                  <a:pt x="2230" y="1931"/>
                </a:cubicBezTo>
                <a:cubicBezTo>
                  <a:pt x="2224" y="1935"/>
                  <a:pt x="2213" y="1938"/>
                  <a:pt x="2207" y="1943"/>
                </a:cubicBezTo>
                <a:cubicBezTo>
                  <a:pt x="2201" y="1948"/>
                  <a:pt x="2203" y="1957"/>
                  <a:pt x="2195" y="1959"/>
                </a:cubicBezTo>
                <a:cubicBezTo>
                  <a:pt x="2187" y="1961"/>
                  <a:pt x="2163" y="1961"/>
                  <a:pt x="2159" y="1958"/>
                </a:cubicBezTo>
                <a:cubicBezTo>
                  <a:pt x="2155" y="1955"/>
                  <a:pt x="2172" y="1947"/>
                  <a:pt x="2173" y="1940"/>
                </a:cubicBezTo>
                <a:cubicBezTo>
                  <a:pt x="2174" y="1933"/>
                  <a:pt x="2164" y="1924"/>
                  <a:pt x="2162" y="1916"/>
                </a:cubicBezTo>
                <a:cubicBezTo>
                  <a:pt x="2160" y="1908"/>
                  <a:pt x="2169" y="1898"/>
                  <a:pt x="2164" y="1892"/>
                </a:cubicBezTo>
                <a:cubicBezTo>
                  <a:pt x="2159" y="1886"/>
                  <a:pt x="2142" y="1884"/>
                  <a:pt x="2131" y="1880"/>
                </a:cubicBezTo>
                <a:cubicBezTo>
                  <a:pt x="2120" y="1876"/>
                  <a:pt x="2116" y="1867"/>
                  <a:pt x="2099" y="1869"/>
                </a:cubicBezTo>
                <a:cubicBezTo>
                  <a:pt x="2082" y="1871"/>
                  <a:pt x="2043" y="1887"/>
                  <a:pt x="2027" y="1895"/>
                </a:cubicBezTo>
                <a:cubicBezTo>
                  <a:pt x="2011" y="1903"/>
                  <a:pt x="2020" y="1912"/>
                  <a:pt x="2003" y="1916"/>
                </a:cubicBezTo>
                <a:cubicBezTo>
                  <a:pt x="1986" y="1920"/>
                  <a:pt x="1944" y="1916"/>
                  <a:pt x="1927" y="1917"/>
                </a:cubicBezTo>
                <a:cubicBezTo>
                  <a:pt x="1910" y="1918"/>
                  <a:pt x="1907" y="1923"/>
                  <a:pt x="1900" y="1920"/>
                </a:cubicBezTo>
                <a:cubicBezTo>
                  <a:pt x="1893" y="1917"/>
                  <a:pt x="1889" y="1901"/>
                  <a:pt x="1883" y="1896"/>
                </a:cubicBezTo>
                <a:cubicBezTo>
                  <a:pt x="1877" y="1891"/>
                  <a:pt x="1871" y="1893"/>
                  <a:pt x="1865" y="1890"/>
                </a:cubicBezTo>
                <a:cubicBezTo>
                  <a:pt x="1859" y="1887"/>
                  <a:pt x="1852" y="1880"/>
                  <a:pt x="1844" y="1878"/>
                </a:cubicBezTo>
                <a:cubicBezTo>
                  <a:pt x="1836" y="1876"/>
                  <a:pt x="1821" y="1872"/>
                  <a:pt x="1814" y="1875"/>
                </a:cubicBezTo>
                <a:cubicBezTo>
                  <a:pt x="1807" y="1878"/>
                  <a:pt x="1811" y="1898"/>
                  <a:pt x="1802" y="1899"/>
                </a:cubicBezTo>
                <a:cubicBezTo>
                  <a:pt x="1793" y="1900"/>
                  <a:pt x="1767" y="1890"/>
                  <a:pt x="1757" y="1884"/>
                </a:cubicBezTo>
                <a:cubicBezTo>
                  <a:pt x="1747" y="1878"/>
                  <a:pt x="1750" y="1868"/>
                  <a:pt x="1744" y="1865"/>
                </a:cubicBezTo>
                <a:cubicBezTo>
                  <a:pt x="1738" y="1862"/>
                  <a:pt x="1728" y="1862"/>
                  <a:pt x="1721" y="1866"/>
                </a:cubicBezTo>
                <a:cubicBezTo>
                  <a:pt x="1714" y="1870"/>
                  <a:pt x="1714" y="1885"/>
                  <a:pt x="1703" y="1890"/>
                </a:cubicBezTo>
                <a:cubicBezTo>
                  <a:pt x="1692" y="1895"/>
                  <a:pt x="1675" y="1896"/>
                  <a:pt x="1657" y="1899"/>
                </a:cubicBezTo>
                <a:cubicBezTo>
                  <a:pt x="1639" y="1902"/>
                  <a:pt x="1612" y="1911"/>
                  <a:pt x="1595" y="1907"/>
                </a:cubicBezTo>
                <a:cubicBezTo>
                  <a:pt x="1578" y="1903"/>
                  <a:pt x="1566" y="1878"/>
                  <a:pt x="1556" y="1872"/>
                </a:cubicBezTo>
                <a:cubicBezTo>
                  <a:pt x="1546" y="1866"/>
                  <a:pt x="1542" y="1874"/>
                  <a:pt x="1535" y="1872"/>
                </a:cubicBezTo>
                <a:cubicBezTo>
                  <a:pt x="1528" y="1870"/>
                  <a:pt x="1522" y="1863"/>
                  <a:pt x="1511" y="1862"/>
                </a:cubicBezTo>
                <a:cubicBezTo>
                  <a:pt x="1500" y="1861"/>
                  <a:pt x="1481" y="1866"/>
                  <a:pt x="1471" y="1865"/>
                </a:cubicBezTo>
                <a:cubicBezTo>
                  <a:pt x="1461" y="1864"/>
                  <a:pt x="1458" y="1852"/>
                  <a:pt x="1450" y="1853"/>
                </a:cubicBezTo>
                <a:cubicBezTo>
                  <a:pt x="1442" y="1854"/>
                  <a:pt x="1437" y="1871"/>
                  <a:pt x="1420" y="1871"/>
                </a:cubicBezTo>
                <a:cubicBezTo>
                  <a:pt x="1403" y="1871"/>
                  <a:pt x="1362" y="1852"/>
                  <a:pt x="1346" y="1853"/>
                </a:cubicBezTo>
                <a:cubicBezTo>
                  <a:pt x="1330" y="1854"/>
                  <a:pt x="1332" y="1871"/>
                  <a:pt x="1324" y="1875"/>
                </a:cubicBezTo>
                <a:cubicBezTo>
                  <a:pt x="1316" y="1879"/>
                  <a:pt x="1305" y="1877"/>
                  <a:pt x="1297" y="1875"/>
                </a:cubicBezTo>
                <a:cubicBezTo>
                  <a:pt x="1289" y="1873"/>
                  <a:pt x="1284" y="1865"/>
                  <a:pt x="1276" y="1865"/>
                </a:cubicBezTo>
                <a:cubicBezTo>
                  <a:pt x="1268" y="1865"/>
                  <a:pt x="1254" y="1874"/>
                  <a:pt x="1246" y="1874"/>
                </a:cubicBezTo>
                <a:cubicBezTo>
                  <a:pt x="1238" y="1874"/>
                  <a:pt x="1241" y="1868"/>
                  <a:pt x="1228" y="1866"/>
                </a:cubicBezTo>
                <a:cubicBezTo>
                  <a:pt x="1215" y="1864"/>
                  <a:pt x="1179" y="1859"/>
                  <a:pt x="1166" y="1859"/>
                </a:cubicBezTo>
                <a:cubicBezTo>
                  <a:pt x="1153" y="1859"/>
                  <a:pt x="1155" y="1865"/>
                  <a:pt x="1147" y="1865"/>
                </a:cubicBezTo>
                <a:cubicBezTo>
                  <a:pt x="1139" y="1865"/>
                  <a:pt x="1126" y="1856"/>
                  <a:pt x="1118" y="1856"/>
                </a:cubicBezTo>
                <a:cubicBezTo>
                  <a:pt x="1110" y="1856"/>
                  <a:pt x="1113" y="1860"/>
                  <a:pt x="1099" y="1865"/>
                </a:cubicBezTo>
                <a:cubicBezTo>
                  <a:pt x="1085" y="1870"/>
                  <a:pt x="1055" y="1874"/>
                  <a:pt x="1036" y="1884"/>
                </a:cubicBezTo>
                <a:cubicBezTo>
                  <a:pt x="1017" y="1894"/>
                  <a:pt x="1000" y="1923"/>
                  <a:pt x="985" y="1926"/>
                </a:cubicBezTo>
                <a:cubicBezTo>
                  <a:pt x="970" y="1929"/>
                  <a:pt x="957" y="1905"/>
                  <a:pt x="947" y="1905"/>
                </a:cubicBezTo>
                <a:cubicBezTo>
                  <a:pt x="937" y="1905"/>
                  <a:pt x="934" y="1927"/>
                  <a:pt x="925" y="1929"/>
                </a:cubicBezTo>
                <a:cubicBezTo>
                  <a:pt x="916" y="1931"/>
                  <a:pt x="906" y="1915"/>
                  <a:pt x="893" y="1916"/>
                </a:cubicBezTo>
                <a:cubicBezTo>
                  <a:pt x="880" y="1917"/>
                  <a:pt x="859" y="1931"/>
                  <a:pt x="847" y="1938"/>
                </a:cubicBezTo>
                <a:cubicBezTo>
                  <a:pt x="835" y="1945"/>
                  <a:pt x="828" y="1954"/>
                  <a:pt x="821" y="1959"/>
                </a:cubicBezTo>
                <a:cubicBezTo>
                  <a:pt x="814" y="1964"/>
                  <a:pt x="812" y="1964"/>
                  <a:pt x="805" y="1967"/>
                </a:cubicBezTo>
                <a:cubicBezTo>
                  <a:pt x="798" y="1970"/>
                  <a:pt x="787" y="1977"/>
                  <a:pt x="776" y="1979"/>
                </a:cubicBezTo>
                <a:cubicBezTo>
                  <a:pt x="765" y="1981"/>
                  <a:pt x="752" y="1983"/>
                  <a:pt x="737" y="1980"/>
                </a:cubicBezTo>
                <a:cubicBezTo>
                  <a:pt x="722" y="1977"/>
                  <a:pt x="700" y="1967"/>
                  <a:pt x="685" y="1961"/>
                </a:cubicBezTo>
                <a:cubicBezTo>
                  <a:pt x="670" y="1955"/>
                  <a:pt x="655" y="1955"/>
                  <a:pt x="647" y="1944"/>
                </a:cubicBezTo>
                <a:cubicBezTo>
                  <a:pt x="639" y="1933"/>
                  <a:pt x="643" y="1901"/>
                  <a:pt x="635" y="1898"/>
                </a:cubicBezTo>
                <a:cubicBezTo>
                  <a:pt x="627" y="1895"/>
                  <a:pt x="614" y="1923"/>
                  <a:pt x="601" y="1925"/>
                </a:cubicBezTo>
                <a:cubicBezTo>
                  <a:pt x="588" y="1927"/>
                  <a:pt x="569" y="1913"/>
                  <a:pt x="559" y="1911"/>
                </a:cubicBezTo>
                <a:cubicBezTo>
                  <a:pt x="549" y="1909"/>
                  <a:pt x="545" y="1913"/>
                  <a:pt x="538" y="1911"/>
                </a:cubicBezTo>
                <a:cubicBezTo>
                  <a:pt x="531" y="1909"/>
                  <a:pt x="523" y="1903"/>
                  <a:pt x="514" y="1901"/>
                </a:cubicBezTo>
                <a:cubicBezTo>
                  <a:pt x="505" y="1899"/>
                  <a:pt x="496" y="1903"/>
                  <a:pt x="481" y="1899"/>
                </a:cubicBezTo>
                <a:cubicBezTo>
                  <a:pt x="466" y="1895"/>
                  <a:pt x="434" y="1886"/>
                  <a:pt x="425" y="1878"/>
                </a:cubicBezTo>
                <a:cubicBezTo>
                  <a:pt x="416" y="1870"/>
                  <a:pt x="427" y="1859"/>
                  <a:pt x="424" y="1850"/>
                </a:cubicBezTo>
                <a:cubicBezTo>
                  <a:pt x="421" y="1841"/>
                  <a:pt x="410" y="1829"/>
                  <a:pt x="406" y="1821"/>
                </a:cubicBezTo>
                <a:cubicBezTo>
                  <a:pt x="402" y="1813"/>
                  <a:pt x="400" y="1807"/>
                  <a:pt x="401" y="1800"/>
                </a:cubicBezTo>
                <a:cubicBezTo>
                  <a:pt x="402" y="1793"/>
                  <a:pt x="416" y="1786"/>
                  <a:pt x="410" y="1781"/>
                </a:cubicBezTo>
                <a:cubicBezTo>
                  <a:pt x="404" y="1776"/>
                  <a:pt x="376" y="1774"/>
                  <a:pt x="364" y="1773"/>
                </a:cubicBezTo>
                <a:cubicBezTo>
                  <a:pt x="352" y="1772"/>
                  <a:pt x="348" y="1769"/>
                  <a:pt x="338" y="1776"/>
                </a:cubicBezTo>
                <a:cubicBezTo>
                  <a:pt x="328" y="1783"/>
                  <a:pt x="317" y="1803"/>
                  <a:pt x="307" y="1814"/>
                </a:cubicBezTo>
                <a:cubicBezTo>
                  <a:pt x="297" y="1825"/>
                  <a:pt x="291" y="1829"/>
                  <a:pt x="280" y="1844"/>
                </a:cubicBezTo>
                <a:cubicBezTo>
                  <a:pt x="269" y="1859"/>
                  <a:pt x="260" y="1884"/>
                  <a:pt x="242" y="1904"/>
                </a:cubicBezTo>
                <a:cubicBezTo>
                  <a:pt x="224" y="1924"/>
                  <a:pt x="199" y="1949"/>
                  <a:pt x="173" y="1965"/>
                </a:cubicBezTo>
                <a:cubicBezTo>
                  <a:pt x="147" y="1981"/>
                  <a:pt x="116" y="1993"/>
                  <a:pt x="88" y="1998"/>
                </a:cubicBezTo>
                <a:cubicBezTo>
                  <a:pt x="60" y="2003"/>
                  <a:pt x="16" y="1998"/>
                  <a:pt x="2" y="1998"/>
                </a:cubicBezTo>
                <a:lnTo>
                  <a:pt x="2" y="2000"/>
                </a:ln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grpSp>
        <p:nvGrpSpPr>
          <p:cNvPr id="2" name="Group 41"/>
          <p:cNvGrpSpPr/>
          <p:nvPr/>
        </p:nvGrpSpPr>
        <p:grpSpPr>
          <a:xfrm>
            <a:off x="2602230" y="2377845"/>
            <a:ext cx="6302082" cy="3496629"/>
            <a:chOff x="281" y="1017"/>
            <a:chExt cx="5306" cy="2876"/>
          </a:xfrm>
        </p:grpSpPr>
        <p:sp>
          <p:nvSpPr>
            <p:cNvPr id="24619" name="Freeform 42"/>
            <p:cNvSpPr/>
            <p:nvPr/>
          </p:nvSpPr>
          <p:spPr>
            <a:xfrm>
              <a:off x="4568" y="1048"/>
              <a:ext cx="100" cy="88"/>
            </a:xfrm>
            <a:custGeom>
              <a:avLst/>
              <a:gdLst/>
              <a:ahLst/>
              <a:cxnLst>
                <a:cxn ang="0">
                  <a:pos x="9" y="17"/>
                </a:cxn>
                <a:cxn ang="0">
                  <a:pos x="6" y="43"/>
                </a:cxn>
                <a:cxn ang="0">
                  <a:pos x="4" y="68"/>
                </a:cxn>
                <a:cxn ang="0">
                  <a:pos x="28" y="76"/>
                </a:cxn>
                <a:cxn ang="0">
                  <a:pos x="51" y="86"/>
                </a:cxn>
                <a:cxn ang="0">
                  <a:pos x="78" y="65"/>
                </a:cxn>
                <a:cxn ang="0">
                  <a:pos x="90" y="40"/>
                </a:cxn>
                <a:cxn ang="0">
                  <a:pos x="21" y="4"/>
                </a:cxn>
                <a:cxn ang="0">
                  <a:pos x="9" y="17"/>
                </a:cxn>
              </a:cxnLst>
              <a:rect l="0" t="0" r="0" b="0"/>
              <a:pathLst>
                <a:path w="100" h="88">
                  <a:moveTo>
                    <a:pt x="9" y="17"/>
                  </a:moveTo>
                  <a:cubicBezTo>
                    <a:pt x="7" y="23"/>
                    <a:pt x="7" y="35"/>
                    <a:pt x="6" y="43"/>
                  </a:cubicBezTo>
                  <a:cubicBezTo>
                    <a:pt x="5" y="51"/>
                    <a:pt x="0" y="63"/>
                    <a:pt x="4" y="68"/>
                  </a:cubicBezTo>
                  <a:cubicBezTo>
                    <a:pt x="8" y="73"/>
                    <a:pt x="20" y="73"/>
                    <a:pt x="28" y="76"/>
                  </a:cubicBezTo>
                  <a:cubicBezTo>
                    <a:pt x="36" y="79"/>
                    <a:pt x="43" y="88"/>
                    <a:pt x="51" y="86"/>
                  </a:cubicBezTo>
                  <a:cubicBezTo>
                    <a:pt x="59" y="84"/>
                    <a:pt x="72" y="73"/>
                    <a:pt x="78" y="65"/>
                  </a:cubicBezTo>
                  <a:cubicBezTo>
                    <a:pt x="84" y="57"/>
                    <a:pt x="100" y="50"/>
                    <a:pt x="90" y="40"/>
                  </a:cubicBezTo>
                  <a:cubicBezTo>
                    <a:pt x="80" y="30"/>
                    <a:pt x="34" y="8"/>
                    <a:pt x="21" y="4"/>
                  </a:cubicBezTo>
                  <a:cubicBezTo>
                    <a:pt x="8" y="0"/>
                    <a:pt x="11" y="14"/>
                    <a:pt x="9" y="1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0" name="Freeform 43"/>
            <p:cNvSpPr/>
            <p:nvPr/>
          </p:nvSpPr>
          <p:spPr>
            <a:xfrm>
              <a:off x="1984" y="1017"/>
              <a:ext cx="2322" cy="1430"/>
            </a:xfrm>
            <a:custGeom>
              <a:avLst/>
              <a:gdLst/>
              <a:ahLst/>
              <a:cxnLst>
                <a:cxn ang="0">
                  <a:pos x="2170" y="262"/>
                </a:cxn>
                <a:cxn ang="0">
                  <a:pos x="1993" y="356"/>
                </a:cxn>
                <a:cxn ang="0">
                  <a:pos x="1669" y="412"/>
                </a:cxn>
                <a:cxn ang="0">
                  <a:pos x="1629" y="317"/>
                </a:cxn>
                <a:cxn ang="0">
                  <a:pos x="1452" y="310"/>
                </a:cxn>
                <a:cxn ang="0">
                  <a:pos x="1246" y="517"/>
                </a:cxn>
                <a:cxn ang="0">
                  <a:pos x="984" y="299"/>
                </a:cxn>
                <a:cxn ang="0">
                  <a:pos x="666" y="35"/>
                </a:cxn>
                <a:cxn ang="0">
                  <a:pos x="367" y="50"/>
                </a:cxn>
                <a:cxn ang="0">
                  <a:pos x="0" y="287"/>
                </a:cxn>
                <a:cxn ang="0">
                  <a:pos x="186" y="350"/>
                </a:cxn>
                <a:cxn ang="0">
                  <a:pos x="322" y="362"/>
                </a:cxn>
                <a:cxn ang="0">
                  <a:pos x="406" y="502"/>
                </a:cxn>
                <a:cxn ang="0">
                  <a:pos x="457" y="602"/>
                </a:cxn>
                <a:cxn ang="0">
                  <a:pos x="562" y="707"/>
                </a:cxn>
                <a:cxn ang="0">
                  <a:pos x="697" y="787"/>
                </a:cxn>
                <a:cxn ang="0">
                  <a:pos x="829" y="874"/>
                </a:cxn>
                <a:cxn ang="0">
                  <a:pos x="945" y="1118"/>
                </a:cxn>
                <a:cxn ang="0">
                  <a:pos x="939" y="1238"/>
                </a:cxn>
                <a:cxn ang="0">
                  <a:pos x="1018" y="1102"/>
                </a:cxn>
                <a:cxn ang="0">
                  <a:pos x="994" y="949"/>
                </a:cxn>
                <a:cxn ang="0">
                  <a:pos x="1135" y="910"/>
                </a:cxn>
                <a:cxn ang="0">
                  <a:pos x="1152" y="863"/>
                </a:cxn>
                <a:cxn ang="0">
                  <a:pos x="966" y="766"/>
                </a:cxn>
                <a:cxn ang="0">
                  <a:pos x="834" y="670"/>
                </a:cxn>
                <a:cxn ang="0">
                  <a:pos x="658" y="412"/>
                </a:cxn>
                <a:cxn ang="0">
                  <a:pos x="603" y="220"/>
                </a:cxn>
                <a:cxn ang="0">
                  <a:pos x="715" y="170"/>
                </a:cxn>
                <a:cxn ang="0">
                  <a:pos x="753" y="281"/>
                </a:cxn>
                <a:cxn ang="0">
                  <a:pos x="862" y="281"/>
                </a:cxn>
                <a:cxn ang="0">
                  <a:pos x="946" y="449"/>
                </a:cxn>
                <a:cxn ang="0">
                  <a:pos x="1068" y="523"/>
                </a:cxn>
                <a:cxn ang="0">
                  <a:pos x="1114" y="575"/>
                </a:cxn>
                <a:cxn ang="0">
                  <a:pos x="1258" y="656"/>
                </a:cxn>
                <a:cxn ang="0">
                  <a:pos x="1285" y="833"/>
                </a:cxn>
                <a:cxn ang="0">
                  <a:pos x="1380" y="983"/>
                </a:cxn>
                <a:cxn ang="0">
                  <a:pos x="1483" y="1064"/>
                </a:cxn>
                <a:cxn ang="0">
                  <a:pos x="1516" y="1154"/>
                </a:cxn>
                <a:cxn ang="0">
                  <a:pos x="1702" y="1175"/>
                </a:cxn>
                <a:cxn ang="0">
                  <a:pos x="1567" y="1180"/>
                </a:cxn>
                <a:cxn ang="0">
                  <a:pos x="1515" y="1253"/>
                </a:cxn>
                <a:cxn ang="0">
                  <a:pos x="1575" y="1366"/>
                </a:cxn>
                <a:cxn ang="0">
                  <a:pos x="1659" y="1399"/>
                </a:cxn>
                <a:cxn ang="0">
                  <a:pos x="1723" y="1385"/>
                </a:cxn>
                <a:cxn ang="0">
                  <a:pos x="1731" y="1304"/>
                </a:cxn>
                <a:cxn ang="0">
                  <a:pos x="1714" y="1235"/>
                </a:cxn>
                <a:cxn ang="0">
                  <a:pos x="1816" y="1250"/>
                </a:cxn>
                <a:cxn ang="0">
                  <a:pos x="1722" y="1138"/>
                </a:cxn>
                <a:cxn ang="0">
                  <a:pos x="1654" y="1070"/>
                </a:cxn>
                <a:cxn ang="0">
                  <a:pos x="1695" y="1040"/>
                </a:cxn>
                <a:cxn ang="0">
                  <a:pos x="1633" y="878"/>
                </a:cxn>
                <a:cxn ang="0">
                  <a:pos x="1707" y="925"/>
                </a:cxn>
                <a:cxn ang="0">
                  <a:pos x="1789" y="926"/>
                </a:cxn>
                <a:cxn ang="0">
                  <a:pos x="1830" y="892"/>
                </a:cxn>
                <a:cxn ang="0">
                  <a:pos x="1750" y="809"/>
                </a:cxn>
                <a:cxn ang="0">
                  <a:pos x="1900" y="764"/>
                </a:cxn>
                <a:cxn ang="0">
                  <a:pos x="2059" y="794"/>
                </a:cxn>
                <a:cxn ang="0">
                  <a:pos x="2025" y="875"/>
                </a:cxn>
                <a:cxn ang="0">
                  <a:pos x="2182" y="734"/>
                </a:cxn>
                <a:cxn ang="0">
                  <a:pos x="2203" y="587"/>
                </a:cxn>
                <a:cxn ang="0">
                  <a:pos x="2224" y="362"/>
                </a:cxn>
                <a:cxn ang="0">
                  <a:pos x="2272" y="140"/>
                </a:cxn>
              </a:cxnLst>
              <a:rect l="0" t="0" r="0" b="0"/>
              <a:pathLst>
                <a:path w="2322" h="1430">
                  <a:moveTo>
                    <a:pt x="2272" y="140"/>
                  </a:moveTo>
                  <a:cubicBezTo>
                    <a:pt x="2259" y="139"/>
                    <a:pt x="2252" y="155"/>
                    <a:pt x="2239" y="158"/>
                  </a:cubicBezTo>
                  <a:cubicBezTo>
                    <a:pt x="2226" y="161"/>
                    <a:pt x="2210" y="163"/>
                    <a:pt x="2196" y="160"/>
                  </a:cubicBezTo>
                  <a:cubicBezTo>
                    <a:pt x="2182" y="157"/>
                    <a:pt x="2163" y="127"/>
                    <a:pt x="2154" y="139"/>
                  </a:cubicBezTo>
                  <a:cubicBezTo>
                    <a:pt x="2145" y="151"/>
                    <a:pt x="2142" y="210"/>
                    <a:pt x="2145" y="230"/>
                  </a:cubicBezTo>
                  <a:cubicBezTo>
                    <a:pt x="2148" y="250"/>
                    <a:pt x="2166" y="251"/>
                    <a:pt x="2170" y="262"/>
                  </a:cubicBezTo>
                  <a:cubicBezTo>
                    <a:pt x="2174" y="273"/>
                    <a:pt x="2176" y="289"/>
                    <a:pt x="2170" y="298"/>
                  </a:cubicBezTo>
                  <a:cubicBezTo>
                    <a:pt x="2164" y="307"/>
                    <a:pt x="2143" y="309"/>
                    <a:pt x="2133" y="314"/>
                  </a:cubicBezTo>
                  <a:cubicBezTo>
                    <a:pt x="2123" y="319"/>
                    <a:pt x="2120" y="327"/>
                    <a:pt x="2107" y="331"/>
                  </a:cubicBezTo>
                  <a:cubicBezTo>
                    <a:pt x="2094" y="335"/>
                    <a:pt x="2067" y="333"/>
                    <a:pt x="2052" y="337"/>
                  </a:cubicBezTo>
                  <a:cubicBezTo>
                    <a:pt x="2037" y="341"/>
                    <a:pt x="2029" y="350"/>
                    <a:pt x="2019" y="353"/>
                  </a:cubicBezTo>
                  <a:cubicBezTo>
                    <a:pt x="2009" y="356"/>
                    <a:pt x="2009" y="347"/>
                    <a:pt x="1993" y="356"/>
                  </a:cubicBezTo>
                  <a:cubicBezTo>
                    <a:pt x="1977" y="365"/>
                    <a:pt x="1941" y="401"/>
                    <a:pt x="1923" y="410"/>
                  </a:cubicBezTo>
                  <a:cubicBezTo>
                    <a:pt x="1905" y="419"/>
                    <a:pt x="1899" y="410"/>
                    <a:pt x="1884" y="410"/>
                  </a:cubicBezTo>
                  <a:cubicBezTo>
                    <a:pt x="1869" y="410"/>
                    <a:pt x="1851" y="411"/>
                    <a:pt x="1834" y="412"/>
                  </a:cubicBezTo>
                  <a:cubicBezTo>
                    <a:pt x="1817" y="413"/>
                    <a:pt x="1799" y="417"/>
                    <a:pt x="1779" y="416"/>
                  </a:cubicBezTo>
                  <a:cubicBezTo>
                    <a:pt x="1759" y="415"/>
                    <a:pt x="1729" y="407"/>
                    <a:pt x="1711" y="406"/>
                  </a:cubicBezTo>
                  <a:cubicBezTo>
                    <a:pt x="1693" y="405"/>
                    <a:pt x="1679" y="413"/>
                    <a:pt x="1669" y="412"/>
                  </a:cubicBezTo>
                  <a:cubicBezTo>
                    <a:pt x="1659" y="411"/>
                    <a:pt x="1653" y="406"/>
                    <a:pt x="1651" y="401"/>
                  </a:cubicBezTo>
                  <a:cubicBezTo>
                    <a:pt x="1649" y="396"/>
                    <a:pt x="1661" y="385"/>
                    <a:pt x="1659" y="380"/>
                  </a:cubicBezTo>
                  <a:cubicBezTo>
                    <a:pt x="1657" y="375"/>
                    <a:pt x="1644" y="373"/>
                    <a:pt x="1636" y="368"/>
                  </a:cubicBezTo>
                  <a:cubicBezTo>
                    <a:pt x="1628" y="363"/>
                    <a:pt x="1617" y="358"/>
                    <a:pt x="1612" y="352"/>
                  </a:cubicBezTo>
                  <a:cubicBezTo>
                    <a:pt x="1607" y="346"/>
                    <a:pt x="1603" y="337"/>
                    <a:pt x="1606" y="331"/>
                  </a:cubicBezTo>
                  <a:cubicBezTo>
                    <a:pt x="1609" y="325"/>
                    <a:pt x="1631" y="323"/>
                    <a:pt x="1629" y="317"/>
                  </a:cubicBezTo>
                  <a:cubicBezTo>
                    <a:pt x="1627" y="311"/>
                    <a:pt x="1604" y="292"/>
                    <a:pt x="1596" y="295"/>
                  </a:cubicBezTo>
                  <a:cubicBezTo>
                    <a:pt x="1588" y="298"/>
                    <a:pt x="1587" y="330"/>
                    <a:pt x="1581" y="332"/>
                  </a:cubicBezTo>
                  <a:cubicBezTo>
                    <a:pt x="1575" y="334"/>
                    <a:pt x="1566" y="312"/>
                    <a:pt x="1557" y="308"/>
                  </a:cubicBezTo>
                  <a:cubicBezTo>
                    <a:pt x="1548" y="304"/>
                    <a:pt x="1533" y="310"/>
                    <a:pt x="1524" y="307"/>
                  </a:cubicBezTo>
                  <a:cubicBezTo>
                    <a:pt x="1515" y="304"/>
                    <a:pt x="1513" y="288"/>
                    <a:pt x="1501" y="289"/>
                  </a:cubicBezTo>
                  <a:cubicBezTo>
                    <a:pt x="1489" y="290"/>
                    <a:pt x="1469" y="307"/>
                    <a:pt x="1452" y="310"/>
                  </a:cubicBezTo>
                  <a:cubicBezTo>
                    <a:pt x="1435" y="313"/>
                    <a:pt x="1422" y="307"/>
                    <a:pt x="1398" y="310"/>
                  </a:cubicBezTo>
                  <a:cubicBezTo>
                    <a:pt x="1374" y="313"/>
                    <a:pt x="1322" y="317"/>
                    <a:pt x="1306" y="328"/>
                  </a:cubicBezTo>
                  <a:cubicBezTo>
                    <a:pt x="1290" y="339"/>
                    <a:pt x="1299" y="362"/>
                    <a:pt x="1302" y="379"/>
                  </a:cubicBezTo>
                  <a:cubicBezTo>
                    <a:pt x="1305" y="396"/>
                    <a:pt x="1325" y="417"/>
                    <a:pt x="1323" y="428"/>
                  </a:cubicBezTo>
                  <a:cubicBezTo>
                    <a:pt x="1321" y="439"/>
                    <a:pt x="1304" y="430"/>
                    <a:pt x="1291" y="445"/>
                  </a:cubicBezTo>
                  <a:cubicBezTo>
                    <a:pt x="1278" y="460"/>
                    <a:pt x="1262" y="515"/>
                    <a:pt x="1246" y="517"/>
                  </a:cubicBezTo>
                  <a:cubicBezTo>
                    <a:pt x="1230" y="519"/>
                    <a:pt x="1210" y="475"/>
                    <a:pt x="1192" y="460"/>
                  </a:cubicBezTo>
                  <a:cubicBezTo>
                    <a:pt x="1174" y="445"/>
                    <a:pt x="1153" y="438"/>
                    <a:pt x="1138" y="425"/>
                  </a:cubicBezTo>
                  <a:cubicBezTo>
                    <a:pt x="1123" y="412"/>
                    <a:pt x="1118" y="389"/>
                    <a:pt x="1104" y="380"/>
                  </a:cubicBezTo>
                  <a:cubicBezTo>
                    <a:pt x="1090" y="371"/>
                    <a:pt x="1069" y="379"/>
                    <a:pt x="1056" y="371"/>
                  </a:cubicBezTo>
                  <a:cubicBezTo>
                    <a:pt x="1043" y="363"/>
                    <a:pt x="1036" y="344"/>
                    <a:pt x="1024" y="332"/>
                  </a:cubicBezTo>
                  <a:cubicBezTo>
                    <a:pt x="1012" y="320"/>
                    <a:pt x="996" y="314"/>
                    <a:pt x="984" y="299"/>
                  </a:cubicBezTo>
                  <a:cubicBezTo>
                    <a:pt x="972" y="284"/>
                    <a:pt x="963" y="254"/>
                    <a:pt x="952" y="242"/>
                  </a:cubicBezTo>
                  <a:cubicBezTo>
                    <a:pt x="941" y="230"/>
                    <a:pt x="928" y="237"/>
                    <a:pt x="918" y="229"/>
                  </a:cubicBezTo>
                  <a:cubicBezTo>
                    <a:pt x="908" y="221"/>
                    <a:pt x="909" y="209"/>
                    <a:pt x="889" y="196"/>
                  </a:cubicBezTo>
                  <a:cubicBezTo>
                    <a:pt x="869" y="183"/>
                    <a:pt x="822" y="170"/>
                    <a:pt x="796" y="148"/>
                  </a:cubicBezTo>
                  <a:cubicBezTo>
                    <a:pt x="770" y="126"/>
                    <a:pt x="757" y="80"/>
                    <a:pt x="735" y="61"/>
                  </a:cubicBezTo>
                  <a:cubicBezTo>
                    <a:pt x="713" y="42"/>
                    <a:pt x="691" y="36"/>
                    <a:pt x="666" y="35"/>
                  </a:cubicBezTo>
                  <a:cubicBezTo>
                    <a:pt x="641" y="34"/>
                    <a:pt x="605" y="48"/>
                    <a:pt x="583" y="55"/>
                  </a:cubicBezTo>
                  <a:cubicBezTo>
                    <a:pt x="561" y="62"/>
                    <a:pt x="544" y="78"/>
                    <a:pt x="531" y="79"/>
                  </a:cubicBezTo>
                  <a:cubicBezTo>
                    <a:pt x="518" y="80"/>
                    <a:pt x="508" y="71"/>
                    <a:pt x="502" y="59"/>
                  </a:cubicBezTo>
                  <a:cubicBezTo>
                    <a:pt x="496" y="47"/>
                    <a:pt x="510" y="16"/>
                    <a:pt x="496" y="8"/>
                  </a:cubicBezTo>
                  <a:cubicBezTo>
                    <a:pt x="482" y="0"/>
                    <a:pt x="441" y="4"/>
                    <a:pt x="420" y="11"/>
                  </a:cubicBezTo>
                  <a:cubicBezTo>
                    <a:pt x="399" y="18"/>
                    <a:pt x="382" y="45"/>
                    <a:pt x="367" y="50"/>
                  </a:cubicBezTo>
                  <a:cubicBezTo>
                    <a:pt x="352" y="55"/>
                    <a:pt x="343" y="49"/>
                    <a:pt x="328" y="43"/>
                  </a:cubicBezTo>
                  <a:cubicBezTo>
                    <a:pt x="313" y="37"/>
                    <a:pt x="311" y="3"/>
                    <a:pt x="276" y="11"/>
                  </a:cubicBezTo>
                  <a:cubicBezTo>
                    <a:pt x="241" y="19"/>
                    <a:pt x="150" y="65"/>
                    <a:pt x="115" y="89"/>
                  </a:cubicBezTo>
                  <a:cubicBezTo>
                    <a:pt x="80" y="113"/>
                    <a:pt x="78" y="136"/>
                    <a:pt x="64" y="158"/>
                  </a:cubicBezTo>
                  <a:cubicBezTo>
                    <a:pt x="50" y="180"/>
                    <a:pt x="44" y="202"/>
                    <a:pt x="33" y="224"/>
                  </a:cubicBezTo>
                  <a:cubicBezTo>
                    <a:pt x="22" y="246"/>
                    <a:pt x="0" y="267"/>
                    <a:pt x="0" y="287"/>
                  </a:cubicBezTo>
                  <a:cubicBezTo>
                    <a:pt x="0" y="307"/>
                    <a:pt x="22" y="336"/>
                    <a:pt x="36" y="347"/>
                  </a:cubicBezTo>
                  <a:cubicBezTo>
                    <a:pt x="50" y="358"/>
                    <a:pt x="79" y="350"/>
                    <a:pt x="88" y="356"/>
                  </a:cubicBezTo>
                  <a:cubicBezTo>
                    <a:pt x="97" y="362"/>
                    <a:pt x="90" y="377"/>
                    <a:pt x="91" y="382"/>
                  </a:cubicBezTo>
                  <a:cubicBezTo>
                    <a:pt x="98" y="386"/>
                    <a:pt x="117" y="384"/>
                    <a:pt x="130" y="382"/>
                  </a:cubicBezTo>
                  <a:cubicBezTo>
                    <a:pt x="143" y="380"/>
                    <a:pt x="159" y="376"/>
                    <a:pt x="168" y="371"/>
                  </a:cubicBezTo>
                  <a:cubicBezTo>
                    <a:pt x="177" y="366"/>
                    <a:pt x="178" y="358"/>
                    <a:pt x="186" y="350"/>
                  </a:cubicBezTo>
                  <a:cubicBezTo>
                    <a:pt x="194" y="342"/>
                    <a:pt x="207" y="333"/>
                    <a:pt x="217" y="326"/>
                  </a:cubicBezTo>
                  <a:cubicBezTo>
                    <a:pt x="227" y="319"/>
                    <a:pt x="235" y="310"/>
                    <a:pt x="247" y="311"/>
                  </a:cubicBezTo>
                  <a:cubicBezTo>
                    <a:pt x="259" y="312"/>
                    <a:pt x="279" y="328"/>
                    <a:pt x="288" y="332"/>
                  </a:cubicBezTo>
                  <a:cubicBezTo>
                    <a:pt x="297" y="336"/>
                    <a:pt x="297" y="332"/>
                    <a:pt x="300" y="335"/>
                  </a:cubicBezTo>
                  <a:cubicBezTo>
                    <a:pt x="303" y="338"/>
                    <a:pt x="302" y="345"/>
                    <a:pt x="306" y="349"/>
                  </a:cubicBezTo>
                  <a:cubicBezTo>
                    <a:pt x="310" y="353"/>
                    <a:pt x="317" y="358"/>
                    <a:pt x="322" y="362"/>
                  </a:cubicBezTo>
                  <a:cubicBezTo>
                    <a:pt x="327" y="366"/>
                    <a:pt x="328" y="371"/>
                    <a:pt x="333" y="373"/>
                  </a:cubicBezTo>
                  <a:cubicBezTo>
                    <a:pt x="338" y="375"/>
                    <a:pt x="348" y="369"/>
                    <a:pt x="355" y="373"/>
                  </a:cubicBezTo>
                  <a:cubicBezTo>
                    <a:pt x="362" y="377"/>
                    <a:pt x="374" y="383"/>
                    <a:pt x="379" y="395"/>
                  </a:cubicBezTo>
                  <a:cubicBezTo>
                    <a:pt x="384" y="407"/>
                    <a:pt x="383" y="433"/>
                    <a:pt x="387" y="446"/>
                  </a:cubicBezTo>
                  <a:cubicBezTo>
                    <a:pt x="391" y="459"/>
                    <a:pt x="402" y="466"/>
                    <a:pt x="405" y="475"/>
                  </a:cubicBezTo>
                  <a:cubicBezTo>
                    <a:pt x="408" y="484"/>
                    <a:pt x="406" y="494"/>
                    <a:pt x="406" y="502"/>
                  </a:cubicBezTo>
                  <a:cubicBezTo>
                    <a:pt x="406" y="510"/>
                    <a:pt x="399" y="518"/>
                    <a:pt x="402" y="521"/>
                  </a:cubicBezTo>
                  <a:cubicBezTo>
                    <a:pt x="405" y="524"/>
                    <a:pt x="419" y="518"/>
                    <a:pt x="423" y="523"/>
                  </a:cubicBezTo>
                  <a:cubicBezTo>
                    <a:pt x="427" y="528"/>
                    <a:pt x="420" y="547"/>
                    <a:pt x="424" y="553"/>
                  </a:cubicBezTo>
                  <a:cubicBezTo>
                    <a:pt x="428" y="559"/>
                    <a:pt x="439" y="551"/>
                    <a:pt x="445" y="557"/>
                  </a:cubicBezTo>
                  <a:cubicBezTo>
                    <a:pt x="451" y="563"/>
                    <a:pt x="457" y="583"/>
                    <a:pt x="459" y="590"/>
                  </a:cubicBezTo>
                  <a:cubicBezTo>
                    <a:pt x="461" y="597"/>
                    <a:pt x="454" y="600"/>
                    <a:pt x="457" y="602"/>
                  </a:cubicBezTo>
                  <a:cubicBezTo>
                    <a:pt x="460" y="604"/>
                    <a:pt x="467" y="598"/>
                    <a:pt x="475" y="601"/>
                  </a:cubicBezTo>
                  <a:cubicBezTo>
                    <a:pt x="483" y="604"/>
                    <a:pt x="499" y="611"/>
                    <a:pt x="505" y="619"/>
                  </a:cubicBezTo>
                  <a:cubicBezTo>
                    <a:pt x="511" y="627"/>
                    <a:pt x="508" y="638"/>
                    <a:pt x="513" y="646"/>
                  </a:cubicBezTo>
                  <a:cubicBezTo>
                    <a:pt x="518" y="654"/>
                    <a:pt x="531" y="664"/>
                    <a:pt x="538" y="670"/>
                  </a:cubicBezTo>
                  <a:cubicBezTo>
                    <a:pt x="545" y="676"/>
                    <a:pt x="549" y="677"/>
                    <a:pt x="553" y="683"/>
                  </a:cubicBezTo>
                  <a:cubicBezTo>
                    <a:pt x="557" y="689"/>
                    <a:pt x="556" y="700"/>
                    <a:pt x="562" y="707"/>
                  </a:cubicBezTo>
                  <a:cubicBezTo>
                    <a:pt x="568" y="714"/>
                    <a:pt x="583" y="721"/>
                    <a:pt x="589" y="727"/>
                  </a:cubicBezTo>
                  <a:cubicBezTo>
                    <a:pt x="595" y="733"/>
                    <a:pt x="591" y="740"/>
                    <a:pt x="597" y="745"/>
                  </a:cubicBezTo>
                  <a:cubicBezTo>
                    <a:pt x="603" y="750"/>
                    <a:pt x="620" y="754"/>
                    <a:pt x="628" y="760"/>
                  </a:cubicBezTo>
                  <a:cubicBezTo>
                    <a:pt x="636" y="766"/>
                    <a:pt x="637" y="776"/>
                    <a:pt x="645" y="779"/>
                  </a:cubicBezTo>
                  <a:cubicBezTo>
                    <a:pt x="653" y="782"/>
                    <a:pt x="667" y="778"/>
                    <a:pt x="676" y="779"/>
                  </a:cubicBezTo>
                  <a:cubicBezTo>
                    <a:pt x="685" y="780"/>
                    <a:pt x="689" y="785"/>
                    <a:pt x="697" y="787"/>
                  </a:cubicBezTo>
                  <a:cubicBezTo>
                    <a:pt x="705" y="789"/>
                    <a:pt x="716" y="781"/>
                    <a:pt x="723" y="790"/>
                  </a:cubicBezTo>
                  <a:cubicBezTo>
                    <a:pt x="730" y="799"/>
                    <a:pt x="733" y="834"/>
                    <a:pt x="741" y="842"/>
                  </a:cubicBezTo>
                  <a:cubicBezTo>
                    <a:pt x="749" y="850"/>
                    <a:pt x="766" y="839"/>
                    <a:pt x="772" y="841"/>
                  </a:cubicBezTo>
                  <a:cubicBezTo>
                    <a:pt x="778" y="843"/>
                    <a:pt x="779" y="852"/>
                    <a:pt x="780" y="857"/>
                  </a:cubicBezTo>
                  <a:cubicBezTo>
                    <a:pt x="781" y="862"/>
                    <a:pt x="772" y="869"/>
                    <a:pt x="780" y="872"/>
                  </a:cubicBezTo>
                  <a:cubicBezTo>
                    <a:pt x="788" y="875"/>
                    <a:pt x="819" y="864"/>
                    <a:pt x="829" y="874"/>
                  </a:cubicBezTo>
                  <a:cubicBezTo>
                    <a:pt x="839" y="884"/>
                    <a:pt x="827" y="919"/>
                    <a:pt x="838" y="931"/>
                  </a:cubicBezTo>
                  <a:cubicBezTo>
                    <a:pt x="849" y="943"/>
                    <a:pt x="881" y="936"/>
                    <a:pt x="894" y="949"/>
                  </a:cubicBezTo>
                  <a:cubicBezTo>
                    <a:pt x="907" y="962"/>
                    <a:pt x="911" y="991"/>
                    <a:pt x="919" y="1007"/>
                  </a:cubicBezTo>
                  <a:cubicBezTo>
                    <a:pt x="927" y="1023"/>
                    <a:pt x="939" y="1033"/>
                    <a:pt x="942" y="1046"/>
                  </a:cubicBezTo>
                  <a:cubicBezTo>
                    <a:pt x="945" y="1059"/>
                    <a:pt x="936" y="1073"/>
                    <a:pt x="936" y="1085"/>
                  </a:cubicBezTo>
                  <a:cubicBezTo>
                    <a:pt x="936" y="1097"/>
                    <a:pt x="949" y="1110"/>
                    <a:pt x="945" y="1118"/>
                  </a:cubicBezTo>
                  <a:cubicBezTo>
                    <a:pt x="941" y="1126"/>
                    <a:pt x="913" y="1129"/>
                    <a:pt x="910" y="1135"/>
                  </a:cubicBezTo>
                  <a:cubicBezTo>
                    <a:pt x="907" y="1141"/>
                    <a:pt x="924" y="1146"/>
                    <a:pt x="925" y="1156"/>
                  </a:cubicBezTo>
                  <a:cubicBezTo>
                    <a:pt x="926" y="1166"/>
                    <a:pt x="918" y="1185"/>
                    <a:pt x="913" y="1193"/>
                  </a:cubicBezTo>
                  <a:cubicBezTo>
                    <a:pt x="908" y="1201"/>
                    <a:pt x="898" y="1198"/>
                    <a:pt x="897" y="1205"/>
                  </a:cubicBezTo>
                  <a:cubicBezTo>
                    <a:pt x="896" y="1212"/>
                    <a:pt x="899" y="1232"/>
                    <a:pt x="906" y="1237"/>
                  </a:cubicBezTo>
                  <a:cubicBezTo>
                    <a:pt x="913" y="1242"/>
                    <a:pt x="932" y="1240"/>
                    <a:pt x="939" y="1238"/>
                  </a:cubicBezTo>
                  <a:cubicBezTo>
                    <a:pt x="946" y="1236"/>
                    <a:pt x="947" y="1227"/>
                    <a:pt x="951" y="1222"/>
                  </a:cubicBezTo>
                  <a:cubicBezTo>
                    <a:pt x="955" y="1217"/>
                    <a:pt x="958" y="1214"/>
                    <a:pt x="963" y="1208"/>
                  </a:cubicBezTo>
                  <a:cubicBezTo>
                    <a:pt x="968" y="1202"/>
                    <a:pt x="972" y="1194"/>
                    <a:pt x="978" y="1186"/>
                  </a:cubicBezTo>
                  <a:cubicBezTo>
                    <a:pt x="984" y="1178"/>
                    <a:pt x="999" y="1172"/>
                    <a:pt x="1002" y="1162"/>
                  </a:cubicBezTo>
                  <a:cubicBezTo>
                    <a:pt x="1005" y="1152"/>
                    <a:pt x="991" y="1136"/>
                    <a:pt x="994" y="1126"/>
                  </a:cubicBezTo>
                  <a:cubicBezTo>
                    <a:pt x="997" y="1116"/>
                    <a:pt x="1008" y="1105"/>
                    <a:pt x="1018" y="1102"/>
                  </a:cubicBezTo>
                  <a:cubicBezTo>
                    <a:pt x="1028" y="1099"/>
                    <a:pt x="1049" y="1117"/>
                    <a:pt x="1054" y="1105"/>
                  </a:cubicBezTo>
                  <a:cubicBezTo>
                    <a:pt x="1059" y="1093"/>
                    <a:pt x="1052" y="1048"/>
                    <a:pt x="1047" y="1030"/>
                  </a:cubicBezTo>
                  <a:cubicBezTo>
                    <a:pt x="1042" y="1012"/>
                    <a:pt x="1032" y="1003"/>
                    <a:pt x="1023" y="997"/>
                  </a:cubicBezTo>
                  <a:cubicBezTo>
                    <a:pt x="1014" y="991"/>
                    <a:pt x="997" y="999"/>
                    <a:pt x="991" y="994"/>
                  </a:cubicBezTo>
                  <a:cubicBezTo>
                    <a:pt x="985" y="989"/>
                    <a:pt x="987" y="974"/>
                    <a:pt x="987" y="967"/>
                  </a:cubicBezTo>
                  <a:cubicBezTo>
                    <a:pt x="987" y="960"/>
                    <a:pt x="993" y="955"/>
                    <a:pt x="994" y="949"/>
                  </a:cubicBezTo>
                  <a:cubicBezTo>
                    <a:pt x="995" y="943"/>
                    <a:pt x="994" y="935"/>
                    <a:pt x="996" y="929"/>
                  </a:cubicBezTo>
                  <a:cubicBezTo>
                    <a:pt x="998" y="923"/>
                    <a:pt x="1003" y="923"/>
                    <a:pt x="1009" y="914"/>
                  </a:cubicBezTo>
                  <a:cubicBezTo>
                    <a:pt x="1015" y="905"/>
                    <a:pt x="1027" y="883"/>
                    <a:pt x="1035" y="877"/>
                  </a:cubicBezTo>
                  <a:cubicBezTo>
                    <a:pt x="1043" y="871"/>
                    <a:pt x="1049" y="876"/>
                    <a:pt x="1056" y="880"/>
                  </a:cubicBezTo>
                  <a:cubicBezTo>
                    <a:pt x="1063" y="884"/>
                    <a:pt x="1065" y="897"/>
                    <a:pt x="1078" y="902"/>
                  </a:cubicBezTo>
                  <a:cubicBezTo>
                    <a:pt x="1091" y="907"/>
                    <a:pt x="1124" y="903"/>
                    <a:pt x="1135" y="910"/>
                  </a:cubicBezTo>
                  <a:cubicBezTo>
                    <a:pt x="1146" y="917"/>
                    <a:pt x="1142" y="936"/>
                    <a:pt x="1146" y="944"/>
                  </a:cubicBezTo>
                  <a:cubicBezTo>
                    <a:pt x="1150" y="952"/>
                    <a:pt x="1153" y="958"/>
                    <a:pt x="1158" y="962"/>
                  </a:cubicBezTo>
                  <a:cubicBezTo>
                    <a:pt x="1163" y="966"/>
                    <a:pt x="1168" y="975"/>
                    <a:pt x="1174" y="971"/>
                  </a:cubicBezTo>
                  <a:cubicBezTo>
                    <a:pt x="1180" y="967"/>
                    <a:pt x="1192" y="951"/>
                    <a:pt x="1195" y="938"/>
                  </a:cubicBezTo>
                  <a:cubicBezTo>
                    <a:pt x="1198" y="925"/>
                    <a:pt x="1198" y="906"/>
                    <a:pt x="1191" y="893"/>
                  </a:cubicBezTo>
                  <a:cubicBezTo>
                    <a:pt x="1184" y="880"/>
                    <a:pt x="1160" y="871"/>
                    <a:pt x="1152" y="863"/>
                  </a:cubicBezTo>
                  <a:cubicBezTo>
                    <a:pt x="1144" y="855"/>
                    <a:pt x="1152" y="850"/>
                    <a:pt x="1141" y="845"/>
                  </a:cubicBezTo>
                  <a:cubicBezTo>
                    <a:pt x="1130" y="840"/>
                    <a:pt x="1097" y="839"/>
                    <a:pt x="1083" y="833"/>
                  </a:cubicBezTo>
                  <a:cubicBezTo>
                    <a:pt x="1069" y="827"/>
                    <a:pt x="1066" y="816"/>
                    <a:pt x="1057" y="811"/>
                  </a:cubicBezTo>
                  <a:cubicBezTo>
                    <a:pt x="1048" y="806"/>
                    <a:pt x="1038" y="804"/>
                    <a:pt x="1029" y="800"/>
                  </a:cubicBezTo>
                  <a:cubicBezTo>
                    <a:pt x="1020" y="796"/>
                    <a:pt x="1015" y="790"/>
                    <a:pt x="1005" y="784"/>
                  </a:cubicBezTo>
                  <a:cubicBezTo>
                    <a:pt x="995" y="778"/>
                    <a:pt x="977" y="773"/>
                    <a:pt x="966" y="766"/>
                  </a:cubicBezTo>
                  <a:cubicBezTo>
                    <a:pt x="955" y="759"/>
                    <a:pt x="938" y="751"/>
                    <a:pt x="939" y="743"/>
                  </a:cubicBezTo>
                  <a:cubicBezTo>
                    <a:pt x="940" y="735"/>
                    <a:pt x="970" y="724"/>
                    <a:pt x="970" y="715"/>
                  </a:cubicBezTo>
                  <a:cubicBezTo>
                    <a:pt x="970" y="706"/>
                    <a:pt x="959" y="695"/>
                    <a:pt x="942" y="691"/>
                  </a:cubicBezTo>
                  <a:cubicBezTo>
                    <a:pt x="925" y="687"/>
                    <a:pt x="884" y="694"/>
                    <a:pt x="870" y="691"/>
                  </a:cubicBezTo>
                  <a:cubicBezTo>
                    <a:pt x="856" y="688"/>
                    <a:pt x="861" y="677"/>
                    <a:pt x="855" y="674"/>
                  </a:cubicBezTo>
                  <a:cubicBezTo>
                    <a:pt x="849" y="671"/>
                    <a:pt x="842" y="675"/>
                    <a:pt x="834" y="670"/>
                  </a:cubicBezTo>
                  <a:cubicBezTo>
                    <a:pt x="826" y="665"/>
                    <a:pt x="815" y="652"/>
                    <a:pt x="805" y="643"/>
                  </a:cubicBezTo>
                  <a:cubicBezTo>
                    <a:pt x="795" y="634"/>
                    <a:pt x="783" y="630"/>
                    <a:pt x="775" y="614"/>
                  </a:cubicBezTo>
                  <a:cubicBezTo>
                    <a:pt x="767" y="598"/>
                    <a:pt x="764" y="565"/>
                    <a:pt x="757" y="545"/>
                  </a:cubicBezTo>
                  <a:cubicBezTo>
                    <a:pt x="750" y="525"/>
                    <a:pt x="739" y="505"/>
                    <a:pt x="733" y="491"/>
                  </a:cubicBezTo>
                  <a:cubicBezTo>
                    <a:pt x="727" y="477"/>
                    <a:pt x="732" y="474"/>
                    <a:pt x="720" y="461"/>
                  </a:cubicBezTo>
                  <a:cubicBezTo>
                    <a:pt x="708" y="448"/>
                    <a:pt x="677" y="428"/>
                    <a:pt x="658" y="412"/>
                  </a:cubicBezTo>
                  <a:cubicBezTo>
                    <a:pt x="639" y="396"/>
                    <a:pt x="617" y="389"/>
                    <a:pt x="607" y="368"/>
                  </a:cubicBezTo>
                  <a:cubicBezTo>
                    <a:pt x="597" y="347"/>
                    <a:pt x="596" y="302"/>
                    <a:pt x="598" y="287"/>
                  </a:cubicBezTo>
                  <a:cubicBezTo>
                    <a:pt x="600" y="272"/>
                    <a:pt x="618" y="283"/>
                    <a:pt x="622" y="278"/>
                  </a:cubicBezTo>
                  <a:cubicBezTo>
                    <a:pt x="626" y="273"/>
                    <a:pt x="629" y="265"/>
                    <a:pt x="625" y="257"/>
                  </a:cubicBezTo>
                  <a:cubicBezTo>
                    <a:pt x="621" y="249"/>
                    <a:pt x="602" y="235"/>
                    <a:pt x="598" y="229"/>
                  </a:cubicBezTo>
                  <a:cubicBezTo>
                    <a:pt x="594" y="223"/>
                    <a:pt x="599" y="222"/>
                    <a:pt x="603" y="220"/>
                  </a:cubicBezTo>
                  <a:cubicBezTo>
                    <a:pt x="607" y="218"/>
                    <a:pt x="618" y="220"/>
                    <a:pt x="622" y="215"/>
                  </a:cubicBezTo>
                  <a:cubicBezTo>
                    <a:pt x="626" y="210"/>
                    <a:pt x="624" y="196"/>
                    <a:pt x="628" y="191"/>
                  </a:cubicBezTo>
                  <a:cubicBezTo>
                    <a:pt x="632" y="186"/>
                    <a:pt x="642" y="185"/>
                    <a:pt x="648" y="184"/>
                  </a:cubicBezTo>
                  <a:cubicBezTo>
                    <a:pt x="654" y="183"/>
                    <a:pt x="659" y="188"/>
                    <a:pt x="667" y="185"/>
                  </a:cubicBezTo>
                  <a:cubicBezTo>
                    <a:pt x="675" y="182"/>
                    <a:pt x="686" y="170"/>
                    <a:pt x="694" y="167"/>
                  </a:cubicBezTo>
                  <a:cubicBezTo>
                    <a:pt x="702" y="164"/>
                    <a:pt x="708" y="170"/>
                    <a:pt x="715" y="170"/>
                  </a:cubicBezTo>
                  <a:cubicBezTo>
                    <a:pt x="722" y="170"/>
                    <a:pt x="733" y="161"/>
                    <a:pt x="739" y="164"/>
                  </a:cubicBezTo>
                  <a:cubicBezTo>
                    <a:pt x="745" y="167"/>
                    <a:pt x="753" y="180"/>
                    <a:pt x="750" y="187"/>
                  </a:cubicBezTo>
                  <a:cubicBezTo>
                    <a:pt x="747" y="194"/>
                    <a:pt x="724" y="198"/>
                    <a:pt x="721" y="206"/>
                  </a:cubicBezTo>
                  <a:cubicBezTo>
                    <a:pt x="718" y="214"/>
                    <a:pt x="730" y="228"/>
                    <a:pt x="732" y="236"/>
                  </a:cubicBezTo>
                  <a:cubicBezTo>
                    <a:pt x="734" y="244"/>
                    <a:pt x="732" y="249"/>
                    <a:pt x="735" y="256"/>
                  </a:cubicBezTo>
                  <a:cubicBezTo>
                    <a:pt x="738" y="263"/>
                    <a:pt x="750" y="275"/>
                    <a:pt x="753" y="281"/>
                  </a:cubicBezTo>
                  <a:cubicBezTo>
                    <a:pt x="756" y="287"/>
                    <a:pt x="752" y="291"/>
                    <a:pt x="756" y="295"/>
                  </a:cubicBezTo>
                  <a:cubicBezTo>
                    <a:pt x="760" y="299"/>
                    <a:pt x="771" y="310"/>
                    <a:pt x="775" y="308"/>
                  </a:cubicBezTo>
                  <a:cubicBezTo>
                    <a:pt x="779" y="306"/>
                    <a:pt x="773" y="294"/>
                    <a:pt x="778" y="280"/>
                  </a:cubicBezTo>
                  <a:cubicBezTo>
                    <a:pt x="783" y="266"/>
                    <a:pt x="791" y="226"/>
                    <a:pt x="805" y="223"/>
                  </a:cubicBezTo>
                  <a:cubicBezTo>
                    <a:pt x="819" y="220"/>
                    <a:pt x="853" y="250"/>
                    <a:pt x="862" y="260"/>
                  </a:cubicBezTo>
                  <a:cubicBezTo>
                    <a:pt x="871" y="270"/>
                    <a:pt x="862" y="273"/>
                    <a:pt x="862" y="281"/>
                  </a:cubicBezTo>
                  <a:cubicBezTo>
                    <a:pt x="862" y="289"/>
                    <a:pt x="860" y="302"/>
                    <a:pt x="862" y="311"/>
                  </a:cubicBezTo>
                  <a:cubicBezTo>
                    <a:pt x="864" y="320"/>
                    <a:pt x="864" y="323"/>
                    <a:pt x="874" y="335"/>
                  </a:cubicBezTo>
                  <a:cubicBezTo>
                    <a:pt x="884" y="347"/>
                    <a:pt x="923" y="377"/>
                    <a:pt x="925" y="383"/>
                  </a:cubicBezTo>
                  <a:cubicBezTo>
                    <a:pt x="927" y="389"/>
                    <a:pt x="893" y="372"/>
                    <a:pt x="888" y="374"/>
                  </a:cubicBezTo>
                  <a:cubicBezTo>
                    <a:pt x="883" y="376"/>
                    <a:pt x="885" y="386"/>
                    <a:pt x="895" y="398"/>
                  </a:cubicBezTo>
                  <a:cubicBezTo>
                    <a:pt x="905" y="410"/>
                    <a:pt x="936" y="438"/>
                    <a:pt x="946" y="449"/>
                  </a:cubicBezTo>
                  <a:cubicBezTo>
                    <a:pt x="956" y="460"/>
                    <a:pt x="950" y="462"/>
                    <a:pt x="955" y="467"/>
                  </a:cubicBezTo>
                  <a:cubicBezTo>
                    <a:pt x="960" y="472"/>
                    <a:pt x="968" y="481"/>
                    <a:pt x="976" y="482"/>
                  </a:cubicBezTo>
                  <a:cubicBezTo>
                    <a:pt x="984" y="483"/>
                    <a:pt x="995" y="472"/>
                    <a:pt x="1002" y="473"/>
                  </a:cubicBezTo>
                  <a:cubicBezTo>
                    <a:pt x="1009" y="474"/>
                    <a:pt x="1008" y="484"/>
                    <a:pt x="1017" y="488"/>
                  </a:cubicBezTo>
                  <a:cubicBezTo>
                    <a:pt x="1026" y="492"/>
                    <a:pt x="1045" y="494"/>
                    <a:pt x="1054" y="500"/>
                  </a:cubicBezTo>
                  <a:cubicBezTo>
                    <a:pt x="1063" y="506"/>
                    <a:pt x="1060" y="516"/>
                    <a:pt x="1068" y="523"/>
                  </a:cubicBezTo>
                  <a:cubicBezTo>
                    <a:pt x="1076" y="530"/>
                    <a:pt x="1091" y="536"/>
                    <a:pt x="1099" y="542"/>
                  </a:cubicBezTo>
                  <a:cubicBezTo>
                    <a:pt x="1107" y="548"/>
                    <a:pt x="1116" y="556"/>
                    <a:pt x="1116" y="559"/>
                  </a:cubicBezTo>
                  <a:cubicBezTo>
                    <a:pt x="1116" y="562"/>
                    <a:pt x="1109" y="563"/>
                    <a:pt x="1102" y="560"/>
                  </a:cubicBezTo>
                  <a:cubicBezTo>
                    <a:pt x="1095" y="557"/>
                    <a:pt x="1080" y="543"/>
                    <a:pt x="1074" y="541"/>
                  </a:cubicBezTo>
                  <a:cubicBezTo>
                    <a:pt x="1068" y="539"/>
                    <a:pt x="1056" y="542"/>
                    <a:pt x="1063" y="548"/>
                  </a:cubicBezTo>
                  <a:cubicBezTo>
                    <a:pt x="1070" y="554"/>
                    <a:pt x="1101" y="571"/>
                    <a:pt x="1114" y="575"/>
                  </a:cubicBezTo>
                  <a:cubicBezTo>
                    <a:pt x="1127" y="579"/>
                    <a:pt x="1131" y="572"/>
                    <a:pt x="1140" y="575"/>
                  </a:cubicBezTo>
                  <a:cubicBezTo>
                    <a:pt x="1149" y="578"/>
                    <a:pt x="1163" y="587"/>
                    <a:pt x="1171" y="593"/>
                  </a:cubicBezTo>
                  <a:cubicBezTo>
                    <a:pt x="1179" y="599"/>
                    <a:pt x="1178" y="606"/>
                    <a:pt x="1186" y="611"/>
                  </a:cubicBezTo>
                  <a:cubicBezTo>
                    <a:pt x="1194" y="616"/>
                    <a:pt x="1210" y="618"/>
                    <a:pt x="1219" y="623"/>
                  </a:cubicBezTo>
                  <a:cubicBezTo>
                    <a:pt x="1228" y="628"/>
                    <a:pt x="1234" y="638"/>
                    <a:pt x="1240" y="643"/>
                  </a:cubicBezTo>
                  <a:cubicBezTo>
                    <a:pt x="1246" y="648"/>
                    <a:pt x="1253" y="648"/>
                    <a:pt x="1258" y="656"/>
                  </a:cubicBezTo>
                  <a:cubicBezTo>
                    <a:pt x="1263" y="664"/>
                    <a:pt x="1260" y="679"/>
                    <a:pt x="1269" y="689"/>
                  </a:cubicBezTo>
                  <a:cubicBezTo>
                    <a:pt x="1278" y="699"/>
                    <a:pt x="1307" y="706"/>
                    <a:pt x="1312" y="719"/>
                  </a:cubicBezTo>
                  <a:cubicBezTo>
                    <a:pt x="1317" y="732"/>
                    <a:pt x="1301" y="756"/>
                    <a:pt x="1300" y="767"/>
                  </a:cubicBezTo>
                  <a:cubicBezTo>
                    <a:pt x="1299" y="778"/>
                    <a:pt x="1307" y="784"/>
                    <a:pt x="1306" y="788"/>
                  </a:cubicBezTo>
                  <a:cubicBezTo>
                    <a:pt x="1305" y="792"/>
                    <a:pt x="1297" y="784"/>
                    <a:pt x="1294" y="791"/>
                  </a:cubicBezTo>
                  <a:cubicBezTo>
                    <a:pt x="1291" y="798"/>
                    <a:pt x="1287" y="819"/>
                    <a:pt x="1285" y="833"/>
                  </a:cubicBezTo>
                  <a:cubicBezTo>
                    <a:pt x="1283" y="847"/>
                    <a:pt x="1277" y="862"/>
                    <a:pt x="1279" y="874"/>
                  </a:cubicBezTo>
                  <a:cubicBezTo>
                    <a:pt x="1281" y="886"/>
                    <a:pt x="1293" y="899"/>
                    <a:pt x="1300" y="907"/>
                  </a:cubicBezTo>
                  <a:cubicBezTo>
                    <a:pt x="1307" y="915"/>
                    <a:pt x="1315" y="918"/>
                    <a:pt x="1323" y="923"/>
                  </a:cubicBezTo>
                  <a:cubicBezTo>
                    <a:pt x="1331" y="928"/>
                    <a:pt x="1344" y="930"/>
                    <a:pt x="1351" y="938"/>
                  </a:cubicBezTo>
                  <a:cubicBezTo>
                    <a:pt x="1358" y="946"/>
                    <a:pt x="1360" y="966"/>
                    <a:pt x="1365" y="974"/>
                  </a:cubicBezTo>
                  <a:cubicBezTo>
                    <a:pt x="1370" y="982"/>
                    <a:pt x="1375" y="979"/>
                    <a:pt x="1380" y="983"/>
                  </a:cubicBezTo>
                  <a:cubicBezTo>
                    <a:pt x="1385" y="987"/>
                    <a:pt x="1390" y="992"/>
                    <a:pt x="1393" y="998"/>
                  </a:cubicBezTo>
                  <a:cubicBezTo>
                    <a:pt x="1396" y="1004"/>
                    <a:pt x="1390" y="1012"/>
                    <a:pt x="1396" y="1019"/>
                  </a:cubicBezTo>
                  <a:cubicBezTo>
                    <a:pt x="1402" y="1026"/>
                    <a:pt x="1419" y="1031"/>
                    <a:pt x="1428" y="1039"/>
                  </a:cubicBezTo>
                  <a:cubicBezTo>
                    <a:pt x="1437" y="1047"/>
                    <a:pt x="1444" y="1067"/>
                    <a:pt x="1450" y="1069"/>
                  </a:cubicBezTo>
                  <a:cubicBezTo>
                    <a:pt x="1456" y="1071"/>
                    <a:pt x="1457" y="1052"/>
                    <a:pt x="1462" y="1051"/>
                  </a:cubicBezTo>
                  <a:cubicBezTo>
                    <a:pt x="1467" y="1050"/>
                    <a:pt x="1477" y="1060"/>
                    <a:pt x="1483" y="1064"/>
                  </a:cubicBezTo>
                  <a:cubicBezTo>
                    <a:pt x="1489" y="1068"/>
                    <a:pt x="1502" y="1073"/>
                    <a:pt x="1498" y="1076"/>
                  </a:cubicBezTo>
                  <a:cubicBezTo>
                    <a:pt x="1494" y="1079"/>
                    <a:pt x="1465" y="1075"/>
                    <a:pt x="1462" y="1082"/>
                  </a:cubicBezTo>
                  <a:cubicBezTo>
                    <a:pt x="1459" y="1089"/>
                    <a:pt x="1475" y="1108"/>
                    <a:pt x="1479" y="1117"/>
                  </a:cubicBezTo>
                  <a:cubicBezTo>
                    <a:pt x="1483" y="1126"/>
                    <a:pt x="1484" y="1128"/>
                    <a:pt x="1486" y="1136"/>
                  </a:cubicBezTo>
                  <a:cubicBezTo>
                    <a:pt x="1488" y="1144"/>
                    <a:pt x="1484" y="1160"/>
                    <a:pt x="1489" y="1163"/>
                  </a:cubicBezTo>
                  <a:cubicBezTo>
                    <a:pt x="1494" y="1166"/>
                    <a:pt x="1507" y="1154"/>
                    <a:pt x="1516" y="1154"/>
                  </a:cubicBezTo>
                  <a:cubicBezTo>
                    <a:pt x="1525" y="1154"/>
                    <a:pt x="1530" y="1163"/>
                    <a:pt x="1542" y="1162"/>
                  </a:cubicBezTo>
                  <a:cubicBezTo>
                    <a:pt x="1554" y="1161"/>
                    <a:pt x="1570" y="1149"/>
                    <a:pt x="1588" y="1148"/>
                  </a:cubicBezTo>
                  <a:cubicBezTo>
                    <a:pt x="1606" y="1147"/>
                    <a:pt x="1640" y="1152"/>
                    <a:pt x="1653" y="1156"/>
                  </a:cubicBezTo>
                  <a:cubicBezTo>
                    <a:pt x="1666" y="1160"/>
                    <a:pt x="1662" y="1172"/>
                    <a:pt x="1669" y="1174"/>
                  </a:cubicBezTo>
                  <a:cubicBezTo>
                    <a:pt x="1676" y="1176"/>
                    <a:pt x="1688" y="1166"/>
                    <a:pt x="1693" y="1166"/>
                  </a:cubicBezTo>
                  <a:cubicBezTo>
                    <a:pt x="1698" y="1166"/>
                    <a:pt x="1704" y="1170"/>
                    <a:pt x="1702" y="1175"/>
                  </a:cubicBezTo>
                  <a:cubicBezTo>
                    <a:pt x="1700" y="1180"/>
                    <a:pt x="1688" y="1193"/>
                    <a:pt x="1681" y="1195"/>
                  </a:cubicBezTo>
                  <a:cubicBezTo>
                    <a:pt x="1674" y="1197"/>
                    <a:pt x="1669" y="1189"/>
                    <a:pt x="1659" y="1186"/>
                  </a:cubicBezTo>
                  <a:cubicBezTo>
                    <a:pt x="1649" y="1183"/>
                    <a:pt x="1634" y="1181"/>
                    <a:pt x="1623" y="1177"/>
                  </a:cubicBezTo>
                  <a:cubicBezTo>
                    <a:pt x="1612" y="1173"/>
                    <a:pt x="1601" y="1161"/>
                    <a:pt x="1594" y="1160"/>
                  </a:cubicBezTo>
                  <a:cubicBezTo>
                    <a:pt x="1587" y="1159"/>
                    <a:pt x="1582" y="1165"/>
                    <a:pt x="1578" y="1168"/>
                  </a:cubicBezTo>
                  <a:cubicBezTo>
                    <a:pt x="1574" y="1171"/>
                    <a:pt x="1574" y="1179"/>
                    <a:pt x="1567" y="1180"/>
                  </a:cubicBezTo>
                  <a:cubicBezTo>
                    <a:pt x="1560" y="1181"/>
                    <a:pt x="1544" y="1176"/>
                    <a:pt x="1537" y="1177"/>
                  </a:cubicBezTo>
                  <a:cubicBezTo>
                    <a:pt x="1530" y="1178"/>
                    <a:pt x="1528" y="1179"/>
                    <a:pt x="1525" y="1183"/>
                  </a:cubicBezTo>
                  <a:cubicBezTo>
                    <a:pt x="1522" y="1187"/>
                    <a:pt x="1524" y="1196"/>
                    <a:pt x="1518" y="1202"/>
                  </a:cubicBezTo>
                  <a:cubicBezTo>
                    <a:pt x="1512" y="1208"/>
                    <a:pt x="1490" y="1214"/>
                    <a:pt x="1489" y="1220"/>
                  </a:cubicBezTo>
                  <a:cubicBezTo>
                    <a:pt x="1488" y="1226"/>
                    <a:pt x="1509" y="1232"/>
                    <a:pt x="1513" y="1238"/>
                  </a:cubicBezTo>
                  <a:cubicBezTo>
                    <a:pt x="1517" y="1244"/>
                    <a:pt x="1514" y="1249"/>
                    <a:pt x="1515" y="1253"/>
                  </a:cubicBezTo>
                  <a:cubicBezTo>
                    <a:pt x="1516" y="1257"/>
                    <a:pt x="1517" y="1261"/>
                    <a:pt x="1522" y="1262"/>
                  </a:cubicBezTo>
                  <a:cubicBezTo>
                    <a:pt x="1527" y="1263"/>
                    <a:pt x="1540" y="1257"/>
                    <a:pt x="1546" y="1262"/>
                  </a:cubicBezTo>
                  <a:cubicBezTo>
                    <a:pt x="1552" y="1267"/>
                    <a:pt x="1560" y="1284"/>
                    <a:pt x="1561" y="1295"/>
                  </a:cubicBezTo>
                  <a:cubicBezTo>
                    <a:pt x="1562" y="1306"/>
                    <a:pt x="1552" y="1322"/>
                    <a:pt x="1552" y="1331"/>
                  </a:cubicBezTo>
                  <a:cubicBezTo>
                    <a:pt x="1552" y="1340"/>
                    <a:pt x="1560" y="1343"/>
                    <a:pt x="1564" y="1349"/>
                  </a:cubicBezTo>
                  <a:cubicBezTo>
                    <a:pt x="1568" y="1355"/>
                    <a:pt x="1569" y="1362"/>
                    <a:pt x="1575" y="1366"/>
                  </a:cubicBezTo>
                  <a:cubicBezTo>
                    <a:pt x="1581" y="1370"/>
                    <a:pt x="1594" y="1377"/>
                    <a:pt x="1599" y="1372"/>
                  </a:cubicBezTo>
                  <a:cubicBezTo>
                    <a:pt x="1604" y="1367"/>
                    <a:pt x="1597" y="1336"/>
                    <a:pt x="1603" y="1337"/>
                  </a:cubicBezTo>
                  <a:cubicBezTo>
                    <a:pt x="1609" y="1338"/>
                    <a:pt x="1629" y="1367"/>
                    <a:pt x="1635" y="1378"/>
                  </a:cubicBezTo>
                  <a:cubicBezTo>
                    <a:pt x="1641" y="1389"/>
                    <a:pt x="1634" y="1397"/>
                    <a:pt x="1638" y="1405"/>
                  </a:cubicBezTo>
                  <a:cubicBezTo>
                    <a:pt x="1642" y="1413"/>
                    <a:pt x="1656" y="1430"/>
                    <a:pt x="1660" y="1429"/>
                  </a:cubicBezTo>
                  <a:cubicBezTo>
                    <a:pt x="1664" y="1428"/>
                    <a:pt x="1657" y="1410"/>
                    <a:pt x="1659" y="1399"/>
                  </a:cubicBezTo>
                  <a:cubicBezTo>
                    <a:pt x="1661" y="1388"/>
                    <a:pt x="1667" y="1369"/>
                    <a:pt x="1672" y="1364"/>
                  </a:cubicBezTo>
                  <a:cubicBezTo>
                    <a:pt x="1677" y="1359"/>
                    <a:pt x="1682" y="1363"/>
                    <a:pt x="1689" y="1370"/>
                  </a:cubicBezTo>
                  <a:cubicBezTo>
                    <a:pt x="1696" y="1377"/>
                    <a:pt x="1708" y="1398"/>
                    <a:pt x="1716" y="1406"/>
                  </a:cubicBezTo>
                  <a:cubicBezTo>
                    <a:pt x="1724" y="1414"/>
                    <a:pt x="1734" y="1415"/>
                    <a:pt x="1738" y="1415"/>
                  </a:cubicBezTo>
                  <a:cubicBezTo>
                    <a:pt x="1742" y="1415"/>
                    <a:pt x="1740" y="1410"/>
                    <a:pt x="1738" y="1405"/>
                  </a:cubicBezTo>
                  <a:cubicBezTo>
                    <a:pt x="1736" y="1400"/>
                    <a:pt x="1727" y="1395"/>
                    <a:pt x="1723" y="1385"/>
                  </a:cubicBezTo>
                  <a:cubicBezTo>
                    <a:pt x="1719" y="1375"/>
                    <a:pt x="1719" y="1353"/>
                    <a:pt x="1716" y="1343"/>
                  </a:cubicBezTo>
                  <a:cubicBezTo>
                    <a:pt x="1713" y="1333"/>
                    <a:pt x="1712" y="1336"/>
                    <a:pt x="1705" y="1325"/>
                  </a:cubicBezTo>
                  <a:cubicBezTo>
                    <a:pt x="1698" y="1314"/>
                    <a:pt x="1676" y="1285"/>
                    <a:pt x="1675" y="1276"/>
                  </a:cubicBezTo>
                  <a:cubicBezTo>
                    <a:pt x="1674" y="1267"/>
                    <a:pt x="1694" y="1270"/>
                    <a:pt x="1701" y="1273"/>
                  </a:cubicBezTo>
                  <a:cubicBezTo>
                    <a:pt x="1708" y="1276"/>
                    <a:pt x="1712" y="1292"/>
                    <a:pt x="1717" y="1297"/>
                  </a:cubicBezTo>
                  <a:cubicBezTo>
                    <a:pt x="1722" y="1302"/>
                    <a:pt x="1728" y="1306"/>
                    <a:pt x="1731" y="1304"/>
                  </a:cubicBezTo>
                  <a:cubicBezTo>
                    <a:pt x="1734" y="1302"/>
                    <a:pt x="1730" y="1287"/>
                    <a:pt x="1735" y="1283"/>
                  </a:cubicBezTo>
                  <a:cubicBezTo>
                    <a:pt x="1740" y="1279"/>
                    <a:pt x="1758" y="1285"/>
                    <a:pt x="1759" y="1279"/>
                  </a:cubicBezTo>
                  <a:cubicBezTo>
                    <a:pt x="1760" y="1273"/>
                    <a:pt x="1746" y="1252"/>
                    <a:pt x="1741" y="1249"/>
                  </a:cubicBezTo>
                  <a:cubicBezTo>
                    <a:pt x="1736" y="1246"/>
                    <a:pt x="1734" y="1260"/>
                    <a:pt x="1731" y="1262"/>
                  </a:cubicBezTo>
                  <a:cubicBezTo>
                    <a:pt x="1728" y="1264"/>
                    <a:pt x="1723" y="1266"/>
                    <a:pt x="1720" y="1262"/>
                  </a:cubicBezTo>
                  <a:cubicBezTo>
                    <a:pt x="1717" y="1258"/>
                    <a:pt x="1716" y="1244"/>
                    <a:pt x="1714" y="1235"/>
                  </a:cubicBezTo>
                  <a:cubicBezTo>
                    <a:pt x="1712" y="1226"/>
                    <a:pt x="1704" y="1213"/>
                    <a:pt x="1705" y="1208"/>
                  </a:cubicBezTo>
                  <a:cubicBezTo>
                    <a:pt x="1706" y="1203"/>
                    <a:pt x="1715" y="1205"/>
                    <a:pt x="1722" y="1204"/>
                  </a:cubicBezTo>
                  <a:cubicBezTo>
                    <a:pt x="1729" y="1203"/>
                    <a:pt x="1737" y="1201"/>
                    <a:pt x="1746" y="1201"/>
                  </a:cubicBezTo>
                  <a:cubicBezTo>
                    <a:pt x="1755" y="1201"/>
                    <a:pt x="1765" y="1200"/>
                    <a:pt x="1774" y="1205"/>
                  </a:cubicBezTo>
                  <a:cubicBezTo>
                    <a:pt x="1783" y="1210"/>
                    <a:pt x="1793" y="1222"/>
                    <a:pt x="1800" y="1229"/>
                  </a:cubicBezTo>
                  <a:cubicBezTo>
                    <a:pt x="1807" y="1236"/>
                    <a:pt x="1812" y="1251"/>
                    <a:pt x="1816" y="1250"/>
                  </a:cubicBezTo>
                  <a:cubicBezTo>
                    <a:pt x="1820" y="1249"/>
                    <a:pt x="1824" y="1229"/>
                    <a:pt x="1824" y="1220"/>
                  </a:cubicBezTo>
                  <a:cubicBezTo>
                    <a:pt x="1824" y="1211"/>
                    <a:pt x="1817" y="1205"/>
                    <a:pt x="1815" y="1195"/>
                  </a:cubicBezTo>
                  <a:cubicBezTo>
                    <a:pt x="1813" y="1185"/>
                    <a:pt x="1820" y="1165"/>
                    <a:pt x="1813" y="1157"/>
                  </a:cubicBezTo>
                  <a:cubicBezTo>
                    <a:pt x="1806" y="1149"/>
                    <a:pt x="1785" y="1149"/>
                    <a:pt x="1774" y="1145"/>
                  </a:cubicBezTo>
                  <a:cubicBezTo>
                    <a:pt x="1763" y="1141"/>
                    <a:pt x="1755" y="1131"/>
                    <a:pt x="1746" y="1130"/>
                  </a:cubicBezTo>
                  <a:cubicBezTo>
                    <a:pt x="1737" y="1129"/>
                    <a:pt x="1726" y="1141"/>
                    <a:pt x="1722" y="1138"/>
                  </a:cubicBezTo>
                  <a:cubicBezTo>
                    <a:pt x="1718" y="1135"/>
                    <a:pt x="1723" y="1116"/>
                    <a:pt x="1719" y="1109"/>
                  </a:cubicBezTo>
                  <a:cubicBezTo>
                    <a:pt x="1715" y="1102"/>
                    <a:pt x="1705" y="1102"/>
                    <a:pt x="1699" y="1097"/>
                  </a:cubicBezTo>
                  <a:cubicBezTo>
                    <a:pt x="1693" y="1092"/>
                    <a:pt x="1688" y="1080"/>
                    <a:pt x="1684" y="1079"/>
                  </a:cubicBezTo>
                  <a:cubicBezTo>
                    <a:pt x="1680" y="1078"/>
                    <a:pt x="1678" y="1087"/>
                    <a:pt x="1672" y="1088"/>
                  </a:cubicBezTo>
                  <a:cubicBezTo>
                    <a:pt x="1666" y="1089"/>
                    <a:pt x="1648" y="1088"/>
                    <a:pt x="1645" y="1085"/>
                  </a:cubicBezTo>
                  <a:cubicBezTo>
                    <a:pt x="1642" y="1082"/>
                    <a:pt x="1649" y="1073"/>
                    <a:pt x="1654" y="1070"/>
                  </a:cubicBezTo>
                  <a:cubicBezTo>
                    <a:pt x="1659" y="1067"/>
                    <a:pt x="1673" y="1068"/>
                    <a:pt x="1678" y="1064"/>
                  </a:cubicBezTo>
                  <a:cubicBezTo>
                    <a:pt x="1683" y="1060"/>
                    <a:pt x="1685" y="1052"/>
                    <a:pt x="1684" y="1046"/>
                  </a:cubicBezTo>
                  <a:cubicBezTo>
                    <a:pt x="1683" y="1040"/>
                    <a:pt x="1670" y="1034"/>
                    <a:pt x="1669" y="1028"/>
                  </a:cubicBezTo>
                  <a:cubicBezTo>
                    <a:pt x="1668" y="1022"/>
                    <a:pt x="1674" y="1007"/>
                    <a:pt x="1680" y="1007"/>
                  </a:cubicBezTo>
                  <a:cubicBezTo>
                    <a:pt x="1686" y="1007"/>
                    <a:pt x="1702" y="1020"/>
                    <a:pt x="1704" y="1025"/>
                  </a:cubicBezTo>
                  <a:cubicBezTo>
                    <a:pt x="1706" y="1030"/>
                    <a:pt x="1695" y="1036"/>
                    <a:pt x="1695" y="1040"/>
                  </a:cubicBezTo>
                  <a:cubicBezTo>
                    <a:pt x="1695" y="1044"/>
                    <a:pt x="1700" y="1049"/>
                    <a:pt x="1705" y="1048"/>
                  </a:cubicBezTo>
                  <a:cubicBezTo>
                    <a:pt x="1710" y="1047"/>
                    <a:pt x="1723" y="1038"/>
                    <a:pt x="1723" y="1031"/>
                  </a:cubicBezTo>
                  <a:cubicBezTo>
                    <a:pt x="1723" y="1024"/>
                    <a:pt x="1714" y="1013"/>
                    <a:pt x="1705" y="1003"/>
                  </a:cubicBezTo>
                  <a:cubicBezTo>
                    <a:pt x="1696" y="993"/>
                    <a:pt x="1682" y="979"/>
                    <a:pt x="1671" y="968"/>
                  </a:cubicBezTo>
                  <a:cubicBezTo>
                    <a:pt x="1660" y="957"/>
                    <a:pt x="1642" y="949"/>
                    <a:pt x="1636" y="934"/>
                  </a:cubicBezTo>
                  <a:cubicBezTo>
                    <a:pt x="1630" y="919"/>
                    <a:pt x="1632" y="893"/>
                    <a:pt x="1633" y="878"/>
                  </a:cubicBezTo>
                  <a:cubicBezTo>
                    <a:pt x="1634" y="863"/>
                    <a:pt x="1634" y="850"/>
                    <a:pt x="1639" y="842"/>
                  </a:cubicBezTo>
                  <a:cubicBezTo>
                    <a:pt x="1644" y="834"/>
                    <a:pt x="1663" y="830"/>
                    <a:pt x="1666" y="832"/>
                  </a:cubicBezTo>
                  <a:cubicBezTo>
                    <a:pt x="1669" y="834"/>
                    <a:pt x="1655" y="849"/>
                    <a:pt x="1660" y="857"/>
                  </a:cubicBezTo>
                  <a:cubicBezTo>
                    <a:pt x="1665" y="865"/>
                    <a:pt x="1688" y="875"/>
                    <a:pt x="1695" y="881"/>
                  </a:cubicBezTo>
                  <a:cubicBezTo>
                    <a:pt x="1702" y="887"/>
                    <a:pt x="1702" y="886"/>
                    <a:pt x="1704" y="893"/>
                  </a:cubicBezTo>
                  <a:cubicBezTo>
                    <a:pt x="1706" y="900"/>
                    <a:pt x="1703" y="921"/>
                    <a:pt x="1707" y="925"/>
                  </a:cubicBezTo>
                  <a:cubicBezTo>
                    <a:pt x="1711" y="929"/>
                    <a:pt x="1720" y="918"/>
                    <a:pt x="1728" y="919"/>
                  </a:cubicBezTo>
                  <a:cubicBezTo>
                    <a:pt x="1736" y="920"/>
                    <a:pt x="1751" y="931"/>
                    <a:pt x="1758" y="932"/>
                  </a:cubicBezTo>
                  <a:cubicBezTo>
                    <a:pt x="1765" y="933"/>
                    <a:pt x="1775" y="934"/>
                    <a:pt x="1768" y="926"/>
                  </a:cubicBezTo>
                  <a:cubicBezTo>
                    <a:pt x="1761" y="918"/>
                    <a:pt x="1717" y="888"/>
                    <a:pt x="1716" y="881"/>
                  </a:cubicBezTo>
                  <a:cubicBezTo>
                    <a:pt x="1715" y="874"/>
                    <a:pt x="1747" y="876"/>
                    <a:pt x="1759" y="884"/>
                  </a:cubicBezTo>
                  <a:cubicBezTo>
                    <a:pt x="1771" y="892"/>
                    <a:pt x="1784" y="924"/>
                    <a:pt x="1789" y="926"/>
                  </a:cubicBezTo>
                  <a:cubicBezTo>
                    <a:pt x="1794" y="928"/>
                    <a:pt x="1793" y="904"/>
                    <a:pt x="1789" y="896"/>
                  </a:cubicBezTo>
                  <a:cubicBezTo>
                    <a:pt x="1785" y="888"/>
                    <a:pt x="1768" y="881"/>
                    <a:pt x="1765" y="875"/>
                  </a:cubicBezTo>
                  <a:cubicBezTo>
                    <a:pt x="1762" y="869"/>
                    <a:pt x="1762" y="862"/>
                    <a:pt x="1768" y="860"/>
                  </a:cubicBezTo>
                  <a:cubicBezTo>
                    <a:pt x="1774" y="858"/>
                    <a:pt x="1792" y="856"/>
                    <a:pt x="1800" y="860"/>
                  </a:cubicBezTo>
                  <a:cubicBezTo>
                    <a:pt x="1808" y="864"/>
                    <a:pt x="1811" y="878"/>
                    <a:pt x="1816" y="883"/>
                  </a:cubicBezTo>
                  <a:cubicBezTo>
                    <a:pt x="1821" y="888"/>
                    <a:pt x="1828" y="894"/>
                    <a:pt x="1830" y="892"/>
                  </a:cubicBezTo>
                  <a:cubicBezTo>
                    <a:pt x="1832" y="890"/>
                    <a:pt x="1830" y="878"/>
                    <a:pt x="1827" y="872"/>
                  </a:cubicBezTo>
                  <a:cubicBezTo>
                    <a:pt x="1824" y="866"/>
                    <a:pt x="1814" y="858"/>
                    <a:pt x="1809" y="853"/>
                  </a:cubicBezTo>
                  <a:cubicBezTo>
                    <a:pt x="1804" y="848"/>
                    <a:pt x="1803" y="842"/>
                    <a:pt x="1797" y="841"/>
                  </a:cubicBezTo>
                  <a:cubicBezTo>
                    <a:pt x="1791" y="840"/>
                    <a:pt x="1779" y="851"/>
                    <a:pt x="1774" y="848"/>
                  </a:cubicBezTo>
                  <a:cubicBezTo>
                    <a:pt x="1769" y="845"/>
                    <a:pt x="1772" y="830"/>
                    <a:pt x="1768" y="824"/>
                  </a:cubicBezTo>
                  <a:cubicBezTo>
                    <a:pt x="1764" y="818"/>
                    <a:pt x="1750" y="813"/>
                    <a:pt x="1750" y="809"/>
                  </a:cubicBezTo>
                  <a:cubicBezTo>
                    <a:pt x="1750" y="805"/>
                    <a:pt x="1757" y="798"/>
                    <a:pt x="1768" y="797"/>
                  </a:cubicBezTo>
                  <a:cubicBezTo>
                    <a:pt x="1779" y="796"/>
                    <a:pt x="1807" y="806"/>
                    <a:pt x="1815" y="803"/>
                  </a:cubicBezTo>
                  <a:cubicBezTo>
                    <a:pt x="1823" y="800"/>
                    <a:pt x="1815" y="782"/>
                    <a:pt x="1819" y="776"/>
                  </a:cubicBezTo>
                  <a:cubicBezTo>
                    <a:pt x="1823" y="770"/>
                    <a:pt x="1830" y="766"/>
                    <a:pt x="1837" y="767"/>
                  </a:cubicBezTo>
                  <a:cubicBezTo>
                    <a:pt x="1844" y="768"/>
                    <a:pt x="1853" y="785"/>
                    <a:pt x="1863" y="785"/>
                  </a:cubicBezTo>
                  <a:cubicBezTo>
                    <a:pt x="1873" y="785"/>
                    <a:pt x="1889" y="767"/>
                    <a:pt x="1900" y="764"/>
                  </a:cubicBezTo>
                  <a:cubicBezTo>
                    <a:pt x="1911" y="761"/>
                    <a:pt x="1922" y="762"/>
                    <a:pt x="1930" y="764"/>
                  </a:cubicBezTo>
                  <a:cubicBezTo>
                    <a:pt x="1938" y="766"/>
                    <a:pt x="1941" y="771"/>
                    <a:pt x="1951" y="773"/>
                  </a:cubicBezTo>
                  <a:cubicBezTo>
                    <a:pt x="1961" y="775"/>
                    <a:pt x="1981" y="770"/>
                    <a:pt x="1990" y="776"/>
                  </a:cubicBezTo>
                  <a:cubicBezTo>
                    <a:pt x="1999" y="782"/>
                    <a:pt x="1999" y="801"/>
                    <a:pt x="2005" y="806"/>
                  </a:cubicBezTo>
                  <a:cubicBezTo>
                    <a:pt x="2011" y="811"/>
                    <a:pt x="2020" y="811"/>
                    <a:pt x="2029" y="809"/>
                  </a:cubicBezTo>
                  <a:cubicBezTo>
                    <a:pt x="2038" y="807"/>
                    <a:pt x="2052" y="794"/>
                    <a:pt x="2059" y="794"/>
                  </a:cubicBezTo>
                  <a:cubicBezTo>
                    <a:pt x="2066" y="794"/>
                    <a:pt x="2075" y="801"/>
                    <a:pt x="2074" y="806"/>
                  </a:cubicBezTo>
                  <a:cubicBezTo>
                    <a:pt x="2073" y="811"/>
                    <a:pt x="2058" y="822"/>
                    <a:pt x="2053" y="827"/>
                  </a:cubicBezTo>
                  <a:cubicBezTo>
                    <a:pt x="2048" y="832"/>
                    <a:pt x="2048" y="835"/>
                    <a:pt x="2044" y="838"/>
                  </a:cubicBezTo>
                  <a:cubicBezTo>
                    <a:pt x="2040" y="841"/>
                    <a:pt x="2030" y="840"/>
                    <a:pt x="2026" y="845"/>
                  </a:cubicBezTo>
                  <a:cubicBezTo>
                    <a:pt x="2022" y="850"/>
                    <a:pt x="2022" y="861"/>
                    <a:pt x="2022" y="866"/>
                  </a:cubicBezTo>
                  <a:cubicBezTo>
                    <a:pt x="2022" y="871"/>
                    <a:pt x="2013" y="884"/>
                    <a:pt x="2025" y="875"/>
                  </a:cubicBezTo>
                  <a:cubicBezTo>
                    <a:pt x="2037" y="866"/>
                    <a:pt x="2080" y="824"/>
                    <a:pt x="2095" y="812"/>
                  </a:cubicBezTo>
                  <a:cubicBezTo>
                    <a:pt x="2110" y="800"/>
                    <a:pt x="2107" y="808"/>
                    <a:pt x="2113" y="803"/>
                  </a:cubicBezTo>
                  <a:cubicBezTo>
                    <a:pt x="2119" y="798"/>
                    <a:pt x="2125" y="790"/>
                    <a:pt x="2131" y="785"/>
                  </a:cubicBezTo>
                  <a:cubicBezTo>
                    <a:pt x="2137" y="780"/>
                    <a:pt x="2147" y="776"/>
                    <a:pt x="2152" y="770"/>
                  </a:cubicBezTo>
                  <a:cubicBezTo>
                    <a:pt x="2157" y="764"/>
                    <a:pt x="2156" y="752"/>
                    <a:pt x="2161" y="746"/>
                  </a:cubicBezTo>
                  <a:cubicBezTo>
                    <a:pt x="2166" y="740"/>
                    <a:pt x="2176" y="736"/>
                    <a:pt x="2182" y="734"/>
                  </a:cubicBezTo>
                  <a:cubicBezTo>
                    <a:pt x="2188" y="732"/>
                    <a:pt x="2192" y="735"/>
                    <a:pt x="2199" y="734"/>
                  </a:cubicBezTo>
                  <a:cubicBezTo>
                    <a:pt x="2206" y="733"/>
                    <a:pt x="2211" y="728"/>
                    <a:pt x="2224" y="728"/>
                  </a:cubicBezTo>
                  <a:cubicBezTo>
                    <a:pt x="2237" y="728"/>
                    <a:pt x="2267" y="740"/>
                    <a:pt x="2278" y="734"/>
                  </a:cubicBezTo>
                  <a:cubicBezTo>
                    <a:pt x="2289" y="728"/>
                    <a:pt x="2301" y="705"/>
                    <a:pt x="2290" y="692"/>
                  </a:cubicBezTo>
                  <a:cubicBezTo>
                    <a:pt x="2279" y="679"/>
                    <a:pt x="2226" y="670"/>
                    <a:pt x="2212" y="653"/>
                  </a:cubicBezTo>
                  <a:cubicBezTo>
                    <a:pt x="2198" y="636"/>
                    <a:pt x="2215" y="604"/>
                    <a:pt x="2203" y="587"/>
                  </a:cubicBezTo>
                  <a:cubicBezTo>
                    <a:pt x="2191" y="570"/>
                    <a:pt x="2147" y="559"/>
                    <a:pt x="2139" y="548"/>
                  </a:cubicBezTo>
                  <a:cubicBezTo>
                    <a:pt x="2131" y="537"/>
                    <a:pt x="2146" y="527"/>
                    <a:pt x="2152" y="520"/>
                  </a:cubicBezTo>
                  <a:cubicBezTo>
                    <a:pt x="2158" y="513"/>
                    <a:pt x="2171" y="519"/>
                    <a:pt x="2176" y="503"/>
                  </a:cubicBezTo>
                  <a:cubicBezTo>
                    <a:pt x="2181" y="487"/>
                    <a:pt x="2172" y="442"/>
                    <a:pt x="2182" y="425"/>
                  </a:cubicBezTo>
                  <a:cubicBezTo>
                    <a:pt x="2192" y="408"/>
                    <a:pt x="2226" y="411"/>
                    <a:pt x="2233" y="401"/>
                  </a:cubicBezTo>
                  <a:cubicBezTo>
                    <a:pt x="2240" y="391"/>
                    <a:pt x="2224" y="374"/>
                    <a:pt x="2224" y="362"/>
                  </a:cubicBezTo>
                  <a:cubicBezTo>
                    <a:pt x="2224" y="350"/>
                    <a:pt x="2232" y="342"/>
                    <a:pt x="2233" y="329"/>
                  </a:cubicBezTo>
                  <a:cubicBezTo>
                    <a:pt x="2234" y="316"/>
                    <a:pt x="2227" y="296"/>
                    <a:pt x="2230" y="281"/>
                  </a:cubicBezTo>
                  <a:cubicBezTo>
                    <a:pt x="2233" y="266"/>
                    <a:pt x="2240" y="249"/>
                    <a:pt x="2254" y="236"/>
                  </a:cubicBezTo>
                  <a:cubicBezTo>
                    <a:pt x="2268" y="223"/>
                    <a:pt x="2304" y="212"/>
                    <a:pt x="2313" y="200"/>
                  </a:cubicBezTo>
                  <a:cubicBezTo>
                    <a:pt x="2322" y="188"/>
                    <a:pt x="2318" y="176"/>
                    <a:pt x="2311" y="166"/>
                  </a:cubicBezTo>
                  <a:cubicBezTo>
                    <a:pt x="2304" y="156"/>
                    <a:pt x="2280" y="145"/>
                    <a:pt x="2272" y="140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1" name="Freeform 44"/>
            <p:cNvSpPr/>
            <p:nvPr/>
          </p:nvSpPr>
          <p:spPr>
            <a:xfrm>
              <a:off x="1249" y="1141"/>
              <a:ext cx="4338" cy="2752"/>
            </a:xfrm>
            <a:custGeom>
              <a:avLst/>
              <a:gdLst/>
              <a:ahLst/>
              <a:cxnLst>
                <a:cxn ang="0">
                  <a:pos x="4383" y="98"/>
                </a:cxn>
                <a:cxn ang="0">
                  <a:pos x="4343" y="386"/>
                </a:cxn>
                <a:cxn ang="0">
                  <a:pos x="4026" y="415"/>
                </a:cxn>
                <a:cxn ang="0">
                  <a:pos x="3878" y="367"/>
                </a:cxn>
                <a:cxn ang="0">
                  <a:pos x="3693" y="350"/>
                </a:cxn>
                <a:cxn ang="0">
                  <a:pos x="3360" y="524"/>
                </a:cxn>
                <a:cxn ang="0">
                  <a:pos x="3251" y="587"/>
                </a:cxn>
                <a:cxn ang="0">
                  <a:pos x="3159" y="653"/>
                </a:cxn>
                <a:cxn ang="0">
                  <a:pos x="3014" y="691"/>
                </a:cxn>
                <a:cxn ang="0">
                  <a:pos x="2949" y="824"/>
                </a:cxn>
                <a:cxn ang="0">
                  <a:pos x="2958" y="919"/>
                </a:cxn>
                <a:cxn ang="0">
                  <a:pos x="2924" y="943"/>
                </a:cxn>
                <a:cxn ang="0">
                  <a:pos x="2985" y="1004"/>
                </a:cxn>
                <a:cxn ang="0">
                  <a:pos x="3039" y="1103"/>
                </a:cxn>
                <a:cxn ang="0">
                  <a:pos x="3065" y="1139"/>
                </a:cxn>
                <a:cxn ang="0">
                  <a:pos x="3066" y="1178"/>
                </a:cxn>
                <a:cxn ang="0">
                  <a:pos x="3159" y="1154"/>
                </a:cxn>
                <a:cxn ang="0">
                  <a:pos x="3327" y="1232"/>
                </a:cxn>
                <a:cxn ang="0">
                  <a:pos x="3495" y="1109"/>
                </a:cxn>
                <a:cxn ang="0">
                  <a:pos x="3783" y="1154"/>
                </a:cxn>
                <a:cxn ang="0">
                  <a:pos x="3993" y="1031"/>
                </a:cxn>
                <a:cxn ang="0">
                  <a:pos x="4055" y="1340"/>
                </a:cxn>
                <a:cxn ang="0">
                  <a:pos x="3923" y="1825"/>
                </a:cxn>
                <a:cxn ang="0">
                  <a:pos x="3720" y="1883"/>
                </a:cxn>
                <a:cxn ang="0">
                  <a:pos x="3668" y="1828"/>
                </a:cxn>
                <a:cxn ang="0">
                  <a:pos x="3416" y="1933"/>
                </a:cxn>
                <a:cxn ang="0">
                  <a:pos x="3143" y="1915"/>
                </a:cxn>
                <a:cxn ang="0">
                  <a:pos x="2864" y="1862"/>
                </a:cxn>
                <a:cxn ang="0">
                  <a:pos x="2549" y="1762"/>
                </a:cxn>
                <a:cxn ang="0">
                  <a:pos x="2339" y="1822"/>
                </a:cxn>
                <a:cxn ang="0">
                  <a:pos x="2091" y="2087"/>
                </a:cxn>
                <a:cxn ang="0">
                  <a:pos x="1737" y="1996"/>
                </a:cxn>
                <a:cxn ang="0">
                  <a:pos x="1503" y="1792"/>
                </a:cxn>
                <a:cxn ang="0">
                  <a:pos x="1212" y="1682"/>
                </a:cxn>
                <a:cxn ang="0">
                  <a:pos x="1100" y="1567"/>
                </a:cxn>
                <a:cxn ang="0">
                  <a:pos x="1193" y="1366"/>
                </a:cxn>
                <a:cxn ang="0">
                  <a:pos x="1250" y="1214"/>
                </a:cxn>
                <a:cxn ang="0">
                  <a:pos x="1166" y="1213"/>
                </a:cxn>
                <a:cxn ang="0">
                  <a:pos x="920" y="1190"/>
                </a:cxn>
                <a:cxn ang="0">
                  <a:pos x="750" y="1157"/>
                </a:cxn>
                <a:cxn ang="0">
                  <a:pos x="528" y="1145"/>
                </a:cxn>
                <a:cxn ang="0">
                  <a:pos x="290" y="1148"/>
                </a:cxn>
                <a:cxn ang="0">
                  <a:pos x="92" y="1138"/>
                </a:cxn>
                <a:cxn ang="0">
                  <a:pos x="417" y="1364"/>
                </a:cxn>
                <a:cxn ang="0">
                  <a:pos x="1049" y="1834"/>
                </a:cxn>
                <a:cxn ang="0">
                  <a:pos x="1670" y="2089"/>
                </a:cxn>
                <a:cxn ang="0">
                  <a:pos x="2724" y="2024"/>
                </a:cxn>
                <a:cxn ang="0">
                  <a:pos x="3719" y="2794"/>
                </a:cxn>
                <a:cxn ang="0">
                  <a:pos x="3849" y="2468"/>
                </a:cxn>
                <a:cxn ang="0">
                  <a:pos x="3756" y="2054"/>
                </a:cxn>
                <a:cxn ang="0">
                  <a:pos x="3876" y="2219"/>
                </a:cxn>
                <a:cxn ang="0">
                  <a:pos x="4038" y="2168"/>
                </a:cxn>
                <a:cxn ang="0">
                  <a:pos x="4226" y="1955"/>
                </a:cxn>
                <a:cxn ang="0">
                  <a:pos x="4584" y="1013"/>
                </a:cxn>
                <a:cxn ang="0">
                  <a:pos x="4469" y="371"/>
                </a:cxn>
              </a:cxnLst>
              <a:rect l="0" t="0" r="0" b="0"/>
              <a:pathLst>
                <a:path w="4645" h="2818">
                  <a:moveTo>
                    <a:pt x="4493" y="17"/>
                  </a:moveTo>
                  <a:cubicBezTo>
                    <a:pt x="4445" y="7"/>
                    <a:pt x="4378" y="2"/>
                    <a:pt x="4331" y="1"/>
                  </a:cubicBezTo>
                  <a:cubicBezTo>
                    <a:pt x="4284" y="0"/>
                    <a:pt x="4225" y="6"/>
                    <a:pt x="4208" y="10"/>
                  </a:cubicBezTo>
                  <a:cubicBezTo>
                    <a:pt x="4191" y="14"/>
                    <a:pt x="4222" y="17"/>
                    <a:pt x="4227" y="23"/>
                  </a:cubicBezTo>
                  <a:cubicBezTo>
                    <a:pt x="4232" y="29"/>
                    <a:pt x="4234" y="40"/>
                    <a:pt x="4241" y="44"/>
                  </a:cubicBezTo>
                  <a:cubicBezTo>
                    <a:pt x="4248" y="48"/>
                    <a:pt x="4245" y="41"/>
                    <a:pt x="4269" y="50"/>
                  </a:cubicBezTo>
                  <a:cubicBezTo>
                    <a:pt x="4293" y="59"/>
                    <a:pt x="4354" y="76"/>
                    <a:pt x="4383" y="98"/>
                  </a:cubicBezTo>
                  <a:cubicBezTo>
                    <a:pt x="4412" y="120"/>
                    <a:pt x="4431" y="161"/>
                    <a:pt x="4446" y="182"/>
                  </a:cubicBezTo>
                  <a:cubicBezTo>
                    <a:pt x="4461" y="203"/>
                    <a:pt x="4468" y="208"/>
                    <a:pt x="4470" y="224"/>
                  </a:cubicBezTo>
                  <a:cubicBezTo>
                    <a:pt x="4472" y="240"/>
                    <a:pt x="4466" y="262"/>
                    <a:pt x="4458" y="277"/>
                  </a:cubicBezTo>
                  <a:cubicBezTo>
                    <a:pt x="4450" y="292"/>
                    <a:pt x="4432" y="301"/>
                    <a:pt x="4422" y="314"/>
                  </a:cubicBezTo>
                  <a:cubicBezTo>
                    <a:pt x="4412" y="327"/>
                    <a:pt x="4407" y="345"/>
                    <a:pt x="4397" y="353"/>
                  </a:cubicBezTo>
                  <a:cubicBezTo>
                    <a:pt x="4387" y="361"/>
                    <a:pt x="4371" y="360"/>
                    <a:pt x="4362" y="365"/>
                  </a:cubicBezTo>
                  <a:cubicBezTo>
                    <a:pt x="4353" y="370"/>
                    <a:pt x="4356" y="382"/>
                    <a:pt x="4343" y="386"/>
                  </a:cubicBezTo>
                  <a:cubicBezTo>
                    <a:pt x="4330" y="390"/>
                    <a:pt x="4298" y="392"/>
                    <a:pt x="4284" y="392"/>
                  </a:cubicBezTo>
                  <a:cubicBezTo>
                    <a:pt x="4270" y="392"/>
                    <a:pt x="4273" y="382"/>
                    <a:pt x="4260" y="383"/>
                  </a:cubicBezTo>
                  <a:cubicBezTo>
                    <a:pt x="4247" y="384"/>
                    <a:pt x="4218" y="392"/>
                    <a:pt x="4203" y="398"/>
                  </a:cubicBezTo>
                  <a:cubicBezTo>
                    <a:pt x="4188" y="404"/>
                    <a:pt x="4189" y="415"/>
                    <a:pt x="4167" y="419"/>
                  </a:cubicBezTo>
                  <a:cubicBezTo>
                    <a:pt x="4145" y="423"/>
                    <a:pt x="4091" y="423"/>
                    <a:pt x="4071" y="421"/>
                  </a:cubicBezTo>
                  <a:cubicBezTo>
                    <a:pt x="4051" y="419"/>
                    <a:pt x="4053" y="405"/>
                    <a:pt x="4046" y="404"/>
                  </a:cubicBezTo>
                  <a:cubicBezTo>
                    <a:pt x="4039" y="403"/>
                    <a:pt x="4034" y="417"/>
                    <a:pt x="4026" y="415"/>
                  </a:cubicBezTo>
                  <a:cubicBezTo>
                    <a:pt x="4018" y="413"/>
                    <a:pt x="4007" y="392"/>
                    <a:pt x="3999" y="389"/>
                  </a:cubicBezTo>
                  <a:cubicBezTo>
                    <a:pt x="3991" y="386"/>
                    <a:pt x="3980" y="392"/>
                    <a:pt x="3975" y="395"/>
                  </a:cubicBezTo>
                  <a:cubicBezTo>
                    <a:pt x="3970" y="398"/>
                    <a:pt x="3975" y="408"/>
                    <a:pt x="3966" y="409"/>
                  </a:cubicBezTo>
                  <a:cubicBezTo>
                    <a:pt x="3957" y="410"/>
                    <a:pt x="3933" y="406"/>
                    <a:pt x="3923" y="398"/>
                  </a:cubicBezTo>
                  <a:cubicBezTo>
                    <a:pt x="3913" y="390"/>
                    <a:pt x="3913" y="367"/>
                    <a:pt x="3908" y="359"/>
                  </a:cubicBezTo>
                  <a:cubicBezTo>
                    <a:pt x="3903" y="351"/>
                    <a:pt x="3898" y="351"/>
                    <a:pt x="3893" y="352"/>
                  </a:cubicBezTo>
                  <a:cubicBezTo>
                    <a:pt x="3888" y="353"/>
                    <a:pt x="3883" y="362"/>
                    <a:pt x="3878" y="367"/>
                  </a:cubicBezTo>
                  <a:cubicBezTo>
                    <a:pt x="3873" y="372"/>
                    <a:pt x="3870" y="379"/>
                    <a:pt x="3861" y="380"/>
                  </a:cubicBezTo>
                  <a:cubicBezTo>
                    <a:pt x="3852" y="381"/>
                    <a:pt x="3835" y="375"/>
                    <a:pt x="3825" y="371"/>
                  </a:cubicBezTo>
                  <a:cubicBezTo>
                    <a:pt x="3815" y="367"/>
                    <a:pt x="3800" y="361"/>
                    <a:pt x="3797" y="355"/>
                  </a:cubicBezTo>
                  <a:cubicBezTo>
                    <a:pt x="3794" y="349"/>
                    <a:pt x="3806" y="338"/>
                    <a:pt x="3804" y="334"/>
                  </a:cubicBezTo>
                  <a:cubicBezTo>
                    <a:pt x="3802" y="330"/>
                    <a:pt x="3794" y="325"/>
                    <a:pt x="3785" y="328"/>
                  </a:cubicBezTo>
                  <a:cubicBezTo>
                    <a:pt x="3776" y="331"/>
                    <a:pt x="3767" y="346"/>
                    <a:pt x="3752" y="350"/>
                  </a:cubicBezTo>
                  <a:cubicBezTo>
                    <a:pt x="3737" y="354"/>
                    <a:pt x="3709" y="349"/>
                    <a:pt x="3693" y="350"/>
                  </a:cubicBezTo>
                  <a:cubicBezTo>
                    <a:pt x="3677" y="351"/>
                    <a:pt x="3665" y="356"/>
                    <a:pt x="3653" y="358"/>
                  </a:cubicBezTo>
                  <a:cubicBezTo>
                    <a:pt x="3641" y="360"/>
                    <a:pt x="3635" y="352"/>
                    <a:pt x="3621" y="359"/>
                  </a:cubicBezTo>
                  <a:cubicBezTo>
                    <a:pt x="3607" y="366"/>
                    <a:pt x="3585" y="392"/>
                    <a:pt x="3570" y="401"/>
                  </a:cubicBezTo>
                  <a:cubicBezTo>
                    <a:pt x="3555" y="410"/>
                    <a:pt x="3551" y="399"/>
                    <a:pt x="3528" y="413"/>
                  </a:cubicBezTo>
                  <a:cubicBezTo>
                    <a:pt x="3505" y="427"/>
                    <a:pt x="3448" y="470"/>
                    <a:pt x="3429" y="488"/>
                  </a:cubicBezTo>
                  <a:cubicBezTo>
                    <a:pt x="3410" y="506"/>
                    <a:pt x="3425" y="512"/>
                    <a:pt x="3414" y="518"/>
                  </a:cubicBezTo>
                  <a:cubicBezTo>
                    <a:pt x="3403" y="524"/>
                    <a:pt x="3373" y="524"/>
                    <a:pt x="3360" y="524"/>
                  </a:cubicBezTo>
                  <a:cubicBezTo>
                    <a:pt x="3347" y="524"/>
                    <a:pt x="3344" y="514"/>
                    <a:pt x="3333" y="515"/>
                  </a:cubicBezTo>
                  <a:cubicBezTo>
                    <a:pt x="3322" y="516"/>
                    <a:pt x="3307" y="529"/>
                    <a:pt x="3291" y="532"/>
                  </a:cubicBezTo>
                  <a:cubicBezTo>
                    <a:pt x="3275" y="535"/>
                    <a:pt x="3253" y="533"/>
                    <a:pt x="3237" y="533"/>
                  </a:cubicBezTo>
                  <a:cubicBezTo>
                    <a:pt x="3221" y="533"/>
                    <a:pt x="3201" y="527"/>
                    <a:pt x="3194" y="535"/>
                  </a:cubicBezTo>
                  <a:cubicBezTo>
                    <a:pt x="3187" y="543"/>
                    <a:pt x="3193" y="571"/>
                    <a:pt x="3198" y="581"/>
                  </a:cubicBezTo>
                  <a:cubicBezTo>
                    <a:pt x="3203" y="591"/>
                    <a:pt x="3215" y="592"/>
                    <a:pt x="3224" y="593"/>
                  </a:cubicBezTo>
                  <a:cubicBezTo>
                    <a:pt x="3233" y="594"/>
                    <a:pt x="3241" y="588"/>
                    <a:pt x="3251" y="587"/>
                  </a:cubicBezTo>
                  <a:cubicBezTo>
                    <a:pt x="3261" y="586"/>
                    <a:pt x="3280" y="585"/>
                    <a:pt x="3282" y="587"/>
                  </a:cubicBezTo>
                  <a:cubicBezTo>
                    <a:pt x="3284" y="589"/>
                    <a:pt x="3277" y="596"/>
                    <a:pt x="3264" y="599"/>
                  </a:cubicBezTo>
                  <a:cubicBezTo>
                    <a:pt x="3251" y="602"/>
                    <a:pt x="3221" y="599"/>
                    <a:pt x="3204" y="605"/>
                  </a:cubicBezTo>
                  <a:cubicBezTo>
                    <a:pt x="3187" y="611"/>
                    <a:pt x="3161" y="628"/>
                    <a:pt x="3161" y="634"/>
                  </a:cubicBezTo>
                  <a:cubicBezTo>
                    <a:pt x="3161" y="640"/>
                    <a:pt x="3200" y="641"/>
                    <a:pt x="3204" y="644"/>
                  </a:cubicBezTo>
                  <a:cubicBezTo>
                    <a:pt x="3208" y="647"/>
                    <a:pt x="3193" y="652"/>
                    <a:pt x="3186" y="653"/>
                  </a:cubicBezTo>
                  <a:cubicBezTo>
                    <a:pt x="3179" y="654"/>
                    <a:pt x="3168" y="652"/>
                    <a:pt x="3159" y="653"/>
                  </a:cubicBezTo>
                  <a:cubicBezTo>
                    <a:pt x="3150" y="654"/>
                    <a:pt x="3141" y="657"/>
                    <a:pt x="3132" y="658"/>
                  </a:cubicBezTo>
                  <a:cubicBezTo>
                    <a:pt x="3123" y="659"/>
                    <a:pt x="3116" y="656"/>
                    <a:pt x="3107" y="659"/>
                  </a:cubicBezTo>
                  <a:cubicBezTo>
                    <a:pt x="3098" y="662"/>
                    <a:pt x="3086" y="674"/>
                    <a:pt x="3080" y="673"/>
                  </a:cubicBezTo>
                  <a:cubicBezTo>
                    <a:pt x="3074" y="672"/>
                    <a:pt x="3077" y="656"/>
                    <a:pt x="3072" y="653"/>
                  </a:cubicBezTo>
                  <a:cubicBezTo>
                    <a:pt x="3067" y="650"/>
                    <a:pt x="3053" y="652"/>
                    <a:pt x="3051" y="656"/>
                  </a:cubicBezTo>
                  <a:cubicBezTo>
                    <a:pt x="3049" y="660"/>
                    <a:pt x="3066" y="674"/>
                    <a:pt x="3060" y="680"/>
                  </a:cubicBezTo>
                  <a:cubicBezTo>
                    <a:pt x="3054" y="686"/>
                    <a:pt x="3025" y="693"/>
                    <a:pt x="3014" y="691"/>
                  </a:cubicBezTo>
                  <a:cubicBezTo>
                    <a:pt x="3003" y="689"/>
                    <a:pt x="3010" y="662"/>
                    <a:pt x="2991" y="670"/>
                  </a:cubicBezTo>
                  <a:cubicBezTo>
                    <a:pt x="2972" y="678"/>
                    <a:pt x="2914" y="721"/>
                    <a:pt x="2897" y="740"/>
                  </a:cubicBezTo>
                  <a:cubicBezTo>
                    <a:pt x="2880" y="759"/>
                    <a:pt x="2888" y="774"/>
                    <a:pt x="2888" y="787"/>
                  </a:cubicBezTo>
                  <a:cubicBezTo>
                    <a:pt x="2888" y="800"/>
                    <a:pt x="2882" y="816"/>
                    <a:pt x="2897" y="817"/>
                  </a:cubicBezTo>
                  <a:cubicBezTo>
                    <a:pt x="2912" y="818"/>
                    <a:pt x="2963" y="793"/>
                    <a:pt x="2976" y="791"/>
                  </a:cubicBezTo>
                  <a:cubicBezTo>
                    <a:pt x="2989" y="789"/>
                    <a:pt x="2977" y="801"/>
                    <a:pt x="2973" y="806"/>
                  </a:cubicBezTo>
                  <a:cubicBezTo>
                    <a:pt x="2969" y="811"/>
                    <a:pt x="2951" y="817"/>
                    <a:pt x="2949" y="824"/>
                  </a:cubicBezTo>
                  <a:cubicBezTo>
                    <a:pt x="2947" y="831"/>
                    <a:pt x="2958" y="842"/>
                    <a:pt x="2961" y="851"/>
                  </a:cubicBezTo>
                  <a:cubicBezTo>
                    <a:pt x="2964" y="860"/>
                    <a:pt x="2962" y="877"/>
                    <a:pt x="2967" y="881"/>
                  </a:cubicBezTo>
                  <a:cubicBezTo>
                    <a:pt x="2972" y="885"/>
                    <a:pt x="2982" y="874"/>
                    <a:pt x="2988" y="875"/>
                  </a:cubicBezTo>
                  <a:cubicBezTo>
                    <a:pt x="2994" y="876"/>
                    <a:pt x="3003" y="880"/>
                    <a:pt x="3003" y="884"/>
                  </a:cubicBezTo>
                  <a:cubicBezTo>
                    <a:pt x="3003" y="888"/>
                    <a:pt x="2995" y="895"/>
                    <a:pt x="2988" y="899"/>
                  </a:cubicBezTo>
                  <a:cubicBezTo>
                    <a:pt x="2981" y="903"/>
                    <a:pt x="2969" y="904"/>
                    <a:pt x="2964" y="907"/>
                  </a:cubicBezTo>
                  <a:cubicBezTo>
                    <a:pt x="2959" y="910"/>
                    <a:pt x="2957" y="914"/>
                    <a:pt x="2958" y="919"/>
                  </a:cubicBezTo>
                  <a:cubicBezTo>
                    <a:pt x="2959" y="924"/>
                    <a:pt x="2965" y="931"/>
                    <a:pt x="2970" y="938"/>
                  </a:cubicBezTo>
                  <a:cubicBezTo>
                    <a:pt x="2975" y="945"/>
                    <a:pt x="2990" y="955"/>
                    <a:pt x="2991" y="959"/>
                  </a:cubicBezTo>
                  <a:cubicBezTo>
                    <a:pt x="2992" y="963"/>
                    <a:pt x="2981" y="961"/>
                    <a:pt x="2976" y="962"/>
                  </a:cubicBezTo>
                  <a:cubicBezTo>
                    <a:pt x="2971" y="963"/>
                    <a:pt x="2963" y="970"/>
                    <a:pt x="2958" y="965"/>
                  </a:cubicBezTo>
                  <a:cubicBezTo>
                    <a:pt x="2953" y="960"/>
                    <a:pt x="2952" y="936"/>
                    <a:pt x="2946" y="929"/>
                  </a:cubicBezTo>
                  <a:cubicBezTo>
                    <a:pt x="2940" y="922"/>
                    <a:pt x="2926" y="918"/>
                    <a:pt x="2922" y="920"/>
                  </a:cubicBezTo>
                  <a:cubicBezTo>
                    <a:pt x="2918" y="922"/>
                    <a:pt x="2921" y="935"/>
                    <a:pt x="2924" y="943"/>
                  </a:cubicBezTo>
                  <a:cubicBezTo>
                    <a:pt x="2927" y="951"/>
                    <a:pt x="2941" y="964"/>
                    <a:pt x="2940" y="970"/>
                  </a:cubicBezTo>
                  <a:cubicBezTo>
                    <a:pt x="2939" y="976"/>
                    <a:pt x="2922" y="974"/>
                    <a:pt x="2918" y="977"/>
                  </a:cubicBezTo>
                  <a:cubicBezTo>
                    <a:pt x="2914" y="980"/>
                    <a:pt x="2909" y="987"/>
                    <a:pt x="2913" y="989"/>
                  </a:cubicBezTo>
                  <a:cubicBezTo>
                    <a:pt x="2917" y="991"/>
                    <a:pt x="2934" y="987"/>
                    <a:pt x="2940" y="989"/>
                  </a:cubicBezTo>
                  <a:cubicBezTo>
                    <a:pt x="2946" y="991"/>
                    <a:pt x="2948" y="1004"/>
                    <a:pt x="2952" y="1004"/>
                  </a:cubicBezTo>
                  <a:cubicBezTo>
                    <a:pt x="2956" y="1004"/>
                    <a:pt x="2959" y="991"/>
                    <a:pt x="2964" y="991"/>
                  </a:cubicBezTo>
                  <a:cubicBezTo>
                    <a:pt x="2969" y="991"/>
                    <a:pt x="2978" y="1002"/>
                    <a:pt x="2985" y="1004"/>
                  </a:cubicBezTo>
                  <a:cubicBezTo>
                    <a:pt x="2992" y="1006"/>
                    <a:pt x="3002" y="1003"/>
                    <a:pt x="3009" y="1004"/>
                  </a:cubicBezTo>
                  <a:cubicBezTo>
                    <a:pt x="3016" y="1005"/>
                    <a:pt x="3026" y="1008"/>
                    <a:pt x="3030" y="1013"/>
                  </a:cubicBezTo>
                  <a:cubicBezTo>
                    <a:pt x="3034" y="1018"/>
                    <a:pt x="3038" y="1031"/>
                    <a:pt x="3036" y="1037"/>
                  </a:cubicBezTo>
                  <a:cubicBezTo>
                    <a:pt x="3034" y="1043"/>
                    <a:pt x="3017" y="1047"/>
                    <a:pt x="3015" y="1052"/>
                  </a:cubicBezTo>
                  <a:cubicBezTo>
                    <a:pt x="3013" y="1057"/>
                    <a:pt x="3021" y="1063"/>
                    <a:pt x="3023" y="1067"/>
                  </a:cubicBezTo>
                  <a:cubicBezTo>
                    <a:pt x="3025" y="1071"/>
                    <a:pt x="3023" y="1073"/>
                    <a:pt x="3026" y="1079"/>
                  </a:cubicBezTo>
                  <a:cubicBezTo>
                    <a:pt x="3029" y="1085"/>
                    <a:pt x="3034" y="1100"/>
                    <a:pt x="3039" y="1103"/>
                  </a:cubicBezTo>
                  <a:cubicBezTo>
                    <a:pt x="3044" y="1106"/>
                    <a:pt x="3050" y="1097"/>
                    <a:pt x="3054" y="1097"/>
                  </a:cubicBezTo>
                  <a:cubicBezTo>
                    <a:pt x="3058" y="1097"/>
                    <a:pt x="3062" y="1104"/>
                    <a:pt x="3066" y="1106"/>
                  </a:cubicBezTo>
                  <a:cubicBezTo>
                    <a:pt x="3070" y="1108"/>
                    <a:pt x="3079" y="1105"/>
                    <a:pt x="3081" y="1108"/>
                  </a:cubicBezTo>
                  <a:cubicBezTo>
                    <a:pt x="3083" y="1111"/>
                    <a:pt x="3084" y="1120"/>
                    <a:pt x="3078" y="1123"/>
                  </a:cubicBezTo>
                  <a:cubicBezTo>
                    <a:pt x="3072" y="1126"/>
                    <a:pt x="3051" y="1124"/>
                    <a:pt x="3045" y="1127"/>
                  </a:cubicBezTo>
                  <a:cubicBezTo>
                    <a:pt x="3039" y="1130"/>
                    <a:pt x="3039" y="1140"/>
                    <a:pt x="3042" y="1142"/>
                  </a:cubicBezTo>
                  <a:cubicBezTo>
                    <a:pt x="3045" y="1144"/>
                    <a:pt x="3055" y="1140"/>
                    <a:pt x="3065" y="1139"/>
                  </a:cubicBezTo>
                  <a:cubicBezTo>
                    <a:pt x="3075" y="1138"/>
                    <a:pt x="3093" y="1139"/>
                    <a:pt x="3105" y="1136"/>
                  </a:cubicBezTo>
                  <a:cubicBezTo>
                    <a:pt x="3117" y="1133"/>
                    <a:pt x="3133" y="1120"/>
                    <a:pt x="3140" y="1120"/>
                  </a:cubicBezTo>
                  <a:cubicBezTo>
                    <a:pt x="3147" y="1120"/>
                    <a:pt x="3147" y="1128"/>
                    <a:pt x="3147" y="1133"/>
                  </a:cubicBezTo>
                  <a:cubicBezTo>
                    <a:pt x="3147" y="1138"/>
                    <a:pt x="3150" y="1143"/>
                    <a:pt x="3141" y="1148"/>
                  </a:cubicBezTo>
                  <a:cubicBezTo>
                    <a:pt x="3132" y="1153"/>
                    <a:pt x="3102" y="1159"/>
                    <a:pt x="3092" y="1163"/>
                  </a:cubicBezTo>
                  <a:cubicBezTo>
                    <a:pt x="3082" y="1167"/>
                    <a:pt x="3082" y="1171"/>
                    <a:pt x="3078" y="1174"/>
                  </a:cubicBezTo>
                  <a:cubicBezTo>
                    <a:pt x="3074" y="1177"/>
                    <a:pt x="3065" y="1176"/>
                    <a:pt x="3066" y="1178"/>
                  </a:cubicBezTo>
                  <a:cubicBezTo>
                    <a:pt x="3067" y="1180"/>
                    <a:pt x="3079" y="1188"/>
                    <a:pt x="3084" y="1187"/>
                  </a:cubicBezTo>
                  <a:cubicBezTo>
                    <a:pt x="3089" y="1186"/>
                    <a:pt x="3090" y="1179"/>
                    <a:pt x="3098" y="1175"/>
                  </a:cubicBezTo>
                  <a:cubicBezTo>
                    <a:pt x="3106" y="1171"/>
                    <a:pt x="3129" y="1159"/>
                    <a:pt x="3135" y="1160"/>
                  </a:cubicBezTo>
                  <a:cubicBezTo>
                    <a:pt x="3141" y="1161"/>
                    <a:pt x="3132" y="1177"/>
                    <a:pt x="3134" y="1180"/>
                  </a:cubicBezTo>
                  <a:cubicBezTo>
                    <a:pt x="3136" y="1183"/>
                    <a:pt x="3142" y="1182"/>
                    <a:pt x="3147" y="1181"/>
                  </a:cubicBezTo>
                  <a:cubicBezTo>
                    <a:pt x="3152" y="1180"/>
                    <a:pt x="3160" y="1176"/>
                    <a:pt x="3162" y="1172"/>
                  </a:cubicBezTo>
                  <a:cubicBezTo>
                    <a:pt x="3164" y="1168"/>
                    <a:pt x="3158" y="1158"/>
                    <a:pt x="3159" y="1154"/>
                  </a:cubicBezTo>
                  <a:cubicBezTo>
                    <a:pt x="3160" y="1150"/>
                    <a:pt x="3166" y="1151"/>
                    <a:pt x="3170" y="1150"/>
                  </a:cubicBezTo>
                  <a:cubicBezTo>
                    <a:pt x="3174" y="1149"/>
                    <a:pt x="3174" y="1143"/>
                    <a:pt x="3183" y="1147"/>
                  </a:cubicBezTo>
                  <a:cubicBezTo>
                    <a:pt x="3192" y="1151"/>
                    <a:pt x="3212" y="1174"/>
                    <a:pt x="3222" y="1177"/>
                  </a:cubicBezTo>
                  <a:cubicBezTo>
                    <a:pt x="3232" y="1180"/>
                    <a:pt x="3234" y="1156"/>
                    <a:pt x="3242" y="1163"/>
                  </a:cubicBezTo>
                  <a:cubicBezTo>
                    <a:pt x="3250" y="1170"/>
                    <a:pt x="3263" y="1210"/>
                    <a:pt x="3273" y="1220"/>
                  </a:cubicBezTo>
                  <a:cubicBezTo>
                    <a:pt x="3283" y="1230"/>
                    <a:pt x="3294" y="1218"/>
                    <a:pt x="3303" y="1220"/>
                  </a:cubicBezTo>
                  <a:cubicBezTo>
                    <a:pt x="3312" y="1222"/>
                    <a:pt x="3319" y="1232"/>
                    <a:pt x="3327" y="1232"/>
                  </a:cubicBezTo>
                  <a:cubicBezTo>
                    <a:pt x="3335" y="1232"/>
                    <a:pt x="3346" y="1219"/>
                    <a:pt x="3354" y="1217"/>
                  </a:cubicBezTo>
                  <a:cubicBezTo>
                    <a:pt x="3362" y="1215"/>
                    <a:pt x="3368" y="1219"/>
                    <a:pt x="3374" y="1217"/>
                  </a:cubicBezTo>
                  <a:cubicBezTo>
                    <a:pt x="3380" y="1215"/>
                    <a:pt x="3383" y="1202"/>
                    <a:pt x="3390" y="1202"/>
                  </a:cubicBezTo>
                  <a:cubicBezTo>
                    <a:pt x="3397" y="1202"/>
                    <a:pt x="3409" y="1228"/>
                    <a:pt x="3414" y="1214"/>
                  </a:cubicBezTo>
                  <a:cubicBezTo>
                    <a:pt x="3419" y="1200"/>
                    <a:pt x="3410" y="1135"/>
                    <a:pt x="3417" y="1118"/>
                  </a:cubicBezTo>
                  <a:cubicBezTo>
                    <a:pt x="3424" y="1101"/>
                    <a:pt x="3446" y="1114"/>
                    <a:pt x="3459" y="1112"/>
                  </a:cubicBezTo>
                  <a:cubicBezTo>
                    <a:pt x="3472" y="1110"/>
                    <a:pt x="3484" y="1108"/>
                    <a:pt x="3495" y="1109"/>
                  </a:cubicBezTo>
                  <a:cubicBezTo>
                    <a:pt x="3506" y="1110"/>
                    <a:pt x="3518" y="1114"/>
                    <a:pt x="3527" y="1118"/>
                  </a:cubicBezTo>
                  <a:cubicBezTo>
                    <a:pt x="3536" y="1122"/>
                    <a:pt x="3539" y="1129"/>
                    <a:pt x="3549" y="1133"/>
                  </a:cubicBezTo>
                  <a:cubicBezTo>
                    <a:pt x="3559" y="1137"/>
                    <a:pt x="3575" y="1138"/>
                    <a:pt x="3585" y="1145"/>
                  </a:cubicBezTo>
                  <a:cubicBezTo>
                    <a:pt x="3595" y="1152"/>
                    <a:pt x="3596" y="1166"/>
                    <a:pt x="3609" y="1175"/>
                  </a:cubicBezTo>
                  <a:cubicBezTo>
                    <a:pt x="3622" y="1184"/>
                    <a:pt x="3638" y="1199"/>
                    <a:pt x="3663" y="1199"/>
                  </a:cubicBezTo>
                  <a:cubicBezTo>
                    <a:pt x="3688" y="1199"/>
                    <a:pt x="3742" y="1186"/>
                    <a:pt x="3762" y="1178"/>
                  </a:cubicBezTo>
                  <a:cubicBezTo>
                    <a:pt x="3782" y="1170"/>
                    <a:pt x="3776" y="1158"/>
                    <a:pt x="3783" y="1154"/>
                  </a:cubicBezTo>
                  <a:cubicBezTo>
                    <a:pt x="3790" y="1150"/>
                    <a:pt x="3797" y="1162"/>
                    <a:pt x="3804" y="1154"/>
                  </a:cubicBezTo>
                  <a:cubicBezTo>
                    <a:pt x="3811" y="1146"/>
                    <a:pt x="3812" y="1121"/>
                    <a:pt x="3822" y="1106"/>
                  </a:cubicBezTo>
                  <a:cubicBezTo>
                    <a:pt x="3832" y="1091"/>
                    <a:pt x="3846" y="1066"/>
                    <a:pt x="3864" y="1061"/>
                  </a:cubicBezTo>
                  <a:cubicBezTo>
                    <a:pt x="3882" y="1056"/>
                    <a:pt x="3914" y="1076"/>
                    <a:pt x="3932" y="1078"/>
                  </a:cubicBezTo>
                  <a:cubicBezTo>
                    <a:pt x="3950" y="1080"/>
                    <a:pt x="3969" y="1077"/>
                    <a:pt x="3975" y="1072"/>
                  </a:cubicBezTo>
                  <a:cubicBezTo>
                    <a:pt x="3981" y="1067"/>
                    <a:pt x="3968" y="1056"/>
                    <a:pt x="3971" y="1049"/>
                  </a:cubicBezTo>
                  <a:cubicBezTo>
                    <a:pt x="3974" y="1042"/>
                    <a:pt x="3986" y="1037"/>
                    <a:pt x="3993" y="1031"/>
                  </a:cubicBezTo>
                  <a:cubicBezTo>
                    <a:pt x="4000" y="1025"/>
                    <a:pt x="4006" y="1010"/>
                    <a:pt x="4013" y="1012"/>
                  </a:cubicBezTo>
                  <a:cubicBezTo>
                    <a:pt x="4020" y="1014"/>
                    <a:pt x="4041" y="1028"/>
                    <a:pt x="4038" y="1043"/>
                  </a:cubicBezTo>
                  <a:cubicBezTo>
                    <a:pt x="4035" y="1058"/>
                    <a:pt x="3996" y="1086"/>
                    <a:pt x="3993" y="1102"/>
                  </a:cubicBezTo>
                  <a:cubicBezTo>
                    <a:pt x="3990" y="1118"/>
                    <a:pt x="4019" y="1125"/>
                    <a:pt x="4022" y="1142"/>
                  </a:cubicBezTo>
                  <a:cubicBezTo>
                    <a:pt x="4025" y="1159"/>
                    <a:pt x="4007" y="1190"/>
                    <a:pt x="4011" y="1207"/>
                  </a:cubicBezTo>
                  <a:cubicBezTo>
                    <a:pt x="4015" y="1224"/>
                    <a:pt x="4036" y="1222"/>
                    <a:pt x="4043" y="1244"/>
                  </a:cubicBezTo>
                  <a:cubicBezTo>
                    <a:pt x="4050" y="1266"/>
                    <a:pt x="4055" y="1318"/>
                    <a:pt x="4055" y="1340"/>
                  </a:cubicBezTo>
                  <a:cubicBezTo>
                    <a:pt x="4055" y="1362"/>
                    <a:pt x="4044" y="1363"/>
                    <a:pt x="4041" y="1376"/>
                  </a:cubicBezTo>
                  <a:cubicBezTo>
                    <a:pt x="4038" y="1389"/>
                    <a:pt x="4043" y="1396"/>
                    <a:pt x="4038" y="1418"/>
                  </a:cubicBezTo>
                  <a:cubicBezTo>
                    <a:pt x="4033" y="1440"/>
                    <a:pt x="4013" y="1489"/>
                    <a:pt x="4008" y="1511"/>
                  </a:cubicBezTo>
                  <a:cubicBezTo>
                    <a:pt x="4003" y="1533"/>
                    <a:pt x="4012" y="1535"/>
                    <a:pt x="4008" y="1550"/>
                  </a:cubicBezTo>
                  <a:cubicBezTo>
                    <a:pt x="4004" y="1565"/>
                    <a:pt x="3988" y="1574"/>
                    <a:pt x="3983" y="1601"/>
                  </a:cubicBezTo>
                  <a:cubicBezTo>
                    <a:pt x="3978" y="1628"/>
                    <a:pt x="3985" y="1675"/>
                    <a:pt x="3975" y="1712"/>
                  </a:cubicBezTo>
                  <a:cubicBezTo>
                    <a:pt x="3965" y="1749"/>
                    <a:pt x="3939" y="1802"/>
                    <a:pt x="3923" y="1825"/>
                  </a:cubicBezTo>
                  <a:cubicBezTo>
                    <a:pt x="3907" y="1848"/>
                    <a:pt x="3894" y="1849"/>
                    <a:pt x="3876" y="1853"/>
                  </a:cubicBezTo>
                  <a:cubicBezTo>
                    <a:pt x="3858" y="1857"/>
                    <a:pt x="3833" y="1848"/>
                    <a:pt x="3816" y="1852"/>
                  </a:cubicBezTo>
                  <a:cubicBezTo>
                    <a:pt x="3799" y="1856"/>
                    <a:pt x="3785" y="1873"/>
                    <a:pt x="3774" y="1877"/>
                  </a:cubicBezTo>
                  <a:cubicBezTo>
                    <a:pt x="3763" y="1881"/>
                    <a:pt x="3755" y="1882"/>
                    <a:pt x="3747" y="1877"/>
                  </a:cubicBezTo>
                  <a:cubicBezTo>
                    <a:pt x="3739" y="1872"/>
                    <a:pt x="3730" y="1850"/>
                    <a:pt x="3725" y="1846"/>
                  </a:cubicBezTo>
                  <a:cubicBezTo>
                    <a:pt x="3720" y="1842"/>
                    <a:pt x="3715" y="1844"/>
                    <a:pt x="3714" y="1850"/>
                  </a:cubicBezTo>
                  <a:cubicBezTo>
                    <a:pt x="3713" y="1856"/>
                    <a:pt x="3721" y="1875"/>
                    <a:pt x="3720" y="1883"/>
                  </a:cubicBezTo>
                  <a:cubicBezTo>
                    <a:pt x="3719" y="1891"/>
                    <a:pt x="3712" y="1898"/>
                    <a:pt x="3708" y="1901"/>
                  </a:cubicBezTo>
                  <a:cubicBezTo>
                    <a:pt x="3704" y="1904"/>
                    <a:pt x="3700" y="1904"/>
                    <a:pt x="3696" y="1901"/>
                  </a:cubicBezTo>
                  <a:cubicBezTo>
                    <a:pt x="3692" y="1898"/>
                    <a:pt x="3688" y="1886"/>
                    <a:pt x="3684" y="1880"/>
                  </a:cubicBezTo>
                  <a:cubicBezTo>
                    <a:pt x="3680" y="1874"/>
                    <a:pt x="3672" y="1866"/>
                    <a:pt x="3672" y="1862"/>
                  </a:cubicBezTo>
                  <a:cubicBezTo>
                    <a:pt x="3672" y="1858"/>
                    <a:pt x="3680" y="1855"/>
                    <a:pt x="3684" y="1853"/>
                  </a:cubicBezTo>
                  <a:cubicBezTo>
                    <a:pt x="3688" y="1851"/>
                    <a:pt x="3699" y="1856"/>
                    <a:pt x="3696" y="1852"/>
                  </a:cubicBezTo>
                  <a:cubicBezTo>
                    <a:pt x="3693" y="1848"/>
                    <a:pt x="3677" y="1828"/>
                    <a:pt x="3668" y="1828"/>
                  </a:cubicBezTo>
                  <a:cubicBezTo>
                    <a:pt x="3659" y="1828"/>
                    <a:pt x="3656" y="1854"/>
                    <a:pt x="3641" y="1855"/>
                  </a:cubicBezTo>
                  <a:cubicBezTo>
                    <a:pt x="3626" y="1856"/>
                    <a:pt x="3600" y="1832"/>
                    <a:pt x="3576" y="1834"/>
                  </a:cubicBezTo>
                  <a:cubicBezTo>
                    <a:pt x="3552" y="1836"/>
                    <a:pt x="3511" y="1859"/>
                    <a:pt x="3495" y="1867"/>
                  </a:cubicBezTo>
                  <a:cubicBezTo>
                    <a:pt x="3479" y="1875"/>
                    <a:pt x="3489" y="1878"/>
                    <a:pt x="3482" y="1882"/>
                  </a:cubicBezTo>
                  <a:cubicBezTo>
                    <a:pt x="3475" y="1886"/>
                    <a:pt x="3461" y="1887"/>
                    <a:pt x="3455" y="1891"/>
                  </a:cubicBezTo>
                  <a:cubicBezTo>
                    <a:pt x="3449" y="1895"/>
                    <a:pt x="3450" y="1899"/>
                    <a:pt x="3444" y="1906"/>
                  </a:cubicBezTo>
                  <a:cubicBezTo>
                    <a:pt x="3438" y="1913"/>
                    <a:pt x="3423" y="1926"/>
                    <a:pt x="3416" y="1933"/>
                  </a:cubicBezTo>
                  <a:cubicBezTo>
                    <a:pt x="3409" y="1940"/>
                    <a:pt x="3416" y="1943"/>
                    <a:pt x="3404" y="1949"/>
                  </a:cubicBezTo>
                  <a:cubicBezTo>
                    <a:pt x="3392" y="1955"/>
                    <a:pt x="3363" y="1967"/>
                    <a:pt x="3342" y="1967"/>
                  </a:cubicBezTo>
                  <a:cubicBezTo>
                    <a:pt x="3321" y="1967"/>
                    <a:pt x="3298" y="1951"/>
                    <a:pt x="3279" y="1949"/>
                  </a:cubicBezTo>
                  <a:cubicBezTo>
                    <a:pt x="3260" y="1947"/>
                    <a:pt x="3239" y="1960"/>
                    <a:pt x="3228" y="1957"/>
                  </a:cubicBezTo>
                  <a:cubicBezTo>
                    <a:pt x="3217" y="1954"/>
                    <a:pt x="3225" y="1935"/>
                    <a:pt x="3215" y="1931"/>
                  </a:cubicBezTo>
                  <a:cubicBezTo>
                    <a:pt x="3205" y="1927"/>
                    <a:pt x="3182" y="1933"/>
                    <a:pt x="3170" y="1930"/>
                  </a:cubicBezTo>
                  <a:cubicBezTo>
                    <a:pt x="3158" y="1927"/>
                    <a:pt x="3152" y="1918"/>
                    <a:pt x="3143" y="1915"/>
                  </a:cubicBezTo>
                  <a:cubicBezTo>
                    <a:pt x="3134" y="1912"/>
                    <a:pt x="3124" y="1916"/>
                    <a:pt x="3116" y="1915"/>
                  </a:cubicBezTo>
                  <a:cubicBezTo>
                    <a:pt x="3108" y="1914"/>
                    <a:pt x="3105" y="1913"/>
                    <a:pt x="3093" y="1912"/>
                  </a:cubicBezTo>
                  <a:cubicBezTo>
                    <a:pt x="3081" y="1911"/>
                    <a:pt x="3064" y="1912"/>
                    <a:pt x="3044" y="1910"/>
                  </a:cubicBezTo>
                  <a:cubicBezTo>
                    <a:pt x="3024" y="1908"/>
                    <a:pt x="2990" y="1899"/>
                    <a:pt x="2970" y="1900"/>
                  </a:cubicBezTo>
                  <a:cubicBezTo>
                    <a:pt x="2950" y="1901"/>
                    <a:pt x="2939" y="1916"/>
                    <a:pt x="2925" y="1918"/>
                  </a:cubicBezTo>
                  <a:cubicBezTo>
                    <a:pt x="2911" y="1920"/>
                    <a:pt x="2898" y="1921"/>
                    <a:pt x="2888" y="1912"/>
                  </a:cubicBezTo>
                  <a:cubicBezTo>
                    <a:pt x="2878" y="1903"/>
                    <a:pt x="2878" y="1870"/>
                    <a:pt x="2864" y="1862"/>
                  </a:cubicBezTo>
                  <a:cubicBezTo>
                    <a:pt x="2850" y="1854"/>
                    <a:pt x="2826" y="1867"/>
                    <a:pt x="2805" y="1864"/>
                  </a:cubicBezTo>
                  <a:cubicBezTo>
                    <a:pt x="2784" y="1861"/>
                    <a:pt x="2763" y="1850"/>
                    <a:pt x="2736" y="1844"/>
                  </a:cubicBezTo>
                  <a:cubicBezTo>
                    <a:pt x="2709" y="1838"/>
                    <a:pt x="2658" y="1835"/>
                    <a:pt x="2643" y="1829"/>
                  </a:cubicBezTo>
                  <a:cubicBezTo>
                    <a:pt x="2628" y="1823"/>
                    <a:pt x="2647" y="1815"/>
                    <a:pt x="2645" y="1807"/>
                  </a:cubicBezTo>
                  <a:cubicBezTo>
                    <a:pt x="2643" y="1799"/>
                    <a:pt x="2641" y="1783"/>
                    <a:pt x="2631" y="1778"/>
                  </a:cubicBezTo>
                  <a:cubicBezTo>
                    <a:pt x="2621" y="1773"/>
                    <a:pt x="2597" y="1778"/>
                    <a:pt x="2583" y="1775"/>
                  </a:cubicBezTo>
                  <a:cubicBezTo>
                    <a:pt x="2569" y="1772"/>
                    <a:pt x="2558" y="1765"/>
                    <a:pt x="2549" y="1762"/>
                  </a:cubicBezTo>
                  <a:cubicBezTo>
                    <a:pt x="2540" y="1759"/>
                    <a:pt x="2531" y="1759"/>
                    <a:pt x="2526" y="1757"/>
                  </a:cubicBezTo>
                  <a:cubicBezTo>
                    <a:pt x="2521" y="1755"/>
                    <a:pt x="2522" y="1750"/>
                    <a:pt x="2516" y="1750"/>
                  </a:cubicBezTo>
                  <a:cubicBezTo>
                    <a:pt x="2510" y="1750"/>
                    <a:pt x="2498" y="1757"/>
                    <a:pt x="2489" y="1757"/>
                  </a:cubicBezTo>
                  <a:cubicBezTo>
                    <a:pt x="2480" y="1757"/>
                    <a:pt x="2470" y="1748"/>
                    <a:pt x="2462" y="1751"/>
                  </a:cubicBezTo>
                  <a:cubicBezTo>
                    <a:pt x="2454" y="1754"/>
                    <a:pt x="2456" y="1769"/>
                    <a:pt x="2442" y="1774"/>
                  </a:cubicBezTo>
                  <a:cubicBezTo>
                    <a:pt x="2428" y="1779"/>
                    <a:pt x="2393" y="1772"/>
                    <a:pt x="2376" y="1780"/>
                  </a:cubicBezTo>
                  <a:cubicBezTo>
                    <a:pt x="2359" y="1788"/>
                    <a:pt x="2350" y="1812"/>
                    <a:pt x="2339" y="1822"/>
                  </a:cubicBezTo>
                  <a:cubicBezTo>
                    <a:pt x="2328" y="1832"/>
                    <a:pt x="2320" y="1833"/>
                    <a:pt x="2312" y="1841"/>
                  </a:cubicBezTo>
                  <a:cubicBezTo>
                    <a:pt x="2304" y="1849"/>
                    <a:pt x="2296" y="1860"/>
                    <a:pt x="2288" y="1871"/>
                  </a:cubicBezTo>
                  <a:cubicBezTo>
                    <a:pt x="2280" y="1882"/>
                    <a:pt x="2263" y="1886"/>
                    <a:pt x="2264" y="1907"/>
                  </a:cubicBezTo>
                  <a:cubicBezTo>
                    <a:pt x="2265" y="1928"/>
                    <a:pt x="2292" y="1969"/>
                    <a:pt x="2295" y="1997"/>
                  </a:cubicBezTo>
                  <a:cubicBezTo>
                    <a:pt x="2298" y="2025"/>
                    <a:pt x="2298" y="2054"/>
                    <a:pt x="2282" y="2078"/>
                  </a:cubicBezTo>
                  <a:cubicBezTo>
                    <a:pt x="2266" y="2102"/>
                    <a:pt x="2231" y="2142"/>
                    <a:pt x="2199" y="2143"/>
                  </a:cubicBezTo>
                  <a:cubicBezTo>
                    <a:pt x="2167" y="2144"/>
                    <a:pt x="2116" y="2102"/>
                    <a:pt x="2091" y="2087"/>
                  </a:cubicBezTo>
                  <a:cubicBezTo>
                    <a:pt x="2066" y="2072"/>
                    <a:pt x="2063" y="2062"/>
                    <a:pt x="2049" y="2054"/>
                  </a:cubicBezTo>
                  <a:cubicBezTo>
                    <a:pt x="2035" y="2046"/>
                    <a:pt x="2021" y="2046"/>
                    <a:pt x="2009" y="2042"/>
                  </a:cubicBezTo>
                  <a:cubicBezTo>
                    <a:pt x="1997" y="2038"/>
                    <a:pt x="1993" y="2031"/>
                    <a:pt x="1976" y="2030"/>
                  </a:cubicBezTo>
                  <a:cubicBezTo>
                    <a:pt x="1959" y="2029"/>
                    <a:pt x="1922" y="2036"/>
                    <a:pt x="1905" y="2035"/>
                  </a:cubicBezTo>
                  <a:cubicBezTo>
                    <a:pt x="1888" y="2034"/>
                    <a:pt x="1888" y="2027"/>
                    <a:pt x="1871" y="2026"/>
                  </a:cubicBezTo>
                  <a:cubicBezTo>
                    <a:pt x="1854" y="2025"/>
                    <a:pt x="1824" y="2031"/>
                    <a:pt x="1802" y="2026"/>
                  </a:cubicBezTo>
                  <a:cubicBezTo>
                    <a:pt x="1780" y="2021"/>
                    <a:pt x="1748" y="2006"/>
                    <a:pt x="1737" y="1996"/>
                  </a:cubicBezTo>
                  <a:cubicBezTo>
                    <a:pt x="1726" y="1986"/>
                    <a:pt x="1741" y="1974"/>
                    <a:pt x="1737" y="1964"/>
                  </a:cubicBezTo>
                  <a:cubicBezTo>
                    <a:pt x="1733" y="1954"/>
                    <a:pt x="1714" y="1948"/>
                    <a:pt x="1710" y="1936"/>
                  </a:cubicBezTo>
                  <a:cubicBezTo>
                    <a:pt x="1706" y="1924"/>
                    <a:pt x="1718" y="1906"/>
                    <a:pt x="1713" y="1891"/>
                  </a:cubicBezTo>
                  <a:cubicBezTo>
                    <a:pt x="1708" y="1876"/>
                    <a:pt x="1693" y="1854"/>
                    <a:pt x="1677" y="1847"/>
                  </a:cubicBezTo>
                  <a:cubicBezTo>
                    <a:pt x="1661" y="1840"/>
                    <a:pt x="1634" y="1854"/>
                    <a:pt x="1619" y="1849"/>
                  </a:cubicBezTo>
                  <a:cubicBezTo>
                    <a:pt x="1604" y="1844"/>
                    <a:pt x="1606" y="1826"/>
                    <a:pt x="1587" y="1817"/>
                  </a:cubicBezTo>
                  <a:cubicBezTo>
                    <a:pt x="1568" y="1808"/>
                    <a:pt x="1522" y="1799"/>
                    <a:pt x="1503" y="1792"/>
                  </a:cubicBezTo>
                  <a:cubicBezTo>
                    <a:pt x="1484" y="1785"/>
                    <a:pt x="1484" y="1778"/>
                    <a:pt x="1470" y="1777"/>
                  </a:cubicBezTo>
                  <a:cubicBezTo>
                    <a:pt x="1456" y="1776"/>
                    <a:pt x="1439" y="1788"/>
                    <a:pt x="1421" y="1789"/>
                  </a:cubicBezTo>
                  <a:cubicBezTo>
                    <a:pt x="1403" y="1790"/>
                    <a:pt x="1379" y="1784"/>
                    <a:pt x="1362" y="1781"/>
                  </a:cubicBezTo>
                  <a:cubicBezTo>
                    <a:pt x="1345" y="1778"/>
                    <a:pt x="1338" y="1781"/>
                    <a:pt x="1320" y="1771"/>
                  </a:cubicBezTo>
                  <a:cubicBezTo>
                    <a:pt x="1302" y="1761"/>
                    <a:pt x="1268" y="1729"/>
                    <a:pt x="1251" y="1718"/>
                  </a:cubicBezTo>
                  <a:cubicBezTo>
                    <a:pt x="1234" y="1707"/>
                    <a:pt x="1225" y="1711"/>
                    <a:pt x="1218" y="1705"/>
                  </a:cubicBezTo>
                  <a:cubicBezTo>
                    <a:pt x="1211" y="1699"/>
                    <a:pt x="1215" y="1689"/>
                    <a:pt x="1212" y="1682"/>
                  </a:cubicBezTo>
                  <a:cubicBezTo>
                    <a:pt x="1209" y="1675"/>
                    <a:pt x="1208" y="1661"/>
                    <a:pt x="1203" y="1661"/>
                  </a:cubicBezTo>
                  <a:cubicBezTo>
                    <a:pt x="1198" y="1661"/>
                    <a:pt x="1186" y="1681"/>
                    <a:pt x="1179" y="1684"/>
                  </a:cubicBezTo>
                  <a:cubicBezTo>
                    <a:pt x="1172" y="1687"/>
                    <a:pt x="1160" y="1685"/>
                    <a:pt x="1158" y="1678"/>
                  </a:cubicBezTo>
                  <a:cubicBezTo>
                    <a:pt x="1156" y="1671"/>
                    <a:pt x="1173" y="1648"/>
                    <a:pt x="1169" y="1643"/>
                  </a:cubicBezTo>
                  <a:cubicBezTo>
                    <a:pt x="1165" y="1638"/>
                    <a:pt x="1142" y="1653"/>
                    <a:pt x="1131" y="1649"/>
                  </a:cubicBezTo>
                  <a:cubicBezTo>
                    <a:pt x="1120" y="1645"/>
                    <a:pt x="1106" y="1632"/>
                    <a:pt x="1101" y="1618"/>
                  </a:cubicBezTo>
                  <a:cubicBezTo>
                    <a:pt x="1096" y="1604"/>
                    <a:pt x="1089" y="1581"/>
                    <a:pt x="1100" y="1567"/>
                  </a:cubicBezTo>
                  <a:cubicBezTo>
                    <a:pt x="1111" y="1553"/>
                    <a:pt x="1147" y="1551"/>
                    <a:pt x="1169" y="1532"/>
                  </a:cubicBezTo>
                  <a:cubicBezTo>
                    <a:pt x="1191" y="1513"/>
                    <a:pt x="1222" y="1471"/>
                    <a:pt x="1230" y="1453"/>
                  </a:cubicBezTo>
                  <a:cubicBezTo>
                    <a:pt x="1238" y="1435"/>
                    <a:pt x="1218" y="1434"/>
                    <a:pt x="1218" y="1424"/>
                  </a:cubicBezTo>
                  <a:cubicBezTo>
                    <a:pt x="1218" y="1414"/>
                    <a:pt x="1231" y="1400"/>
                    <a:pt x="1232" y="1394"/>
                  </a:cubicBezTo>
                  <a:cubicBezTo>
                    <a:pt x="1233" y="1388"/>
                    <a:pt x="1229" y="1389"/>
                    <a:pt x="1226" y="1387"/>
                  </a:cubicBezTo>
                  <a:cubicBezTo>
                    <a:pt x="1223" y="1385"/>
                    <a:pt x="1216" y="1385"/>
                    <a:pt x="1211" y="1382"/>
                  </a:cubicBezTo>
                  <a:cubicBezTo>
                    <a:pt x="1206" y="1379"/>
                    <a:pt x="1199" y="1370"/>
                    <a:pt x="1193" y="1366"/>
                  </a:cubicBezTo>
                  <a:cubicBezTo>
                    <a:pt x="1187" y="1362"/>
                    <a:pt x="1180" y="1362"/>
                    <a:pt x="1176" y="1355"/>
                  </a:cubicBezTo>
                  <a:cubicBezTo>
                    <a:pt x="1172" y="1348"/>
                    <a:pt x="1166" y="1334"/>
                    <a:pt x="1166" y="1324"/>
                  </a:cubicBezTo>
                  <a:cubicBezTo>
                    <a:pt x="1166" y="1314"/>
                    <a:pt x="1168" y="1306"/>
                    <a:pt x="1176" y="1297"/>
                  </a:cubicBezTo>
                  <a:cubicBezTo>
                    <a:pt x="1184" y="1288"/>
                    <a:pt x="1205" y="1280"/>
                    <a:pt x="1212" y="1273"/>
                  </a:cubicBezTo>
                  <a:cubicBezTo>
                    <a:pt x="1219" y="1266"/>
                    <a:pt x="1215" y="1263"/>
                    <a:pt x="1221" y="1256"/>
                  </a:cubicBezTo>
                  <a:cubicBezTo>
                    <a:pt x="1227" y="1249"/>
                    <a:pt x="1243" y="1236"/>
                    <a:pt x="1248" y="1229"/>
                  </a:cubicBezTo>
                  <a:cubicBezTo>
                    <a:pt x="1253" y="1222"/>
                    <a:pt x="1251" y="1220"/>
                    <a:pt x="1250" y="1214"/>
                  </a:cubicBezTo>
                  <a:cubicBezTo>
                    <a:pt x="1249" y="1208"/>
                    <a:pt x="1247" y="1198"/>
                    <a:pt x="1245" y="1195"/>
                  </a:cubicBezTo>
                  <a:cubicBezTo>
                    <a:pt x="1243" y="1192"/>
                    <a:pt x="1239" y="1192"/>
                    <a:pt x="1235" y="1193"/>
                  </a:cubicBezTo>
                  <a:cubicBezTo>
                    <a:pt x="1231" y="1194"/>
                    <a:pt x="1229" y="1200"/>
                    <a:pt x="1223" y="1204"/>
                  </a:cubicBezTo>
                  <a:cubicBezTo>
                    <a:pt x="1217" y="1208"/>
                    <a:pt x="1206" y="1211"/>
                    <a:pt x="1200" y="1216"/>
                  </a:cubicBezTo>
                  <a:cubicBezTo>
                    <a:pt x="1194" y="1221"/>
                    <a:pt x="1196" y="1230"/>
                    <a:pt x="1188" y="1232"/>
                  </a:cubicBezTo>
                  <a:cubicBezTo>
                    <a:pt x="1180" y="1234"/>
                    <a:pt x="1156" y="1234"/>
                    <a:pt x="1152" y="1231"/>
                  </a:cubicBezTo>
                  <a:cubicBezTo>
                    <a:pt x="1148" y="1228"/>
                    <a:pt x="1165" y="1220"/>
                    <a:pt x="1166" y="1213"/>
                  </a:cubicBezTo>
                  <a:cubicBezTo>
                    <a:pt x="1167" y="1206"/>
                    <a:pt x="1157" y="1197"/>
                    <a:pt x="1155" y="1189"/>
                  </a:cubicBezTo>
                  <a:cubicBezTo>
                    <a:pt x="1153" y="1181"/>
                    <a:pt x="1162" y="1171"/>
                    <a:pt x="1157" y="1165"/>
                  </a:cubicBezTo>
                  <a:cubicBezTo>
                    <a:pt x="1152" y="1159"/>
                    <a:pt x="1135" y="1157"/>
                    <a:pt x="1124" y="1153"/>
                  </a:cubicBezTo>
                  <a:cubicBezTo>
                    <a:pt x="1113" y="1149"/>
                    <a:pt x="1109" y="1140"/>
                    <a:pt x="1092" y="1142"/>
                  </a:cubicBezTo>
                  <a:cubicBezTo>
                    <a:pt x="1075" y="1144"/>
                    <a:pt x="1036" y="1160"/>
                    <a:pt x="1020" y="1168"/>
                  </a:cubicBezTo>
                  <a:cubicBezTo>
                    <a:pt x="1004" y="1176"/>
                    <a:pt x="1013" y="1185"/>
                    <a:pt x="996" y="1189"/>
                  </a:cubicBezTo>
                  <a:cubicBezTo>
                    <a:pt x="979" y="1193"/>
                    <a:pt x="937" y="1189"/>
                    <a:pt x="920" y="1190"/>
                  </a:cubicBezTo>
                  <a:cubicBezTo>
                    <a:pt x="903" y="1191"/>
                    <a:pt x="900" y="1196"/>
                    <a:pt x="893" y="1193"/>
                  </a:cubicBezTo>
                  <a:cubicBezTo>
                    <a:pt x="886" y="1190"/>
                    <a:pt x="882" y="1174"/>
                    <a:pt x="876" y="1169"/>
                  </a:cubicBezTo>
                  <a:cubicBezTo>
                    <a:pt x="870" y="1164"/>
                    <a:pt x="864" y="1166"/>
                    <a:pt x="858" y="1163"/>
                  </a:cubicBezTo>
                  <a:cubicBezTo>
                    <a:pt x="852" y="1160"/>
                    <a:pt x="845" y="1153"/>
                    <a:pt x="837" y="1151"/>
                  </a:cubicBezTo>
                  <a:cubicBezTo>
                    <a:pt x="829" y="1149"/>
                    <a:pt x="814" y="1145"/>
                    <a:pt x="807" y="1148"/>
                  </a:cubicBezTo>
                  <a:cubicBezTo>
                    <a:pt x="800" y="1151"/>
                    <a:pt x="804" y="1171"/>
                    <a:pt x="795" y="1172"/>
                  </a:cubicBezTo>
                  <a:cubicBezTo>
                    <a:pt x="786" y="1173"/>
                    <a:pt x="760" y="1163"/>
                    <a:pt x="750" y="1157"/>
                  </a:cubicBezTo>
                  <a:cubicBezTo>
                    <a:pt x="740" y="1151"/>
                    <a:pt x="743" y="1141"/>
                    <a:pt x="737" y="1138"/>
                  </a:cubicBezTo>
                  <a:cubicBezTo>
                    <a:pt x="731" y="1135"/>
                    <a:pt x="721" y="1135"/>
                    <a:pt x="714" y="1139"/>
                  </a:cubicBezTo>
                  <a:cubicBezTo>
                    <a:pt x="707" y="1143"/>
                    <a:pt x="707" y="1158"/>
                    <a:pt x="696" y="1163"/>
                  </a:cubicBezTo>
                  <a:cubicBezTo>
                    <a:pt x="685" y="1168"/>
                    <a:pt x="668" y="1169"/>
                    <a:pt x="650" y="1172"/>
                  </a:cubicBezTo>
                  <a:cubicBezTo>
                    <a:pt x="632" y="1175"/>
                    <a:pt x="605" y="1184"/>
                    <a:pt x="588" y="1180"/>
                  </a:cubicBezTo>
                  <a:cubicBezTo>
                    <a:pt x="571" y="1176"/>
                    <a:pt x="559" y="1151"/>
                    <a:pt x="549" y="1145"/>
                  </a:cubicBezTo>
                  <a:cubicBezTo>
                    <a:pt x="539" y="1139"/>
                    <a:pt x="535" y="1147"/>
                    <a:pt x="528" y="1145"/>
                  </a:cubicBezTo>
                  <a:cubicBezTo>
                    <a:pt x="521" y="1143"/>
                    <a:pt x="515" y="1136"/>
                    <a:pt x="504" y="1135"/>
                  </a:cubicBezTo>
                  <a:cubicBezTo>
                    <a:pt x="493" y="1134"/>
                    <a:pt x="474" y="1139"/>
                    <a:pt x="464" y="1138"/>
                  </a:cubicBezTo>
                  <a:cubicBezTo>
                    <a:pt x="454" y="1137"/>
                    <a:pt x="451" y="1125"/>
                    <a:pt x="443" y="1126"/>
                  </a:cubicBezTo>
                  <a:cubicBezTo>
                    <a:pt x="435" y="1127"/>
                    <a:pt x="430" y="1144"/>
                    <a:pt x="413" y="1144"/>
                  </a:cubicBezTo>
                  <a:cubicBezTo>
                    <a:pt x="396" y="1144"/>
                    <a:pt x="355" y="1125"/>
                    <a:pt x="339" y="1126"/>
                  </a:cubicBezTo>
                  <a:cubicBezTo>
                    <a:pt x="323" y="1127"/>
                    <a:pt x="325" y="1144"/>
                    <a:pt x="317" y="1148"/>
                  </a:cubicBezTo>
                  <a:cubicBezTo>
                    <a:pt x="309" y="1152"/>
                    <a:pt x="298" y="1150"/>
                    <a:pt x="290" y="1148"/>
                  </a:cubicBezTo>
                  <a:cubicBezTo>
                    <a:pt x="282" y="1146"/>
                    <a:pt x="277" y="1138"/>
                    <a:pt x="269" y="1138"/>
                  </a:cubicBezTo>
                  <a:cubicBezTo>
                    <a:pt x="261" y="1138"/>
                    <a:pt x="247" y="1147"/>
                    <a:pt x="239" y="1147"/>
                  </a:cubicBezTo>
                  <a:cubicBezTo>
                    <a:pt x="231" y="1147"/>
                    <a:pt x="234" y="1141"/>
                    <a:pt x="221" y="1139"/>
                  </a:cubicBezTo>
                  <a:cubicBezTo>
                    <a:pt x="208" y="1137"/>
                    <a:pt x="172" y="1132"/>
                    <a:pt x="159" y="1132"/>
                  </a:cubicBezTo>
                  <a:cubicBezTo>
                    <a:pt x="146" y="1132"/>
                    <a:pt x="148" y="1138"/>
                    <a:pt x="140" y="1138"/>
                  </a:cubicBezTo>
                  <a:cubicBezTo>
                    <a:pt x="132" y="1138"/>
                    <a:pt x="119" y="1129"/>
                    <a:pt x="111" y="1129"/>
                  </a:cubicBezTo>
                  <a:cubicBezTo>
                    <a:pt x="103" y="1129"/>
                    <a:pt x="105" y="1134"/>
                    <a:pt x="92" y="1138"/>
                  </a:cubicBezTo>
                  <a:cubicBezTo>
                    <a:pt x="79" y="1142"/>
                    <a:pt x="46" y="1149"/>
                    <a:pt x="33" y="1154"/>
                  </a:cubicBezTo>
                  <a:cubicBezTo>
                    <a:pt x="20" y="1159"/>
                    <a:pt x="20" y="1164"/>
                    <a:pt x="15" y="1169"/>
                  </a:cubicBezTo>
                  <a:cubicBezTo>
                    <a:pt x="10" y="1174"/>
                    <a:pt x="0" y="1178"/>
                    <a:pt x="5" y="1183"/>
                  </a:cubicBezTo>
                  <a:cubicBezTo>
                    <a:pt x="10" y="1188"/>
                    <a:pt x="24" y="1185"/>
                    <a:pt x="47" y="1198"/>
                  </a:cubicBezTo>
                  <a:cubicBezTo>
                    <a:pt x="70" y="1211"/>
                    <a:pt x="97" y="1243"/>
                    <a:pt x="146" y="1264"/>
                  </a:cubicBezTo>
                  <a:cubicBezTo>
                    <a:pt x="195" y="1285"/>
                    <a:pt x="294" y="1307"/>
                    <a:pt x="339" y="1324"/>
                  </a:cubicBezTo>
                  <a:cubicBezTo>
                    <a:pt x="384" y="1341"/>
                    <a:pt x="398" y="1350"/>
                    <a:pt x="417" y="1364"/>
                  </a:cubicBezTo>
                  <a:cubicBezTo>
                    <a:pt x="436" y="1378"/>
                    <a:pt x="439" y="1395"/>
                    <a:pt x="453" y="1406"/>
                  </a:cubicBezTo>
                  <a:cubicBezTo>
                    <a:pt x="467" y="1417"/>
                    <a:pt x="466" y="1400"/>
                    <a:pt x="500" y="1432"/>
                  </a:cubicBezTo>
                  <a:cubicBezTo>
                    <a:pt x="534" y="1464"/>
                    <a:pt x="616" y="1560"/>
                    <a:pt x="660" y="1598"/>
                  </a:cubicBezTo>
                  <a:cubicBezTo>
                    <a:pt x="704" y="1636"/>
                    <a:pt x="733" y="1641"/>
                    <a:pt x="762" y="1658"/>
                  </a:cubicBezTo>
                  <a:cubicBezTo>
                    <a:pt x="791" y="1675"/>
                    <a:pt x="803" y="1688"/>
                    <a:pt x="836" y="1703"/>
                  </a:cubicBezTo>
                  <a:cubicBezTo>
                    <a:pt x="869" y="1718"/>
                    <a:pt x="927" y="1729"/>
                    <a:pt x="962" y="1751"/>
                  </a:cubicBezTo>
                  <a:cubicBezTo>
                    <a:pt x="997" y="1773"/>
                    <a:pt x="1026" y="1817"/>
                    <a:pt x="1049" y="1834"/>
                  </a:cubicBezTo>
                  <a:cubicBezTo>
                    <a:pt x="1072" y="1851"/>
                    <a:pt x="1084" y="1846"/>
                    <a:pt x="1100" y="1856"/>
                  </a:cubicBezTo>
                  <a:cubicBezTo>
                    <a:pt x="1116" y="1866"/>
                    <a:pt x="1126" y="1887"/>
                    <a:pt x="1145" y="1897"/>
                  </a:cubicBezTo>
                  <a:cubicBezTo>
                    <a:pt x="1164" y="1907"/>
                    <a:pt x="1190" y="1909"/>
                    <a:pt x="1214" y="1916"/>
                  </a:cubicBezTo>
                  <a:cubicBezTo>
                    <a:pt x="1238" y="1923"/>
                    <a:pt x="1253" y="1939"/>
                    <a:pt x="1287" y="1940"/>
                  </a:cubicBezTo>
                  <a:cubicBezTo>
                    <a:pt x="1321" y="1941"/>
                    <a:pt x="1375" y="1912"/>
                    <a:pt x="1421" y="1924"/>
                  </a:cubicBezTo>
                  <a:cubicBezTo>
                    <a:pt x="1467" y="1936"/>
                    <a:pt x="1521" y="1984"/>
                    <a:pt x="1562" y="2011"/>
                  </a:cubicBezTo>
                  <a:cubicBezTo>
                    <a:pt x="1603" y="2038"/>
                    <a:pt x="1626" y="2071"/>
                    <a:pt x="1670" y="2089"/>
                  </a:cubicBezTo>
                  <a:cubicBezTo>
                    <a:pt x="1714" y="2107"/>
                    <a:pt x="1781" y="2111"/>
                    <a:pt x="1827" y="2119"/>
                  </a:cubicBezTo>
                  <a:cubicBezTo>
                    <a:pt x="1873" y="2127"/>
                    <a:pt x="1904" y="2119"/>
                    <a:pt x="1947" y="2135"/>
                  </a:cubicBezTo>
                  <a:cubicBezTo>
                    <a:pt x="1990" y="2151"/>
                    <a:pt x="2036" y="2210"/>
                    <a:pt x="2085" y="2216"/>
                  </a:cubicBezTo>
                  <a:cubicBezTo>
                    <a:pt x="2134" y="2222"/>
                    <a:pt x="2175" y="2201"/>
                    <a:pt x="2243" y="2171"/>
                  </a:cubicBezTo>
                  <a:cubicBezTo>
                    <a:pt x="2311" y="2141"/>
                    <a:pt x="2428" y="2064"/>
                    <a:pt x="2492" y="2033"/>
                  </a:cubicBezTo>
                  <a:cubicBezTo>
                    <a:pt x="2556" y="2002"/>
                    <a:pt x="2588" y="1986"/>
                    <a:pt x="2627" y="1984"/>
                  </a:cubicBezTo>
                  <a:cubicBezTo>
                    <a:pt x="2666" y="1982"/>
                    <a:pt x="2682" y="1999"/>
                    <a:pt x="2724" y="2024"/>
                  </a:cubicBezTo>
                  <a:cubicBezTo>
                    <a:pt x="2766" y="2049"/>
                    <a:pt x="2833" y="2114"/>
                    <a:pt x="2880" y="2135"/>
                  </a:cubicBezTo>
                  <a:cubicBezTo>
                    <a:pt x="2927" y="2156"/>
                    <a:pt x="2950" y="2138"/>
                    <a:pt x="3006" y="2149"/>
                  </a:cubicBezTo>
                  <a:cubicBezTo>
                    <a:pt x="3062" y="2160"/>
                    <a:pt x="3160" y="2168"/>
                    <a:pt x="3216" y="2200"/>
                  </a:cubicBezTo>
                  <a:cubicBezTo>
                    <a:pt x="3272" y="2232"/>
                    <a:pt x="3301" y="2281"/>
                    <a:pt x="3342" y="2344"/>
                  </a:cubicBezTo>
                  <a:cubicBezTo>
                    <a:pt x="3383" y="2407"/>
                    <a:pt x="3420" y="2517"/>
                    <a:pt x="3461" y="2581"/>
                  </a:cubicBezTo>
                  <a:cubicBezTo>
                    <a:pt x="3502" y="2645"/>
                    <a:pt x="3545" y="2691"/>
                    <a:pt x="3588" y="2726"/>
                  </a:cubicBezTo>
                  <a:cubicBezTo>
                    <a:pt x="3631" y="2761"/>
                    <a:pt x="3662" y="2779"/>
                    <a:pt x="3719" y="2794"/>
                  </a:cubicBezTo>
                  <a:cubicBezTo>
                    <a:pt x="3776" y="2809"/>
                    <a:pt x="3861" y="2812"/>
                    <a:pt x="3929" y="2815"/>
                  </a:cubicBezTo>
                  <a:cubicBezTo>
                    <a:pt x="3997" y="2818"/>
                    <a:pt x="4090" y="2813"/>
                    <a:pt x="4125" y="2812"/>
                  </a:cubicBezTo>
                  <a:lnTo>
                    <a:pt x="4137" y="2810"/>
                  </a:lnTo>
                  <a:cubicBezTo>
                    <a:pt x="4134" y="2799"/>
                    <a:pt x="4121" y="2770"/>
                    <a:pt x="4104" y="2744"/>
                  </a:cubicBezTo>
                  <a:cubicBezTo>
                    <a:pt x="4087" y="2718"/>
                    <a:pt x="4063" y="2682"/>
                    <a:pt x="4035" y="2651"/>
                  </a:cubicBezTo>
                  <a:cubicBezTo>
                    <a:pt x="4007" y="2620"/>
                    <a:pt x="3970" y="2591"/>
                    <a:pt x="3939" y="2561"/>
                  </a:cubicBezTo>
                  <a:cubicBezTo>
                    <a:pt x="3908" y="2531"/>
                    <a:pt x="3879" y="2498"/>
                    <a:pt x="3849" y="2468"/>
                  </a:cubicBezTo>
                  <a:cubicBezTo>
                    <a:pt x="3819" y="2438"/>
                    <a:pt x="3781" y="2398"/>
                    <a:pt x="3761" y="2380"/>
                  </a:cubicBezTo>
                  <a:cubicBezTo>
                    <a:pt x="3741" y="2362"/>
                    <a:pt x="3740" y="2374"/>
                    <a:pt x="3729" y="2359"/>
                  </a:cubicBezTo>
                  <a:cubicBezTo>
                    <a:pt x="3718" y="2344"/>
                    <a:pt x="3695" y="2323"/>
                    <a:pt x="3693" y="2291"/>
                  </a:cubicBezTo>
                  <a:cubicBezTo>
                    <a:pt x="3691" y="2259"/>
                    <a:pt x="3708" y="2196"/>
                    <a:pt x="3717" y="2165"/>
                  </a:cubicBezTo>
                  <a:cubicBezTo>
                    <a:pt x="3726" y="2134"/>
                    <a:pt x="3744" y="2115"/>
                    <a:pt x="3749" y="2102"/>
                  </a:cubicBezTo>
                  <a:cubicBezTo>
                    <a:pt x="3754" y="2089"/>
                    <a:pt x="3748" y="2092"/>
                    <a:pt x="3749" y="2084"/>
                  </a:cubicBezTo>
                  <a:cubicBezTo>
                    <a:pt x="3750" y="2076"/>
                    <a:pt x="3753" y="2063"/>
                    <a:pt x="3756" y="2054"/>
                  </a:cubicBezTo>
                  <a:cubicBezTo>
                    <a:pt x="3759" y="2045"/>
                    <a:pt x="3764" y="2031"/>
                    <a:pt x="3768" y="2032"/>
                  </a:cubicBezTo>
                  <a:cubicBezTo>
                    <a:pt x="3772" y="2033"/>
                    <a:pt x="3777" y="2053"/>
                    <a:pt x="3780" y="2063"/>
                  </a:cubicBezTo>
                  <a:cubicBezTo>
                    <a:pt x="3783" y="2073"/>
                    <a:pt x="3782" y="2083"/>
                    <a:pt x="3786" y="2090"/>
                  </a:cubicBezTo>
                  <a:cubicBezTo>
                    <a:pt x="3790" y="2097"/>
                    <a:pt x="3797" y="2100"/>
                    <a:pt x="3804" y="2108"/>
                  </a:cubicBezTo>
                  <a:cubicBezTo>
                    <a:pt x="3811" y="2116"/>
                    <a:pt x="3823" y="2131"/>
                    <a:pt x="3831" y="2138"/>
                  </a:cubicBezTo>
                  <a:cubicBezTo>
                    <a:pt x="3839" y="2145"/>
                    <a:pt x="3847" y="2140"/>
                    <a:pt x="3855" y="2153"/>
                  </a:cubicBezTo>
                  <a:cubicBezTo>
                    <a:pt x="3863" y="2166"/>
                    <a:pt x="3865" y="2204"/>
                    <a:pt x="3876" y="2219"/>
                  </a:cubicBezTo>
                  <a:cubicBezTo>
                    <a:pt x="3887" y="2234"/>
                    <a:pt x="3908" y="2235"/>
                    <a:pt x="3921" y="2246"/>
                  </a:cubicBezTo>
                  <a:cubicBezTo>
                    <a:pt x="3934" y="2257"/>
                    <a:pt x="3944" y="2276"/>
                    <a:pt x="3957" y="2285"/>
                  </a:cubicBezTo>
                  <a:cubicBezTo>
                    <a:pt x="3970" y="2294"/>
                    <a:pt x="3989" y="2301"/>
                    <a:pt x="3999" y="2300"/>
                  </a:cubicBezTo>
                  <a:cubicBezTo>
                    <a:pt x="4009" y="2299"/>
                    <a:pt x="4016" y="2283"/>
                    <a:pt x="4020" y="2276"/>
                  </a:cubicBezTo>
                  <a:cubicBezTo>
                    <a:pt x="4024" y="2269"/>
                    <a:pt x="4026" y="2267"/>
                    <a:pt x="4026" y="2255"/>
                  </a:cubicBezTo>
                  <a:cubicBezTo>
                    <a:pt x="4026" y="2243"/>
                    <a:pt x="4018" y="2218"/>
                    <a:pt x="4020" y="2204"/>
                  </a:cubicBezTo>
                  <a:cubicBezTo>
                    <a:pt x="4022" y="2190"/>
                    <a:pt x="4035" y="2184"/>
                    <a:pt x="4038" y="2168"/>
                  </a:cubicBezTo>
                  <a:cubicBezTo>
                    <a:pt x="4041" y="2152"/>
                    <a:pt x="4035" y="2124"/>
                    <a:pt x="4038" y="2105"/>
                  </a:cubicBezTo>
                  <a:cubicBezTo>
                    <a:pt x="4041" y="2086"/>
                    <a:pt x="4051" y="2060"/>
                    <a:pt x="4055" y="2056"/>
                  </a:cubicBezTo>
                  <a:cubicBezTo>
                    <a:pt x="4059" y="2052"/>
                    <a:pt x="4062" y="2072"/>
                    <a:pt x="4062" y="2081"/>
                  </a:cubicBezTo>
                  <a:cubicBezTo>
                    <a:pt x="4062" y="2090"/>
                    <a:pt x="4051" y="2105"/>
                    <a:pt x="4052" y="2111"/>
                  </a:cubicBezTo>
                  <a:cubicBezTo>
                    <a:pt x="4053" y="2117"/>
                    <a:pt x="4048" y="2132"/>
                    <a:pt x="4071" y="2120"/>
                  </a:cubicBezTo>
                  <a:cubicBezTo>
                    <a:pt x="4094" y="2108"/>
                    <a:pt x="4167" y="2063"/>
                    <a:pt x="4193" y="2036"/>
                  </a:cubicBezTo>
                  <a:cubicBezTo>
                    <a:pt x="4219" y="2009"/>
                    <a:pt x="4219" y="1992"/>
                    <a:pt x="4226" y="1955"/>
                  </a:cubicBezTo>
                  <a:cubicBezTo>
                    <a:pt x="4233" y="1918"/>
                    <a:pt x="4235" y="1858"/>
                    <a:pt x="4236" y="1811"/>
                  </a:cubicBezTo>
                  <a:cubicBezTo>
                    <a:pt x="4237" y="1764"/>
                    <a:pt x="4222" y="1716"/>
                    <a:pt x="4235" y="1673"/>
                  </a:cubicBezTo>
                  <a:cubicBezTo>
                    <a:pt x="4248" y="1630"/>
                    <a:pt x="4289" y="1601"/>
                    <a:pt x="4316" y="1553"/>
                  </a:cubicBezTo>
                  <a:cubicBezTo>
                    <a:pt x="4343" y="1505"/>
                    <a:pt x="4368" y="1447"/>
                    <a:pt x="4397" y="1382"/>
                  </a:cubicBezTo>
                  <a:cubicBezTo>
                    <a:pt x="4426" y="1317"/>
                    <a:pt x="4459" y="1205"/>
                    <a:pt x="4488" y="1165"/>
                  </a:cubicBezTo>
                  <a:cubicBezTo>
                    <a:pt x="4517" y="1125"/>
                    <a:pt x="4555" y="1167"/>
                    <a:pt x="4571" y="1142"/>
                  </a:cubicBezTo>
                  <a:cubicBezTo>
                    <a:pt x="4587" y="1117"/>
                    <a:pt x="4587" y="1059"/>
                    <a:pt x="4584" y="1013"/>
                  </a:cubicBezTo>
                  <a:cubicBezTo>
                    <a:pt x="4581" y="967"/>
                    <a:pt x="4554" y="909"/>
                    <a:pt x="4550" y="868"/>
                  </a:cubicBezTo>
                  <a:cubicBezTo>
                    <a:pt x="4546" y="827"/>
                    <a:pt x="4566" y="795"/>
                    <a:pt x="4557" y="769"/>
                  </a:cubicBezTo>
                  <a:cubicBezTo>
                    <a:pt x="4548" y="743"/>
                    <a:pt x="4507" y="728"/>
                    <a:pt x="4497" y="712"/>
                  </a:cubicBezTo>
                  <a:cubicBezTo>
                    <a:pt x="4487" y="696"/>
                    <a:pt x="4497" y="694"/>
                    <a:pt x="4494" y="670"/>
                  </a:cubicBezTo>
                  <a:cubicBezTo>
                    <a:pt x="4491" y="646"/>
                    <a:pt x="4475" y="607"/>
                    <a:pt x="4479" y="569"/>
                  </a:cubicBezTo>
                  <a:cubicBezTo>
                    <a:pt x="4483" y="531"/>
                    <a:pt x="4519" y="476"/>
                    <a:pt x="4517" y="443"/>
                  </a:cubicBezTo>
                  <a:cubicBezTo>
                    <a:pt x="4515" y="410"/>
                    <a:pt x="4476" y="398"/>
                    <a:pt x="4469" y="371"/>
                  </a:cubicBezTo>
                  <a:cubicBezTo>
                    <a:pt x="4462" y="344"/>
                    <a:pt x="4465" y="310"/>
                    <a:pt x="4476" y="280"/>
                  </a:cubicBezTo>
                  <a:cubicBezTo>
                    <a:pt x="4487" y="250"/>
                    <a:pt x="4515" y="211"/>
                    <a:pt x="4538" y="193"/>
                  </a:cubicBezTo>
                  <a:cubicBezTo>
                    <a:pt x="4561" y="175"/>
                    <a:pt x="4602" y="194"/>
                    <a:pt x="4616" y="172"/>
                  </a:cubicBezTo>
                  <a:cubicBezTo>
                    <a:pt x="4630" y="150"/>
                    <a:pt x="4645" y="87"/>
                    <a:pt x="4625" y="61"/>
                  </a:cubicBezTo>
                  <a:cubicBezTo>
                    <a:pt x="4605" y="35"/>
                    <a:pt x="4520" y="26"/>
                    <a:pt x="4493" y="1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2" name="Freeform 45"/>
            <p:cNvSpPr/>
            <p:nvPr/>
          </p:nvSpPr>
          <p:spPr>
            <a:xfrm>
              <a:off x="281" y="2120"/>
              <a:ext cx="143" cy="105"/>
            </a:xfrm>
            <a:custGeom>
              <a:avLst/>
              <a:gdLst/>
              <a:ahLst/>
              <a:cxnLst>
                <a:cxn ang="0">
                  <a:pos x="30" y="40"/>
                </a:cxn>
                <a:cxn ang="0">
                  <a:pos x="6" y="72"/>
                </a:cxn>
                <a:cxn ang="0">
                  <a:pos x="66" y="87"/>
                </a:cxn>
                <a:cxn ang="0">
                  <a:pos x="139" y="105"/>
                </a:cxn>
                <a:cxn ang="0">
                  <a:pos x="139" y="91"/>
                </a:cxn>
                <a:cxn ang="0">
                  <a:pos x="141" y="78"/>
                </a:cxn>
                <a:cxn ang="0">
                  <a:pos x="127" y="57"/>
                </a:cxn>
                <a:cxn ang="0">
                  <a:pos x="118" y="33"/>
                </a:cxn>
                <a:cxn ang="0">
                  <a:pos x="127" y="12"/>
                </a:cxn>
                <a:cxn ang="0">
                  <a:pos x="87" y="6"/>
                </a:cxn>
                <a:cxn ang="0">
                  <a:pos x="55" y="6"/>
                </a:cxn>
                <a:cxn ang="0">
                  <a:pos x="30" y="40"/>
                </a:cxn>
              </a:cxnLst>
              <a:rect l="0" t="0" r="0" b="0"/>
              <a:pathLst>
                <a:path w="143" h="105">
                  <a:moveTo>
                    <a:pt x="30" y="40"/>
                  </a:moveTo>
                  <a:cubicBezTo>
                    <a:pt x="21" y="51"/>
                    <a:pt x="0" y="64"/>
                    <a:pt x="6" y="72"/>
                  </a:cubicBezTo>
                  <a:cubicBezTo>
                    <a:pt x="12" y="80"/>
                    <a:pt x="44" y="82"/>
                    <a:pt x="66" y="87"/>
                  </a:cubicBezTo>
                  <a:cubicBezTo>
                    <a:pt x="88" y="92"/>
                    <a:pt x="127" y="104"/>
                    <a:pt x="139" y="105"/>
                  </a:cubicBezTo>
                  <a:lnTo>
                    <a:pt x="139" y="91"/>
                  </a:lnTo>
                  <a:cubicBezTo>
                    <a:pt x="139" y="87"/>
                    <a:pt x="143" y="84"/>
                    <a:pt x="141" y="78"/>
                  </a:cubicBezTo>
                  <a:cubicBezTo>
                    <a:pt x="139" y="72"/>
                    <a:pt x="131" y="64"/>
                    <a:pt x="127" y="57"/>
                  </a:cubicBezTo>
                  <a:cubicBezTo>
                    <a:pt x="123" y="50"/>
                    <a:pt x="118" y="40"/>
                    <a:pt x="118" y="33"/>
                  </a:cubicBezTo>
                  <a:cubicBezTo>
                    <a:pt x="118" y="26"/>
                    <a:pt x="132" y="16"/>
                    <a:pt x="127" y="12"/>
                  </a:cubicBezTo>
                  <a:cubicBezTo>
                    <a:pt x="122" y="8"/>
                    <a:pt x="99" y="7"/>
                    <a:pt x="87" y="6"/>
                  </a:cubicBezTo>
                  <a:cubicBezTo>
                    <a:pt x="75" y="5"/>
                    <a:pt x="65" y="0"/>
                    <a:pt x="55" y="6"/>
                  </a:cubicBezTo>
                  <a:cubicBezTo>
                    <a:pt x="45" y="12"/>
                    <a:pt x="35" y="33"/>
                    <a:pt x="30" y="40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3" name="Freeform 46"/>
            <p:cNvSpPr/>
            <p:nvPr/>
          </p:nvSpPr>
          <p:spPr>
            <a:xfrm>
              <a:off x="590" y="1904"/>
              <a:ext cx="803" cy="295"/>
            </a:xfrm>
            <a:custGeom>
              <a:avLst/>
              <a:gdLst/>
              <a:ahLst/>
              <a:cxnLst>
                <a:cxn ang="0">
                  <a:pos x="19" y="147"/>
                </a:cxn>
                <a:cxn ang="0">
                  <a:pos x="15" y="163"/>
                </a:cxn>
                <a:cxn ang="0">
                  <a:pos x="3" y="175"/>
                </a:cxn>
                <a:cxn ang="0">
                  <a:pos x="33" y="196"/>
                </a:cxn>
                <a:cxn ang="0">
                  <a:pos x="34" y="207"/>
                </a:cxn>
                <a:cxn ang="0">
                  <a:pos x="7" y="211"/>
                </a:cxn>
                <a:cxn ang="0">
                  <a:pos x="27" y="240"/>
                </a:cxn>
                <a:cxn ang="0">
                  <a:pos x="30" y="259"/>
                </a:cxn>
                <a:cxn ang="0">
                  <a:pos x="31" y="258"/>
                </a:cxn>
                <a:cxn ang="0">
                  <a:pos x="54" y="265"/>
                </a:cxn>
                <a:cxn ang="0">
                  <a:pos x="64" y="289"/>
                </a:cxn>
                <a:cxn ang="0">
                  <a:pos x="85" y="286"/>
                </a:cxn>
                <a:cxn ang="0">
                  <a:pos x="108" y="292"/>
                </a:cxn>
                <a:cxn ang="0">
                  <a:pos x="126" y="268"/>
                </a:cxn>
                <a:cxn ang="0">
                  <a:pos x="151" y="256"/>
                </a:cxn>
                <a:cxn ang="0">
                  <a:pos x="186" y="255"/>
                </a:cxn>
                <a:cxn ang="0">
                  <a:pos x="204" y="235"/>
                </a:cxn>
                <a:cxn ang="0">
                  <a:pos x="223" y="231"/>
                </a:cxn>
                <a:cxn ang="0">
                  <a:pos x="241" y="240"/>
                </a:cxn>
                <a:cxn ang="0">
                  <a:pos x="276" y="240"/>
                </a:cxn>
                <a:cxn ang="0">
                  <a:pos x="322" y="256"/>
                </a:cxn>
                <a:cxn ang="0">
                  <a:pos x="351" y="261"/>
                </a:cxn>
                <a:cxn ang="0">
                  <a:pos x="408" y="279"/>
                </a:cxn>
                <a:cxn ang="0">
                  <a:pos x="442" y="268"/>
                </a:cxn>
                <a:cxn ang="0">
                  <a:pos x="469" y="286"/>
                </a:cxn>
                <a:cxn ang="0">
                  <a:pos x="498" y="274"/>
                </a:cxn>
                <a:cxn ang="0">
                  <a:pos x="514" y="244"/>
                </a:cxn>
                <a:cxn ang="0">
                  <a:pos x="537" y="225"/>
                </a:cxn>
                <a:cxn ang="0">
                  <a:pos x="567" y="213"/>
                </a:cxn>
                <a:cxn ang="0">
                  <a:pos x="591" y="202"/>
                </a:cxn>
                <a:cxn ang="0">
                  <a:pos x="607" y="210"/>
                </a:cxn>
                <a:cxn ang="0">
                  <a:pos x="652" y="207"/>
                </a:cxn>
                <a:cxn ang="0">
                  <a:pos x="651" y="178"/>
                </a:cxn>
                <a:cxn ang="0">
                  <a:pos x="681" y="154"/>
                </a:cxn>
                <a:cxn ang="0">
                  <a:pos x="687" y="138"/>
                </a:cxn>
                <a:cxn ang="0">
                  <a:pos x="720" y="100"/>
                </a:cxn>
                <a:cxn ang="0">
                  <a:pos x="753" y="94"/>
                </a:cxn>
                <a:cxn ang="0">
                  <a:pos x="777" y="81"/>
                </a:cxn>
                <a:cxn ang="0">
                  <a:pos x="802" y="70"/>
                </a:cxn>
                <a:cxn ang="0">
                  <a:pos x="781" y="43"/>
                </a:cxn>
                <a:cxn ang="0">
                  <a:pos x="768" y="34"/>
                </a:cxn>
                <a:cxn ang="0">
                  <a:pos x="763" y="12"/>
                </a:cxn>
                <a:cxn ang="0">
                  <a:pos x="759" y="0"/>
                </a:cxn>
                <a:cxn ang="0">
                  <a:pos x="610" y="106"/>
                </a:cxn>
                <a:cxn ang="0">
                  <a:pos x="427" y="82"/>
                </a:cxn>
                <a:cxn ang="0">
                  <a:pos x="318" y="31"/>
                </a:cxn>
                <a:cxn ang="0">
                  <a:pos x="217" y="33"/>
                </a:cxn>
                <a:cxn ang="0">
                  <a:pos x="115" y="9"/>
                </a:cxn>
                <a:cxn ang="0">
                  <a:pos x="73" y="60"/>
                </a:cxn>
                <a:cxn ang="0">
                  <a:pos x="139" y="112"/>
                </a:cxn>
                <a:cxn ang="0">
                  <a:pos x="127" y="157"/>
                </a:cxn>
                <a:cxn ang="0">
                  <a:pos x="55" y="157"/>
                </a:cxn>
                <a:cxn ang="0">
                  <a:pos x="19" y="147"/>
                </a:cxn>
              </a:cxnLst>
              <a:rect l="0" t="0" r="0" b="0"/>
              <a:pathLst>
                <a:path w="803" h="295">
                  <a:moveTo>
                    <a:pt x="19" y="147"/>
                  </a:moveTo>
                  <a:cubicBezTo>
                    <a:pt x="12" y="148"/>
                    <a:pt x="18" y="158"/>
                    <a:pt x="15" y="163"/>
                  </a:cubicBezTo>
                  <a:cubicBezTo>
                    <a:pt x="12" y="168"/>
                    <a:pt x="0" y="170"/>
                    <a:pt x="3" y="175"/>
                  </a:cubicBezTo>
                  <a:cubicBezTo>
                    <a:pt x="6" y="180"/>
                    <a:pt x="28" y="191"/>
                    <a:pt x="33" y="196"/>
                  </a:cubicBezTo>
                  <a:cubicBezTo>
                    <a:pt x="38" y="201"/>
                    <a:pt x="38" y="204"/>
                    <a:pt x="34" y="207"/>
                  </a:cubicBezTo>
                  <a:cubicBezTo>
                    <a:pt x="30" y="210"/>
                    <a:pt x="8" y="206"/>
                    <a:pt x="7" y="211"/>
                  </a:cubicBezTo>
                  <a:cubicBezTo>
                    <a:pt x="6" y="216"/>
                    <a:pt x="23" y="232"/>
                    <a:pt x="27" y="240"/>
                  </a:cubicBezTo>
                  <a:cubicBezTo>
                    <a:pt x="31" y="248"/>
                    <a:pt x="29" y="256"/>
                    <a:pt x="30" y="259"/>
                  </a:cubicBezTo>
                  <a:cubicBezTo>
                    <a:pt x="31" y="262"/>
                    <a:pt x="27" y="257"/>
                    <a:pt x="31" y="258"/>
                  </a:cubicBezTo>
                  <a:cubicBezTo>
                    <a:pt x="35" y="259"/>
                    <a:pt x="49" y="260"/>
                    <a:pt x="54" y="265"/>
                  </a:cubicBezTo>
                  <a:cubicBezTo>
                    <a:pt x="59" y="270"/>
                    <a:pt x="59" y="286"/>
                    <a:pt x="64" y="289"/>
                  </a:cubicBezTo>
                  <a:cubicBezTo>
                    <a:pt x="69" y="292"/>
                    <a:pt x="78" y="286"/>
                    <a:pt x="85" y="286"/>
                  </a:cubicBezTo>
                  <a:cubicBezTo>
                    <a:pt x="92" y="286"/>
                    <a:pt x="101" y="295"/>
                    <a:pt x="108" y="292"/>
                  </a:cubicBezTo>
                  <a:cubicBezTo>
                    <a:pt x="115" y="289"/>
                    <a:pt x="119" y="274"/>
                    <a:pt x="126" y="268"/>
                  </a:cubicBezTo>
                  <a:cubicBezTo>
                    <a:pt x="133" y="262"/>
                    <a:pt x="141" y="258"/>
                    <a:pt x="151" y="256"/>
                  </a:cubicBezTo>
                  <a:cubicBezTo>
                    <a:pt x="161" y="254"/>
                    <a:pt x="177" y="258"/>
                    <a:pt x="186" y="255"/>
                  </a:cubicBezTo>
                  <a:cubicBezTo>
                    <a:pt x="195" y="252"/>
                    <a:pt x="198" y="239"/>
                    <a:pt x="204" y="235"/>
                  </a:cubicBezTo>
                  <a:cubicBezTo>
                    <a:pt x="210" y="231"/>
                    <a:pt x="217" y="230"/>
                    <a:pt x="223" y="231"/>
                  </a:cubicBezTo>
                  <a:cubicBezTo>
                    <a:pt x="229" y="232"/>
                    <a:pt x="232" y="238"/>
                    <a:pt x="241" y="240"/>
                  </a:cubicBezTo>
                  <a:cubicBezTo>
                    <a:pt x="250" y="242"/>
                    <a:pt x="263" y="237"/>
                    <a:pt x="276" y="240"/>
                  </a:cubicBezTo>
                  <a:cubicBezTo>
                    <a:pt x="289" y="243"/>
                    <a:pt x="310" y="253"/>
                    <a:pt x="322" y="256"/>
                  </a:cubicBezTo>
                  <a:cubicBezTo>
                    <a:pt x="334" y="259"/>
                    <a:pt x="337" y="257"/>
                    <a:pt x="351" y="261"/>
                  </a:cubicBezTo>
                  <a:cubicBezTo>
                    <a:pt x="365" y="265"/>
                    <a:pt x="393" y="278"/>
                    <a:pt x="408" y="279"/>
                  </a:cubicBezTo>
                  <a:cubicBezTo>
                    <a:pt x="423" y="280"/>
                    <a:pt x="432" y="267"/>
                    <a:pt x="442" y="268"/>
                  </a:cubicBezTo>
                  <a:cubicBezTo>
                    <a:pt x="452" y="269"/>
                    <a:pt x="460" y="285"/>
                    <a:pt x="469" y="286"/>
                  </a:cubicBezTo>
                  <a:cubicBezTo>
                    <a:pt x="478" y="287"/>
                    <a:pt x="491" y="281"/>
                    <a:pt x="498" y="274"/>
                  </a:cubicBezTo>
                  <a:cubicBezTo>
                    <a:pt x="505" y="267"/>
                    <a:pt x="507" y="252"/>
                    <a:pt x="514" y="244"/>
                  </a:cubicBezTo>
                  <a:cubicBezTo>
                    <a:pt x="521" y="236"/>
                    <a:pt x="528" y="230"/>
                    <a:pt x="537" y="225"/>
                  </a:cubicBezTo>
                  <a:cubicBezTo>
                    <a:pt x="546" y="220"/>
                    <a:pt x="558" y="217"/>
                    <a:pt x="567" y="213"/>
                  </a:cubicBezTo>
                  <a:cubicBezTo>
                    <a:pt x="576" y="209"/>
                    <a:pt x="584" y="202"/>
                    <a:pt x="591" y="202"/>
                  </a:cubicBezTo>
                  <a:cubicBezTo>
                    <a:pt x="598" y="202"/>
                    <a:pt x="597" y="209"/>
                    <a:pt x="607" y="210"/>
                  </a:cubicBezTo>
                  <a:cubicBezTo>
                    <a:pt x="617" y="211"/>
                    <a:pt x="645" y="212"/>
                    <a:pt x="652" y="207"/>
                  </a:cubicBezTo>
                  <a:cubicBezTo>
                    <a:pt x="659" y="202"/>
                    <a:pt x="646" y="187"/>
                    <a:pt x="651" y="178"/>
                  </a:cubicBezTo>
                  <a:cubicBezTo>
                    <a:pt x="656" y="169"/>
                    <a:pt x="675" y="161"/>
                    <a:pt x="681" y="154"/>
                  </a:cubicBezTo>
                  <a:cubicBezTo>
                    <a:pt x="687" y="147"/>
                    <a:pt x="681" y="147"/>
                    <a:pt x="687" y="138"/>
                  </a:cubicBezTo>
                  <a:cubicBezTo>
                    <a:pt x="693" y="129"/>
                    <a:pt x="709" y="107"/>
                    <a:pt x="720" y="100"/>
                  </a:cubicBezTo>
                  <a:cubicBezTo>
                    <a:pt x="731" y="93"/>
                    <a:pt x="744" y="97"/>
                    <a:pt x="753" y="94"/>
                  </a:cubicBezTo>
                  <a:cubicBezTo>
                    <a:pt x="762" y="91"/>
                    <a:pt x="769" y="85"/>
                    <a:pt x="777" y="81"/>
                  </a:cubicBezTo>
                  <a:cubicBezTo>
                    <a:pt x="785" y="77"/>
                    <a:pt x="801" y="76"/>
                    <a:pt x="802" y="70"/>
                  </a:cubicBezTo>
                  <a:cubicBezTo>
                    <a:pt x="803" y="64"/>
                    <a:pt x="787" y="49"/>
                    <a:pt x="781" y="43"/>
                  </a:cubicBezTo>
                  <a:cubicBezTo>
                    <a:pt x="775" y="37"/>
                    <a:pt x="771" y="39"/>
                    <a:pt x="768" y="34"/>
                  </a:cubicBezTo>
                  <a:cubicBezTo>
                    <a:pt x="765" y="29"/>
                    <a:pt x="764" y="18"/>
                    <a:pt x="763" y="12"/>
                  </a:cubicBezTo>
                  <a:lnTo>
                    <a:pt x="759" y="0"/>
                  </a:lnTo>
                  <a:cubicBezTo>
                    <a:pt x="734" y="16"/>
                    <a:pt x="665" y="92"/>
                    <a:pt x="610" y="106"/>
                  </a:cubicBezTo>
                  <a:cubicBezTo>
                    <a:pt x="555" y="120"/>
                    <a:pt x="476" y="94"/>
                    <a:pt x="427" y="82"/>
                  </a:cubicBezTo>
                  <a:cubicBezTo>
                    <a:pt x="378" y="70"/>
                    <a:pt x="353" y="39"/>
                    <a:pt x="318" y="31"/>
                  </a:cubicBezTo>
                  <a:cubicBezTo>
                    <a:pt x="283" y="23"/>
                    <a:pt x="251" y="37"/>
                    <a:pt x="217" y="33"/>
                  </a:cubicBezTo>
                  <a:cubicBezTo>
                    <a:pt x="183" y="29"/>
                    <a:pt x="139" y="4"/>
                    <a:pt x="115" y="9"/>
                  </a:cubicBezTo>
                  <a:cubicBezTo>
                    <a:pt x="91" y="14"/>
                    <a:pt x="69" y="43"/>
                    <a:pt x="73" y="60"/>
                  </a:cubicBezTo>
                  <a:cubicBezTo>
                    <a:pt x="77" y="77"/>
                    <a:pt x="130" y="96"/>
                    <a:pt x="139" y="112"/>
                  </a:cubicBezTo>
                  <a:cubicBezTo>
                    <a:pt x="148" y="128"/>
                    <a:pt x="141" y="150"/>
                    <a:pt x="127" y="157"/>
                  </a:cubicBezTo>
                  <a:cubicBezTo>
                    <a:pt x="113" y="164"/>
                    <a:pt x="73" y="159"/>
                    <a:pt x="55" y="157"/>
                  </a:cubicBezTo>
                  <a:cubicBezTo>
                    <a:pt x="37" y="155"/>
                    <a:pt x="26" y="146"/>
                    <a:pt x="19" y="14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4" name="Freeform 47"/>
            <p:cNvSpPr/>
            <p:nvPr/>
          </p:nvSpPr>
          <p:spPr>
            <a:xfrm>
              <a:off x="2128" y="1432"/>
              <a:ext cx="122" cy="225"/>
            </a:xfrm>
            <a:custGeom>
              <a:avLst/>
              <a:gdLst/>
              <a:ahLst/>
              <a:cxnLst>
                <a:cxn ang="0">
                  <a:pos x="94" y="44"/>
                </a:cxn>
                <a:cxn ang="0">
                  <a:pos x="84" y="35"/>
                </a:cxn>
                <a:cxn ang="0">
                  <a:pos x="73" y="32"/>
                </a:cxn>
                <a:cxn ang="0">
                  <a:pos x="64" y="43"/>
                </a:cxn>
                <a:cxn ang="0">
                  <a:pos x="45" y="46"/>
                </a:cxn>
                <a:cxn ang="0">
                  <a:pos x="25" y="58"/>
                </a:cxn>
                <a:cxn ang="0">
                  <a:pos x="18" y="65"/>
                </a:cxn>
                <a:cxn ang="0">
                  <a:pos x="10" y="76"/>
                </a:cxn>
                <a:cxn ang="0">
                  <a:pos x="21" y="95"/>
                </a:cxn>
                <a:cxn ang="0">
                  <a:pos x="3" y="100"/>
                </a:cxn>
                <a:cxn ang="0">
                  <a:pos x="4" y="109"/>
                </a:cxn>
                <a:cxn ang="0">
                  <a:pos x="18" y="122"/>
                </a:cxn>
                <a:cxn ang="0">
                  <a:pos x="7" y="133"/>
                </a:cxn>
                <a:cxn ang="0">
                  <a:pos x="9" y="142"/>
                </a:cxn>
                <a:cxn ang="0">
                  <a:pos x="22" y="146"/>
                </a:cxn>
                <a:cxn ang="0">
                  <a:pos x="10" y="158"/>
                </a:cxn>
                <a:cxn ang="0">
                  <a:pos x="12" y="166"/>
                </a:cxn>
                <a:cxn ang="0">
                  <a:pos x="21" y="175"/>
                </a:cxn>
                <a:cxn ang="0">
                  <a:pos x="21" y="187"/>
                </a:cxn>
                <a:cxn ang="0">
                  <a:pos x="28" y="208"/>
                </a:cxn>
                <a:cxn ang="0">
                  <a:pos x="45" y="215"/>
                </a:cxn>
                <a:cxn ang="0">
                  <a:pos x="64" y="220"/>
                </a:cxn>
                <a:cxn ang="0">
                  <a:pos x="85" y="182"/>
                </a:cxn>
                <a:cxn ang="0">
                  <a:pos x="90" y="149"/>
                </a:cxn>
                <a:cxn ang="0">
                  <a:pos x="109" y="127"/>
                </a:cxn>
                <a:cxn ang="0">
                  <a:pos x="115" y="65"/>
                </a:cxn>
                <a:cxn ang="0">
                  <a:pos x="109" y="53"/>
                </a:cxn>
                <a:cxn ang="0">
                  <a:pos x="120" y="17"/>
                </a:cxn>
                <a:cxn ang="0">
                  <a:pos x="100" y="5"/>
                </a:cxn>
                <a:cxn ang="0">
                  <a:pos x="94" y="44"/>
                </a:cxn>
              </a:cxnLst>
              <a:rect l="0" t="0" r="0" b="0"/>
              <a:pathLst>
                <a:path w="122" h="225">
                  <a:moveTo>
                    <a:pt x="94" y="44"/>
                  </a:moveTo>
                  <a:cubicBezTo>
                    <a:pt x="91" y="49"/>
                    <a:pt x="87" y="37"/>
                    <a:pt x="84" y="35"/>
                  </a:cubicBezTo>
                  <a:cubicBezTo>
                    <a:pt x="81" y="33"/>
                    <a:pt x="76" y="31"/>
                    <a:pt x="73" y="32"/>
                  </a:cubicBezTo>
                  <a:cubicBezTo>
                    <a:pt x="70" y="33"/>
                    <a:pt x="69" y="41"/>
                    <a:pt x="64" y="43"/>
                  </a:cubicBezTo>
                  <a:cubicBezTo>
                    <a:pt x="59" y="45"/>
                    <a:pt x="51" y="44"/>
                    <a:pt x="45" y="46"/>
                  </a:cubicBezTo>
                  <a:cubicBezTo>
                    <a:pt x="39" y="48"/>
                    <a:pt x="29" y="55"/>
                    <a:pt x="25" y="58"/>
                  </a:cubicBezTo>
                  <a:cubicBezTo>
                    <a:pt x="21" y="61"/>
                    <a:pt x="20" y="62"/>
                    <a:pt x="18" y="65"/>
                  </a:cubicBezTo>
                  <a:cubicBezTo>
                    <a:pt x="16" y="68"/>
                    <a:pt x="10" y="71"/>
                    <a:pt x="10" y="76"/>
                  </a:cubicBezTo>
                  <a:cubicBezTo>
                    <a:pt x="10" y="81"/>
                    <a:pt x="22" y="91"/>
                    <a:pt x="21" y="95"/>
                  </a:cubicBezTo>
                  <a:cubicBezTo>
                    <a:pt x="20" y="99"/>
                    <a:pt x="6" y="98"/>
                    <a:pt x="3" y="100"/>
                  </a:cubicBezTo>
                  <a:cubicBezTo>
                    <a:pt x="0" y="102"/>
                    <a:pt x="2" y="105"/>
                    <a:pt x="4" y="109"/>
                  </a:cubicBezTo>
                  <a:cubicBezTo>
                    <a:pt x="6" y="113"/>
                    <a:pt x="18" y="118"/>
                    <a:pt x="18" y="122"/>
                  </a:cubicBezTo>
                  <a:cubicBezTo>
                    <a:pt x="18" y="126"/>
                    <a:pt x="9" y="130"/>
                    <a:pt x="7" y="133"/>
                  </a:cubicBezTo>
                  <a:cubicBezTo>
                    <a:pt x="5" y="136"/>
                    <a:pt x="7" y="140"/>
                    <a:pt x="9" y="142"/>
                  </a:cubicBezTo>
                  <a:cubicBezTo>
                    <a:pt x="11" y="144"/>
                    <a:pt x="22" y="143"/>
                    <a:pt x="22" y="146"/>
                  </a:cubicBezTo>
                  <a:cubicBezTo>
                    <a:pt x="22" y="149"/>
                    <a:pt x="12" y="155"/>
                    <a:pt x="10" y="158"/>
                  </a:cubicBezTo>
                  <a:cubicBezTo>
                    <a:pt x="8" y="161"/>
                    <a:pt x="10" y="163"/>
                    <a:pt x="12" y="166"/>
                  </a:cubicBezTo>
                  <a:cubicBezTo>
                    <a:pt x="14" y="169"/>
                    <a:pt x="20" y="172"/>
                    <a:pt x="21" y="175"/>
                  </a:cubicBezTo>
                  <a:cubicBezTo>
                    <a:pt x="22" y="178"/>
                    <a:pt x="20" y="182"/>
                    <a:pt x="21" y="187"/>
                  </a:cubicBezTo>
                  <a:cubicBezTo>
                    <a:pt x="22" y="192"/>
                    <a:pt x="24" y="203"/>
                    <a:pt x="28" y="208"/>
                  </a:cubicBezTo>
                  <a:cubicBezTo>
                    <a:pt x="32" y="213"/>
                    <a:pt x="39" y="213"/>
                    <a:pt x="45" y="215"/>
                  </a:cubicBezTo>
                  <a:cubicBezTo>
                    <a:pt x="51" y="217"/>
                    <a:pt x="57" y="225"/>
                    <a:pt x="64" y="220"/>
                  </a:cubicBezTo>
                  <a:cubicBezTo>
                    <a:pt x="71" y="215"/>
                    <a:pt x="81" y="194"/>
                    <a:pt x="85" y="182"/>
                  </a:cubicBezTo>
                  <a:cubicBezTo>
                    <a:pt x="89" y="170"/>
                    <a:pt x="86" y="158"/>
                    <a:pt x="90" y="149"/>
                  </a:cubicBezTo>
                  <a:cubicBezTo>
                    <a:pt x="94" y="140"/>
                    <a:pt x="105" y="141"/>
                    <a:pt x="109" y="127"/>
                  </a:cubicBezTo>
                  <a:cubicBezTo>
                    <a:pt x="113" y="113"/>
                    <a:pt x="115" y="77"/>
                    <a:pt x="115" y="65"/>
                  </a:cubicBezTo>
                  <a:cubicBezTo>
                    <a:pt x="115" y="53"/>
                    <a:pt x="108" y="61"/>
                    <a:pt x="109" y="53"/>
                  </a:cubicBezTo>
                  <a:cubicBezTo>
                    <a:pt x="110" y="45"/>
                    <a:pt x="122" y="25"/>
                    <a:pt x="120" y="17"/>
                  </a:cubicBezTo>
                  <a:cubicBezTo>
                    <a:pt x="118" y="9"/>
                    <a:pt x="104" y="0"/>
                    <a:pt x="100" y="5"/>
                  </a:cubicBezTo>
                  <a:cubicBezTo>
                    <a:pt x="96" y="10"/>
                    <a:pt x="97" y="39"/>
                    <a:pt x="94" y="44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5" name="Freeform 48"/>
            <p:cNvSpPr/>
            <p:nvPr/>
          </p:nvSpPr>
          <p:spPr>
            <a:xfrm>
              <a:off x="2058" y="1673"/>
              <a:ext cx="182" cy="328"/>
            </a:xfrm>
            <a:custGeom>
              <a:avLst/>
              <a:gdLst/>
              <a:ahLst/>
              <a:cxnLst>
                <a:cxn ang="0">
                  <a:pos x="14" y="177"/>
                </a:cxn>
                <a:cxn ang="0">
                  <a:pos x="32" y="183"/>
                </a:cxn>
                <a:cxn ang="0">
                  <a:pos x="11" y="240"/>
                </a:cxn>
                <a:cxn ang="0">
                  <a:pos x="13" y="260"/>
                </a:cxn>
                <a:cxn ang="0">
                  <a:pos x="11" y="278"/>
                </a:cxn>
                <a:cxn ang="0">
                  <a:pos x="20" y="296"/>
                </a:cxn>
                <a:cxn ang="0">
                  <a:pos x="28" y="324"/>
                </a:cxn>
                <a:cxn ang="0">
                  <a:pos x="46" y="317"/>
                </a:cxn>
                <a:cxn ang="0">
                  <a:pos x="64" y="321"/>
                </a:cxn>
                <a:cxn ang="0">
                  <a:pos x="74" y="312"/>
                </a:cxn>
                <a:cxn ang="0">
                  <a:pos x="76" y="285"/>
                </a:cxn>
                <a:cxn ang="0">
                  <a:pos x="98" y="278"/>
                </a:cxn>
                <a:cxn ang="0">
                  <a:pos x="118" y="294"/>
                </a:cxn>
                <a:cxn ang="0">
                  <a:pos x="134" y="290"/>
                </a:cxn>
                <a:cxn ang="0">
                  <a:pos x="140" y="270"/>
                </a:cxn>
                <a:cxn ang="0">
                  <a:pos x="151" y="240"/>
                </a:cxn>
                <a:cxn ang="0">
                  <a:pos x="163" y="183"/>
                </a:cxn>
                <a:cxn ang="0">
                  <a:pos x="160" y="123"/>
                </a:cxn>
                <a:cxn ang="0">
                  <a:pos x="181" y="99"/>
                </a:cxn>
                <a:cxn ang="0">
                  <a:pos x="167" y="47"/>
                </a:cxn>
                <a:cxn ang="0">
                  <a:pos x="157" y="14"/>
                </a:cxn>
                <a:cxn ang="0">
                  <a:pos x="124" y="0"/>
                </a:cxn>
                <a:cxn ang="0">
                  <a:pos x="113" y="12"/>
                </a:cxn>
                <a:cxn ang="0">
                  <a:pos x="104" y="18"/>
                </a:cxn>
                <a:cxn ang="0">
                  <a:pos x="80" y="38"/>
                </a:cxn>
                <a:cxn ang="0">
                  <a:pos x="64" y="39"/>
                </a:cxn>
                <a:cxn ang="0">
                  <a:pos x="38" y="47"/>
                </a:cxn>
                <a:cxn ang="0">
                  <a:pos x="19" y="30"/>
                </a:cxn>
                <a:cxn ang="0">
                  <a:pos x="7" y="33"/>
                </a:cxn>
                <a:cxn ang="0">
                  <a:pos x="5" y="56"/>
                </a:cxn>
                <a:cxn ang="0">
                  <a:pos x="2" y="81"/>
                </a:cxn>
                <a:cxn ang="0">
                  <a:pos x="17" y="87"/>
                </a:cxn>
                <a:cxn ang="0">
                  <a:pos x="28" y="146"/>
                </a:cxn>
                <a:cxn ang="0">
                  <a:pos x="16" y="159"/>
                </a:cxn>
                <a:cxn ang="0">
                  <a:pos x="14" y="177"/>
                </a:cxn>
              </a:cxnLst>
              <a:rect l="0" t="0" r="0" b="0"/>
              <a:pathLst>
                <a:path w="182" h="328">
                  <a:moveTo>
                    <a:pt x="14" y="177"/>
                  </a:moveTo>
                  <a:cubicBezTo>
                    <a:pt x="17" y="181"/>
                    <a:pt x="32" y="173"/>
                    <a:pt x="32" y="183"/>
                  </a:cubicBezTo>
                  <a:cubicBezTo>
                    <a:pt x="32" y="193"/>
                    <a:pt x="14" y="227"/>
                    <a:pt x="11" y="240"/>
                  </a:cubicBezTo>
                  <a:cubicBezTo>
                    <a:pt x="8" y="253"/>
                    <a:pt x="13" y="254"/>
                    <a:pt x="13" y="260"/>
                  </a:cubicBezTo>
                  <a:cubicBezTo>
                    <a:pt x="13" y="266"/>
                    <a:pt x="10" y="272"/>
                    <a:pt x="11" y="278"/>
                  </a:cubicBezTo>
                  <a:cubicBezTo>
                    <a:pt x="12" y="284"/>
                    <a:pt x="17" y="288"/>
                    <a:pt x="20" y="296"/>
                  </a:cubicBezTo>
                  <a:cubicBezTo>
                    <a:pt x="23" y="304"/>
                    <a:pt x="24" y="320"/>
                    <a:pt x="28" y="324"/>
                  </a:cubicBezTo>
                  <a:cubicBezTo>
                    <a:pt x="32" y="328"/>
                    <a:pt x="40" y="318"/>
                    <a:pt x="46" y="317"/>
                  </a:cubicBezTo>
                  <a:cubicBezTo>
                    <a:pt x="52" y="316"/>
                    <a:pt x="59" y="322"/>
                    <a:pt x="64" y="321"/>
                  </a:cubicBezTo>
                  <a:cubicBezTo>
                    <a:pt x="69" y="320"/>
                    <a:pt x="72" y="318"/>
                    <a:pt x="74" y="312"/>
                  </a:cubicBezTo>
                  <a:cubicBezTo>
                    <a:pt x="76" y="306"/>
                    <a:pt x="72" y="291"/>
                    <a:pt x="76" y="285"/>
                  </a:cubicBezTo>
                  <a:cubicBezTo>
                    <a:pt x="80" y="279"/>
                    <a:pt x="91" y="277"/>
                    <a:pt x="98" y="278"/>
                  </a:cubicBezTo>
                  <a:cubicBezTo>
                    <a:pt x="105" y="279"/>
                    <a:pt x="112" y="292"/>
                    <a:pt x="118" y="294"/>
                  </a:cubicBezTo>
                  <a:cubicBezTo>
                    <a:pt x="124" y="296"/>
                    <a:pt x="130" y="294"/>
                    <a:pt x="134" y="290"/>
                  </a:cubicBezTo>
                  <a:cubicBezTo>
                    <a:pt x="138" y="286"/>
                    <a:pt x="137" y="278"/>
                    <a:pt x="140" y="270"/>
                  </a:cubicBezTo>
                  <a:cubicBezTo>
                    <a:pt x="143" y="262"/>
                    <a:pt x="147" y="254"/>
                    <a:pt x="151" y="240"/>
                  </a:cubicBezTo>
                  <a:cubicBezTo>
                    <a:pt x="155" y="226"/>
                    <a:pt x="162" y="202"/>
                    <a:pt x="163" y="183"/>
                  </a:cubicBezTo>
                  <a:cubicBezTo>
                    <a:pt x="164" y="164"/>
                    <a:pt x="157" y="137"/>
                    <a:pt x="160" y="123"/>
                  </a:cubicBezTo>
                  <a:cubicBezTo>
                    <a:pt x="163" y="109"/>
                    <a:pt x="180" y="112"/>
                    <a:pt x="181" y="99"/>
                  </a:cubicBezTo>
                  <a:cubicBezTo>
                    <a:pt x="182" y="86"/>
                    <a:pt x="171" y="61"/>
                    <a:pt x="167" y="47"/>
                  </a:cubicBezTo>
                  <a:cubicBezTo>
                    <a:pt x="163" y="33"/>
                    <a:pt x="164" y="22"/>
                    <a:pt x="157" y="14"/>
                  </a:cubicBezTo>
                  <a:cubicBezTo>
                    <a:pt x="150" y="6"/>
                    <a:pt x="131" y="0"/>
                    <a:pt x="124" y="0"/>
                  </a:cubicBezTo>
                  <a:cubicBezTo>
                    <a:pt x="117" y="0"/>
                    <a:pt x="116" y="9"/>
                    <a:pt x="113" y="12"/>
                  </a:cubicBezTo>
                  <a:cubicBezTo>
                    <a:pt x="110" y="15"/>
                    <a:pt x="110" y="14"/>
                    <a:pt x="104" y="18"/>
                  </a:cubicBezTo>
                  <a:cubicBezTo>
                    <a:pt x="98" y="22"/>
                    <a:pt x="87" y="34"/>
                    <a:pt x="80" y="38"/>
                  </a:cubicBezTo>
                  <a:cubicBezTo>
                    <a:pt x="73" y="42"/>
                    <a:pt x="71" y="38"/>
                    <a:pt x="64" y="39"/>
                  </a:cubicBezTo>
                  <a:cubicBezTo>
                    <a:pt x="57" y="40"/>
                    <a:pt x="45" y="48"/>
                    <a:pt x="38" y="47"/>
                  </a:cubicBezTo>
                  <a:cubicBezTo>
                    <a:pt x="31" y="46"/>
                    <a:pt x="24" y="32"/>
                    <a:pt x="19" y="30"/>
                  </a:cubicBezTo>
                  <a:cubicBezTo>
                    <a:pt x="14" y="28"/>
                    <a:pt x="9" y="29"/>
                    <a:pt x="7" y="33"/>
                  </a:cubicBezTo>
                  <a:cubicBezTo>
                    <a:pt x="5" y="37"/>
                    <a:pt x="6" y="48"/>
                    <a:pt x="5" y="56"/>
                  </a:cubicBezTo>
                  <a:cubicBezTo>
                    <a:pt x="4" y="64"/>
                    <a:pt x="0" y="76"/>
                    <a:pt x="2" y="81"/>
                  </a:cubicBezTo>
                  <a:cubicBezTo>
                    <a:pt x="4" y="86"/>
                    <a:pt x="13" y="76"/>
                    <a:pt x="17" y="87"/>
                  </a:cubicBezTo>
                  <a:cubicBezTo>
                    <a:pt x="21" y="98"/>
                    <a:pt x="28" y="134"/>
                    <a:pt x="28" y="146"/>
                  </a:cubicBezTo>
                  <a:cubicBezTo>
                    <a:pt x="28" y="158"/>
                    <a:pt x="18" y="154"/>
                    <a:pt x="16" y="159"/>
                  </a:cubicBezTo>
                  <a:cubicBezTo>
                    <a:pt x="14" y="164"/>
                    <a:pt x="11" y="173"/>
                    <a:pt x="14" y="17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6" name="Freeform 49"/>
            <p:cNvSpPr/>
            <p:nvPr/>
          </p:nvSpPr>
          <p:spPr>
            <a:xfrm>
              <a:off x="2498" y="2115"/>
              <a:ext cx="354" cy="237"/>
            </a:xfrm>
            <a:custGeom>
              <a:avLst/>
              <a:gdLst/>
              <a:ahLst/>
              <a:cxnLst>
                <a:cxn ang="0">
                  <a:pos x="3" y="72"/>
                </a:cxn>
                <a:cxn ang="0">
                  <a:pos x="22" y="100"/>
                </a:cxn>
                <a:cxn ang="0">
                  <a:pos x="48" y="100"/>
                </a:cxn>
                <a:cxn ang="0">
                  <a:pos x="58" y="112"/>
                </a:cxn>
                <a:cxn ang="0">
                  <a:pos x="84" y="124"/>
                </a:cxn>
                <a:cxn ang="0">
                  <a:pos x="141" y="165"/>
                </a:cxn>
                <a:cxn ang="0">
                  <a:pos x="205" y="186"/>
                </a:cxn>
                <a:cxn ang="0">
                  <a:pos x="220" y="219"/>
                </a:cxn>
                <a:cxn ang="0">
                  <a:pos x="253" y="231"/>
                </a:cxn>
                <a:cxn ang="0">
                  <a:pos x="276" y="235"/>
                </a:cxn>
                <a:cxn ang="0">
                  <a:pos x="297" y="235"/>
                </a:cxn>
                <a:cxn ang="0">
                  <a:pos x="297" y="225"/>
                </a:cxn>
                <a:cxn ang="0">
                  <a:pos x="292" y="211"/>
                </a:cxn>
                <a:cxn ang="0">
                  <a:pos x="316" y="195"/>
                </a:cxn>
                <a:cxn ang="0">
                  <a:pos x="330" y="192"/>
                </a:cxn>
                <a:cxn ang="0">
                  <a:pos x="325" y="180"/>
                </a:cxn>
                <a:cxn ang="0">
                  <a:pos x="312" y="171"/>
                </a:cxn>
                <a:cxn ang="0">
                  <a:pos x="319" y="151"/>
                </a:cxn>
                <a:cxn ang="0">
                  <a:pos x="304" y="138"/>
                </a:cxn>
                <a:cxn ang="0">
                  <a:pos x="301" y="127"/>
                </a:cxn>
                <a:cxn ang="0">
                  <a:pos x="319" y="97"/>
                </a:cxn>
                <a:cxn ang="0">
                  <a:pos x="328" y="52"/>
                </a:cxn>
                <a:cxn ang="0">
                  <a:pos x="351" y="13"/>
                </a:cxn>
                <a:cxn ang="0">
                  <a:pos x="348" y="1"/>
                </a:cxn>
                <a:cxn ang="0">
                  <a:pos x="325" y="10"/>
                </a:cxn>
                <a:cxn ang="0">
                  <a:pos x="304" y="24"/>
                </a:cxn>
                <a:cxn ang="0">
                  <a:pos x="279" y="21"/>
                </a:cxn>
                <a:cxn ang="0">
                  <a:pos x="261" y="27"/>
                </a:cxn>
                <a:cxn ang="0">
                  <a:pos x="225" y="46"/>
                </a:cxn>
                <a:cxn ang="0">
                  <a:pos x="180" y="36"/>
                </a:cxn>
                <a:cxn ang="0">
                  <a:pos x="153" y="43"/>
                </a:cxn>
                <a:cxn ang="0">
                  <a:pos x="115" y="28"/>
                </a:cxn>
                <a:cxn ang="0">
                  <a:pos x="93" y="10"/>
                </a:cxn>
                <a:cxn ang="0">
                  <a:pos x="72" y="18"/>
                </a:cxn>
                <a:cxn ang="0">
                  <a:pos x="66" y="36"/>
                </a:cxn>
                <a:cxn ang="0">
                  <a:pos x="43" y="25"/>
                </a:cxn>
                <a:cxn ang="0">
                  <a:pos x="28" y="28"/>
                </a:cxn>
                <a:cxn ang="0">
                  <a:pos x="12" y="30"/>
                </a:cxn>
                <a:cxn ang="0">
                  <a:pos x="4" y="51"/>
                </a:cxn>
                <a:cxn ang="0">
                  <a:pos x="3" y="72"/>
                </a:cxn>
              </a:cxnLst>
              <a:rect l="0" t="0" r="0" b="0"/>
              <a:pathLst>
                <a:path w="354" h="237">
                  <a:moveTo>
                    <a:pt x="3" y="72"/>
                  </a:moveTo>
                  <a:cubicBezTo>
                    <a:pt x="6" y="80"/>
                    <a:pt x="15" y="95"/>
                    <a:pt x="22" y="100"/>
                  </a:cubicBezTo>
                  <a:cubicBezTo>
                    <a:pt x="29" y="105"/>
                    <a:pt x="42" y="98"/>
                    <a:pt x="48" y="100"/>
                  </a:cubicBezTo>
                  <a:cubicBezTo>
                    <a:pt x="54" y="102"/>
                    <a:pt x="52" y="108"/>
                    <a:pt x="58" y="112"/>
                  </a:cubicBezTo>
                  <a:cubicBezTo>
                    <a:pt x="64" y="116"/>
                    <a:pt x="70" y="115"/>
                    <a:pt x="84" y="124"/>
                  </a:cubicBezTo>
                  <a:cubicBezTo>
                    <a:pt x="98" y="133"/>
                    <a:pt x="121" y="155"/>
                    <a:pt x="141" y="165"/>
                  </a:cubicBezTo>
                  <a:cubicBezTo>
                    <a:pt x="161" y="175"/>
                    <a:pt x="192" y="177"/>
                    <a:pt x="205" y="186"/>
                  </a:cubicBezTo>
                  <a:cubicBezTo>
                    <a:pt x="218" y="195"/>
                    <a:pt x="212" y="212"/>
                    <a:pt x="220" y="219"/>
                  </a:cubicBezTo>
                  <a:cubicBezTo>
                    <a:pt x="228" y="226"/>
                    <a:pt x="244" y="228"/>
                    <a:pt x="253" y="231"/>
                  </a:cubicBezTo>
                  <a:cubicBezTo>
                    <a:pt x="262" y="234"/>
                    <a:pt x="269" y="234"/>
                    <a:pt x="276" y="235"/>
                  </a:cubicBezTo>
                  <a:cubicBezTo>
                    <a:pt x="283" y="236"/>
                    <a:pt x="294" y="237"/>
                    <a:pt x="297" y="235"/>
                  </a:cubicBezTo>
                  <a:cubicBezTo>
                    <a:pt x="300" y="233"/>
                    <a:pt x="298" y="229"/>
                    <a:pt x="297" y="225"/>
                  </a:cubicBezTo>
                  <a:cubicBezTo>
                    <a:pt x="296" y="221"/>
                    <a:pt x="289" y="216"/>
                    <a:pt x="292" y="211"/>
                  </a:cubicBezTo>
                  <a:cubicBezTo>
                    <a:pt x="295" y="206"/>
                    <a:pt x="310" y="198"/>
                    <a:pt x="316" y="195"/>
                  </a:cubicBezTo>
                  <a:cubicBezTo>
                    <a:pt x="322" y="192"/>
                    <a:pt x="329" y="194"/>
                    <a:pt x="330" y="192"/>
                  </a:cubicBezTo>
                  <a:cubicBezTo>
                    <a:pt x="331" y="190"/>
                    <a:pt x="328" y="184"/>
                    <a:pt x="325" y="180"/>
                  </a:cubicBezTo>
                  <a:cubicBezTo>
                    <a:pt x="322" y="176"/>
                    <a:pt x="313" y="176"/>
                    <a:pt x="312" y="171"/>
                  </a:cubicBezTo>
                  <a:cubicBezTo>
                    <a:pt x="311" y="166"/>
                    <a:pt x="320" y="156"/>
                    <a:pt x="319" y="151"/>
                  </a:cubicBezTo>
                  <a:cubicBezTo>
                    <a:pt x="318" y="146"/>
                    <a:pt x="307" y="142"/>
                    <a:pt x="304" y="138"/>
                  </a:cubicBezTo>
                  <a:cubicBezTo>
                    <a:pt x="301" y="134"/>
                    <a:pt x="299" y="134"/>
                    <a:pt x="301" y="127"/>
                  </a:cubicBezTo>
                  <a:cubicBezTo>
                    <a:pt x="303" y="120"/>
                    <a:pt x="315" y="109"/>
                    <a:pt x="319" y="97"/>
                  </a:cubicBezTo>
                  <a:cubicBezTo>
                    <a:pt x="323" y="85"/>
                    <a:pt x="323" y="66"/>
                    <a:pt x="328" y="52"/>
                  </a:cubicBezTo>
                  <a:cubicBezTo>
                    <a:pt x="333" y="38"/>
                    <a:pt x="348" y="21"/>
                    <a:pt x="351" y="13"/>
                  </a:cubicBezTo>
                  <a:cubicBezTo>
                    <a:pt x="354" y="5"/>
                    <a:pt x="352" y="2"/>
                    <a:pt x="348" y="1"/>
                  </a:cubicBezTo>
                  <a:cubicBezTo>
                    <a:pt x="344" y="0"/>
                    <a:pt x="332" y="6"/>
                    <a:pt x="325" y="10"/>
                  </a:cubicBezTo>
                  <a:cubicBezTo>
                    <a:pt x="318" y="14"/>
                    <a:pt x="312" y="22"/>
                    <a:pt x="304" y="24"/>
                  </a:cubicBezTo>
                  <a:cubicBezTo>
                    <a:pt x="296" y="26"/>
                    <a:pt x="286" y="21"/>
                    <a:pt x="279" y="21"/>
                  </a:cubicBezTo>
                  <a:cubicBezTo>
                    <a:pt x="272" y="21"/>
                    <a:pt x="270" y="23"/>
                    <a:pt x="261" y="27"/>
                  </a:cubicBezTo>
                  <a:cubicBezTo>
                    <a:pt x="252" y="31"/>
                    <a:pt x="238" y="45"/>
                    <a:pt x="225" y="46"/>
                  </a:cubicBezTo>
                  <a:cubicBezTo>
                    <a:pt x="212" y="47"/>
                    <a:pt x="192" y="36"/>
                    <a:pt x="180" y="36"/>
                  </a:cubicBezTo>
                  <a:cubicBezTo>
                    <a:pt x="168" y="36"/>
                    <a:pt x="164" y="44"/>
                    <a:pt x="153" y="43"/>
                  </a:cubicBezTo>
                  <a:cubicBezTo>
                    <a:pt x="142" y="42"/>
                    <a:pt x="125" y="33"/>
                    <a:pt x="115" y="28"/>
                  </a:cubicBezTo>
                  <a:cubicBezTo>
                    <a:pt x="105" y="23"/>
                    <a:pt x="100" y="12"/>
                    <a:pt x="93" y="10"/>
                  </a:cubicBezTo>
                  <a:cubicBezTo>
                    <a:pt x="86" y="8"/>
                    <a:pt x="76" y="14"/>
                    <a:pt x="72" y="18"/>
                  </a:cubicBezTo>
                  <a:cubicBezTo>
                    <a:pt x="68" y="22"/>
                    <a:pt x="71" y="35"/>
                    <a:pt x="66" y="36"/>
                  </a:cubicBezTo>
                  <a:cubicBezTo>
                    <a:pt x="61" y="37"/>
                    <a:pt x="49" y="26"/>
                    <a:pt x="43" y="25"/>
                  </a:cubicBezTo>
                  <a:cubicBezTo>
                    <a:pt x="37" y="24"/>
                    <a:pt x="33" y="27"/>
                    <a:pt x="28" y="28"/>
                  </a:cubicBezTo>
                  <a:cubicBezTo>
                    <a:pt x="23" y="29"/>
                    <a:pt x="16" y="26"/>
                    <a:pt x="12" y="30"/>
                  </a:cubicBezTo>
                  <a:cubicBezTo>
                    <a:pt x="8" y="34"/>
                    <a:pt x="5" y="44"/>
                    <a:pt x="4" y="51"/>
                  </a:cubicBezTo>
                  <a:cubicBezTo>
                    <a:pt x="3" y="58"/>
                    <a:pt x="0" y="64"/>
                    <a:pt x="3" y="72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7" name="Freeform 50"/>
            <p:cNvSpPr/>
            <p:nvPr/>
          </p:nvSpPr>
          <p:spPr>
            <a:xfrm>
              <a:off x="3656" y="2427"/>
              <a:ext cx="320" cy="1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44"/>
                </a:cxn>
                <a:cxn ang="0">
                  <a:pos x="3" y="68"/>
                </a:cxn>
                <a:cxn ang="0">
                  <a:pos x="22" y="68"/>
                </a:cxn>
                <a:cxn ang="0">
                  <a:pos x="58" y="76"/>
                </a:cxn>
                <a:cxn ang="0">
                  <a:pos x="102" y="77"/>
                </a:cxn>
                <a:cxn ang="0">
                  <a:pos x="123" y="89"/>
                </a:cxn>
                <a:cxn ang="0">
                  <a:pos x="147" y="95"/>
                </a:cxn>
                <a:cxn ang="0">
                  <a:pos x="144" y="116"/>
                </a:cxn>
                <a:cxn ang="0">
                  <a:pos x="189" y="104"/>
                </a:cxn>
                <a:cxn ang="0">
                  <a:pos x="205" y="94"/>
                </a:cxn>
                <a:cxn ang="0">
                  <a:pos x="283" y="79"/>
                </a:cxn>
                <a:cxn ang="0">
                  <a:pos x="315" y="80"/>
                </a:cxn>
                <a:cxn ang="0">
                  <a:pos x="316" y="61"/>
                </a:cxn>
                <a:cxn ang="0">
                  <a:pos x="318" y="40"/>
                </a:cxn>
                <a:cxn ang="0">
                  <a:pos x="303" y="49"/>
                </a:cxn>
                <a:cxn ang="0">
                  <a:pos x="286" y="58"/>
                </a:cxn>
                <a:cxn ang="0">
                  <a:pos x="265" y="67"/>
                </a:cxn>
                <a:cxn ang="0">
                  <a:pos x="262" y="52"/>
                </a:cxn>
                <a:cxn ang="0">
                  <a:pos x="258" y="46"/>
                </a:cxn>
                <a:cxn ang="0">
                  <a:pos x="258" y="31"/>
                </a:cxn>
                <a:cxn ang="0">
                  <a:pos x="234" y="37"/>
                </a:cxn>
                <a:cxn ang="0">
                  <a:pos x="213" y="31"/>
                </a:cxn>
                <a:cxn ang="0">
                  <a:pos x="189" y="34"/>
                </a:cxn>
                <a:cxn ang="0">
                  <a:pos x="168" y="31"/>
                </a:cxn>
                <a:cxn ang="0">
                  <a:pos x="118" y="35"/>
                </a:cxn>
                <a:cxn ang="0">
                  <a:pos x="97" y="38"/>
                </a:cxn>
                <a:cxn ang="0">
                  <a:pos x="90" y="31"/>
                </a:cxn>
                <a:cxn ang="0">
                  <a:pos x="76" y="29"/>
                </a:cxn>
                <a:cxn ang="0">
                  <a:pos x="73" y="11"/>
                </a:cxn>
                <a:cxn ang="0">
                  <a:pos x="66" y="14"/>
                </a:cxn>
                <a:cxn ang="0">
                  <a:pos x="61" y="29"/>
                </a:cxn>
                <a:cxn ang="0">
                  <a:pos x="43" y="31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2" y="31"/>
                </a:cxn>
                <a:cxn ang="0">
                  <a:pos x="4" y="16"/>
                </a:cxn>
              </a:cxnLst>
              <a:rect l="0" t="0" r="0" b="0"/>
              <a:pathLst>
                <a:path w="320" h="117">
                  <a:moveTo>
                    <a:pt x="4" y="16"/>
                  </a:moveTo>
                  <a:cubicBezTo>
                    <a:pt x="1" y="18"/>
                    <a:pt x="4" y="35"/>
                    <a:pt x="4" y="44"/>
                  </a:cubicBezTo>
                  <a:cubicBezTo>
                    <a:pt x="4" y="53"/>
                    <a:pt x="0" y="64"/>
                    <a:pt x="3" y="68"/>
                  </a:cubicBezTo>
                  <a:cubicBezTo>
                    <a:pt x="6" y="72"/>
                    <a:pt x="13" y="67"/>
                    <a:pt x="22" y="68"/>
                  </a:cubicBezTo>
                  <a:cubicBezTo>
                    <a:pt x="31" y="69"/>
                    <a:pt x="45" y="74"/>
                    <a:pt x="58" y="76"/>
                  </a:cubicBezTo>
                  <a:cubicBezTo>
                    <a:pt x="71" y="78"/>
                    <a:pt x="91" y="75"/>
                    <a:pt x="102" y="77"/>
                  </a:cubicBezTo>
                  <a:cubicBezTo>
                    <a:pt x="113" y="79"/>
                    <a:pt x="116" y="86"/>
                    <a:pt x="123" y="89"/>
                  </a:cubicBezTo>
                  <a:cubicBezTo>
                    <a:pt x="130" y="92"/>
                    <a:pt x="144" y="91"/>
                    <a:pt x="147" y="95"/>
                  </a:cubicBezTo>
                  <a:cubicBezTo>
                    <a:pt x="150" y="99"/>
                    <a:pt x="137" y="115"/>
                    <a:pt x="144" y="116"/>
                  </a:cubicBezTo>
                  <a:cubicBezTo>
                    <a:pt x="151" y="117"/>
                    <a:pt x="179" y="108"/>
                    <a:pt x="189" y="104"/>
                  </a:cubicBezTo>
                  <a:cubicBezTo>
                    <a:pt x="199" y="100"/>
                    <a:pt x="189" y="98"/>
                    <a:pt x="205" y="94"/>
                  </a:cubicBezTo>
                  <a:cubicBezTo>
                    <a:pt x="221" y="90"/>
                    <a:pt x="265" y="81"/>
                    <a:pt x="283" y="79"/>
                  </a:cubicBezTo>
                  <a:cubicBezTo>
                    <a:pt x="301" y="77"/>
                    <a:pt x="310" y="83"/>
                    <a:pt x="315" y="80"/>
                  </a:cubicBezTo>
                  <a:cubicBezTo>
                    <a:pt x="320" y="77"/>
                    <a:pt x="316" y="68"/>
                    <a:pt x="316" y="61"/>
                  </a:cubicBezTo>
                  <a:cubicBezTo>
                    <a:pt x="316" y="54"/>
                    <a:pt x="320" y="42"/>
                    <a:pt x="318" y="40"/>
                  </a:cubicBezTo>
                  <a:cubicBezTo>
                    <a:pt x="316" y="38"/>
                    <a:pt x="308" y="46"/>
                    <a:pt x="303" y="49"/>
                  </a:cubicBezTo>
                  <a:cubicBezTo>
                    <a:pt x="298" y="52"/>
                    <a:pt x="292" y="55"/>
                    <a:pt x="286" y="58"/>
                  </a:cubicBezTo>
                  <a:cubicBezTo>
                    <a:pt x="280" y="61"/>
                    <a:pt x="269" y="68"/>
                    <a:pt x="265" y="67"/>
                  </a:cubicBezTo>
                  <a:cubicBezTo>
                    <a:pt x="261" y="66"/>
                    <a:pt x="263" y="55"/>
                    <a:pt x="262" y="52"/>
                  </a:cubicBezTo>
                  <a:cubicBezTo>
                    <a:pt x="261" y="49"/>
                    <a:pt x="259" y="49"/>
                    <a:pt x="258" y="46"/>
                  </a:cubicBezTo>
                  <a:cubicBezTo>
                    <a:pt x="257" y="43"/>
                    <a:pt x="262" y="32"/>
                    <a:pt x="258" y="31"/>
                  </a:cubicBezTo>
                  <a:cubicBezTo>
                    <a:pt x="254" y="30"/>
                    <a:pt x="241" y="37"/>
                    <a:pt x="234" y="37"/>
                  </a:cubicBezTo>
                  <a:cubicBezTo>
                    <a:pt x="227" y="37"/>
                    <a:pt x="220" y="31"/>
                    <a:pt x="213" y="31"/>
                  </a:cubicBezTo>
                  <a:cubicBezTo>
                    <a:pt x="206" y="31"/>
                    <a:pt x="196" y="34"/>
                    <a:pt x="189" y="34"/>
                  </a:cubicBezTo>
                  <a:cubicBezTo>
                    <a:pt x="182" y="34"/>
                    <a:pt x="180" y="31"/>
                    <a:pt x="168" y="31"/>
                  </a:cubicBezTo>
                  <a:cubicBezTo>
                    <a:pt x="156" y="31"/>
                    <a:pt x="130" y="34"/>
                    <a:pt x="118" y="35"/>
                  </a:cubicBezTo>
                  <a:cubicBezTo>
                    <a:pt x="106" y="36"/>
                    <a:pt x="102" y="39"/>
                    <a:pt x="97" y="38"/>
                  </a:cubicBezTo>
                  <a:cubicBezTo>
                    <a:pt x="92" y="37"/>
                    <a:pt x="93" y="32"/>
                    <a:pt x="90" y="31"/>
                  </a:cubicBezTo>
                  <a:cubicBezTo>
                    <a:pt x="87" y="30"/>
                    <a:pt x="79" y="32"/>
                    <a:pt x="76" y="29"/>
                  </a:cubicBezTo>
                  <a:cubicBezTo>
                    <a:pt x="73" y="26"/>
                    <a:pt x="75" y="13"/>
                    <a:pt x="73" y="11"/>
                  </a:cubicBezTo>
                  <a:cubicBezTo>
                    <a:pt x="71" y="9"/>
                    <a:pt x="68" y="11"/>
                    <a:pt x="66" y="14"/>
                  </a:cubicBezTo>
                  <a:cubicBezTo>
                    <a:pt x="64" y="17"/>
                    <a:pt x="65" y="26"/>
                    <a:pt x="61" y="29"/>
                  </a:cubicBezTo>
                  <a:cubicBezTo>
                    <a:pt x="57" y="32"/>
                    <a:pt x="47" y="35"/>
                    <a:pt x="43" y="31"/>
                  </a:cubicBezTo>
                  <a:cubicBezTo>
                    <a:pt x="39" y="27"/>
                    <a:pt x="36" y="8"/>
                    <a:pt x="34" y="4"/>
                  </a:cubicBezTo>
                  <a:cubicBezTo>
                    <a:pt x="32" y="0"/>
                    <a:pt x="32" y="0"/>
                    <a:pt x="30" y="4"/>
                  </a:cubicBezTo>
                  <a:cubicBezTo>
                    <a:pt x="28" y="8"/>
                    <a:pt x="26" y="29"/>
                    <a:pt x="22" y="31"/>
                  </a:cubicBezTo>
                  <a:cubicBezTo>
                    <a:pt x="18" y="33"/>
                    <a:pt x="7" y="14"/>
                    <a:pt x="4" y="16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8" name="Freeform 51"/>
            <p:cNvSpPr/>
            <p:nvPr/>
          </p:nvSpPr>
          <p:spPr>
            <a:xfrm>
              <a:off x="1221" y="1854"/>
              <a:ext cx="44" cy="35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14" y="35"/>
                </a:cxn>
                <a:cxn ang="0">
                  <a:pos x="26" y="25"/>
                </a:cxn>
                <a:cxn ang="0">
                  <a:pos x="43" y="17"/>
                </a:cxn>
                <a:cxn ang="0">
                  <a:pos x="29" y="1"/>
                </a:cxn>
                <a:cxn ang="0">
                  <a:pos x="7" y="8"/>
                </a:cxn>
                <a:cxn ang="0">
                  <a:pos x="1" y="26"/>
                </a:cxn>
              </a:cxnLst>
              <a:rect l="0" t="0" r="0" b="0"/>
              <a:pathLst>
                <a:path w="44" h="35">
                  <a:moveTo>
                    <a:pt x="1" y="26"/>
                  </a:moveTo>
                  <a:cubicBezTo>
                    <a:pt x="2" y="30"/>
                    <a:pt x="10" y="35"/>
                    <a:pt x="14" y="35"/>
                  </a:cubicBezTo>
                  <a:cubicBezTo>
                    <a:pt x="18" y="35"/>
                    <a:pt x="21" y="28"/>
                    <a:pt x="26" y="25"/>
                  </a:cubicBezTo>
                  <a:cubicBezTo>
                    <a:pt x="31" y="22"/>
                    <a:pt x="42" y="21"/>
                    <a:pt x="43" y="17"/>
                  </a:cubicBezTo>
                  <a:cubicBezTo>
                    <a:pt x="44" y="13"/>
                    <a:pt x="35" y="2"/>
                    <a:pt x="29" y="1"/>
                  </a:cubicBezTo>
                  <a:cubicBezTo>
                    <a:pt x="23" y="0"/>
                    <a:pt x="12" y="4"/>
                    <a:pt x="7" y="8"/>
                  </a:cubicBezTo>
                  <a:cubicBezTo>
                    <a:pt x="2" y="12"/>
                    <a:pt x="0" y="21"/>
                    <a:pt x="1" y="26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29" name="Freeform 52"/>
            <p:cNvSpPr/>
            <p:nvPr/>
          </p:nvSpPr>
          <p:spPr>
            <a:xfrm>
              <a:off x="1521" y="1775"/>
              <a:ext cx="49" cy="48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6" y="23"/>
                </a:cxn>
                <a:cxn ang="0">
                  <a:pos x="22" y="26"/>
                </a:cxn>
                <a:cxn ang="0">
                  <a:pos x="43" y="46"/>
                </a:cxn>
                <a:cxn ang="0">
                  <a:pos x="49" y="40"/>
                </a:cxn>
                <a:cxn ang="0">
                  <a:pos x="45" y="20"/>
                </a:cxn>
                <a:cxn ang="0">
                  <a:pos x="27" y="2"/>
                </a:cxn>
                <a:cxn ang="0">
                  <a:pos x="3" y="7"/>
                </a:cxn>
              </a:cxnLst>
              <a:rect l="0" t="0" r="0" b="0"/>
              <a:pathLst>
                <a:path w="49" h="48">
                  <a:moveTo>
                    <a:pt x="3" y="7"/>
                  </a:moveTo>
                  <a:cubicBezTo>
                    <a:pt x="0" y="10"/>
                    <a:pt x="3" y="20"/>
                    <a:pt x="6" y="23"/>
                  </a:cubicBezTo>
                  <a:cubicBezTo>
                    <a:pt x="9" y="26"/>
                    <a:pt x="16" y="22"/>
                    <a:pt x="22" y="26"/>
                  </a:cubicBezTo>
                  <a:cubicBezTo>
                    <a:pt x="28" y="30"/>
                    <a:pt x="39" y="44"/>
                    <a:pt x="43" y="46"/>
                  </a:cubicBezTo>
                  <a:cubicBezTo>
                    <a:pt x="47" y="48"/>
                    <a:pt x="49" y="44"/>
                    <a:pt x="49" y="40"/>
                  </a:cubicBezTo>
                  <a:cubicBezTo>
                    <a:pt x="49" y="36"/>
                    <a:pt x="49" y="26"/>
                    <a:pt x="45" y="20"/>
                  </a:cubicBezTo>
                  <a:cubicBezTo>
                    <a:pt x="41" y="14"/>
                    <a:pt x="34" y="4"/>
                    <a:pt x="27" y="2"/>
                  </a:cubicBezTo>
                  <a:cubicBezTo>
                    <a:pt x="20" y="0"/>
                    <a:pt x="6" y="4"/>
                    <a:pt x="3" y="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0" name="Freeform 53"/>
            <p:cNvSpPr/>
            <p:nvPr/>
          </p:nvSpPr>
          <p:spPr>
            <a:xfrm>
              <a:off x="1353" y="1768"/>
              <a:ext cx="126" cy="96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19" y="62"/>
                </a:cxn>
                <a:cxn ang="0">
                  <a:pos x="34" y="64"/>
                </a:cxn>
                <a:cxn ang="0">
                  <a:pos x="49" y="85"/>
                </a:cxn>
                <a:cxn ang="0">
                  <a:pos x="68" y="95"/>
                </a:cxn>
                <a:cxn ang="0">
                  <a:pos x="85" y="91"/>
                </a:cxn>
                <a:cxn ang="0">
                  <a:pos x="101" y="71"/>
                </a:cxn>
                <a:cxn ang="0">
                  <a:pos x="110" y="58"/>
                </a:cxn>
                <a:cxn ang="0">
                  <a:pos x="125" y="50"/>
                </a:cxn>
                <a:cxn ang="0">
                  <a:pos x="116" y="35"/>
                </a:cxn>
                <a:cxn ang="0">
                  <a:pos x="89" y="35"/>
                </a:cxn>
                <a:cxn ang="0">
                  <a:pos x="94" y="19"/>
                </a:cxn>
                <a:cxn ang="0">
                  <a:pos x="91" y="11"/>
                </a:cxn>
                <a:cxn ang="0">
                  <a:pos x="91" y="2"/>
                </a:cxn>
                <a:cxn ang="0">
                  <a:pos x="41" y="20"/>
                </a:cxn>
                <a:cxn ang="0">
                  <a:pos x="22" y="34"/>
                </a:cxn>
                <a:cxn ang="0">
                  <a:pos x="1" y="47"/>
                </a:cxn>
              </a:cxnLst>
              <a:rect l="0" t="0" r="0" b="0"/>
              <a:pathLst>
                <a:path w="126" h="96">
                  <a:moveTo>
                    <a:pt x="1" y="47"/>
                  </a:moveTo>
                  <a:cubicBezTo>
                    <a:pt x="0" y="52"/>
                    <a:pt x="14" y="59"/>
                    <a:pt x="19" y="62"/>
                  </a:cubicBezTo>
                  <a:cubicBezTo>
                    <a:pt x="24" y="65"/>
                    <a:pt x="29" y="60"/>
                    <a:pt x="34" y="64"/>
                  </a:cubicBezTo>
                  <a:cubicBezTo>
                    <a:pt x="39" y="68"/>
                    <a:pt x="43" y="80"/>
                    <a:pt x="49" y="85"/>
                  </a:cubicBezTo>
                  <a:cubicBezTo>
                    <a:pt x="55" y="90"/>
                    <a:pt x="62" y="94"/>
                    <a:pt x="68" y="95"/>
                  </a:cubicBezTo>
                  <a:cubicBezTo>
                    <a:pt x="74" y="96"/>
                    <a:pt x="80" y="95"/>
                    <a:pt x="85" y="91"/>
                  </a:cubicBezTo>
                  <a:cubicBezTo>
                    <a:pt x="90" y="87"/>
                    <a:pt x="97" y="76"/>
                    <a:pt x="101" y="71"/>
                  </a:cubicBezTo>
                  <a:cubicBezTo>
                    <a:pt x="105" y="66"/>
                    <a:pt x="106" y="61"/>
                    <a:pt x="110" y="58"/>
                  </a:cubicBezTo>
                  <a:cubicBezTo>
                    <a:pt x="114" y="55"/>
                    <a:pt x="124" y="54"/>
                    <a:pt x="125" y="50"/>
                  </a:cubicBezTo>
                  <a:cubicBezTo>
                    <a:pt x="126" y="46"/>
                    <a:pt x="122" y="37"/>
                    <a:pt x="116" y="35"/>
                  </a:cubicBezTo>
                  <a:cubicBezTo>
                    <a:pt x="110" y="33"/>
                    <a:pt x="93" y="38"/>
                    <a:pt x="89" y="35"/>
                  </a:cubicBezTo>
                  <a:cubicBezTo>
                    <a:pt x="85" y="32"/>
                    <a:pt x="94" y="23"/>
                    <a:pt x="94" y="19"/>
                  </a:cubicBezTo>
                  <a:cubicBezTo>
                    <a:pt x="94" y="15"/>
                    <a:pt x="91" y="14"/>
                    <a:pt x="91" y="11"/>
                  </a:cubicBezTo>
                  <a:cubicBezTo>
                    <a:pt x="91" y="8"/>
                    <a:pt x="99" y="0"/>
                    <a:pt x="91" y="2"/>
                  </a:cubicBezTo>
                  <a:cubicBezTo>
                    <a:pt x="83" y="4"/>
                    <a:pt x="52" y="15"/>
                    <a:pt x="41" y="20"/>
                  </a:cubicBezTo>
                  <a:cubicBezTo>
                    <a:pt x="30" y="25"/>
                    <a:pt x="29" y="30"/>
                    <a:pt x="22" y="34"/>
                  </a:cubicBezTo>
                  <a:cubicBezTo>
                    <a:pt x="15" y="38"/>
                    <a:pt x="2" y="42"/>
                    <a:pt x="1" y="4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1" name="Freeform 54"/>
            <p:cNvSpPr/>
            <p:nvPr/>
          </p:nvSpPr>
          <p:spPr>
            <a:xfrm>
              <a:off x="2230" y="1459"/>
              <a:ext cx="36" cy="24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7" y="22"/>
                </a:cxn>
                <a:cxn ang="0">
                  <a:pos x="31" y="17"/>
                </a:cxn>
                <a:cxn ang="0">
                  <a:pos x="32" y="2"/>
                </a:cxn>
                <a:cxn ang="0">
                  <a:pos x="4" y="7"/>
                </a:cxn>
              </a:cxnLst>
              <a:rect l="0" t="0" r="0" b="0"/>
              <a:pathLst>
                <a:path w="36" h="24">
                  <a:moveTo>
                    <a:pt x="4" y="7"/>
                  </a:moveTo>
                  <a:cubicBezTo>
                    <a:pt x="0" y="10"/>
                    <a:pt x="3" y="20"/>
                    <a:pt x="7" y="22"/>
                  </a:cubicBezTo>
                  <a:cubicBezTo>
                    <a:pt x="11" y="24"/>
                    <a:pt x="27" y="20"/>
                    <a:pt x="31" y="17"/>
                  </a:cubicBezTo>
                  <a:cubicBezTo>
                    <a:pt x="35" y="14"/>
                    <a:pt x="36" y="4"/>
                    <a:pt x="32" y="2"/>
                  </a:cubicBezTo>
                  <a:cubicBezTo>
                    <a:pt x="28" y="0"/>
                    <a:pt x="6" y="5"/>
                    <a:pt x="4" y="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2" name="Freeform 55"/>
            <p:cNvSpPr/>
            <p:nvPr/>
          </p:nvSpPr>
          <p:spPr>
            <a:xfrm>
              <a:off x="2675" y="1172"/>
              <a:ext cx="15" cy="7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3" y="68"/>
                </a:cxn>
                <a:cxn ang="0">
                  <a:pos x="12" y="71"/>
                </a:cxn>
                <a:cxn ang="0">
                  <a:pos x="12" y="61"/>
                </a:cxn>
                <a:cxn ang="0">
                  <a:pos x="15" y="43"/>
                </a:cxn>
                <a:cxn ang="0">
                  <a:pos x="12" y="19"/>
                </a:cxn>
                <a:cxn ang="0">
                  <a:pos x="2" y="2"/>
                </a:cxn>
                <a:cxn ang="0">
                  <a:pos x="2" y="34"/>
                </a:cxn>
                <a:cxn ang="0">
                  <a:pos x="0" y="56"/>
                </a:cxn>
              </a:cxnLst>
              <a:rect l="0" t="0" r="0" b="0"/>
              <a:pathLst>
                <a:path w="15" h="72">
                  <a:moveTo>
                    <a:pt x="0" y="56"/>
                  </a:moveTo>
                  <a:cubicBezTo>
                    <a:pt x="0" y="62"/>
                    <a:pt x="1" y="65"/>
                    <a:pt x="3" y="68"/>
                  </a:cubicBezTo>
                  <a:cubicBezTo>
                    <a:pt x="5" y="71"/>
                    <a:pt x="11" y="72"/>
                    <a:pt x="12" y="71"/>
                  </a:cubicBezTo>
                  <a:cubicBezTo>
                    <a:pt x="13" y="70"/>
                    <a:pt x="12" y="66"/>
                    <a:pt x="12" y="61"/>
                  </a:cubicBezTo>
                  <a:cubicBezTo>
                    <a:pt x="12" y="56"/>
                    <a:pt x="15" y="50"/>
                    <a:pt x="15" y="43"/>
                  </a:cubicBezTo>
                  <a:cubicBezTo>
                    <a:pt x="15" y="36"/>
                    <a:pt x="14" y="26"/>
                    <a:pt x="12" y="19"/>
                  </a:cubicBezTo>
                  <a:cubicBezTo>
                    <a:pt x="10" y="12"/>
                    <a:pt x="4" y="0"/>
                    <a:pt x="2" y="2"/>
                  </a:cubicBezTo>
                  <a:cubicBezTo>
                    <a:pt x="0" y="4"/>
                    <a:pt x="2" y="25"/>
                    <a:pt x="2" y="34"/>
                  </a:cubicBezTo>
                  <a:cubicBezTo>
                    <a:pt x="2" y="43"/>
                    <a:pt x="0" y="52"/>
                    <a:pt x="0" y="56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3" name="Freeform 56"/>
            <p:cNvSpPr/>
            <p:nvPr/>
          </p:nvSpPr>
          <p:spPr>
            <a:xfrm>
              <a:off x="2697" y="1176"/>
              <a:ext cx="30" cy="30"/>
            </a:xfrm>
            <a:custGeom>
              <a:avLst/>
              <a:gdLst/>
              <a:ahLst/>
              <a:cxnLst>
                <a:cxn ang="0">
                  <a:pos x="2" y="15"/>
                </a:cxn>
                <a:cxn ang="0">
                  <a:pos x="13" y="21"/>
                </a:cxn>
                <a:cxn ang="0">
                  <a:pos x="25" y="30"/>
                </a:cxn>
                <a:cxn ang="0">
                  <a:pos x="28" y="21"/>
                </a:cxn>
                <a:cxn ang="0">
                  <a:pos x="14" y="3"/>
                </a:cxn>
                <a:cxn ang="0">
                  <a:pos x="5" y="2"/>
                </a:cxn>
                <a:cxn ang="0">
                  <a:pos x="2" y="15"/>
                </a:cxn>
              </a:cxnLst>
              <a:rect l="0" t="0" r="0" b="0"/>
              <a:pathLst>
                <a:path w="30" h="30">
                  <a:moveTo>
                    <a:pt x="2" y="15"/>
                  </a:moveTo>
                  <a:cubicBezTo>
                    <a:pt x="3" y="18"/>
                    <a:pt x="9" y="19"/>
                    <a:pt x="13" y="21"/>
                  </a:cubicBezTo>
                  <a:cubicBezTo>
                    <a:pt x="17" y="23"/>
                    <a:pt x="23" y="30"/>
                    <a:pt x="25" y="30"/>
                  </a:cubicBezTo>
                  <a:cubicBezTo>
                    <a:pt x="27" y="30"/>
                    <a:pt x="30" y="25"/>
                    <a:pt x="28" y="21"/>
                  </a:cubicBezTo>
                  <a:cubicBezTo>
                    <a:pt x="26" y="17"/>
                    <a:pt x="18" y="6"/>
                    <a:pt x="14" y="3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3" y="4"/>
                    <a:pt x="0" y="12"/>
                    <a:pt x="2" y="15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4" name="Freeform 57"/>
            <p:cNvSpPr/>
            <p:nvPr/>
          </p:nvSpPr>
          <p:spPr>
            <a:xfrm>
              <a:off x="2724" y="1253"/>
              <a:ext cx="40" cy="47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13"/>
                </a:cxn>
                <a:cxn ang="0">
                  <a:pos x="11" y="28"/>
                </a:cxn>
                <a:cxn ang="0">
                  <a:pos x="30" y="45"/>
                </a:cxn>
                <a:cxn ang="0">
                  <a:pos x="38" y="39"/>
                </a:cxn>
                <a:cxn ang="0">
                  <a:pos x="17" y="19"/>
                </a:cxn>
                <a:cxn ang="0">
                  <a:pos x="2" y="1"/>
                </a:cxn>
              </a:cxnLst>
              <a:rect l="0" t="0" r="0" b="0"/>
              <a:pathLst>
                <a:path w="40" h="47">
                  <a:moveTo>
                    <a:pt x="2" y="1"/>
                  </a:moveTo>
                  <a:cubicBezTo>
                    <a:pt x="0" y="0"/>
                    <a:pt x="1" y="9"/>
                    <a:pt x="2" y="13"/>
                  </a:cubicBezTo>
                  <a:cubicBezTo>
                    <a:pt x="3" y="17"/>
                    <a:pt x="6" y="23"/>
                    <a:pt x="11" y="28"/>
                  </a:cubicBezTo>
                  <a:cubicBezTo>
                    <a:pt x="16" y="33"/>
                    <a:pt x="26" y="43"/>
                    <a:pt x="30" y="45"/>
                  </a:cubicBezTo>
                  <a:cubicBezTo>
                    <a:pt x="34" y="47"/>
                    <a:pt x="40" y="43"/>
                    <a:pt x="38" y="39"/>
                  </a:cubicBezTo>
                  <a:cubicBezTo>
                    <a:pt x="36" y="35"/>
                    <a:pt x="23" y="25"/>
                    <a:pt x="17" y="19"/>
                  </a:cubicBezTo>
                  <a:cubicBezTo>
                    <a:pt x="11" y="13"/>
                    <a:pt x="5" y="5"/>
                    <a:pt x="2" y="1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5" name="Freeform 58"/>
            <p:cNvSpPr/>
            <p:nvPr/>
          </p:nvSpPr>
          <p:spPr>
            <a:xfrm>
              <a:off x="2729" y="1312"/>
              <a:ext cx="31" cy="4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2" y="28"/>
                </a:cxn>
                <a:cxn ang="0">
                  <a:pos x="31" y="37"/>
                </a:cxn>
                <a:cxn ang="0">
                  <a:pos x="22" y="45"/>
                </a:cxn>
                <a:cxn ang="0">
                  <a:pos x="18" y="31"/>
                </a:cxn>
                <a:cxn ang="0">
                  <a:pos x="3" y="9"/>
                </a:cxn>
                <a:cxn ang="0">
                  <a:pos x="1" y="0"/>
                </a:cxn>
              </a:cxnLst>
              <a:rect l="0" t="0" r="0" b="0"/>
              <a:pathLst>
                <a:path w="31" h="46">
                  <a:moveTo>
                    <a:pt x="1" y="0"/>
                  </a:moveTo>
                  <a:cubicBezTo>
                    <a:pt x="3" y="3"/>
                    <a:pt x="17" y="22"/>
                    <a:pt x="22" y="28"/>
                  </a:cubicBezTo>
                  <a:cubicBezTo>
                    <a:pt x="27" y="34"/>
                    <a:pt x="31" y="34"/>
                    <a:pt x="31" y="37"/>
                  </a:cubicBezTo>
                  <a:cubicBezTo>
                    <a:pt x="31" y="40"/>
                    <a:pt x="24" y="46"/>
                    <a:pt x="22" y="45"/>
                  </a:cubicBezTo>
                  <a:cubicBezTo>
                    <a:pt x="20" y="44"/>
                    <a:pt x="21" y="37"/>
                    <a:pt x="18" y="31"/>
                  </a:cubicBezTo>
                  <a:cubicBezTo>
                    <a:pt x="15" y="25"/>
                    <a:pt x="6" y="14"/>
                    <a:pt x="3" y="9"/>
                  </a:cubicBezTo>
                  <a:cubicBezTo>
                    <a:pt x="0" y="4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6" name="Freeform 59"/>
            <p:cNvSpPr/>
            <p:nvPr/>
          </p:nvSpPr>
          <p:spPr>
            <a:xfrm>
              <a:off x="2870" y="1419"/>
              <a:ext cx="49" cy="22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4" y="13"/>
                </a:cxn>
                <a:cxn ang="0">
                  <a:pos x="25" y="20"/>
                </a:cxn>
                <a:cxn ang="0">
                  <a:pos x="42" y="20"/>
                </a:cxn>
                <a:cxn ang="0">
                  <a:pos x="46" y="10"/>
                </a:cxn>
                <a:cxn ang="0">
                  <a:pos x="25" y="8"/>
                </a:cxn>
                <a:cxn ang="0">
                  <a:pos x="4" y="1"/>
                </a:cxn>
              </a:cxnLst>
              <a:rect l="0" t="0" r="0" b="0"/>
              <a:pathLst>
                <a:path w="49" h="22">
                  <a:moveTo>
                    <a:pt x="4" y="1"/>
                  </a:moveTo>
                  <a:cubicBezTo>
                    <a:pt x="1" y="2"/>
                    <a:pt x="0" y="10"/>
                    <a:pt x="4" y="13"/>
                  </a:cubicBezTo>
                  <a:cubicBezTo>
                    <a:pt x="8" y="16"/>
                    <a:pt x="19" y="19"/>
                    <a:pt x="25" y="20"/>
                  </a:cubicBezTo>
                  <a:cubicBezTo>
                    <a:pt x="31" y="21"/>
                    <a:pt x="39" y="22"/>
                    <a:pt x="42" y="20"/>
                  </a:cubicBezTo>
                  <a:cubicBezTo>
                    <a:pt x="45" y="18"/>
                    <a:pt x="49" y="12"/>
                    <a:pt x="46" y="10"/>
                  </a:cubicBezTo>
                  <a:cubicBezTo>
                    <a:pt x="43" y="8"/>
                    <a:pt x="32" y="9"/>
                    <a:pt x="25" y="8"/>
                  </a:cubicBezTo>
                  <a:cubicBezTo>
                    <a:pt x="18" y="7"/>
                    <a:pt x="8" y="0"/>
                    <a:pt x="4" y="1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7" name="Freeform 60"/>
            <p:cNvSpPr/>
            <p:nvPr/>
          </p:nvSpPr>
          <p:spPr>
            <a:xfrm>
              <a:off x="2876" y="1446"/>
              <a:ext cx="64" cy="15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4" y="11"/>
                </a:cxn>
                <a:cxn ang="0">
                  <a:pos x="41" y="13"/>
                </a:cxn>
                <a:cxn ang="0">
                  <a:pos x="63" y="14"/>
                </a:cxn>
                <a:cxn ang="0">
                  <a:pos x="50" y="8"/>
                </a:cxn>
                <a:cxn ang="0">
                  <a:pos x="21" y="1"/>
                </a:cxn>
                <a:cxn ang="0">
                  <a:pos x="2" y="1"/>
                </a:cxn>
              </a:cxnLst>
              <a:rect l="0" t="0" r="0" b="0"/>
              <a:pathLst>
                <a:path w="64" h="15">
                  <a:moveTo>
                    <a:pt x="2" y="1"/>
                  </a:moveTo>
                  <a:cubicBezTo>
                    <a:pt x="0" y="2"/>
                    <a:pt x="7" y="9"/>
                    <a:pt x="14" y="11"/>
                  </a:cubicBezTo>
                  <a:cubicBezTo>
                    <a:pt x="21" y="13"/>
                    <a:pt x="33" y="13"/>
                    <a:pt x="41" y="13"/>
                  </a:cubicBezTo>
                  <a:cubicBezTo>
                    <a:pt x="49" y="13"/>
                    <a:pt x="62" y="15"/>
                    <a:pt x="63" y="14"/>
                  </a:cubicBezTo>
                  <a:cubicBezTo>
                    <a:pt x="64" y="13"/>
                    <a:pt x="57" y="10"/>
                    <a:pt x="50" y="8"/>
                  </a:cubicBezTo>
                  <a:cubicBezTo>
                    <a:pt x="43" y="6"/>
                    <a:pt x="29" y="2"/>
                    <a:pt x="21" y="1"/>
                  </a:cubicBezTo>
                  <a:cubicBezTo>
                    <a:pt x="13" y="0"/>
                    <a:pt x="6" y="1"/>
                    <a:pt x="2" y="1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8" name="Freeform 61"/>
            <p:cNvSpPr/>
            <p:nvPr/>
          </p:nvSpPr>
          <p:spPr>
            <a:xfrm>
              <a:off x="2904" y="1475"/>
              <a:ext cx="39" cy="19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2" y="15"/>
                </a:cxn>
                <a:cxn ang="0">
                  <a:pos x="25" y="13"/>
                </a:cxn>
                <a:cxn ang="0">
                  <a:pos x="39" y="18"/>
                </a:cxn>
                <a:cxn ang="0">
                  <a:pos x="25" y="6"/>
                </a:cxn>
                <a:cxn ang="0">
                  <a:pos x="12" y="4"/>
                </a:cxn>
                <a:cxn ang="0">
                  <a:pos x="3" y="1"/>
                </a:cxn>
                <a:cxn ang="0">
                  <a:pos x="1" y="12"/>
                </a:cxn>
              </a:cxnLst>
              <a:rect l="0" t="0" r="0" b="0"/>
              <a:pathLst>
                <a:path w="39" h="19">
                  <a:moveTo>
                    <a:pt x="1" y="12"/>
                  </a:moveTo>
                  <a:cubicBezTo>
                    <a:pt x="2" y="14"/>
                    <a:pt x="8" y="15"/>
                    <a:pt x="12" y="15"/>
                  </a:cubicBezTo>
                  <a:cubicBezTo>
                    <a:pt x="16" y="15"/>
                    <a:pt x="21" y="13"/>
                    <a:pt x="25" y="13"/>
                  </a:cubicBezTo>
                  <a:cubicBezTo>
                    <a:pt x="29" y="13"/>
                    <a:pt x="39" y="19"/>
                    <a:pt x="39" y="18"/>
                  </a:cubicBezTo>
                  <a:cubicBezTo>
                    <a:pt x="39" y="17"/>
                    <a:pt x="29" y="8"/>
                    <a:pt x="25" y="6"/>
                  </a:cubicBezTo>
                  <a:cubicBezTo>
                    <a:pt x="21" y="4"/>
                    <a:pt x="16" y="5"/>
                    <a:pt x="12" y="4"/>
                  </a:cubicBezTo>
                  <a:cubicBezTo>
                    <a:pt x="8" y="3"/>
                    <a:pt x="5" y="0"/>
                    <a:pt x="3" y="1"/>
                  </a:cubicBezTo>
                  <a:cubicBezTo>
                    <a:pt x="1" y="2"/>
                    <a:pt x="0" y="10"/>
                    <a:pt x="1" y="12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39" name="Freeform 62"/>
            <p:cNvSpPr/>
            <p:nvPr/>
          </p:nvSpPr>
          <p:spPr>
            <a:xfrm>
              <a:off x="3194" y="1902"/>
              <a:ext cx="62" cy="4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7" y="33"/>
                </a:cxn>
                <a:cxn ang="0">
                  <a:pos x="56" y="47"/>
                </a:cxn>
                <a:cxn ang="0">
                  <a:pos x="54" y="41"/>
                </a:cxn>
                <a:cxn ang="0">
                  <a:pos x="35" y="24"/>
                </a:cxn>
                <a:cxn ang="0">
                  <a:pos x="26" y="2"/>
                </a:cxn>
                <a:cxn ang="0">
                  <a:pos x="11" y="14"/>
                </a:cxn>
                <a:cxn ang="0">
                  <a:pos x="0" y="17"/>
                </a:cxn>
              </a:cxnLst>
              <a:rect l="0" t="0" r="0" b="0"/>
              <a:pathLst>
                <a:path w="62" h="48">
                  <a:moveTo>
                    <a:pt x="0" y="17"/>
                  </a:moveTo>
                  <a:cubicBezTo>
                    <a:pt x="2" y="21"/>
                    <a:pt x="8" y="28"/>
                    <a:pt x="17" y="33"/>
                  </a:cubicBezTo>
                  <a:cubicBezTo>
                    <a:pt x="26" y="38"/>
                    <a:pt x="50" y="46"/>
                    <a:pt x="56" y="47"/>
                  </a:cubicBezTo>
                  <a:cubicBezTo>
                    <a:pt x="62" y="48"/>
                    <a:pt x="57" y="45"/>
                    <a:pt x="54" y="41"/>
                  </a:cubicBezTo>
                  <a:cubicBezTo>
                    <a:pt x="51" y="37"/>
                    <a:pt x="40" y="30"/>
                    <a:pt x="35" y="24"/>
                  </a:cubicBezTo>
                  <a:cubicBezTo>
                    <a:pt x="30" y="18"/>
                    <a:pt x="30" y="4"/>
                    <a:pt x="26" y="2"/>
                  </a:cubicBezTo>
                  <a:cubicBezTo>
                    <a:pt x="22" y="0"/>
                    <a:pt x="15" y="11"/>
                    <a:pt x="11" y="14"/>
                  </a:cubicBezTo>
                  <a:cubicBezTo>
                    <a:pt x="7" y="17"/>
                    <a:pt x="2" y="16"/>
                    <a:pt x="0" y="1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0" name="Freeform 63"/>
            <p:cNvSpPr/>
            <p:nvPr/>
          </p:nvSpPr>
          <p:spPr>
            <a:xfrm>
              <a:off x="3307" y="2024"/>
              <a:ext cx="22" cy="33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4" y="17"/>
                </a:cxn>
                <a:cxn ang="0">
                  <a:pos x="2" y="30"/>
                </a:cxn>
                <a:cxn ang="0">
                  <a:pos x="16" y="29"/>
                </a:cxn>
                <a:cxn ang="0">
                  <a:pos x="22" y="6"/>
                </a:cxn>
                <a:cxn ang="0">
                  <a:pos x="13" y="2"/>
                </a:cxn>
              </a:cxnLst>
              <a:rect l="0" t="0" r="0" b="0"/>
              <a:pathLst>
                <a:path w="22" h="33">
                  <a:moveTo>
                    <a:pt x="13" y="2"/>
                  </a:moveTo>
                  <a:cubicBezTo>
                    <a:pt x="10" y="4"/>
                    <a:pt x="6" y="12"/>
                    <a:pt x="4" y="17"/>
                  </a:cubicBezTo>
                  <a:cubicBezTo>
                    <a:pt x="2" y="22"/>
                    <a:pt x="0" y="28"/>
                    <a:pt x="2" y="30"/>
                  </a:cubicBezTo>
                  <a:cubicBezTo>
                    <a:pt x="4" y="32"/>
                    <a:pt x="13" y="33"/>
                    <a:pt x="16" y="29"/>
                  </a:cubicBezTo>
                  <a:cubicBezTo>
                    <a:pt x="19" y="25"/>
                    <a:pt x="22" y="10"/>
                    <a:pt x="22" y="6"/>
                  </a:cubicBezTo>
                  <a:cubicBezTo>
                    <a:pt x="22" y="2"/>
                    <a:pt x="16" y="0"/>
                    <a:pt x="13" y="2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1" name="Freeform 64"/>
            <p:cNvSpPr/>
            <p:nvPr/>
          </p:nvSpPr>
          <p:spPr>
            <a:xfrm>
              <a:off x="3282" y="2092"/>
              <a:ext cx="48" cy="38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6" y="25"/>
                </a:cxn>
                <a:cxn ang="0">
                  <a:pos x="20" y="20"/>
                </a:cxn>
                <a:cxn ang="0">
                  <a:pos x="29" y="29"/>
                </a:cxn>
                <a:cxn ang="0">
                  <a:pos x="47" y="34"/>
                </a:cxn>
                <a:cxn ang="0">
                  <a:pos x="36" y="7"/>
                </a:cxn>
                <a:cxn ang="0">
                  <a:pos x="18" y="1"/>
                </a:cxn>
                <a:cxn ang="0">
                  <a:pos x="2" y="13"/>
                </a:cxn>
              </a:cxnLst>
              <a:rect l="0" t="0" r="0" b="0"/>
              <a:pathLst>
                <a:path w="48" h="38">
                  <a:moveTo>
                    <a:pt x="2" y="13"/>
                  </a:moveTo>
                  <a:cubicBezTo>
                    <a:pt x="0" y="17"/>
                    <a:pt x="3" y="24"/>
                    <a:pt x="6" y="25"/>
                  </a:cubicBezTo>
                  <a:cubicBezTo>
                    <a:pt x="9" y="26"/>
                    <a:pt x="16" y="19"/>
                    <a:pt x="20" y="20"/>
                  </a:cubicBezTo>
                  <a:cubicBezTo>
                    <a:pt x="24" y="21"/>
                    <a:pt x="25" y="27"/>
                    <a:pt x="29" y="29"/>
                  </a:cubicBezTo>
                  <a:cubicBezTo>
                    <a:pt x="33" y="31"/>
                    <a:pt x="46" y="38"/>
                    <a:pt x="47" y="34"/>
                  </a:cubicBezTo>
                  <a:cubicBezTo>
                    <a:pt x="48" y="30"/>
                    <a:pt x="41" y="12"/>
                    <a:pt x="36" y="7"/>
                  </a:cubicBezTo>
                  <a:cubicBezTo>
                    <a:pt x="31" y="2"/>
                    <a:pt x="24" y="0"/>
                    <a:pt x="18" y="1"/>
                  </a:cubicBezTo>
                  <a:cubicBezTo>
                    <a:pt x="12" y="2"/>
                    <a:pt x="7" y="6"/>
                    <a:pt x="2" y="13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2" name="Freeform 65"/>
            <p:cNvSpPr/>
            <p:nvPr/>
          </p:nvSpPr>
          <p:spPr>
            <a:xfrm>
              <a:off x="3321" y="2149"/>
              <a:ext cx="35" cy="38"/>
            </a:xfrm>
            <a:custGeom>
              <a:avLst/>
              <a:gdLst/>
              <a:ahLst/>
              <a:cxnLst>
                <a:cxn ang="0">
                  <a:pos x="1" y="18"/>
                </a:cxn>
                <a:cxn ang="0">
                  <a:pos x="10" y="30"/>
                </a:cxn>
                <a:cxn ang="0">
                  <a:pos x="28" y="36"/>
                </a:cxn>
                <a:cxn ang="0">
                  <a:pos x="31" y="15"/>
                </a:cxn>
                <a:cxn ang="0">
                  <a:pos x="5" y="1"/>
                </a:cxn>
                <a:cxn ang="0">
                  <a:pos x="1" y="18"/>
                </a:cxn>
              </a:cxnLst>
              <a:rect l="0" t="0" r="0" b="0"/>
              <a:pathLst>
                <a:path w="35" h="38">
                  <a:moveTo>
                    <a:pt x="1" y="18"/>
                  </a:moveTo>
                  <a:cubicBezTo>
                    <a:pt x="2" y="23"/>
                    <a:pt x="6" y="27"/>
                    <a:pt x="10" y="30"/>
                  </a:cubicBezTo>
                  <a:cubicBezTo>
                    <a:pt x="14" y="33"/>
                    <a:pt x="25" y="38"/>
                    <a:pt x="28" y="36"/>
                  </a:cubicBezTo>
                  <a:cubicBezTo>
                    <a:pt x="31" y="34"/>
                    <a:pt x="35" y="21"/>
                    <a:pt x="31" y="15"/>
                  </a:cubicBezTo>
                  <a:cubicBezTo>
                    <a:pt x="27" y="9"/>
                    <a:pt x="10" y="0"/>
                    <a:pt x="5" y="1"/>
                  </a:cubicBezTo>
                  <a:cubicBezTo>
                    <a:pt x="0" y="2"/>
                    <a:pt x="0" y="13"/>
                    <a:pt x="1" y="18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3" name="Freeform 66"/>
            <p:cNvSpPr/>
            <p:nvPr/>
          </p:nvSpPr>
          <p:spPr>
            <a:xfrm>
              <a:off x="3577" y="2348"/>
              <a:ext cx="23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7" y="28"/>
                </a:cxn>
                <a:cxn ang="0">
                  <a:pos x="21" y="25"/>
                </a:cxn>
                <a:cxn ang="0">
                  <a:pos x="19" y="10"/>
                </a:cxn>
                <a:cxn ang="0">
                  <a:pos x="7" y="1"/>
                </a:cxn>
                <a:cxn ang="0">
                  <a:pos x="0" y="15"/>
                </a:cxn>
              </a:cxnLst>
              <a:rect l="0" t="0" r="0" b="0"/>
              <a:pathLst>
                <a:path w="23" h="30">
                  <a:moveTo>
                    <a:pt x="0" y="15"/>
                  </a:moveTo>
                  <a:cubicBezTo>
                    <a:pt x="0" y="19"/>
                    <a:pt x="4" y="26"/>
                    <a:pt x="7" y="28"/>
                  </a:cubicBezTo>
                  <a:cubicBezTo>
                    <a:pt x="10" y="30"/>
                    <a:pt x="19" y="28"/>
                    <a:pt x="21" y="25"/>
                  </a:cubicBezTo>
                  <a:cubicBezTo>
                    <a:pt x="23" y="22"/>
                    <a:pt x="21" y="14"/>
                    <a:pt x="19" y="10"/>
                  </a:cubicBezTo>
                  <a:cubicBezTo>
                    <a:pt x="17" y="6"/>
                    <a:pt x="10" y="0"/>
                    <a:pt x="7" y="1"/>
                  </a:cubicBezTo>
                  <a:cubicBezTo>
                    <a:pt x="4" y="2"/>
                    <a:pt x="1" y="12"/>
                    <a:pt x="0" y="15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4" name="Freeform 67"/>
            <p:cNvSpPr/>
            <p:nvPr/>
          </p:nvSpPr>
          <p:spPr>
            <a:xfrm>
              <a:off x="4055" y="2389"/>
              <a:ext cx="23" cy="62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7" y="45"/>
                </a:cxn>
                <a:cxn ang="0">
                  <a:pos x="9" y="61"/>
                </a:cxn>
                <a:cxn ang="0">
                  <a:pos x="22" y="52"/>
                </a:cxn>
                <a:cxn ang="0">
                  <a:pos x="13" y="36"/>
                </a:cxn>
                <a:cxn ang="0">
                  <a:pos x="15" y="18"/>
                </a:cxn>
                <a:cxn ang="0">
                  <a:pos x="7" y="0"/>
                </a:cxn>
                <a:cxn ang="0">
                  <a:pos x="4" y="21"/>
                </a:cxn>
                <a:cxn ang="0">
                  <a:pos x="0" y="34"/>
                </a:cxn>
              </a:cxnLst>
              <a:rect l="0" t="0" r="0" b="0"/>
              <a:pathLst>
                <a:path w="23" h="62">
                  <a:moveTo>
                    <a:pt x="0" y="34"/>
                  </a:moveTo>
                  <a:cubicBezTo>
                    <a:pt x="1" y="38"/>
                    <a:pt x="6" y="41"/>
                    <a:pt x="7" y="45"/>
                  </a:cubicBezTo>
                  <a:cubicBezTo>
                    <a:pt x="8" y="49"/>
                    <a:pt x="7" y="60"/>
                    <a:pt x="9" y="61"/>
                  </a:cubicBezTo>
                  <a:cubicBezTo>
                    <a:pt x="11" y="62"/>
                    <a:pt x="21" y="56"/>
                    <a:pt x="22" y="52"/>
                  </a:cubicBezTo>
                  <a:cubicBezTo>
                    <a:pt x="23" y="48"/>
                    <a:pt x="14" y="42"/>
                    <a:pt x="13" y="36"/>
                  </a:cubicBezTo>
                  <a:cubicBezTo>
                    <a:pt x="12" y="30"/>
                    <a:pt x="16" y="24"/>
                    <a:pt x="15" y="18"/>
                  </a:cubicBezTo>
                  <a:cubicBezTo>
                    <a:pt x="14" y="12"/>
                    <a:pt x="9" y="0"/>
                    <a:pt x="7" y="0"/>
                  </a:cubicBezTo>
                  <a:cubicBezTo>
                    <a:pt x="5" y="0"/>
                    <a:pt x="5" y="15"/>
                    <a:pt x="4" y="21"/>
                  </a:cubicBezTo>
                  <a:cubicBezTo>
                    <a:pt x="3" y="27"/>
                    <a:pt x="1" y="32"/>
                    <a:pt x="0" y="34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5" name="Freeform 68"/>
            <p:cNvSpPr/>
            <p:nvPr/>
          </p:nvSpPr>
          <p:spPr>
            <a:xfrm>
              <a:off x="4114" y="2282"/>
              <a:ext cx="60" cy="94"/>
            </a:xfrm>
            <a:custGeom>
              <a:avLst/>
              <a:gdLst/>
              <a:ahLst/>
              <a:cxnLst>
                <a:cxn ang="0">
                  <a:pos x="4" y="33"/>
                </a:cxn>
                <a:cxn ang="0">
                  <a:pos x="5" y="53"/>
                </a:cxn>
                <a:cxn ang="0">
                  <a:pos x="1" y="60"/>
                </a:cxn>
                <a:cxn ang="0">
                  <a:pos x="10" y="90"/>
                </a:cxn>
                <a:cxn ang="0">
                  <a:pos x="23" y="87"/>
                </a:cxn>
                <a:cxn ang="0">
                  <a:pos x="34" y="72"/>
                </a:cxn>
                <a:cxn ang="0">
                  <a:pos x="52" y="57"/>
                </a:cxn>
                <a:cxn ang="0">
                  <a:pos x="52" y="42"/>
                </a:cxn>
                <a:cxn ang="0">
                  <a:pos x="59" y="20"/>
                </a:cxn>
                <a:cxn ang="0">
                  <a:pos x="56" y="5"/>
                </a:cxn>
                <a:cxn ang="0">
                  <a:pos x="46" y="2"/>
                </a:cxn>
                <a:cxn ang="0">
                  <a:pos x="22" y="20"/>
                </a:cxn>
                <a:cxn ang="0">
                  <a:pos x="4" y="33"/>
                </a:cxn>
              </a:cxnLst>
              <a:rect l="0" t="0" r="0" b="0"/>
              <a:pathLst>
                <a:path w="60" h="94">
                  <a:moveTo>
                    <a:pt x="4" y="33"/>
                  </a:moveTo>
                  <a:cubicBezTo>
                    <a:pt x="1" y="39"/>
                    <a:pt x="5" y="49"/>
                    <a:pt x="5" y="53"/>
                  </a:cubicBezTo>
                  <a:cubicBezTo>
                    <a:pt x="5" y="57"/>
                    <a:pt x="0" y="54"/>
                    <a:pt x="1" y="60"/>
                  </a:cubicBezTo>
                  <a:cubicBezTo>
                    <a:pt x="2" y="66"/>
                    <a:pt x="6" y="86"/>
                    <a:pt x="10" y="90"/>
                  </a:cubicBezTo>
                  <a:cubicBezTo>
                    <a:pt x="14" y="94"/>
                    <a:pt x="19" y="90"/>
                    <a:pt x="23" y="87"/>
                  </a:cubicBezTo>
                  <a:cubicBezTo>
                    <a:pt x="27" y="84"/>
                    <a:pt x="29" y="77"/>
                    <a:pt x="34" y="72"/>
                  </a:cubicBezTo>
                  <a:cubicBezTo>
                    <a:pt x="39" y="67"/>
                    <a:pt x="49" y="62"/>
                    <a:pt x="52" y="57"/>
                  </a:cubicBezTo>
                  <a:cubicBezTo>
                    <a:pt x="55" y="52"/>
                    <a:pt x="51" y="48"/>
                    <a:pt x="52" y="42"/>
                  </a:cubicBezTo>
                  <a:cubicBezTo>
                    <a:pt x="53" y="36"/>
                    <a:pt x="58" y="26"/>
                    <a:pt x="59" y="20"/>
                  </a:cubicBezTo>
                  <a:cubicBezTo>
                    <a:pt x="60" y="14"/>
                    <a:pt x="58" y="8"/>
                    <a:pt x="56" y="5"/>
                  </a:cubicBezTo>
                  <a:cubicBezTo>
                    <a:pt x="54" y="2"/>
                    <a:pt x="52" y="0"/>
                    <a:pt x="46" y="2"/>
                  </a:cubicBezTo>
                  <a:cubicBezTo>
                    <a:pt x="40" y="4"/>
                    <a:pt x="29" y="15"/>
                    <a:pt x="22" y="20"/>
                  </a:cubicBezTo>
                  <a:cubicBezTo>
                    <a:pt x="15" y="25"/>
                    <a:pt x="8" y="30"/>
                    <a:pt x="4" y="33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6" name="Freeform 69"/>
            <p:cNvSpPr/>
            <p:nvPr/>
          </p:nvSpPr>
          <p:spPr>
            <a:xfrm>
              <a:off x="3817" y="2221"/>
              <a:ext cx="16" cy="29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8" y="23"/>
                </a:cxn>
                <a:cxn ang="0">
                  <a:pos x="16" y="17"/>
                </a:cxn>
                <a:cxn ang="0">
                  <a:pos x="7" y="4"/>
                </a:cxn>
                <a:cxn ang="0">
                  <a:pos x="5" y="8"/>
                </a:cxn>
              </a:cxnLst>
              <a:rect l="0" t="0" r="0" b="0"/>
              <a:pathLst>
                <a:path w="16" h="29">
                  <a:moveTo>
                    <a:pt x="5" y="8"/>
                  </a:moveTo>
                  <a:cubicBezTo>
                    <a:pt x="3" y="15"/>
                    <a:pt x="0" y="20"/>
                    <a:pt x="8" y="23"/>
                  </a:cubicBezTo>
                  <a:cubicBezTo>
                    <a:pt x="13" y="29"/>
                    <a:pt x="9" y="19"/>
                    <a:pt x="16" y="17"/>
                  </a:cubicBezTo>
                  <a:cubicBezTo>
                    <a:pt x="15" y="11"/>
                    <a:pt x="15" y="0"/>
                    <a:pt x="7" y="4"/>
                  </a:cubicBezTo>
                  <a:cubicBezTo>
                    <a:pt x="4" y="8"/>
                    <a:pt x="5" y="11"/>
                    <a:pt x="5" y="8"/>
                  </a:cubicBezTo>
                  <a:close/>
                </a:path>
              </a:pathLst>
            </a:custGeom>
            <a:solidFill>
              <a:srgbClr val="FFBE7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7" name="Freeform 70"/>
            <p:cNvSpPr/>
            <p:nvPr/>
          </p:nvSpPr>
          <p:spPr>
            <a:xfrm>
              <a:off x="4638" y="2298"/>
              <a:ext cx="237" cy="178"/>
            </a:xfrm>
            <a:custGeom>
              <a:avLst/>
              <a:gdLst/>
              <a:ahLst/>
              <a:cxnLst>
                <a:cxn ang="0">
                  <a:pos x="38" y="99"/>
                </a:cxn>
                <a:cxn ang="0">
                  <a:pos x="17" y="122"/>
                </a:cxn>
                <a:cxn ang="0">
                  <a:pos x="2" y="116"/>
                </a:cxn>
                <a:cxn ang="0">
                  <a:pos x="6" y="147"/>
                </a:cxn>
                <a:cxn ang="0">
                  <a:pos x="24" y="165"/>
                </a:cxn>
                <a:cxn ang="0">
                  <a:pos x="68" y="168"/>
                </a:cxn>
                <a:cxn ang="0">
                  <a:pos x="101" y="177"/>
                </a:cxn>
                <a:cxn ang="0">
                  <a:pos x="107" y="161"/>
                </a:cxn>
                <a:cxn ang="0">
                  <a:pos x="125" y="152"/>
                </a:cxn>
                <a:cxn ang="0">
                  <a:pos x="138" y="140"/>
                </a:cxn>
                <a:cxn ang="0">
                  <a:pos x="162" y="141"/>
                </a:cxn>
                <a:cxn ang="0">
                  <a:pos x="164" y="119"/>
                </a:cxn>
                <a:cxn ang="0">
                  <a:pos x="182" y="116"/>
                </a:cxn>
                <a:cxn ang="0">
                  <a:pos x="210" y="110"/>
                </a:cxn>
                <a:cxn ang="0">
                  <a:pos x="209" y="98"/>
                </a:cxn>
                <a:cxn ang="0">
                  <a:pos x="189" y="84"/>
                </a:cxn>
                <a:cxn ang="0">
                  <a:pos x="195" y="60"/>
                </a:cxn>
                <a:cxn ang="0">
                  <a:pos x="221" y="27"/>
                </a:cxn>
                <a:cxn ang="0">
                  <a:pos x="236" y="12"/>
                </a:cxn>
                <a:cxn ang="0">
                  <a:pos x="228" y="5"/>
                </a:cxn>
                <a:cxn ang="0">
                  <a:pos x="183" y="42"/>
                </a:cxn>
                <a:cxn ang="0">
                  <a:pos x="153" y="53"/>
                </a:cxn>
                <a:cxn ang="0">
                  <a:pos x="135" y="65"/>
                </a:cxn>
                <a:cxn ang="0">
                  <a:pos x="101" y="69"/>
                </a:cxn>
                <a:cxn ang="0">
                  <a:pos x="74" y="66"/>
                </a:cxn>
                <a:cxn ang="0">
                  <a:pos x="65" y="98"/>
                </a:cxn>
                <a:cxn ang="0">
                  <a:pos x="38" y="99"/>
                </a:cxn>
              </a:cxnLst>
              <a:rect l="0" t="0" r="0" b="0"/>
              <a:pathLst>
                <a:path w="237" h="178">
                  <a:moveTo>
                    <a:pt x="38" y="99"/>
                  </a:moveTo>
                  <a:cubicBezTo>
                    <a:pt x="31" y="107"/>
                    <a:pt x="23" y="119"/>
                    <a:pt x="17" y="122"/>
                  </a:cubicBezTo>
                  <a:cubicBezTo>
                    <a:pt x="11" y="125"/>
                    <a:pt x="4" y="112"/>
                    <a:pt x="2" y="116"/>
                  </a:cubicBezTo>
                  <a:cubicBezTo>
                    <a:pt x="0" y="120"/>
                    <a:pt x="2" y="139"/>
                    <a:pt x="6" y="147"/>
                  </a:cubicBezTo>
                  <a:cubicBezTo>
                    <a:pt x="10" y="155"/>
                    <a:pt x="14" y="162"/>
                    <a:pt x="24" y="165"/>
                  </a:cubicBezTo>
                  <a:cubicBezTo>
                    <a:pt x="34" y="168"/>
                    <a:pt x="55" y="166"/>
                    <a:pt x="68" y="168"/>
                  </a:cubicBezTo>
                  <a:cubicBezTo>
                    <a:pt x="81" y="170"/>
                    <a:pt x="95" y="178"/>
                    <a:pt x="101" y="177"/>
                  </a:cubicBezTo>
                  <a:cubicBezTo>
                    <a:pt x="107" y="176"/>
                    <a:pt x="103" y="165"/>
                    <a:pt x="107" y="161"/>
                  </a:cubicBezTo>
                  <a:cubicBezTo>
                    <a:pt x="111" y="157"/>
                    <a:pt x="120" y="156"/>
                    <a:pt x="125" y="152"/>
                  </a:cubicBezTo>
                  <a:cubicBezTo>
                    <a:pt x="130" y="148"/>
                    <a:pt x="132" y="142"/>
                    <a:pt x="138" y="140"/>
                  </a:cubicBezTo>
                  <a:cubicBezTo>
                    <a:pt x="144" y="138"/>
                    <a:pt x="158" y="144"/>
                    <a:pt x="162" y="141"/>
                  </a:cubicBezTo>
                  <a:cubicBezTo>
                    <a:pt x="166" y="138"/>
                    <a:pt x="161" y="123"/>
                    <a:pt x="164" y="119"/>
                  </a:cubicBezTo>
                  <a:cubicBezTo>
                    <a:pt x="167" y="115"/>
                    <a:pt x="174" y="117"/>
                    <a:pt x="182" y="116"/>
                  </a:cubicBezTo>
                  <a:cubicBezTo>
                    <a:pt x="190" y="115"/>
                    <a:pt x="206" y="113"/>
                    <a:pt x="210" y="110"/>
                  </a:cubicBezTo>
                  <a:cubicBezTo>
                    <a:pt x="214" y="107"/>
                    <a:pt x="212" y="102"/>
                    <a:pt x="209" y="98"/>
                  </a:cubicBezTo>
                  <a:cubicBezTo>
                    <a:pt x="206" y="94"/>
                    <a:pt x="191" y="90"/>
                    <a:pt x="189" y="84"/>
                  </a:cubicBezTo>
                  <a:cubicBezTo>
                    <a:pt x="187" y="78"/>
                    <a:pt x="190" y="70"/>
                    <a:pt x="195" y="60"/>
                  </a:cubicBezTo>
                  <a:cubicBezTo>
                    <a:pt x="200" y="50"/>
                    <a:pt x="214" y="35"/>
                    <a:pt x="221" y="27"/>
                  </a:cubicBezTo>
                  <a:cubicBezTo>
                    <a:pt x="228" y="19"/>
                    <a:pt x="235" y="16"/>
                    <a:pt x="236" y="12"/>
                  </a:cubicBezTo>
                  <a:cubicBezTo>
                    <a:pt x="237" y="8"/>
                    <a:pt x="237" y="0"/>
                    <a:pt x="228" y="5"/>
                  </a:cubicBezTo>
                  <a:cubicBezTo>
                    <a:pt x="219" y="10"/>
                    <a:pt x="195" y="34"/>
                    <a:pt x="183" y="42"/>
                  </a:cubicBezTo>
                  <a:cubicBezTo>
                    <a:pt x="171" y="50"/>
                    <a:pt x="161" y="49"/>
                    <a:pt x="153" y="53"/>
                  </a:cubicBezTo>
                  <a:cubicBezTo>
                    <a:pt x="145" y="57"/>
                    <a:pt x="144" y="62"/>
                    <a:pt x="135" y="65"/>
                  </a:cubicBezTo>
                  <a:cubicBezTo>
                    <a:pt x="126" y="68"/>
                    <a:pt x="111" y="69"/>
                    <a:pt x="101" y="69"/>
                  </a:cubicBezTo>
                  <a:cubicBezTo>
                    <a:pt x="91" y="69"/>
                    <a:pt x="80" y="61"/>
                    <a:pt x="74" y="66"/>
                  </a:cubicBezTo>
                  <a:cubicBezTo>
                    <a:pt x="68" y="71"/>
                    <a:pt x="71" y="93"/>
                    <a:pt x="65" y="98"/>
                  </a:cubicBezTo>
                  <a:cubicBezTo>
                    <a:pt x="59" y="103"/>
                    <a:pt x="44" y="99"/>
                    <a:pt x="38" y="99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8" name="Freeform 71"/>
            <p:cNvSpPr/>
            <p:nvPr/>
          </p:nvSpPr>
          <p:spPr>
            <a:xfrm>
              <a:off x="3842" y="2212"/>
              <a:ext cx="37" cy="38"/>
            </a:xfrm>
            <a:custGeom>
              <a:avLst/>
              <a:gdLst/>
              <a:ahLst/>
              <a:cxnLst>
                <a:cxn ang="0">
                  <a:pos x="3" y="16"/>
                </a:cxn>
                <a:cxn ang="0">
                  <a:pos x="6" y="26"/>
                </a:cxn>
                <a:cxn ang="0">
                  <a:pos x="9" y="38"/>
                </a:cxn>
                <a:cxn ang="0">
                  <a:pos x="34" y="23"/>
                </a:cxn>
                <a:cxn ang="0">
                  <a:pos x="27" y="1"/>
                </a:cxn>
                <a:cxn ang="0">
                  <a:pos x="3" y="16"/>
                </a:cxn>
              </a:cxnLst>
              <a:rect l="0" t="0" r="0" b="0"/>
              <a:pathLst>
                <a:path w="37" h="38">
                  <a:moveTo>
                    <a:pt x="3" y="16"/>
                  </a:moveTo>
                  <a:cubicBezTo>
                    <a:pt x="0" y="20"/>
                    <a:pt x="5" y="22"/>
                    <a:pt x="6" y="26"/>
                  </a:cubicBezTo>
                  <a:cubicBezTo>
                    <a:pt x="7" y="30"/>
                    <a:pt x="4" y="38"/>
                    <a:pt x="9" y="38"/>
                  </a:cubicBezTo>
                  <a:cubicBezTo>
                    <a:pt x="14" y="38"/>
                    <a:pt x="31" y="29"/>
                    <a:pt x="34" y="23"/>
                  </a:cubicBezTo>
                  <a:cubicBezTo>
                    <a:pt x="37" y="17"/>
                    <a:pt x="32" y="2"/>
                    <a:pt x="27" y="1"/>
                  </a:cubicBezTo>
                  <a:cubicBezTo>
                    <a:pt x="22" y="0"/>
                    <a:pt x="7" y="12"/>
                    <a:pt x="3" y="16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49" name="Freeform 72"/>
            <p:cNvSpPr/>
            <p:nvPr/>
          </p:nvSpPr>
          <p:spPr>
            <a:xfrm>
              <a:off x="3960" y="2115"/>
              <a:ext cx="50" cy="2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7" y="24"/>
                </a:cxn>
                <a:cxn ang="0">
                  <a:pos x="25" y="21"/>
                </a:cxn>
                <a:cxn ang="0">
                  <a:pos x="37" y="23"/>
                </a:cxn>
                <a:cxn ang="0">
                  <a:pos x="40" y="15"/>
                </a:cxn>
                <a:cxn ang="0">
                  <a:pos x="47" y="3"/>
                </a:cxn>
                <a:cxn ang="0">
                  <a:pos x="23" y="2"/>
                </a:cxn>
                <a:cxn ang="0">
                  <a:pos x="2" y="14"/>
                </a:cxn>
              </a:cxnLst>
              <a:rect l="0" t="0" r="0" b="0"/>
              <a:pathLst>
                <a:path w="50" h="25">
                  <a:moveTo>
                    <a:pt x="2" y="14"/>
                  </a:moveTo>
                  <a:cubicBezTo>
                    <a:pt x="0" y="17"/>
                    <a:pt x="3" y="23"/>
                    <a:pt x="7" y="24"/>
                  </a:cubicBezTo>
                  <a:cubicBezTo>
                    <a:pt x="11" y="25"/>
                    <a:pt x="20" y="21"/>
                    <a:pt x="25" y="21"/>
                  </a:cubicBezTo>
                  <a:cubicBezTo>
                    <a:pt x="30" y="21"/>
                    <a:pt x="35" y="24"/>
                    <a:pt x="37" y="23"/>
                  </a:cubicBezTo>
                  <a:cubicBezTo>
                    <a:pt x="39" y="22"/>
                    <a:pt x="38" y="18"/>
                    <a:pt x="40" y="15"/>
                  </a:cubicBezTo>
                  <a:cubicBezTo>
                    <a:pt x="42" y="12"/>
                    <a:pt x="50" y="5"/>
                    <a:pt x="47" y="3"/>
                  </a:cubicBezTo>
                  <a:cubicBezTo>
                    <a:pt x="44" y="1"/>
                    <a:pt x="30" y="0"/>
                    <a:pt x="23" y="2"/>
                  </a:cubicBezTo>
                  <a:cubicBezTo>
                    <a:pt x="16" y="4"/>
                    <a:pt x="6" y="12"/>
                    <a:pt x="2" y="14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0" name="Freeform 73"/>
            <p:cNvSpPr/>
            <p:nvPr/>
          </p:nvSpPr>
          <p:spPr>
            <a:xfrm>
              <a:off x="3715" y="2162"/>
              <a:ext cx="28" cy="29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5" y="27"/>
                </a:cxn>
                <a:cxn ang="0">
                  <a:pos x="22" y="16"/>
                </a:cxn>
                <a:cxn ang="0">
                  <a:pos x="28" y="6"/>
                </a:cxn>
                <a:cxn ang="0">
                  <a:pos x="22" y="0"/>
                </a:cxn>
                <a:cxn ang="0">
                  <a:pos x="7" y="4"/>
                </a:cxn>
              </a:cxnLst>
              <a:rect l="0" t="0" r="0" b="0"/>
              <a:pathLst>
                <a:path w="28" h="29">
                  <a:moveTo>
                    <a:pt x="7" y="4"/>
                  </a:moveTo>
                  <a:cubicBezTo>
                    <a:pt x="0" y="8"/>
                    <a:pt x="12" y="25"/>
                    <a:pt x="15" y="27"/>
                  </a:cubicBezTo>
                  <a:cubicBezTo>
                    <a:pt x="18" y="29"/>
                    <a:pt x="20" y="19"/>
                    <a:pt x="22" y="16"/>
                  </a:cubicBezTo>
                  <a:cubicBezTo>
                    <a:pt x="24" y="13"/>
                    <a:pt x="28" y="9"/>
                    <a:pt x="28" y="6"/>
                  </a:cubicBezTo>
                  <a:cubicBezTo>
                    <a:pt x="28" y="3"/>
                    <a:pt x="25" y="0"/>
                    <a:pt x="22" y="0"/>
                  </a:cubicBezTo>
                  <a:cubicBezTo>
                    <a:pt x="19" y="0"/>
                    <a:pt x="10" y="3"/>
                    <a:pt x="7" y="4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1" name="Freeform 74"/>
            <p:cNvSpPr/>
            <p:nvPr/>
          </p:nvSpPr>
          <p:spPr>
            <a:xfrm>
              <a:off x="3804" y="2158"/>
              <a:ext cx="31" cy="1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2" y="15"/>
                </a:cxn>
                <a:cxn ang="0">
                  <a:pos x="27" y="17"/>
                </a:cxn>
                <a:cxn ang="0">
                  <a:pos x="27" y="2"/>
                </a:cxn>
                <a:cxn ang="0">
                  <a:pos x="2" y="3"/>
                </a:cxn>
              </a:cxnLst>
              <a:rect l="0" t="0" r="0" b="0"/>
              <a:pathLst>
                <a:path w="31" h="19">
                  <a:moveTo>
                    <a:pt x="2" y="3"/>
                  </a:moveTo>
                  <a:cubicBezTo>
                    <a:pt x="0" y="5"/>
                    <a:pt x="8" y="13"/>
                    <a:pt x="12" y="15"/>
                  </a:cubicBezTo>
                  <a:cubicBezTo>
                    <a:pt x="16" y="17"/>
                    <a:pt x="25" y="19"/>
                    <a:pt x="27" y="17"/>
                  </a:cubicBezTo>
                  <a:cubicBezTo>
                    <a:pt x="29" y="15"/>
                    <a:pt x="31" y="4"/>
                    <a:pt x="27" y="2"/>
                  </a:cubicBezTo>
                  <a:cubicBezTo>
                    <a:pt x="23" y="0"/>
                    <a:pt x="4" y="1"/>
                    <a:pt x="2" y="3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2" name="Freeform 75"/>
            <p:cNvSpPr/>
            <p:nvPr/>
          </p:nvSpPr>
          <p:spPr>
            <a:xfrm>
              <a:off x="3763" y="2117"/>
              <a:ext cx="38" cy="3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" y="14"/>
                </a:cxn>
                <a:cxn ang="0">
                  <a:pos x="33" y="33"/>
                </a:cxn>
                <a:cxn ang="0">
                  <a:pos x="32" y="14"/>
                </a:cxn>
                <a:cxn ang="0">
                  <a:pos x="12" y="0"/>
                </a:cxn>
              </a:cxnLst>
              <a:rect l="0" t="0" r="0" b="0"/>
              <a:pathLst>
                <a:path w="38" h="33">
                  <a:moveTo>
                    <a:pt x="12" y="0"/>
                  </a:moveTo>
                  <a:cubicBezTo>
                    <a:pt x="7" y="0"/>
                    <a:pt x="0" y="9"/>
                    <a:pt x="3" y="14"/>
                  </a:cubicBezTo>
                  <a:cubicBezTo>
                    <a:pt x="11" y="19"/>
                    <a:pt x="28" y="33"/>
                    <a:pt x="33" y="33"/>
                  </a:cubicBezTo>
                  <a:cubicBezTo>
                    <a:pt x="38" y="33"/>
                    <a:pt x="35" y="19"/>
                    <a:pt x="32" y="14"/>
                  </a:cubicBezTo>
                  <a:cubicBezTo>
                    <a:pt x="29" y="9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3" name="Freeform 76"/>
            <p:cNvSpPr/>
            <p:nvPr/>
          </p:nvSpPr>
          <p:spPr>
            <a:xfrm>
              <a:off x="3565" y="1981"/>
              <a:ext cx="192" cy="137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0" y="28"/>
                </a:cxn>
                <a:cxn ang="0">
                  <a:pos x="37" y="38"/>
                </a:cxn>
                <a:cxn ang="0">
                  <a:pos x="51" y="49"/>
                </a:cxn>
                <a:cxn ang="0">
                  <a:pos x="66" y="67"/>
                </a:cxn>
                <a:cxn ang="0">
                  <a:pos x="127" y="82"/>
                </a:cxn>
                <a:cxn ang="0">
                  <a:pos x="148" y="125"/>
                </a:cxn>
                <a:cxn ang="0">
                  <a:pos x="160" y="131"/>
                </a:cxn>
                <a:cxn ang="0">
                  <a:pos x="172" y="137"/>
                </a:cxn>
                <a:cxn ang="0">
                  <a:pos x="186" y="131"/>
                </a:cxn>
                <a:cxn ang="0">
                  <a:pos x="189" y="112"/>
                </a:cxn>
                <a:cxn ang="0">
                  <a:pos x="168" y="107"/>
                </a:cxn>
                <a:cxn ang="0">
                  <a:pos x="151" y="109"/>
                </a:cxn>
                <a:cxn ang="0">
                  <a:pos x="142" y="94"/>
                </a:cxn>
                <a:cxn ang="0">
                  <a:pos x="138" y="67"/>
                </a:cxn>
                <a:cxn ang="0">
                  <a:pos x="124" y="62"/>
                </a:cxn>
                <a:cxn ang="0">
                  <a:pos x="132" y="50"/>
                </a:cxn>
                <a:cxn ang="0">
                  <a:pos x="124" y="37"/>
                </a:cxn>
                <a:cxn ang="0">
                  <a:pos x="91" y="41"/>
                </a:cxn>
                <a:cxn ang="0">
                  <a:pos x="60" y="29"/>
                </a:cxn>
                <a:cxn ang="0">
                  <a:pos x="33" y="2"/>
                </a:cxn>
                <a:cxn ang="0">
                  <a:pos x="1" y="19"/>
                </a:cxn>
              </a:cxnLst>
              <a:rect l="0" t="0" r="0" b="0"/>
              <a:pathLst>
                <a:path w="192" h="137">
                  <a:moveTo>
                    <a:pt x="1" y="19"/>
                  </a:moveTo>
                  <a:cubicBezTo>
                    <a:pt x="0" y="23"/>
                    <a:pt x="24" y="25"/>
                    <a:pt x="30" y="28"/>
                  </a:cubicBezTo>
                  <a:cubicBezTo>
                    <a:pt x="36" y="31"/>
                    <a:pt x="34" y="35"/>
                    <a:pt x="37" y="38"/>
                  </a:cubicBezTo>
                  <a:cubicBezTo>
                    <a:pt x="40" y="41"/>
                    <a:pt x="46" y="44"/>
                    <a:pt x="51" y="49"/>
                  </a:cubicBezTo>
                  <a:cubicBezTo>
                    <a:pt x="56" y="54"/>
                    <a:pt x="53" y="62"/>
                    <a:pt x="66" y="67"/>
                  </a:cubicBezTo>
                  <a:cubicBezTo>
                    <a:pt x="79" y="72"/>
                    <a:pt x="113" y="72"/>
                    <a:pt x="127" y="82"/>
                  </a:cubicBezTo>
                  <a:cubicBezTo>
                    <a:pt x="141" y="92"/>
                    <a:pt x="143" y="117"/>
                    <a:pt x="148" y="125"/>
                  </a:cubicBezTo>
                  <a:cubicBezTo>
                    <a:pt x="153" y="133"/>
                    <a:pt x="156" y="129"/>
                    <a:pt x="160" y="131"/>
                  </a:cubicBezTo>
                  <a:cubicBezTo>
                    <a:pt x="164" y="133"/>
                    <a:pt x="168" y="137"/>
                    <a:pt x="172" y="137"/>
                  </a:cubicBezTo>
                  <a:cubicBezTo>
                    <a:pt x="176" y="137"/>
                    <a:pt x="183" y="135"/>
                    <a:pt x="186" y="131"/>
                  </a:cubicBezTo>
                  <a:cubicBezTo>
                    <a:pt x="189" y="127"/>
                    <a:pt x="192" y="116"/>
                    <a:pt x="189" y="112"/>
                  </a:cubicBezTo>
                  <a:cubicBezTo>
                    <a:pt x="186" y="108"/>
                    <a:pt x="174" y="107"/>
                    <a:pt x="168" y="107"/>
                  </a:cubicBezTo>
                  <a:cubicBezTo>
                    <a:pt x="162" y="107"/>
                    <a:pt x="155" y="111"/>
                    <a:pt x="151" y="109"/>
                  </a:cubicBezTo>
                  <a:cubicBezTo>
                    <a:pt x="147" y="107"/>
                    <a:pt x="144" y="101"/>
                    <a:pt x="142" y="94"/>
                  </a:cubicBezTo>
                  <a:cubicBezTo>
                    <a:pt x="140" y="87"/>
                    <a:pt x="141" y="72"/>
                    <a:pt x="138" y="67"/>
                  </a:cubicBezTo>
                  <a:cubicBezTo>
                    <a:pt x="135" y="62"/>
                    <a:pt x="125" y="65"/>
                    <a:pt x="124" y="62"/>
                  </a:cubicBezTo>
                  <a:cubicBezTo>
                    <a:pt x="123" y="59"/>
                    <a:pt x="132" y="54"/>
                    <a:pt x="132" y="50"/>
                  </a:cubicBezTo>
                  <a:cubicBezTo>
                    <a:pt x="132" y="46"/>
                    <a:pt x="131" y="38"/>
                    <a:pt x="124" y="37"/>
                  </a:cubicBezTo>
                  <a:cubicBezTo>
                    <a:pt x="117" y="36"/>
                    <a:pt x="102" y="42"/>
                    <a:pt x="91" y="41"/>
                  </a:cubicBezTo>
                  <a:cubicBezTo>
                    <a:pt x="80" y="40"/>
                    <a:pt x="69" y="35"/>
                    <a:pt x="60" y="29"/>
                  </a:cubicBezTo>
                  <a:cubicBezTo>
                    <a:pt x="51" y="23"/>
                    <a:pt x="43" y="4"/>
                    <a:pt x="33" y="2"/>
                  </a:cubicBezTo>
                  <a:cubicBezTo>
                    <a:pt x="23" y="0"/>
                    <a:pt x="1" y="14"/>
                    <a:pt x="1" y="19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4" name="Freeform 77"/>
            <p:cNvSpPr/>
            <p:nvPr/>
          </p:nvSpPr>
          <p:spPr>
            <a:xfrm>
              <a:off x="3706" y="1718"/>
              <a:ext cx="40" cy="3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1"/>
                </a:cxn>
                <a:cxn ang="0">
                  <a:pos x="1" y="24"/>
                </a:cxn>
                <a:cxn ang="0">
                  <a:pos x="15" y="27"/>
                </a:cxn>
                <a:cxn ang="0">
                  <a:pos x="31" y="32"/>
                </a:cxn>
                <a:cxn ang="0">
                  <a:pos x="37" y="9"/>
                </a:cxn>
                <a:cxn ang="0">
                  <a:pos x="13" y="0"/>
                </a:cxn>
              </a:cxnLst>
              <a:rect l="0" t="0" r="0" b="0"/>
              <a:pathLst>
                <a:path w="40" h="35">
                  <a:moveTo>
                    <a:pt x="13" y="0"/>
                  </a:moveTo>
                  <a:cubicBezTo>
                    <a:pt x="8" y="0"/>
                    <a:pt x="9" y="7"/>
                    <a:pt x="7" y="11"/>
                  </a:cubicBezTo>
                  <a:cubicBezTo>
                    <a:pt x="5" y="15"/>
                    <a:pt x="0" y="21"/>
                    <a:pt x="1" y="24"/>
                  </a:cubicBezTo>
                  <a:cubicBezTo>
                    <a:pt x="2" y="27"/>
                    <a:pt x="10" y="26"/>
                    <a:pt x="15" y="27"/>
                  </a:cubicBezTo>
                  <a:cubicBezTo>
                    <a:pt x="20" y="28"/>
                    <a:pt x="27" y="35"/>
                    <a:pt x="31" y="32"/>
                  </a:cubicBezTo>
                  <a:cubicBezTo>
                    <a:pt x="35" y="29"/>
                    <a:pt x="40" y="14"/>
                    <a:pt x="37" y="9"/>
                  </a:cubicBezTo>
                  <a:cubicBezTo>
                    <a:pt x="34" y="4"/>
                    <a:pt x="18" y="0"/>
                    <a:pt x="13" y="0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5" name="Freeform 78"/>
            <p:cNvSpPr/>
            <p:nvPr/>
          </p:nvSpPr>
          <p:spPr>
            <a:xfrm>
              <a:off x="3817" y="1752"/>
              <a:ext cx="24" cy="14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10"/>
                </a:cxn>
                <a:cxn ang="0">
                  <a:pos x="21" y="13"/>
                </a:cxn>
                <a:cxn ang="0">
                  <a:pos x="21" y="2"/>
                </a:cxn>
                <a:cxn ang="0">
                  <a:pos x="3" y="1"/>
                </a:cxn>
              </a:cxnLst>
              <a:rect l="0" t="0" r="0" b="0"/>
              <a:pathLst>
                <a:path w="24" h="14">
                  <a:moveTo>
                    <a:pt x="3" y="1"/>
                  </a:moveTo>
                  <a:cubicBezTo>
                    <a:pt x="0" y="2"/>
                    <a:pt x="0" y="8"/>
                    <a:pt x="3" y="10"/>
                  </a:cubicBezTo>
                  <a:cubicBezTo>
                    <a:pt x="6" y="12"/>
                    <a:pt x="18" y="14"/>
                    <a:pt x="21" y="13"/>
                  </a:cubicBezTo>
                  <a:cubicBezTo>
                    <a:pt x="24" y="12"/>
                    <a:pt x="24" y="4"/>
                    <a:pt x="21" y="2"/>
                  </a:cubicBezTo>
                  <a:cubicBezTo>
                    <a:pt x="18" y="0"/>
                    <a:pt x="6" y="0"/>
                    <a:pt x="3" y="1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6" name="Freeform 79"/>
            <p:cNvSpPr/>
            <p:nvPr/>
          </p:nvSpPr>
          <p:spPr>
            <a:xfrm>
              <a:off x="3851" y="1786"/>
              <a:ext cx="27" cy="19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2" y="18"/>
                </a:cxn>
                <a:cxn ang="0">
                  <a:pos x="12" y="12"/>
                </a:cxn>
                <a:cxn ang="0">
                  <a:pos x="26" y="12"/>
                </a:cxn>
                <a:cxn ang="0">
                  <a:pos x="20" y="1"/>
                </a:cxn>
                <a:cxn ang="0">
                  <a:pos x="3" y="4"/>
                </a:cxn>
              </a:cxnLst>
              <a:rect l="0" t="0" r="0" b="0"/>
              <a:pathLst>
                <a:path w="27" h="19">
                  <a:moveTo>
                    <a:pt x="3" y="4"/>
                  </a:moveTo>
                  <a:cubicBezTo>
                    <a:pt x="0" y="7"/>
                    <a:pt x="1" y="17"/>
                    <a:pt x="2" y="18"/>
                  </a:cubicBezTo>
                  <a:cubicBezTo>
                    <a:pt x="3" y="19"/>
                    <a:pt x="8" y="13"/>
                    <a:pt x="12" y="12"/>
                  </a:cubicBezTo>
                  <a:cubicBezTo>
                    <a:pt x="16" y="11"/>
                    <a:pt x="25" y="14"/>
                    <a:pt x="26" y="12"/>
                  </a:cubicBezTo>
                  <a:cubicBezTo>
                    <a:pt x="27" y="10"/>
                    <a:pt x="24" y="2"/>
                    <a:pt x="20" y="1"/>
                  </a:cubicBezTo>
                  <a:cubicBezTo>
                    <a:pt x="16" y="0"/>
                    <a:pt x="7" y="3"/>
                    <a:pt x="3" y="4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7" name="Freeform 80"/>
            <p:cNvSpPr/>
            <p:nvPr/>
          </p:nvSpPr>
          <p:spPr>
            <a:xfrm>
              <a:off x="3770" y="1815"/>
              <a:ext cx="57" cy="47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10" y="20"/>
                </a:cxn>
                <a:cxn ang="0">
                  <a:pos x="16" y="37"/>
                </a:cxn>
                <a:cxn ang="0">
                  <a:pos x="34" y="34"/>
                </a:cxn>
                <a:cxn ang="0">
                  <a:pos x="41" y="41"/>
                </a:cxn>
                <a:cxn ang="0">
                  <a:pos x="56" y="43"/>
                </a:cxn>
                <a:cxn ang="0">
                  <a:pos x="46" y="19"/>
                </a:cxn>
                <a:cxn ang="0">
                  <a:pos x="52" y="2"/>
                </a:cxn>
                <a:cxn ang="0">
                  <a:pos x="17" y="7"/>
                </a:cxn>
                <a:cxn ang="0">
                  <a:pos x="1" y="8"/>
                </a:cxn>
              </a:cxnLst>
              <a:rect l="0" t="0" r="0" b="0"/>
              <a:pathLst>
                <a:path w="57" h="47">
                  <a:moveTo>
                    <a:pt x="1" y="8"/>
                  </a:moveTo>
                  <a:cubicBezTo>
                    <a:pt x="0" y="10"/>
                    <a:pt x="8" y="15"/>
                    <a:pt x="10" y="20"/>
                  </a:cubicBezTo>
                  <a:cubicBezTo>
                    <a:pt x="12" y="25"/>
                    <a:pt x="12" y="35"/>
                    <a:pt x="16" y="37"/>
                  </a:cubicBezTo>
                  <a:cubicBezTo>
                    <a:pt x="20" y="39"/>
                    <a:pt x="30" y="33"/>
                    <a:pt x="34" y="34"/>
                  </a:cubicBezTo>
                  <a:cubicBezTo>
                    <a:pt x="38" y="35"/>
                    <a:pt x="37" y="40"/>
                    <a:pt x="41" y="41"/>
                  </a:cubicBezTo>
                  <a:cubicBezTo>
                    <a:pt x="45" y="42"/>
                    <a:pt x="55" y="47"/>
                    <a:pt x="56" y="43"/>
                  </a:cubicBezTo>
                  <a:cubicBezTo>
                    <a:pt x="57" y="39"/>
                    <a:pt x="47" y="26"/>
                    <a:pt x="46" y="19"/>
                  </a:cubicBezTo>
                  <a:cubicBezTo>
                    <a:pt x="45" y="12"/>
                    <a:pt x="57" y="4"/>
                    <a:pt x="52" y="2"/>
                  </a:cubicBezTo>
                  <a:cubicBezTo>
                    <a:pt x="47" y="0"/>
                    <a:pt x="25" y="6"/>
                    <a:pt x="17" y="7"/>
                  </a:cubicBezTo>
                  <a:cubicBezTo>
                    <a:pt x="9" y="8"/>
                    <a:pt x="4" y="8"/>
                    <a:pt x="1" y="8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8" name="Freeform 81"/>
            <p:cNvSpPr/>
            <p:nvPr/>
          </p:nvSpPr>
          <p:spPr>
            <a:xfrm>
              <a:off x="3724" y="1972"/>
              <a:ext cx="38" cy="27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6" y="26"/>
                </a:cxn>
                <a:cxn ang="0">
                  <a:pos x="35" y="19"/>
                </a:cxn>
                <a:cxn ang="0">
                  <a:pos x="10" y="1"/>
                </a:cxn>
                <a:cxn ang="0">
                  <a:pos x="2" y="10"/>
                </a:cxn>
              </a:cxnLst>
              <a:rect l="0" t="0" r="0" b="0"/>
              <a:pathLst>
                <a:path w="38" h="27">
                  <a:moveTo>
                    <a:pt x="2" y="10"/>
                  </a:moveTo>
                  <a:cubicBezTo>
                    <a:pt x="5" y="14"/>
                    <a:pt x="21" y="25"/>
                    <a:pt x="26" y="26"/>
                  </a:cubicBezTo>
                  <a:cubicBezTo>
                    <a:pt x="31" y="27"/>
                    <a:pt x="38" y="23"/>
                    <a:pt x="35" y="19"/>
                  </a:cubicBezTo>
                  <a:cubicBezTo>
                    <a:pt x="32" y="15"/>
                    <a:pt x="15" y="2"/>
                    <a:pt x="10" y="1"/>
                  </a:cubicBezTo>
                  <a:cubicBezTo>
                    <a:pt x="5" y="0"/>
                    <a:pt x="0" y="6"/>
                    <a:pt x="2" y="10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59" name="Freeform 82"/>
            <p:cNvSpPr/>
            <p:nvPr/>
          </p:nvSpPr>
          <p:spPr>
            <a:xfrm>
              <a:off x="3869" y="1899"/>
              <a:ext cx="82" cy="63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3" y="37"/>
                </a:cxn>
                <a:cxn ang="0">
                  <a:pos x="21" y="41"/>
                </a:cxn>
                <a:cxn ang="0">
                  <a:pos x="43" y="25"/>
                </a:cxn>
                <a:cxn ang="0">
                  <a:pos x="34" y="43"/>
                </a:cxn>
                <a:cxn ang="0">
                  <a:pos x="37" y="50"/>
                </a:cxn>
                <a:cxn ang="0">
                  <a:pos x="45" y="62"/>
                </a:cxn>
                <a:cxn ang="0">
                  <a:pos x="61" y="59"/>
                </a:cxn>
                <a:cxn ang="0">
                  <a:pos x="69" y="47"/>
                </a:cxn>
                <a:cxn ang="0">
                  <a:pos x="81" y="49"/>
                </a:cxn>
                <a:cxn ang="0">
                  <a:pos x="76" y="38"/>
                </a:cxn>
                <a:cxn ang="0">
                  <a:pos x="67" y="29"/>
                </a:cxn>
                <a:cxn ang="0">
                  <a:pos x="57" y="10"/>
                </a:cxn>
                <a:cxn ang="0">
                  <a:pos x="46" y="1"/>
                </a:cxn>
                <a:cxn ang="0">
                  <a:pos x="27" y="13"/>
                </a:cxn>
                <a:cxn ang="0">
                  <a:pos x="4" y="17"/>
                </a:cxn>
              </a:cxnLst>
              <a:rect l="0" t="0" r="0" b="0"/>
              <a:pathLst>
                <a:path w="82" h="63">
                  <a:moveTo>
                    <a:pt x="4" y="17"/>
                  </a:moveTo>
                  <a:cubicBezTo>
                    <a:pt x="0" y="21"/>
                    <a:pt x="0" y="33"/>
                    <a:pt x="3" y="37"/>
                  </a:cubicBezTo>
                  <a:cubicBezTo>
                    <a:pt x="6" y="41"/>
                    <a:pt x="14" y="43"/>
                    <a:pt x="21" y="41"/>
                  </a:cubicBezTo>
                  <a:cubicBezTo>
                    <a:pt x="28" y="39"/>
                    <a:pt x="41" y="25"/>
                    <a:pt x="43" y="25"/>
                  </a:cubicBezTo>
                  <a:cubicBezTo>
                    <a:pt x="45" y="25"/>
                    <a:pt x="35" y="39"/>
                    <a:pt x="34" y="43"/>
                  </a:cubicBezTo>
                  <a:cubicBezTo>
                    <a:pt x="33" y="47"/>
                    <a:pt x="35" y="47"/>
                    <a:pt x="37" y="50"/>
                  </a:cubicBezTo>
                  <a:cubicBezTo>
                    <a:pt x="39" y="53"/>
                    <a:pt x="41" y="61"/>
                    <a:pt x="45" y="62"/>
                  </a:cubicBezTo>
                  <a:cubicBezTo>
                    <a:pt x="49" y="63"/>
                    <a:pt x="57" y="62"/>
                    <a:pt x="61" y="59"/>
                  </a:cubicBezTo>
                  <a:cubicBezTo>
                    <a:pt x="65" y="56"/>
                    <a:pt x="66" y="49"/>
                    <a:pt x="69" y="47"/>
                  </a:cubicBezTo>
                  <a:cubicBezTo>
                    <a:pt x="72" y="45"/>
                    <a:pt x="80" y="50"/>
                    <a:pt x="81" y="49"/>
                  </a:cubicBezTo>
                  <a:cubicBezTo>
                    <a:pt x="82" y="48"/>
                    <a:pt x="78" y="41"/>
                    <a:pt x="76" y="38"/>
                  </a:cubicBezTo>
                  <a:cubicBezTo>
                    <a:pt x="74" y="35"/>
                    <a:pt x="70" y="34"/>
                    <a:pt x="67" y="29"/>
                  </a:cubicBezTo>
                  <a:cubicBezTo>
                    <a:pt x="64" y="24"/>
                    <a:pt x="61" y="15"/>
                    <a:pt x="57" y="10"/>
                  </a:cubicBezTo>
                  <a:cubicBezTo>
                    <a:pt x="53" y="5"/>
                    <a:pt x="51" y="0"/>
                    <a:pt x="46" y="1"/>
                  </a:cubicBezTo>
                  <a:cubicBezTo>
                    <a:pt x="41" y="2"/>
                    <a:pt x="34" y="10"/>
                    <a:pt x="27" y="13"/>
                  </a:cubicBezTo>
                  <a:cubicBezTo>
                    <a:pt x="20" y="16"/>
                    <a:pt x="9" y="16"/>
                    <a:pt x="4" y="1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60" name="Freeform 83"/>
            <p:cNvSpPr/>
            <p:nvPr/>
          </p:nvSpPr>
          <p:spPr>
            <a:xfrm>
              <a:off x="3878" y="2017"/>
              <a:ext cx="35" cy="60"/>
            </a:xfrm>
            <a:custGeom>
              <a:avLst/>
              <a:gdLst/>
              <a:ahLst/>
              <a:cxnLst>
                <a:cxn ang="0">
                  <a:pos x="10" y="47"/>
                </a:cxn>
                <a:cxn ang="0">
                  <a:pos x="21" y="59"/>
                </a:cxn>
                <a:cxn ang="0">
                  <a:pos x="34" y="40"/>
                </a:cxn>
                <a:cxn ang="0">
                  <a:pos x="30" y="17"/>
                </a:cxn>
                <a:cxn ang="0">
                  <a:pos x="18" y="2"/>
                </a:cxn>
                <a:cxn ang="0">
                  <a:pos x="0" y="7"/>
                </a:cxn>
                <a:cxn ang="0">
                  <a:pos x="21" y="32"/>
                </a:cxn>
                <a:cxn ang="0">
                  <a:pos x="10" y="47"/>
                </a:cxn>
              </a:cxnLst>
              <a:rect l="0" t="0" r="0" b="0"/>
              <a:pathLst>
                <a:path w="35" h="60">
                  <a:moveTo>
                    <a:pt x="10" y="47"/>
                  </a:moveTo>
                  <a:cubicBezTo>
                    <a:pt x="10" y="51"/>
                    <a:pt x="17" y="60"/>
                    <a:pt x="21" y="59"/>
                  </a:cubicBezTo>
                  <a:cubicBezTo>
                    <a:pt x="25" y="58"/>
                    <a:pt x="33" y="47"/>
                    <a:pt x="34" y="40"/>
                  </a:cubicBezTo>
                  <a:cubicBezTo>
                    <a:pt x="35" y="33"/>
                    <a:pt x="33" y="23"/>
                    <a:pt x="30" y="17"/>
                  </a:cubicBezTo>
                  <a:cubicBezTo>
                    <a:pt x="27" y="11"/>
                    <a:pt x="23" y="4"/>
                    <a:pt x="18" y="2"/>
                  </a:cubicBezTo>
                  <a:cubicBezTo>
                    <a:pt x="13" y="0"/>
                    <a:pt x="0" y="2"/>
                    <a:pt x="0" y="7"/>
                  </a:cubicBezTo>
                  <a:cubicBezTo>
                    <a:pt x="0" y="12"/>
                    <a:pt x="19" y="25"/>
                    <a:pt x="21" y="32"/>
                  </a:cubicBezTo>
                  <a:cubicBezTo>
                    <a:pt x="23" y="39"/>
                    <a:pt x="12" y="44"/>
                    <a:pt x="10" y="47"/>
                  </a:cubicBezTo>
                  <a:close/>
                </a:path>
              </a:pathLst>
            </a:custGeom>
            <a:solidFill>
              <a:srgbClr val="FFBE7D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</p:grpSp>
      <p:sp>
        <p:nvSpPr>
          <p:cNvPr id="14420" name="Freeform 84"/>
          <p:cNvSpPr/>
          <p:nvPr/>
        </p:nvSpPr>
        <p:spPr>
          <a:xfrm>
            <a:off x="5882176" y="2963251"/>
            <a:ext cx="52394" cy="17100"/>
          </a:xfrm>
          <a:custGeom>
            <a:avLst/>
            <a:gdLst/>
            <a:ahLst/>
            <a:cxnLst>
              <a:cxn ang="0">
                <a:pos x="61913" y="22225"/>
              </a:cxn>
              <a:cxn ang="0">
                <a:pos x="7938" y="11113"/>
              </a:cxn>
              <a:cxn ang="0">
                <a:pos x="12700" y="1588"/>
              </a:cxn>
              <a:cxn ang="0">
                <a:pos x="55563" y="15875"/>
              </a:cxn>
              <a:cxn ang="0">
                <a:pos x="61913" y="22225"/>
              </a:cxn>
            </a:cxnLst>
            <a:rect l="0" t="0" r="0" b="0"/>
            <a:pathLst>
              <a:path w="44" h="14">
                <a:moveTo>
                  <a:pt x="39" y="14"/>
                </a:moveTo>
                <a:cubicBezTo>
                  <a:pt x="34" y="14"/>
                  <a:pt x="10" y="9"/>
                  <a:pt x="5" y="7"/>
                </a:cubicBezTo>
                <a:cubicBezTo>
                  <a:pt x="0" y="5"/>
                  <a:pt x="3" y="0"/>
                  <a:pt x="8" y="1"/>
                </a:cubicBezTo>
                <a:cubicBezTo>
                  <a:pt x="13" y="2"/>
                  <a:pt x="30" y="8"/>
                  <a:pt x="35" y="10"/>
                </a:cubicBezTo>
                <a:cubicBezTo>
                  <a:pt x="40" y="12"/>
                  <a:pt x="44" y="14"/>
                  <a:pt x="39" y="14"/>
                </a:cubicBezTo>
                <a:close/>
              </a:path>
            </a:pathLst>
          </a:custGeom>
          <a:solidFill>
            <a:srgbClr val="FFFFE5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21" name="Freeform 85"/>
          <p:cNvSpPr/>
          <p:nvPr/>
        </p:nvSpPr>
        <p:spPr>
          <a:xfrm>
            <a:off x="6810978" y="3919598"/>
            <a:ext cx="26197" cy="9771"/>
          </a:xfrm>
          <a:custGeom>
            <a:avLst/>
            <a:gdLst/>
            <a:ahLst/>
            <a:cxnLst>
              <a:cxn ang="0">
                <a:pos x="4762" y="11112"/>
              </a:cxn>
              <a:cxn ang="0">
                <a:pos x="19050" y="11112"/>
              </a:cxn>
              <a:cxn ang="0">
                <a:pos x="33338" y="1588"/>
              </a:cxn>
              <a:cxn ang="0">
                <a:pos x="4762" y="3175"/>
              </a:cxn>
              <a:cxn ang="0">
                <a:pos x="4762" y="11112"/>
              </a:cxn>
            </a:cxnLst>
            <a:rect l="0" t="0" r="0" b="0"/>
            <a:pathLst>
              <a:path w="22" h="8">
                <a:moveTo>
                  <a:pt x="3" y="7"/>
                </a:moveTo>
                <a:cubicBezTo>
                  <a:pt x="4" y="7"/>
                  <a:pt x="9" y="8"/>
                  <a:pt x="12" y="7"/>
                </a:cubicBezTo>
                <a:cubicBezTo>
                  <a:pt x="15" y="6"/>
                  <a:pt x="22" y="2"/>
                  <a:pt x="21" y="1"/>
                </a:cubicBezTo>
                <a:cubicBezTo>
                  <a:pt x="20" y="0"/>
                  <a:pt x="6" y="1"/>
                  <a:pt x="3" y="2"/>
                </a:cubicBezTo>
                <a:cubicBezTo>
                  <a:pt x="2" y="7"/>
                  <a:pt x="0" y="7"/>
                  <a:pt x="3" y="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22" name="Freeform 86"/>
          <p:cNvSpPr/>
          <p:nvPr/>
        </p:nvSpPr>
        <p:spPr>
          <a:xfrm>
            <a:off x="6814551" y="3849979"/>
            <a:ext cx="21434" cy="13436"/>
          </a:xfrm>
          <a:custGeom>
            <a:avLst/>
            <a:gdLst/>
            <a:ahLst/>
            <a:cxnLst>
              <a:cxn ang="0">
                <a:pos x="3175" y="11113"/>
              </a:cxn>
              <a:cxn ang="0">
                <a:pos x="17462" y="17463"/>
              </a:cxn>
              <a:cxn ang="0">
                <a:pos x="28575" y="12700"/>
              </a:cxn>
              <a:cxn ang="0">
                <a:pos x="14288" y="1588"/>
              </a:cxn>
              <a:cxn ang="0">
                <a:pos x="0" y="6350"/>
              </a:cxn>
              <a:cxn ang="0">
                <a:pos x="3175" y="11113"/>
              </a:cxn>
            </a:cxnLst>
            <a:rect l="0" t="0" r="0" b="0"/>
            <a:pathLst>
              <a:path w="18" h="11">
                <a:moveTo>
                  <a:pt x="2" y="7"/>
                </a:moveTo>
                <a:cubicBezTo>
                  <a:pt x="4" y="9"/>
                  <a:pt x="8" y="11"/>
                  <a:pt x="11" y="11"/>
                </a:cubicBezTo>
                <a:cubicBezTo>
                  <a:pt x="14" y="11"/>
                  <a:pt x="18" y="10"/>
                  <a:pt x="18" y="8"/>
                </a:cubicBezTo>
                <a:cubicBezTo>
                  <a:pt x="18" y="6"/>
                  <a:pt x="12" y="2"/>
                  <a:pt x="9" y="1"/>
                </a:cubicBezTo>
                <a:cubicBezTo>
                  <a:pt x="6" y="0"/>
                  <a:pt x="1" y="3"/>
                  <a:pt x="0" y="4"/>
                </a:cubicBezTo>
                <a:cubicBezTo>
                  <a:pt x="2" y="8"/>
                  <a:pt x="2" y="9"/>
                  <a:pt x="2" y="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23" name="Freeform 87"/>
          <p:cNvSpPr/>
          <p:nvPr/>
        </p:nvSpPr>
        <p:spPr>
          <a:xfrm>
            <a:off x="7002693" y="3859750"/>
            <a:ext cx="17861" cy="31756"/>
          </a:xfrm>
          <a:custGeom>
            <a:avLst/>
            <a:gdLst/>
            <a:ahLst/>
            <a:cxnLst>
              <a:cxn ang="0">
                <a:pos x="4762" y="41275"/>
              </a:cxn>
              <a:cxn ang="0">
                <a:pos x="23812" y="9525"/>
              </a:cxn>
              <a:cxn ang="0">
                <a:pos x="11112" y="9525"/>
              </a:cxn>
              <a:cxn ang="0">
                <a:pos x="4762" y="41275"/>
              </a:cxn>
            </a:cxnLst>
            <a:rect l="0" t="0" r="0" b="0"/>
            <a:pathLst>
              <a:path w="15" h="26">
                <a:moveTo>
                  <a:pt x="3" y="26"/>
                </a:moveTo>
                <a:cubicBezTo>
                  <a:pt x="8" y="17"/>
                  <a:pt x="11" y="16"/>
                  <a:pt x="15" y="6"/>
                </a:cubicBezTo>
                <a:cubicBezTo>
                  <a:pt x="10" y="0"/>
                  <a:pt x="13" y="2"/>
                  <a:pt x="7" y="6"/>
                </a:cubicBezTo>
                <a:cubicBezTo>
                  <a:pt x="3" y="12"/>
                  <a:pt x="0" y="19"/>
                  <a:pt x="3" y="26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24" name="Freeform 88"/>
          <p:cNvSpPr/>
          <p:nvPr/>
        </p:nvSpPr>
        <p:spPr>
          <a:xfrm>
            <a:off x="7153921" y="3859751"/>
            <a:ext cx="32151" cy="25650"/>
          </a:xfrm>
          <a:custGeom>
            <a:avLst/>
            <a:gdLst/>
            <a:ahLst/>
            <a:cxnLst>
              <a:cxn ang="0">
                <a:pos x="9525" y="31750"/>
              </a:cxn>
              <a:cxn ang="0">
                <a:pos x="42863" y="4763"/>
              </a:cxn>
              <a:cxn ang="0">
                <a:pos x="14288" y="14288"/>
              </a:cxn>
              <a:cxn ang="0">
                <a:pos x="7938" y="33338"/>
              </a:cxn>
              <a:cxn ang="0">
                <a:pos x="9525" y="31750"/>
              </a:cxn>
            </a:cxnLst>
            <a:rect l="0" t="0" r="0" b="0"/>
            <a:pathLst>
              <a:path w="27" h="21">
                <a:moveTo>
                  <a:pt x="6" y="20"/>
                </a:moveTo>
                <a:cubicBezTo>
                  <a:pt x="16" y="17"/>
                  <a:pt x="22" y="12"/>
                  <a:pt x="27" y="3"/>
                </a:cubicBezTo>
                <a:cubicBezTo>
                  <a:pt x="11" y="0"/>
                  <a:pt x="19" y="7"/>
                  <a:pt x="9" y="9"/>
                </a:cubicBezTo>
                <a:cubicBezTo>
                  <a:pt x="5" y="15"/>
                  <a:pt x="0" y="15"/>
                  <a:pt x="5" y="21"/>
                </a:cubicBezTo>
                <a:cubicBezTo>
                  <a:pt x="13" y="20"/>
                  <a:pt x="13" y="20"/>
                  <a:pt x="6" y="2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grpSp>
        <p:nvGrpSpPr>
          <p:cNvPr id="3" name="Group 89"/>
          <p:cNvGrpSpPr/>
          <p:nvPr/>
        </p:nvGrpSpPr>
        <p:grpSpPr>
          <a:xfrm>
            <a:off x="6144148" y="2521922"/>
            <a:ext cx="2398215" cy="1575593"/>
            <a:chOff x="3232" y="1057"/>
            <a:chExt cx="1968" cy="1302"/>
          </a:xfrm>
        </p:grpSpPr>
        <p:sp>
          <p:nvSpPr>
            <p:cNvPr id="24667" name="Freeform 90"/>
            <p:cNvSpPr/>
            <p:nvPr/>
          </p:nvSpPr>
          <p:spPr>
            <a:xfrm>
              <a:off x="3470" y="2148"/>
              <a:ext cx="211" cy="211"/>
            </a:xfrm>
            <a:custGeom>
              <a:avLst/>
              <a:gdLst/>
              <a:ahLst/>
              <a:cxnLst>
                <a:cxn ang="0">
                  <a:pos x="1" y="75"/>
                </a:cxn>
                <a:cxn ang="0">
                  <a:pos x="22" y="113"/>
                </a:cxn>
                <a:cxn ang="0">
                  <a:pos x="27" y="137"/>
                </a:cxn>
                <a:cxn ang="0">
                  <a:pos x="42" y="164"/>
                </a:cxn>
                <a:cxn ang="0">
                  <a:pos x="42" y="188"/>
                </a:cxn>
                <a:cxn ang="0">
                  <a:pos x="64" y="210"/>
                </a:cxn>
                <a:cxn ang="0">
                  <a:pos x="63" y="180"/>
                </a:cxn>
                <a:cxn ang="0">
                  <a:pos x="73" y="150"/>
                </a:cxn>
                <a:cxn ang="0">
                  <a:pos x="88" y="144"/>
                </a:cxn>
                <a:cxn ang="0">
                  <a:pos x="123" y="189"/>
                </a:cxn>
                <a:cxn ang="0">
                  <a:pos x="145" y="191"/>
                </a:cxn>
                <a:cxn ang="0">
                  <a:pos x="124" y="159"/>
                </a:cxn>
                <a:cxn ang="0">
                  <a:pos x="120" y="123"/>
                </a:cxn>
                <a:cxn ang="0">
                  <a:pos x="81" y="62"/>
                </a:cxn>
                <a:cxn ang="0">
                  <a:pos x="82" y="47"/>
                </a:cxn>
                <a:cxn ang="0">
                  <a:pos x="69" y="5"/>
                </a:cxn>
                <a:cxn ang="0">
                  <a:pos x="31" y="18"/>
                </a:cxn>
                <a:cxn ang="0">
                  <a:pos x="1" y="75"/>
                </a:cxn>
              </a:cxnLst>
              <a:rect l="0" t="0" r="0" b="0"/>
              <a:pathLst>
                <a:path w="145" h="211">
                  <a:moveTo>
                    <a:pt x="1" y="75"/>
                  </a:moveTo>
                  <a:cubicBezTo>
                    <a:pt x="0" y="91"/>
                    <a:pt x="18" y="103"/>
                    <a:pt x="22" y="113"/>
                  </a:cubicBezTo>
                  <a:cubicBezTo>
                    <a:pt x="26" y="123"/>
                    <a:pt x="24" y="129"/>
                    <a:pt x="27" y="137"/>
                  </a:cubicBezTo>
                  <a:cubicBezTo>
                    <a:pt x="30" y="145"/>
                    <a:pt x="40" y="156"/>
                    <a:pt x="42" y="164"/>
                  </a:cubicBezTo>
                  <a:cubicBezTo>
                    <a:pt x="44" y="172"/>
                    <a:pt x="38" y="181"/>
                    <a:pt x="42" y="188"/>
                  </a:cubicBezTo>
                  <a:cubicBezTo>
                    <a:pt x="46" y="195"/>
                    <a:pt x="61" y="211"/>
                    <a:pt x="64" y="210"/>
                  </a:cubicBezTo>
                  <a:cubicBezTo>
                    <a:pt x="67" y="209"/>
                    <a:pt x="62" y="190"/>
                    <a:pt x="63" y="180"/>
                  </a:cubicBezTo>
                  <a:cubicBezTo>
                    <a:pt x="64" y="170"/>
                    <a:pt x="69" y="156"/>
                    <a:pt x="73" y="150"/>
                  </a:cubicBezTo>
                  <a:cubicBezTo>
                    <a:pt x="77" y="144"/>
                    <a:pt x="80" y="138"/>
                    <a:pt x="88" y="144"/>
                  </a:cubicBezTo>
                  <a:cubicBezTo>
                    <a:pt x="96" y="150"/>
                    <a:pt x="114" y="181"/>
                    <a:pt x="123" y="189"/>
                  </a:cubicBezTo>
                  <a:cubicBezTo>
                    <a:pt x="132" y="197"/>
                    <a:pt x="145" y="196"/>
                    <a:pt x="145" y="191"/>
                  </a:cubicBezTo>
                  <a:cubicBezTo>
                    <a:pt x="145" y="186"/>
                    <a:pt x="128" y="170"/>
                    <a:pt x="124" y="159"/>
                  </a:cubicBezTo>
                  <a:cubicBezTo>
                    <a:pt x="120" y="148"/>
                    <a:pt x="127" y="139"/>
                    <a:pt x="120" y="123"/>
                  </a:cubicBezTo>
                  <a:cubicBezTo>
                    <a:pt x="113" y="107"/>
                    <a:pt x="87" y="75"/>
                    <a:pt x="81" y="62"/>
                  </a:cubicBezTo>
                  <a:cubicBezTo>
                    <a:pt x="75" y="49"/>
                    <a:pt x="84" y="56"/>
                    <a:pt x="82" y="47"/>
                  </a:cubicBezTo>
                  <a:cubicBezTo>
                    <a:pt x="80" y="38"/>
                    <a:pt x="77" y="10"/>
                    <a:pt x="69" y="5"/>
                  </a:cubicBezTo>
                  <a:cubicBezTo>
                    <a:pt x="61" y="0"/>
                    <a:pt x="42" y="6"/>
                    <a:pt x="31" y="18"/>
                  </a:cubicBezTo>
                  <a:cubicBezTo>
                    <a:pt x="20" y="30"/>
                    <a:pt x="2" y="59"/>
                    <a:pt x="1" y="75"/>
                  </a:cubicBezTo>
                  <a:close/>
                </a:path>
              </a:pathLst>
            </a:custGeom>
            <a:solidFill>
              <a:schemeClr val="folHlink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68" name="Freeform 91"/>
            <p:cNvSpPr/>
            <p:nvPr/>
          </p:nvSpPr>
          <p:spPr>
            <a:xfrm>
              <a:off x="3232" y="1057"/>
              <a:ext cx="964" cy="1026"/>
            </a:xfrm>
            <a:custGeom>
              <a:avLst/>
              <a:gdLst/>
              <a:ahLst/>
              <a:cxnLst>
                <a:cxn ang="0">
                  <a:pos x="755" y="674"/>
                </a:cxn>
                <a:cxn ang="0">
                  <a:pos x="802" y="616"/>
                </a:cxn>
                <a:cxn ang="0">
                  <a:pos x="866" y="599"/>
                </a:cxn>
                <a:cxn ang="0">
                  <a:pos x="854" y="523"/>
                </a:cxn>
                <a:cxn ang="0">
                  <a:pos x="793" y="391"/>
                </a:cxn>
                <a:cxn ang="0">
                  <a:pos x="875" y="272"/>
                </a:cxn>
                <a:cxn ang="0">
                  <a:pos x="871" y="154"/>
                </a:cxn>
                <a:cxn ang="0">
                  <a:pos x="952" y="37"/>
                </a:cxn>
                <a:cxn ang="0">
                  <a:pos x="836" y="31"/>
                </a:cxn>
                <a:cxn ang="0">
                  <a:pos x="812" y="133"/>
                </a:cxn>
                <a:cxn ang="0">
                  <a:pos x="749" y="202"/>
                </a:cxn>
                <a:cxn ang="0">
                  <a:pos x="638" y="226"/>
                </a:cxn>
                <a:cxn ang="0">
                  <a:pos x="433" y="287"/>
                </a:cxn>
                <a:cxn ang="0">
                  <a:pos x="293" y="274"/>
                </a:cxn>
                <a:cxn ang="0">
                  <a:pos x="248" y="202"/>
                </a:cxn>
                <a:cxn ang="0">
                  <a:pos x="224" y="202"/>
                </a:cxn>
                <a:cxn ang="0">
                  <a:pos x="251" y="373"/>
                </a:cxn>
                <a:cxn ang="0">
                  <a:pos x="235" y="517"/>
                </a:cxn>
                <a:cxn ang="0">
                  <a:pos x="167" y="647"/>
                </a:cxn>
                <a:cxn ang="0">
                  <a:pos x="65" y="692"/>
                </a:cxn>
                <a:cxn ang="0">
                  <a:pos x="20" y="709"/>
                </a:cxn>
                <a:cxn ang="0">
                  <a:pos x="79" y="851"/>
                </a:cxn>
                <a:cxn ang="0">
                  <a:pos x="215" y="976"/>
                </a:cxn>
                <a:cxn ang="0">
                  <a:pos x="284" y="1022"/>
                </a:cxn>
                <a:cxn ang="0">
                  <a:pos x="338" y="968"/>
                </a:cxn>
                <a:cxn ang="0">
                  <a:pos x="286" y="956"/>
                </a:cxn>
                <a:cxn ang="0">
                  <a:pos x="325" y="917"/>
                </a:cxn>
                <a:cxn ang="0">
                  <a:pos x="344" y="895"/>
                </a:cxn>
                <a:cxn ang="0">
                  <a:pos x="364" y="898"/>
                </a:cxn>
                <a:cxn ang="0">
                  <a:pos x="277" y="719"/>
                </a:cxn>
                <a:cxn ang="0">
                  <a:pos x="344" y="758"/>
                </a:cxn>
                <a:cxn ang="0">
                  <a:pos x="397" y="802"/>
                </a:cxn>
                <a:cxn ang="0">
                  <a:pos x="359" y="752"/>
                </a:cxn>
                <a:cxn ang="0">
                  <a:pos x="431" y="766"/>
                </a:cxn>
                <a:cxn ang="0">
                  <a:pos x="443" y="730"/>
                </a:cxn>
                <a:cxn ang="0">
                  <a:pos x="469" y="745"/>
                </a:cxn>
                <a:cxn ang="0">
                  <a:pos x="412" y="698"/>
                </a:cxn>
                <a:cxn ang="0">
                  <a:pos x="457" y="674"/>
                </a:cxn>
                <a:cxn ang="0">
                  <a:pos x="506" y="656"/>
                </a:cxn>
                <a:cxn ang="0">
                  <a:pos x="595" y="644"/>
                </a:cxn>
                <a:cxn ang="0">
                  <a:pos x="671" y="679"/>
                </a:cxn>
                <a:cxn ang="0">
                  <a:pos x="695" y="700"/>
                </a:cxn>
                <a:cxn ang="0">
                  <a:pos x="662" y="743"/>
                </a:cxn>
              </a:cxnLst>
              <a:rect l="0" t="0" r="0" b="0"/>
              <a:pathLst>
                <a:path w="964" h="1026">
                  <a:moveTo>
                    <a:pt x="664" y="749"/>
                  </a:moveTo>
                  <a:cubicBezTo>
                    <a:pt x="677" y="740"/>
                    <a:pt x="724" y="694"/>
                    <a:pt x="739" y="682"/>
                  </a:cubicBezTo>
                  <a:cubicBezTo>
                    <a:pt x="754" y="670"/>
                    <a:pt x="750" y="678"/>
                    <a:pt x="755" y="674"/>
                  </a:cubicBezTo>
                  <a:cubicBezTo>
                    <a:pt x="760" y="670"/>
                    <a:pt x="766" y="663"/>
                    <a:pt x="772" y="658"/>
                  </a:cubicBezTo>
                  <a:cubicBezTo>
                    <a:pt x="778" y="653"/>
                    <a:pt x="789" y="648"/>
                    <a:pt x="794" y="641"/>
                  </a:cubicBezTo>
                  <a:cubicBezTo>
                    <a:pt x="799" y="634"/>
                    <a:pt x="797" y="622"/>
                    <a:pt x="802" y="616"/>
                  </a:cubicBezTo>
                  <a:cubicBezTo>
                    <a:pt x="807" y="610"/>
                    <a:pt x="820" y="607"/>
                    <a:pt x="827" y="605"/>
                  </a:cubicBezTo>
                  <a:cubicBezTo>
                    <a:pt x="834" y="603"/>
                    <a:pt x="836" y="606"/>
                    <a:pt x="842" y="605"/>
                  </a:cubicBezTo>
                  <a:cubicBezTo>
                    <a:pt x="848" y="604"/>
                    <a:pt x="853" y="599"/>
                    <a:pt x="866" y="599"/>
                  </a:cubicBezTo>
                  <a:cubicBezTo>
                    <a:pt x="879" y="599"/>
                    <a:pt x="911" y="610"/>
                    <a:pt x="922" y="604"/>
                  </a:cubicBezTo>
                  <a:cubicBezTo>
                    <a:pt x="933" y="598"/>
                    <a:pt x="943" y="576"/>
                    <a:pt x="932" y="563"/>
                  </a:cubicBezTo>
                  <a:cubicBezTo>
                    <a:pt x="921" y="550"/>
                    <a:pt x="868" y="541"/>
                    <a:pt x="854" y="523"/>
                  </a:cubicBezTo>
                  <a:cubicBezTo>
                    <a:pt x="840" y="505"/>
                    <a:pt x="857" y="475"/>
                    <a:pt x="845" y="458"/>
                  </a:cubicBezTo>
                  <a:cubicBezTo>
                    <a:pt x="833" y="441"/>
                    <a:pt x="790" y="430"/>
                    <a:pt x="781" y="419"/>
                  </a:cubicBezTo>
                  <a:cubicBezTo>
                    <a:pt x="772" y="408"/>
                    <a:pt x="787" y="398"/>
                    <a:pt x="793" y="391"/>
                  </a:cubicBezTo>
                  <a:cubicBezTo>
                    <a:pt x="799" y="384"/>
                    <a:pt x="813" y="392"/>
                    <a:pt x="818" y="376"/>
                  </a:cubicBezTo>
                  <a:cubicBezTo>
                    <a:pt x="823" y="360"/>
                    <a:pt x="815" y="313"/>
                    <a:pt x="824" y="296"/>
                  </a:cubicBezTo>
                  <a:cubicBezTo>
                    <a:pt x="833" y="279"/>
                    <a:pt x="868" y="282"/>
                    <a:pt x="875" y="272"/>
                  </a:cubicBezTo>
                  <a:cubicBezTo>
                    <a:pt x="882" y="262"/>
                    <a:pt x="865" y="247"/>
                    <a:pt x="865" y="235"/>
                  </a:cubicBezTo>
                  <a:cubicBezTo>
                    <a:pt x="865" y="223"/>
                    <a:pt x="874" y="210"/>
                    <a:pt x="875" y="197"/>
                  </a:cubicBezTo>
                  <a:cubicBezTo>
                    <a:pt x="876" y="184"/>
                    <a:pt x="868" y="169"/>
                    <a:pt x="871" y="154"/>
                  </a:cubicBezTo>
                  <a:cubicBezTo>
                    <a:pt x="874" y="139"/>
                    <a:pt x="882" y="119"/>
                    <a:pt x="896" y="106"/>
                  </a:cubicBezTo>
                  <a:cubicBezTo>
                    <a:pt x="910" y="93"/>
                    <a:pt x="946" y="84"/>
                    <a:pt x="955" y="73"/>
                  </a:cubicBezTo>
                  <a:cubicBezTo>
                    <a:pt x="964" y="62"/>
                    <a:pt x="959" y="47"/>
                    <a:pt x="952" y="37"/>
                  </a:cubicBezTo>
                  <a:cubicBezTo>
                    <a:pt x="945" y="27"/>
                    <a:pt x="923" y="14"/>
                    <a:pt x="911" y="13"/>
                  </a:cubicBezTo>
                  <a:cubicBezTo>
                    <a:pt x="899" y="12"/>
                    <a:pt x="893" y="25"/>
                    <a:pt x="881" y="28"/>
                  </a:cubicBezTo>
                  <a:cubicBezTo>
                    <a:pt x="869" y="31"/>
                    <a:pt x="850" y="34"/>
                    <a:pt x="836" y="31"/>
                  </a:cubicBezTo>
                  <a:cubicBezTo>
                    <a:pt x="822" y="28"/>
                    <a:pt x="804" y="0"/>
                    <a:pt x="796" y="11"/>
                  </a:cubicBezTo>
                  <a:cubicBezTo>
                    <a:pt x="788" y="22"/>
                    <a:pt x="784" y="80"/>
                    <a:pt x="787" y="100"/>
                  </a:cubicBezTo>
                  <a:cubicBezTo>
                    <a:pt x="790" y="120"/>
                    <a:pt x="808" y="122"/>
                    <a:pt x="812" y="133"/>
                  </a:cubicBezTo>
                  <a:cubicBezTo>
                    <a:pt x="816" y="144"/>
                    <a:pt x="818" y="161"/>
                    <a:pt x="812" y="169"/>
                  </a:cubicBezTo>
                  <a:cubicBezTo>
                    <a:pt x="806" y="177"/>
                    <a:pt x="788" y="179"/>
                    <a:pt x="778" y="184"/>
                  </a:cubicBezTo>
                  <a:cubicBezTo>
                    <a:pt x="768" y="189"/>
                    <a:pt x="762" y="198"/>
                    <a:pt x="749" y="202"/>
                  </a:cubicBezTo>
                  <a:cubicBezTo>
                    <a:pt x="736" y="206"/>
                    <a:pt x="716" y="202"/>
                    <a:pt x="701" y="206"/>
                  </a:cubicBezTo>
                  <a:cubicBezTo>
                    <a:pt x="686" y="210"/>
                    <a:pt x="671" y="221"/>
                    <a:pt x="661" y="224"/>
                  </a:cubicBezTo>
                  <a:cubicBezTo>
                    <a:pt x="651" y="227"/>
                    <a:pt x="654" y="217"/>
                    <a:pt x="638" y="226"/>
                  </a:cubicBezTo>
                  <a:cubicBezTo>
                    <a:pt x="622" y="235"/>
                    <a:pt x="586" y="271"/>
                    <a:pt x="565" y="280"/>
                  </a:cubicBezTo>
                  <a:cubicBezTo>
                    <a:pt x="544" y="289"/>
                    <a:pt x="536" y="280"/>
                    <a:pt x="514" y="281"/>
                  </a:cubicBezTo>
                  <a:cubicBezTo>
                    <a:pt x="492" y="282"/>
                    <a:pt x="461" y="288"/>
                    <a:pt x="433" y="287"/>
                  </a:cubicBezTo>
                  <a:cubicBezTo>
                    <a:pt x="405" y="286"/>
                    <a:pt x="365" y="277"/>
                    <a:pt x="346" y="277"/>
                  </a:cubicBezTo>
                  <a:cubicBezTo>
                    <a:pt x="327" y="277"/>
                    <a:pt x="326" y="284"/>
                    <a:pt x="317" y="284"/>
                  </a:cubicBezTo>
                  <a:cubicBezTo>
                    <a:pt x="308" y="284"/>
                    <a:pt x="296" y="279"/>
                    <a:pt x="293" y="274"/>
                  </a:cubicBezTo>
                  <a:cubicBezTo>
                    <a:pt x="290" y="269"/>
                    <a:pt x="305" y="259"/>
                    <a:pt x="299" y="251"/>
                  </a:cubicBezTo>
                  <a:cubicBezTo>
                    <a:pt x="293" y="243"/>
                    <a:pt x="265" y="234"/>
                    <a:pt x="257" y="226"/>
                  </a:cubicBezTo>
                  <a:cubicBezTo>
                    <a:pt x="249" y="218"/>
                    <a:pt x="246" y="208"/>
                    <a:pt x="248" y="202"/>
                  </a:cubicBezTo>
                  <a:cubicBezTo>
                    <a:pt x="250" y="196"/>
                    <a:pt x="272" y="196"/>
                    <a:pt x="271" y="190"/>
                  </a:cubicBezTo>
                  <a:cubicBezTo>
                    <a:pt x="270" y="184"/>
                    <a:pt x="247" y="165"/>
                    <a:pt x="239" y="167"/>
                  </a:cubicBezTo>
                  <a:cubicBezTo>
                    <a:pt x="231" y="169"/>
                    <a:pt x="230" y="194"/>
                    <a:pt x="224" y="202"/>
                  </a:cubicBezTo>
                  <a:cubicBezTo>
                    <a:pt x="218" y="210"/>
                    <a:pt x="208" y="203"/>
                    <a:pt x="205" y="217"/>
                  </a:cubicBezTo>
                  <a:cubicBezTo>
                    <a:pt x="202" y="231"/>
                    <a:pt x="200" y="258"/>
                    <a:pt x="208" y="284"/>
                  </a:cubicBezTo>
                  <a:cubicBezTo>
                    <a:pt x="216" y="310"/>
                    <a:pt x="249" y="348"/>
                    <a:pt x="251" y="373"/>
                  </a:cubicBezTo>
                  <a:cubicBezTo>
                    <a:pt x="253" y="398"/>
                    <a:pt x="228" y="417"/>
                    <a:pt x="223" y="434"/>
                  </a:cubicBezTo>
                  <a:cubicBezTo>
                    <a:pt x="218" y="451"/>
                    <a:pt x="221" y="462"/>
                    <a:pt x="223" y="476"/>
                  </a:cubicBezTo>
                  <a:cubicBezTo>
                    <a:pt x="225" y="490"/>
                    <a:pt x="235" y="502"/>
                    <a:pt x="235" y="517"/>
                  </a:cubicBezTo>
                  <a:cubicBezTo>
                    <a:pt x="235" y="532"/>
                    <a:pt x="230" y="553"/>
                    <a:pt x="221" y="565"/>
                  </a:cubicBezTo>
                  <a:cubicBezTo>
                    <a:pt x="212" y="577"/>
                    <a:pt x="188" y="578"/>
                    <a:pt x="179" y="592"/>
                  </a:cubicBezTo>
                  <a:cubicBezTo>
                    <a:pt x="170" y="606"/>
                    <a:pt x="175" y="633"/>
                    <a:pt x="167" y="647"/>
                  </a:cubicBezTo>
                  <a:cubicBezTo>
                    <a:pt x="159" y="661"/>
                    <a:pt x="146" y="671"/>
                    <a:pt x="133" y="674"/>
                  </a:cubicBezTo>
                  <a:cubicBezTo>
                    <a:pt x="120" y="677"/>
                    <a:pt x="99" y="664"/>
                    <a:pt x="88" y="667"/>
                  </a:cubicBezTo>
                  <a:cubicBezTo>
                    <a:pt x="77" y="670"/>
                    <a:pt x="68" y="683"/>
                    <a:pt x="65" y="692"/>
                  </a:cubicBezTo>
                  <a:cubicBezTo>
                    <a:pt x="62" y="701"/>
                    <a:pt x="73" y="714"/>
                    <a:pt x="71" y="721"/>
                  </a:cubicBezTo>
                  <a:cubicBezTo>
                    <a:pt x="69" y="728"/>
                    <a:pt x="60" y="738"/>
                    <a:pt x="52" y="736"/>
                  </a:cubicBezTo>
                  <a:cubicBezTo>
                    <a:pt x="44" y="734"/>
                    <a:pt x="28" y="710"/>
                    <a:pt x="20" y="709"/>
                  </a:cubicBezTo>
                  <a:cubicBezTo>
                    <a:pt x="12" y="708"/>
                    <a:pt x="0" y="715"/>
                    <a:pt x="2" y="731"/>
                  </a:cubicBezTo>
                  <a:cubicBezTo>
                    <a:pt x="4" y="747"/>
                    <a:pt x="21" y="783"/>
                    <a:pt x="34" y="803"/>
                  </a:cubicBezTo>
                  <a:cubicBezTo>
                    <a:pt x="47" y="823"/>
                    <a:pt x="61" y="840"/>
                    <a:pt x="79" y="851"/>
                  </a:cubicBezTo>
                  <a:cubicBezTo>
                    <a:pt x="97" y="862"/>
                    <a:pt x="126" y="857"/>
                    <a:pt x="140" y="871"/>
                  </a:cubicBezTo>
                  <a:cubicBezTo>
                    <a:pt x="154" y="885"/>
                    <a:pt x="149" y="918"/>
                    <a:pt x="161" y="935"/>
                  </a:cubicBezTo>
                  <a:cubicBezTo>
                    <a:pt x="173" y="952"/>
                    <a:pt x="206" y="962"/>
                    <a:pt x="215" y="976"/>
                  </a:cubicBezTo>
                  <a:cubicBezTo>
                    <a:pt x="224" y="990"/>
                    <a:pt x="210" y="1012"/>
                    <a:pt x="214" y="1019"/>
                  </a:cubicBezTo>
                  <a:cubicBezTo>
                    <a:pt x="218" y="1026"/>
                    <a:pt x="229" y="1017"/>
                    <a:pt x="241" y="1018"/>
                  </a:cubicBezTo>
                  <a:cubicBezTo>
                    <a:pt x="253" y="1019"/>
                    <a:pt x="275" y="1026"/>
                    <a:pt x="284" y="1022"/>
                  </a:cubicBezTo>
                  <a:cubicBezTo>
                    <a:pt x="293" y="1018"/>
                    <a:pt x="286" y="997"/>
                    <a:pt x="293" y="991"/>
                  </a:cubicBezTo>
                  <a:cubicBezTo>
                    <a:pt x="300" y="985"/>
                    <a:pt x="322" y="992"/>
                    <a:pt x="329" y="988"/>
                  </a:cubicBezTo>
                  <a:cubicBezTo>
                    <a:pt x="336" y="984"/>
                    <a:pt x="339" y="974"/>
                    <a:pt x="338" y="968"/>
                  </a:cubicBezTo>
                  <a:cubicBezTo>
                    <a:pt x="337" y="962"/>
                    <a:pt x="330" y="953"/>
                    <a:pt x="325" y="952"/>
                  </a:cubicBezTo>
                  <a:cubicBezTo>
                    <a:pt x="320" y="951"/>
                    <a:pt x="316" y="960"/>
                    <a:pt x="310" y="961"/>
                  </a:cubicBezTo>
                  <a:cubicBezTo>
                    <a:pt x="304" y="962"/>
                    <a:pt x="288" y="959"/>
                    <a:pt x="286" y="956"/>
                  </a:cubicBezTo>
                  <a:cubicBezTo>
                    <a:pt x="284" y="953"/>
                    <a:pt x="294" y="944"/>
                    <a:pt x="299" y="941"/>
                  </a:cubicBezTo>
                  <a:cubicBezTo>
                    <a:pt x="304" y="938"/>
                    <a:pt x="315" y="939"/>
                    <a:pt x="319" y="935"/>
                  </a:cubicBezTo>
                  <a:cubicBezTo>
                    <a:pt x="323" y="931"/>
                    <a:pt x="326" y="923"/>
                    <a:pt x="325" y="917"/>
                  </a:cubicBezTo>
                  <a:cubicBezTo>
                    <a:pt x="324" y="911"/>
                    <a:pt x="311" y="905"/>
                    <a:pt x="311" y="899"/>
                  </a:cubicBezTo>
                  <a:cubicBezTo>
                    <a:pt x="311" y="893"/>
                    <a:pt x="317" y="879"/>
                    <a:pt x="322" y="878"/>
                  </a:cubicBezTo>
                  <a:cubicBezTo>
                    <a:pt x="327" y="877"/>
                    <a:pt x="341" y="890"/>
                    <a:pt x="344" y="895"/>
                  </a:cubicBezTo>
                  <a:cubicBezTo>
                    <a:pt x="347" y="900"/>
                    <a:pt x="338" y="907"/>
                    <a:pt x="338" y="911"/>
                  </a:cubicBezTo>
                  <a:cubicBezTo>
                    <a:pt x="338" y="915"/>
                    <a:pt x="343" y="921"/>
                    <a:pt x="347" y="919"/>
                  </a:cubicBezTo>
                  <a:cubicBezTo>
                    <a:pt x="351" y="917"/>
                    <a:pt x="369" y="910"/>
                    <a:pt x="364" y="898"/>
                  </a:cubicBezTo>
                  <a:cubicBezTo>
                    <a:pt x="359" y="886"/>
                    <a:pt x="331" y="860"/>
                    <a:pt x="317" y="844"/>
                  </a:cubicBezTo>
                  <a:cubicBezTo>
                    <a:pt x="303" y="828"/>
                    <a:pt x="285" y="824"/>
                    <a:pt x="278" y="803"/>
                  </a:cubicBezTo>
                  <a:cubicBezTo>
                    <a:pt x="271" y="782"/>
                    <a:pt x="272" y="736"/>
                    <a:pt x="277" y="719"/>
                  </a:cubicBezTo>
                  <a:cubicBezTo>
                    <a:pt x="282" y="702"/>
                    <a:pt x="304" y="702"/>
                    <a:pt x="308" y="703"/>
                  </a:cubicBezTo>
                  <a:cubicBezTo>
                    <a:pt x="312" y="704"/>
                    <a:pt x="295" y="719"/>
                    <a:pt x="301" y="728"/>
                  </a:cubicBezTo>
                  <a:cubicBezTo>
                    <a:pt x="307" y="737"/>
                    <a:pt x="336" y="747"/>
                    <a:pt x="344" y="758"/>
                  </a:cubicBezTo>
                  <a:cubicBezTo>
                    <a:pt x="352" y="769"/>
                    <a:pt x="345" y="789"/>
                    <a:pt x="349" y="794"/>
                  </a:cubicBezTo>
                  <a:cubicBezTo>
                    <a:pt x="353" y="799"/>
                    <a:pt x="362" y="789"/>
                    <a:pt x="370" y="790"/>
                  </a:cubicBezTo>
                  <a:cubicBezTo>
                    <a:pt x="378" y="791"/>
                    <a:pt x="391" y="800"/>
                    <a:pt x="397" y="802"/>
                  </a:cubicBezTo>
                  <a:cubicBezTo>
                    <a:pt x="403" y="804"/>
                    <a:pt x="405" y="804"/>
                    <a:pt x="407" y="803"/>
                  </a:cubicBezTo>
                  <a:cubicBezTo>
                    <a:pt x="409" y="802"/>
                    <a:pt x="418" y="806"/>
                    <a:pt x="410" y="797"/>
                  </a:cubicBezTo>
                  <a:cubicBezTo>
                    <a:pt x="402" y="788"/>
                    <a:pt x="361" y="759"/>
                    <a:pt x="359" y="752"/>
                  </a:cubicBezTo>
                  <a:cubicBezTo>
                    <a:pt x="357" y="745"/>
                    <a:pt x="386" y="747"/>
                    <a:pt x="398" y="754"/>
                  </a:cubicBezTo>
                  <a:cubicBezTo>
                    <a:pt x="410" y="761"/>
                    <a:pt x="428" y="795"/>
                    <a:pt x="433" y="797"/>
                  </a:cubicBezTo>
                  <a:cubicBezTo>
                    <a:pt x="438" y="799"/>
                    <a:pt x="435" y="775"/>
                    <a:pt x="431" y="766"/>
                  </a:cubicBezTo>
                  <a:cubicBezTo>
                    <a:pt x="427" y="757"/>
                    <a:pt x="410" y="752"/>
                    <a:pt x="407" y="746"/>
                  </a:cubicBezTo>
                  <a:cubicBezTo>
                    <a:pt x="404" y="740"/>
                    <a:pt x="406" y="734"/>
                    <a:pt x="412" y="731"/>
                  </a:cubicBezTo>
                  <a:cubicBezTo>
                    <a:pt x="418" y="728"/>
                    <a:pt x="436" y="726"/>
                    <a:pt x="443" y="730"/>
                  </a:cubicBezTo>
                  <a:cubicBezTo>
                    <a:pt x="450" y="734"/>
                    <a:pt x="452" y="748"/>
                    <a:pt x="457" y="754"/>
                  </a:cubicBezTo>
                  <a:cubicBezTo>
                    <a:pt x="462" y="760"/>
                    <a:pt x="470" y="765"/>
                    <a:pt x="472" y="764"/>
                  </a:cubicBezTo>
                  <a:cubicBezTo>
                    <a:pt x="474" y="763"/>
                    <a:pt x="474" y="753"/>
                    <a:pt x="469" y="745"/>
                  </a:cubicBezTo>
                  <a:cubicBezTo>
                    <a:pt x="464" y="737"/>
                    <a:pt x="449" y="717"/>
                    <a:pt x="440" y="713"/>
                  </a:cubicBezTo>
                  <a:cubicBezTo>
                    <a:pt x="431" y="709"/>
                    <a:pt x="421" y="721"/>
                    <a:pt x="416" y="719"/>
                  </a:cubicBezTo>
                  <a:cubicBezTo>
                    <a:pt x="411" y="717"/>
                    <a:pt x="416" y="705"/>
                    <a:pt x="412" y="698"/>
                  </a:cubicBezTo>
                  <a:cubicBezTo>
                    <a:pt x="408" y="691"/>
                    <a:pt x="392" y="684"/>
                    <a:pt x="392" y="679"/>
                  </a:cubicBezTo>
                  <a:cubicBezTo>
                    <a:pt x="392" y="674"/>
                    <a:pt x="402" y="669"/>
                    <a:pt x="413" y="668"/>
                  </a:cubicBezTo>
                  <a:cubicBezTo>
                    <a:pt x="424" y="667"/>
                    <a:pt x="449" y="677"/>
                    <a:pt x="457" y="674"/>
                  </a:cubicBezTo>
                  <a:cubicBezTo>
                    <a:pt x="465" y="671"/>
                    <a:pt x="457" y="656"/>
                    <a:pt x="460" y="650"/>
                  </a:cubicBezTo>
                  <a:cubicBezTo>
                    <a:pt x="463" y="644"/>
                    <a:pt x="468" y="636"/>
                    <a:pt x="476" y="637"/>
                  </a:cubicBezTo>
                  <a:cubicBezTo>
                    <a:pt x="484" y="638"/>
                    <a:pt x="496" y="656"/>
                    <a:pt x="506" y="656"/>
                  </a:cubicBezTo>
                  <a:cubicBezTo>
                    <a:pt x="516" y="656"/>
                    <a:pt x="529" y="641"/>
                    <a:pt x="539" y="637"/>
                  </a:cubicBezTo>
                  <a:cubicBezTo>
                    <a:pt x="549" y="633"/>
                    <a:pt x="556" y="633"/>
                    <a:pt x="565" y="634"/>
                  </a:cubicBezTo>
                  <a:cubicBezTo>
                    <a:pt x="574" y="635"/>
                    <a:pt x="584" y="642"/>
                    <a:pt x="595" y="644"/>
                  </a:cubicBezTo>
                  <a:cubicBezTo>
                    <a:pt x="606" y="646"/>
                    <a:pt x="625" y="641"/>
                    <a:pt x="634" y="647"/>
                  </a:cubicBezTo>
                  <a:cubicBezTo>
                    <a:pt x="643" y="653"/>
                    <a:pt x="641" y="672"/>
                    <a:pt x="647" y="677"/>
                  </a:cubicBezTo>
                  <a:cubicBezTo>
                    <a:pt x="653" y="682"/>
                    <a:pt x="662" y="681"/>
                    <a:pt x="671" y="679"/>
                  </a:cubicBezTo>
                  <a:cubicBezTo>
                    <a:pt x="680" y="677"/>
                    <a:pt x="693" y="665"/>
                    <a:pt x="700" y="665"/>
                  </a:cubicBezTo>
                  <a:cubicBezTo>
                    <a:pt x="707" y="665"/>
                    <a:pt x="716" y="671"/>
                    <a:pt x="715" y="677"/>
                  </a:cubicBezTo>
                  <a:cubicBezTo>
                    <a:pt x="714" y="683"/>
                    <a:pt x="699" y="695"/>
                    <a:pt x="695" y="700"/>
                  </a:cubicBezTo>
                  <a:cubicBezTo>
                    <a:pt x="691" y="705"/>
                    <a:pt x="692" y="706"/>
                    <a:pt x="688" y="709"/>
                  </a:cubicBezTo>
                  <a:cubicBezTo>
                    <a:pt x="684" y="712"/>
                    <a:pt x="672" y="712"/>
                    <a:pt x="668" y="718"/>
                  </a:cubicBezTo>
                  <a:cubicBezTo>
                    <a:pt x="664" y="724"/>
                    <a:pt x="663" y="738"/>
                    <a:pt x="662" y="743"/>
                  </a:cubicBezTo>
                  <a:cubicBezTo>
                    <a:pt x="661" y="748"/>
                    <a:pt x="664" y="748"/>
                    <a:pt x="664" y="749"/>
                  </a:cubicBezTo>
                  <a:close/>
                </a:path>
              </a:pathLst>
            </a:custGeom>
            <a:solidFill>
              <a:srgbClr val="FF00FF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69" name="Freeform 92"/>
            <p:cNvSpPr/>
            <p:nvPr/>
          </p:nvSpPr>
          <p:spPr>
            <a:xfrm>
              <a:off x="4062" y="1583"/>
              <a:ext cx="108" cy="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76"/>
                </a:cxn>
                <a:cxn ang="0">
                  <a:pos x="39" y="73"/>
                </a:cxn>
                <a:cxn ang="0">
                  <a:pos x="98" y="76"/>
                </a:cxn>
                <a:cxn ang="0">
                  <a:pos x="98" y="31"/>
                </a:cxn>
                <a:cxn ang="0">
                  <a:pos x="53" y="16"/>
                </a:cxn>
                <a:cxn ang="0">
                  <a:pos x="23" y="0"/>
                </a:cxn>
              </a:cxnLst>
              <a:rect l="0" t="0" r="0" b="0"/>
              <a:pathLst>
                <a:path w="108" h="88">
                  <a:moveTo>
                    <a:pt x="23" y="0"/>
                  </a:moveTo>
                  <a:lnTo>
                    <a:pt x="0" y="76"/>
                  </a:lnTo>
                  <a:cubicBezTo>
                    <a:pt x="3" y="88"/>
                    <a:pt x="23" y="73"/>
                    <a:pt x="39" y="73"/>
                  </a:cubicBezTo>
                  <a:cubicBezTo>
                    <a:pt x="55" y="73"/>
                    <a:pt x="88" y="83"/>
                    <a:pt x="98" y="76"/>
                  </a:cubicBezTo>
                  <a:cubicBezTo>
                    <a:pt x="108" y="69"/>
                    <a:pt x="105" y="41"/>
                    <a:pt x="98" y="31"/>
                  </a:cubicBezTo>
                  <a:cubicBezTo>
                    <a:pt x="91" y="21"/>
                    <a:pt x="65" y="21"/>
                    <a:pt x="53" y="16"/>
                  </a:cubicBezTo>
                  <a:cubicBezTo>
                    <a:pt x="41" y="11"/>
                    <a:pt x="29" y="3"/>
                    <a:pt x="23" y="0"/>
                  </a:cubicBezTo>
                  <a:close/>
                </a:path>
              </a:pathLst>
            </a:custGeom>
            <a:solidFill>
              <a:schemeClr val="folHlink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4670" name="Freeform 93"/>
            <p:cNvSpPr/>
            <p:nvPr/>
          </p:nvSpPr>
          <p:spPr>
            <a:xfrm>
              <a:off x="3885" y="1404"/>
              <a:ext cx="1315" cy="906"/>
            </a:xfrm>
            <a:custGeom>
              <a:avLst/>
              <a:gdLst/>
              <a:ahLst/>
              <a:cxnLst>
                <a:cxn ang="0">
                  <a:pos x="15" y="492"/>
                </a:cxn>
                <a:cxn ang="0">
                  <a:pos x="68" y="500"/>
                </a:cxn>
                <a:cxn ang="0">
                  <a:pos x="104" y="549"/>
                </a:cxn>
                <a:cxn ang="0">
                  <a:pos x="78" y="585"/>
                </a:cxn>
                <a:cxn ang="0">
                  <a:pos x="93" y="636"/>
                </a:cxn>
                <a:cxn ang="0">
                  <a:pos x="42" y="596"/>
                </a:cxn>
                <a:cxn ang="0">
                  <a:pos x="39" y="651"/>
                </a:cxn>
                <a:cxn ang="0">
                  <a:pos x="72" y="677"/>
                </a:cxn>
                <a:cxn ang="0">
                  <a:pos x="144" y="681"/>
                </a:cxn>
                <a:cxn ang="0">
                  <a:pos x="144" y="741"/>
                </a:cxn>
                <a:cxn ang="0">
                  <a:pos x="174" y="773"/>
                </a:cxn>
                <a:cxn ang="0">
                  <a:pos x="200" y="797"/>
                </a:cxn>
                <a:cxn ang="0">
                  <a:pos x="188" y="813"/>
                </a:cxn>
                <a:cxn ang="0">
                  <a:pos x="263" y="821"/>
                </a:cxn>
                <a:cxn ang="0">
                  <a:pos x="188" y="854"/>
                </a:cxn>
                <a:cxn ang="0">
                  <a:pos x="255" y="836"/>
                </a:cxn>
                <a:cxn ang="0">
                  <a:pos x="278" y="828"/>
                </a:cxn>
                <a:cxn ang="0">
                  <a:pos x="341" y="851"/>
                </a:cxn>
                <a:cxn ang="0">
                  <a:pos x="422" y="894"/>
                </a:cxn>
                <a:cxn ang="0">
                  <a:pos x="494" y="891"/>
                </a:cxn>
                <a:cxn ang="0">
                  <a:pos x="537" y="791"/>
                </a:cxn>
                <a:cxn ang="0">
                  <a:pos x="621" y="776"/>
                </a:cxn>
                <a:cxn ang="0">
                  <a:pos x="662" y="662"/>
                </a:cxn>
                <a:cxn ang="0">
                  <a:pos x="572" y="510"/>
                </a:cxn>
                <a:cxn ang="0">
                  <a:pos x="716" y="507"/>
                </a:cxn>
                <a:cxn ang="0">
                  <a:pos x="848" y="443"/>
                </a:cxn>
                <a:cxn ang="0">
                  <a:pos x="956" y="519"/>
                </a:cxn>
                <a:cxn ang="0">
                  <a:pos x="1017" y="552"/>
                </a:cxn>
                <a:cxn ang="0">
                  <a:pos x="1082" y="521"/>
                </a:cxn>
                <a:cxn ang="0">
                  <a:pos x="1265" y="545"/>
                </a:cxn>
                <a:cxn ang="0">
                  <a:pos x="1242" y="390"/>
                </a:cxn>
                <a:cxn ang="0">
                  <a:pos x="1283" y="209"/>
                </a:cxn>
                <a:cxn ang="0">
                  <a:pos x="1133" y="125"/>
                </a:cxn>
                <a:cxn ang="0">
                  <a:pos x="1029" y="33"/>
                </a:cxn>
                <a:cxn ang="0">
                  <a:pos x="920" y="33"/>
                </a:cxn>
                <a:cxn ang="0">
                  <a:pos x="869" y="24"/>
                </a:cxn>
                <a:cxn ang="0">
                  <a:pos x="741" y="33"/>
                </a:cxn>
                <a:cxn ang="0">
                  <a:pos x="548" y="162"/>
                </a:cxn>
                <a:cxn ang="0">
                  <a:pos x="452" y="191"/>
                </a:cxn>
                <a:cxn ang="0">
                  <a:pos x="318" y="257"/>
                </a:cxn>
                <a:cxn ang="0">
                  <a:pos x="401" y="264"/>
                </a:cxn>
                <a:cxn ang="0">
                  <a:pos x="282" y="308"/>
                </a:cxn>
                <a:cxn ang="0">
                  <a:pos x="284" y="327"/>
                </a:cxn>
                <a:cxn ang="0">
                  <a:pos x="201" y="347"/>
                </a:cxn>
                <a:cxn ang="0">
                  <a:pos x="179" y="354"/>
                </a:cxn>
                <a:cxn ang="0">
                  <a:pos x="44" y="389"/>
                </a:cxn>
              </a:cxnLst>
              <a:rect l="0" t="0" r="0" b="0"/>
              <a:pathLst>
                <a:path w="1315" h="906">
                  <a:moveTo>
                    <a:pt x="11" y="422"/>
                  </a:moveTo>
                  <a:cubicBezTo>
                    <a:pt x="5" y="434"/>
                    <a:pt x="7" y="444"/>
                    <a:pt x="8" y="456"/>
                  </a:cubicBezTo>
                  <a:cubicBezTo>
                    <a:pt x="9" y="468"/>
                    <a:pt x="0" y="490"/>
                    <a:pt x="15" y="492"/>
                  </a:cubicBezTo>
                  <a:cubicBezTo>
                    <a:pt x="30" y="494"/>
                    <a:pt x="87" y="466"/>
                    <a:pt x="98" y="465"/>
                  </a:cubicBezTo>
                  <a:cubicBezTo>
                    <a:pt x="109" y="464"/>
                    <a:pt x="89" y="480"/>
                    <a:pt x="84" y="486"/>
                  </a:cubicBezTo>
                  <a:cubicBezTo>
                    <a:pt x="79" y="492"/>
                    <a:pt x="69" y="494"/>
                    <a:pt x="68" y="500"/>
                  </a:cubicBezTo>
                  <a:cubicBezTo>
                    <a:pt x="67" y="506"/>
                    <a:pt x="77" y="514"/>
                    <a:pt x="80" y="524"/>
                  </a:cubicBezTo>
                  <a:cubicBezTo>
                    <a:pt x="83" y="534"/>
                    <a:pt x="82" y="554"/>
                    <a:pt x="86" y="558"/>
                  </a:cubicBezTo>
                  <a:cubicBezTo>
                    <a:pt x="90" y="562"/>
                    <a:pt x="98" y="549"/>
                    <a:pt x="104" y="549"/>
                  </a:cubicBezTo>
                  <a:cubicBezTo>
                    <a:pt x="110" y="549"/>
                    <a:pt x="123" y="556"/>
                    <a:pt x="123" y="560"/>
                  </a:cubicBezTo>
                  <a:cubicBezTo>
                    <a:pt x="123" y="564"/>
                    <a:pt x="112" y="569"/>
                    <a:pt x="105" y="573"/>
                  </a:cubicBezTo>
                  <a:cubicBezTo>
                    <a:pt x="98" y="577"/>
                    <a:pt x="81" y="580"/>
                    <a:pt x="78" y="585"/>
                  </a:cubicBezTo>
                  <a:cubicBezTo>
                    <a:pt x="75" y="590"/>
                    <a:pt x="79" y="598"/>
                    <a:pt x="84" y="606"/>
                  </a:cubicBezTo>
                  <a:cubicBezTo>
                    <a:pt x="89" y="614"/>
                    <a:pt x="109" y="628"/>
                    <a:pt x="110" y="633"/>
                  </a:cubicBezTo>
                  <a:cubicBezTo>
                    <a:pt x="111" y="638"/>
                    <a:pt x="98" y="635"/>
                    <a:pt x="93" y="636"/>
                  </a:cubicBezTo>
                  <a:cubicBezTo>
                    <a:pt x="88" y="637"/>
                    <a:pt x="85" y="646"/>
                    <a:pt x="80" y="641"/>
                  </a:cubicBezTo>
                  <a:cubicBezTo>
                    <a:pt x="75" y="636"/>
                    <a:pt x="71" y="611"/>
                    <a:pt x="65" y="603"/>
                  </a:cubicBezTo>
                  <a:cubicBezTo>
                    <a:pt x="59" y="595"/>
                    <a:pt x="46" y="594"/>
                    <a:pt x="42" y="596"/>
                  </a:cubicBezTo>
                  <a:cubicBezTo>
                    <a:pt x="38" y="598"/>
                    <a:pt x="41" y="609"/>
                    <a:pt x="44" y="617"/>
                  </a:cubicBezTo>
                  <a:cubicBezTo>
                    <a:pt x="47" y="625"/>
                    <a:pt x="60" y="636"/>
                    <a:pt x="59" y="642"/>
                  </a:cubicBezTo>
                  <a:cubicBezTo>
                    <a:pt x="58" y="648"/>
                    <a:pt x="44" y="648"/>
                    <a:pt x="39" y="651"/>
                  </a:cubicBezTo>
                  <a:cubicBezTo>
                    <a:pt x="34" y="654"/>
                    <a:pt x="27" y="661"/>
                    <a:pt x="30" y="663"/>
                  </a:cubicBezTo>
                  <a:cubicBezTo>
                    <a:pt x="33" y="665"/>
                    <a:pt x="53" y="660"/>
                    <a:pt x="60" y="662"/>
                  </a:cubicBezTo>
                  <a:cubicBezTo>
                    <a:pt x="67" y="664"/>
                    <a:pt x="68" y="677"/>
                    <a:pt x="72" y="677"/>
                  </a:cubicBezTo>
                  <a:cubicBezTo>
                    <a:pt x="76" y="677"/>
                    <a:pt x="77" y="665"/>
                    <a:pt x="83" y="665"/>
                  </a:cubicBezTo>
                  <a:cubicBezTo>
                    <a:pt x="89" y="665"/>
                    <a:pt x="97" y="675"/>
                    <a:pt x="107" y="678"/>
                  </a:cubicBezTo>
                  <a:cubicBezTo>
                    <a:pt x="117" y="681"/>
                    <a:pt x="136" y="676"/>
                    <a:pt x="144" y="681"/>
                  </a:cubicBezTo>
                  <a:cubicBezTo>
                    <a:pt x="152" y="686"/>
                    <a:pt x="157" y="703"/>
                    <a:pt x="156" y="710"/>
                  </a:cubicBezTo>
                  <a:cubicBezTo>
                    <a:pt x="155" y="717"/>
                    <a:pt x="137" y="720"/>
                    <a:pt x="135" y="725"/>
                  </a:cubicBezTo>
                  <a:cubicBezTo>
                    <a:pt x="133" y="730"/>
                    <a:pt x="142" y="736"/>
                    <a:pt x="144" y="741"/>
                  </a:cubicBezTo>
                  <a:cubicBezTo>
                    <a:pt x="146" y="746"/>
                    <a:pt x="144" y="747"/>
                    <a:pt x="146" y="753"/>
                  </a:cubicBezTo>
                  <a:cubicBezTo>
                    <a:pt x="148" y="759"/>
                    <a:pt x="154" y="773"/>
                    <a:pt x="159" y="776"/>
                  </a:cubicBezTo>
                  <a:cubicBezTo>
                    <a:pt x="164" y="779"/>
                    <a:pt x="170" y="772"/>
                    <a:pt x="174" y="773"/>
                  </a:cubicBezTo>
                  <a:cubicBezTo>
                    <a:pt x="178" y="774"/>
                    <a:pt x="182" y="779"/>
                    <a:pt x="186" y="780"/>
                  </a:cubicBezTo>
                  <a:cubicBezTo>
                    <a:pt x="190" y="781"/>
                    <a:pt x="196" y="779"/>
                    <a:pt x="198" y="782"/>
                  </a:cubicBezTo>
                  <a:cubicBezTo>
                    <a:pt x="200" y="785"/>
                    <a:pt x="205" y="794"/>
                    <a:pt x="200" y="797"/>
                  </a:cubicBezTo>
                  <a:cubicBezTo>
                    <a:pt x="195" y="800"/>
                    <a:pt x="171" y="797"/>
                    <a:pt x="165" y="800"/>
                  </a:cubicBezTo>
                  <a:cubicBezTo>
                    <a:pt x="159" y="803"/>
                    <a:pt x="158" y="814"/>
                    <a:pt x="162" y="816"/>
                  </a:cubicBezTo>
                  <a:cubicBezTo>
                    <a:pt x="166" y="818"/>
                    <a:pt x="178" y="814"/>
                    <a:pt x="188" y="813"/>
                  </a:cubicBezTo>
                  <a:cubicBezTo>
                    <a:pt x="198" y="812"/>
                    <a:pt x="209" y="813"/>
                    <a:pt x="221" y="810"/>
                  </a:cubicBezTo>
                  <a:cubicBezTo>
                    <a:pt x="233" y="807"/>
                    <a:pt x="253" y="793"/>
                    <a:pt x="260" y="795"/>
                  </a:cubicBezTo>
                  <a:cubicBezTo>
                    <a:pt x="267" y="797"/>
                    <a:pt x="271" y="814"/>
                    <a:pt x="263" y="821"/>
                  </a:cubicBezTo>
                  <a:cubicBezTo>
                    <a:pt x="255" y="828"/>
                    <a:pt x="220" y="833"/>
                    <a:pt x="210" y="837"/>
                  </a:cubicBezTo>
                  <a:cubicBezTo>
                    <a:pt x="200" y="841"/>
                    <a:pt x="205" y="843"/>
                    <a:pt x="201" y="846"/>
                  </a:cubicBezTo>
                  <a:cubicBezTo>
                    <a:pt x="197" y="849"/>
                    <a:pt x="188" y="852"/>
                    <a:pt x="188" y="854"/>
                  </a:cubicBezTo>
                  <a:cubicBezTo>
                    <a:pt x="188" y="856"/>
                    <a:pt x="199" y="862"/>
                    <a:pt x="204" y="861"/>
                  </a:cubicBezTo>
                  <a:cubicBezTo>
                    <a:pt x="209" y="860"/>
                    <a:pt x="210" y="853"/>
                    <a:pt x="218" y="849"/>
                  </a:cubicBezTo>
                  <a:cubicBezTo>
                    <a:pt x="226" y="845"/>
                    <a:pt x="249" y="835"/>
                    <a:pt x="255" y="836"/>
                  </a:cubicBezTo>
                  <a:cubicBezTo>
                    <a:pt x="261" y="837"/>
                    <a:pt x="250" y="855"/>
                    <a:pt x="254" y="857"/>
                  </a:cubicBezTo>
                  <a:cubicBezTo>
                    <a:pt x="258" y="859"/>
                    <a:pt x="278" y="853"/>
                    <a:pt x="282" y="848"/>
                  </a:cubicBezTo>
                  <a:cubicBezTo>
                    <a:pt x="286" y="843"/>
                    <a:pt x="277" y="832"/>
                    <a:pt x="278" y="828"/>
                  </a:cubicBezTo>
                  <a:cubicBezTo>
                    <a:pt x="279" y="824"/>
                    <a:pt x="284" y="828"/>
                    <a:pt x="288" y="827"/>
                  </a:cubicBezTo>
                  <a:cubicBezTo>
                    <a:pt x="292" y="826"/>
                    <a:pt x="294" y="818"/>
                    <a:pt x="303" y="822"/>
                  </a:cubicBezTo>
                  <a:cubicBezTo>
                    <a:pt x="312" y="826"/>
                    <a:pt x="331" y="848"/>
                    <a:pt x="341" y="851"/>
                  </a:cubicBezTo>
                  <a:cubicBezTo>
                    <a:pt x="351" y="854"/>
                    <a:pt x="355" y="832"/>
                    <a:pt x="363" y="839"/>
                  </a:cubicBezTo>
                  <a:cubicBezTo>
                    <a:pt x="371" y="846"/>
                    <a:pt x="382" y="885"/>
                    <a:pt x="392" y="894"/>
                  </a:cubicBezTo>
                  <a:cubicBezTo>
                    <a:pt x="402" y="903"/>
                    <a:pt x="413" y="892"/>
                    <a:pt x="422" y="894"/>
                  </a:cubicBezTo>
                  <a:cubicBezTo>
                    <a:pt x="431" y="896"/>
                    <a:pt x="439" y="906"/>
                    <a:pt x="447" y="906"/>
                  </a:cubicBezTo>
                  <a:cubicBezTo>
                    <a:pt x="455" y="906"/>
                    <a:pt x="465" y="893"/>
                    <a:pt x="473" y="891"/>
                  </a:cubicBezTo>
                  <a:cubicBezTo>
                    <a:pt x="481" y="889"/>
                    <a:pt x="488" y="893"/>
                    <a:pt x="494" y="891"/>
                  </a:cubicBezTo>
                  <a:cubicBezTo>
                    <a:pt x="500" y="889"/>
                    <a:pt x="502" y="879"/>
                    <a:pt x="509" y="878"/>
                  </a:cubicBezTo>
                  <a:cubicBezTo>
                    <a:pt x="516" y="877"/>
                    <a:pt x="529" y="901"/>
                    <a:pt x="534" y="887"/>
                  </a:cubicBezTo>
                  <a:cubicBezTo>
                    <a:pt x="539" y="873"/>
                    <a:pt x="530" y="808"/>
                    <a:pt x="537" y="791"/>
                  </a:cubicBezTo>
                  <a:cubicBezTo>
                    <a:pt x="544" y="774"/>
                    <a:pt x="564" y="789"/>
                    <a:pt x="575" y="788"/>
                  </a:cubicBezTo>
                  <a:cubicBezTo>
                    <a:pt x="586" y="787"/>
                    <a:pt x="597" y="785"/>
                    <a:pt x="605" y="783"/>
                  </a:cubicBezTo>
                  <a:cubicBezTo>
                    <a:pt x="613" y="781"/>
                    <a:pt x="617" y="787"/>
                    <a:pt x="621" y="776"/>
                  </a:cubicBezTo>
                  <a:cubicBezTo>
                    <a:pt x="625" y="765"/>
                    <a:pt x="624" y="730"/>
                    <a:pt x="629" y="716"/>
                  </a:cubicBezTo>
                  <a:cubicBezTo>
                    <a:pt x="634" y="702"/>
                    <a:pt x="645" y="698"/>
                    <a:pt x="651" y="689"/>
                  </a:cubicBezTo>
                  <a:cubicBezTo>
                    <a:pt x="657" y="680"/>
                    <a:pt x="664" y="673"/>
                    <a:pt x="662" y="662"/>
                  </a:cubicBezTo>
                  <a:cubicBezTo>
                    <a:pt x="660" y="651"/>
                    <a:pt x="652" y="640"/>
                    <a:pt x="638" y="624"/>
                  </a:cubicBezTo>
                  <a:cubicBezTo>
                    <a:pt x="624" y="608"/>
                    <a:pt x="587" y="583"/>
                    <a:pt x="576" y="564"/>
                  </a:cubicBezTo>
                  <a:cubicBezTo>
                    <a:pt x="565" y="545"/>
                    <a:pt x="568" y="527"/>
                    <a:pt x="572" y="510"/>
                  </a:cubicBezTo>
                  <a:cubicBezTo>
                    <a:pt x="576" y="493"/>
                    <a:pt x="583" y="461"/>
                    <a:pt x="599" y="461"/>
                  </a:cubicBezTo>
                  <a:cubicBezTo>
                    <a:pt x="615" y="461"/>
                    <a:pt x="650" y="502"/>
                    <a:pt x="669" y="510"/>
                  </a:cubicBezTo>
                  <a:cubicBezTo>
                    <a:pt x="688" y="518"/>
                    <a:pt x="701" y="516"/>
                    <a:pt x="716" y="507"/>
                  </a:cubicBezTo>
                  <a:cubicBezTo>
                    <a:pt x="731" y="498"/>
                    <a:pt x="746" y="468"/>
                    <a:pt x="761" y="459"/>
                  </a:cubicBezTo>
                  <a:cubicBezTo>
                    <a:pt x="776" y="450"/>
                    <a:pt x="792" y="458"/>
                    <a:pt x="806" y="455"/>
                  </a:cubicBezTo>
                  <a:cubicBezTo>
                    <a:pt x="820" y="452"/>
                    <a:pt x="833" y="442"/>
                    <a:pt x="848" y="443"/>
                  </a:cubicBezTo>
                  <a:cubicBezTo>
                    <a:pt x="863" y="444"/>
                    <a:pt x="876" y="454"/>
                    <a:pt x="894" y="461"/>
                  </a:cubicBezTo>
                  <a:cubicBezTo>
                    <a:pt x="912" y="468"/>
                    <a:pt x="949" y="475"/>
                    <a:pt x="959" y="485"/>
                  </a:cubicBezTo>
                  <a:cubicBezTo>
                    <a:pt x="969" y="495"/>
                    <a:pt x="955" y="509"/>
                    <a:pt x="956" y="519"/>
                  </a:cubicBezTo>
                  <a:cubicBezTo>
                    <a:pt x="957" y="529"/>
                    <a:pt x="959" y="545"/>
                    <a:pt x="966" y="548"/>
                  </a:cubicBezTo>
                  <a:cubicBezTo>
                    <a:pt x="973" y="551"/>
                    <a:pt x="990" y="535"/>
                    <a:pt x="998" y="536"/>
                  </a:cubicBezTo>
                  <a:cubicBezTo>
                    <a:pt x="1006" y="537"/>
                    <a:pt x="1010" y="551"/>
                    <a:pt x="1017" y="552"/>
                  </a:cubicBezTo>
                  <a:cubicBezTo>
                    <a:pt x="1024" y="553"/>
                    <a:pt x="1037" y="550"/>
                    <a:pt x="1043" y="545"/>
                  </a:cubicBezTo>
                  <a:cubicBezTo>
                    <a:pt x="1049" y="540"/>
                    <a:pt x="1045" y="526"/>
                    <a:pt x="1052" y="522"/>
                  </a:cubicBezTo>
                  <a:cubicBezTo>
                    <a:pt x="1059" y="518"/>
                    <a:pt x="1063" y="516"/>
                    <a:pt x="1082" y="521"/>
                  </a:cubicBezTo>
                  <a:cubicBezTo>
                    <a:pt x="1101" y="526"/>
                    <a:pt x="1144" y="545"/>
                    <a:pt x="1169" y="552"/>
                  </a:cubicBezTo>
                  <a:cubicBezTo>
                    <a:pt x="1194" y="559"/>
                    <a:pt x="1214" y="562"/>
                    <a:pt x="1230" y="561"/>
                  </a:cubicBezTo>
                  <a:cubicBezTo>
                    <a:pt x="1246" y="560"/>
                    <a:pt x="1263" y="556"/>
                    <a:pt x="1265" y="545"/>
                  </a:cubicBezTo>
                  <a:cubicBezTo>
                    <a:pt x="1267" y="534"/>
                    <a:pt x="1248" y="513"/>
                    <a:pt x="1242" y="497"/>
                  </a:cubicBezTo>
                  <a:cubicBezTo>
                    <a:pt x="1236" y="481"/>
                    <a:pt x="1227" y="467"/>
                    <a:pt x="1227" y="449"/>
                  </a:cubicBezTo>
                  <a:cubicBezTo>
                    <a:pt x="1227" y="431"/>
                    <a:pt x="1232" y="411"/>
                    <a:pt x="1242" y="390"/>
                  </a:cubicBezTo>
                  <a:cubicBezTo>
                    <a:pt x="1252" y="369"/>
                    <a:pt x="1277" y="344"/>
                    <a:pt x="1286" y="324"/>
                  </a:cubicBezTo>
                  <a:cubicBezTo>
                    <a:pt x="1295" y="304"/>
                    <a:pt x="1298" y="291"/>
                    <a:pt x="1298" y="272"/>
                  </a:cubicBezTo>
                  <a:cubicBezTo>
                    <a:pt x="1298" y="253"/>
                    <a:pt x="1283" y="231"/>
                    <a:pt x="1283" y="209"/>
                  </a:cubicBezTo>
                  <a:cubicBezTo>
                    <a:pt x="1283" y="187"/>
                    <a:pt x="1315" y="150"/>
                    <a:pt x="1301" y="138"/>
                  </a:cubicBezTo>
                  <a:cubicBezTo>
                    <a:pt x="1287" y="126"/>
                    <a:pt x="1227" y="139"/>
                    <a:pt x="1199" y="137"/>
                  </a:cubicBezTo>
                  <a:cubicBezTo>
                    <a:pt x="1171" y="135"/>
                    <a:pt x="1152" y="133"/>
                    <a:pt x="1133" y="125"/>
                  </a:cubicBezTo>
                  <a:cubicBezTo>
                    <a:pt x="1114" y="117"/>
                    <a:pt x="1100" y="95"/>
                    <a:pt x="1085" y="87"/>
                  </a:cubicBezTo>
                  <a:cubicBezTo>
                    <a:pt x="1070" y="79"/>
                    <a:pt x="1053" y="83"/>
                    <a:pt x="1044" y="74"/>
                  </a:cubicBezTo>
                  <a:cubicBezTo>
                    <a:pt x="1035" y="65"/>
                    <a:pt x="1034" y="41"/>
                    <a:pt x="1029" y="33"/>
                  </a:cubicBezTo>
                  <a:cubicBezTo>
                    <a:pt x="1024" y="25"/>
                    <a:pt x="1019" y="24"/>
                    <a:pt x="1011" y="27"/>
                  </a:cubicBezTo>
                  <a:cubicBezTo>
                    <a:pt x="1003" y="30"/>
                    <a:pt x="995" y="53"/>
                    <a:pt x="980" y="54"/>
                  </a:cubicBezTo>
                  <a:cubicBezTo>
                    <a:pt x="965" y="55"/>
                    <a:pt x="929" y="41"/>
                    <a:pt x="920" y="33"/>
                  </a:cubicBezTo>
                  <a:cubicBezTo>
                    <a:pt x="911" y="25"/>
                    <a:pt x="927" y="13"/>
                    <a:pt x="924" y="8"/>
                  </a:cubicBezTo>
                  <a:cubicBezTo>
                    <a:pt x="921" y="3"/>
                    <a:pt x="914" y="0"/>
                    <a:pt x="905" y="3"/>
                  </a:cubicBezTo>
                  <a:cubicBezTo>
                    <a:pt x="896" y="6"/>
                    <a:pt x="884" y="20"/>
                    <a:pt x="869" y="24"/>
                  </a:cubicBezTo>
                  <a:cubicBezTo>
                    <a:pt x="854" y="28"/>
                    <a:pt x="831" y="23"/>
                    <a:pt x="815" y="24"/>
                  </a:cubicBezTo>
                  <a:cubicBezTo>
                    <a:pt x="799" y="25"/>
                    <a:pt x="783" y="30"/>
                    <a:pt x="771" y="32"/>
                  </a:cubicBezTo>
                  <a:cubicBezTo>
                    <a:pt x="759" y="34"/>
                    <a:pt x="754" y="26"/>
                    <a:pt x="741" y="33"/>
                  </a:cubicBezTo>
                  <a:cubicBezTo>
                    <a:pt x="728" y="40"/>
                    <a:pt x="708" y="65"/>
                    <a:pt x="692" y="74"/>
                  </a:cubicBezTo>
                  <a:cubicBezTo>
                    <a:pt x="676" y="83"/>
                    <a:pt x="671" y="72"/>
                    <a:pt x="647" y="87"/>
                  </a:cubicBezTo>
                  <a:cubicBezTo>
                    <a:pt x="623" y="102"/>
                    <a:pt x="567" y="145"/>
                    <a:pt x="548" y="162"/>
                  </a:cubicBezTo>
                  <a:cubicBezTo>
                    <a:pt x="529" y="179"/>
                    <a:pt x="545" y="186"/>
                    <a:pt x="534" y="192"/>
                  </a:cubicBezTo>
                  <a:cubicBezTo>
                    <a:pt x="523" y="198"/>
                    <a:pt x="493" y="198"/>
                    <a:pt x="479" y="198"/>
                  </a:cubicBezTo>
                  <a:cubicBezTo>
                    <a:pt x="465" y="198"/>
                    <a:pt x="465" y="190"/>
                    <a:pt x="452" y="191"/>
                  </a:cubicBezTo>
                  <a:cubicBezTo>
                    <a:pt x="439" y="192"/>
                    <a:pt x="424" y="204"/>
                    <a:pt x="402" y="207"/>
                  </a:cubicBezTo>
                  <a:cubicBezTo>
                    <a:pt x="380" y="210"/>
                    <a:pt x="331" y="201"/>
                    <a:pt x="317" y="209"/>
                  </a:cubicBezTo>
                  <a:cubicBezTo>
                    <a:pt x="303" y="217"/>
                    <a:pt x="313" y="247"/>
                    <a:pt x="318" y="257"/>
                  </a:cubicBezTo>
                  <a:cubicBezTo>
                    <a:pt x="323" y="267"/>
                    <a:pt x="338" y="266"/>
                    <a:pt x="347" y="267"/>
                  </a:cubicBezTo>
                  <a:cubicBezTo>
                    <a:pt x="356" y="268"/>
                    <a:pt x="365" y="262"/>
                    <a:pt x="374" y="261"/>
                  </a:cubicBezTo>
                  <a:cubicBezTo>
                    <a:pt x="383" y="260"/>
                    <a:pt x="399" y="262"/>
                    <a:pt x="401" y="264"/>
                  </a:cubicBezTo>
                  <a:cubicBezTo>
                    <a:pt x="403" y="266"/>
                    <a:pt x="397" y="271"/>
                    <a:pt x="384" y="273"/>
                  </a:cubicBezTo>
                  <a:cubicBezTo>
                    <a:pt x="371" y="275"/>
                    <a:pt x="340" y="273"/>
                    <a:pt x="323" y="279"/>
                  </a:cubicBezTo>
                  <a:cubicBezTo>
                    <a:pt x="306" y="285"/>
                    <a:pt x="282" y="302"/>
                    <a:pt x="282" y="308"/>
                  </a:cubicBezTo>
                  <a:cubicBezTo>
                    <a:pt x="282" y="314"/>
                    <a:pt x="317" y="315"/>
                    <a:pt x="321" y="318"/>
                  </a:cubicBezTo>
                  <a:cubicBezTo>
                    <a:pt x="325" y="321"/>
                    <a:pt x="312" y="326"/>
                    <a:pt x="306" y="327"/>
                  </a:cubicBezTo>
                  <a:cubicBezTo>
                    <a:pt x="300" y="328"/>
                    <a:pt x="293" y="326"/>
                    <a:pt x="284" y="327"/>
                  </a:cubicBezTo>
                  <a:cubicBezTo>
                    <a:pt x="275" y="328"/>
                    <a:pt x="261" y="332"/>
                    <a:pt x="252" y="333"/>
                  </a:cubicBezTo>
                  <a:cubicBezTo>
                    <a:pt x="243" y="334"/>
                    <a:pt x="236" y="330"/>
                    <a:pt x="228" y="332"/>
                  </a:cubicBezTo>
                  <a:cubicBezTo>
                    <a:pt x="220" y="334"/>
                    <a:pt x="207" y="348"/>
                    <a:pt x="201" y="347"/>
                  </a:cubicBezTo>
                  <a:cubicBezTo>
                    <a:pt x="195" y="346"/>
                    <a:pt x="196" y="329"/>
                    <a:pt x="191" y="326"/>
                  </a:cubicBezTo>
                  <a:cubicBezTo>
                    <a:pt x="186" y="323"/>
                    <a:pt x="175" y="324"/>
                    <a:pt x="173" y="329"/>
                  </a:cubicBezTo>
                  <a:cubicBezTo>
                    <a:pt x="171" y="334"/>
                    <a:pt x="186" y="348"/>
                    <a:pt x="179" y="354"/>
                  </a:cubicBezTo>
                  <a:cubicBezTo>
                    <a:pt x="172" y="360"/>
                    <a:pt x="145" y="367"/>
                    <a:pt x="134" y="365"/>
                  </a:cubicBezTo>
                  <a:cubicBezTo>
                    <a:pt x="123" y="363"/>
                    <a:pt x="128" y="340"/>
                    <a:pt x="113" y="344"/>
                  </a:cubicBezTo>
                  <a:cubicBezTo>
                    <a:pt x="98" y="348"/>
                    <a:pt x="61" y="376"/>
                    <a:pt x="44" y="389"/>
                  </a:cubicBezTo>
                  <a:cubicBezTo>
                    <a:pt x="27" y="402"/>
                    <a:pt x="18" y="415"/>
                    <a:pt x="11" y="422"/>
                  </a:cubicBezTo>
                  <a:close/>
                </a:path>
              </a:pathLst>
            </a:custGeom>
            <a:solidFill>
              <a:srgbClr val="FF00FF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/>
            </a:p>
          </p:txBody>
        </p:sp>
      </p:grpSp>
      <p:sp>
        <p:nvSpPr>
          <p:cNvPr id="14430" name="WordArt 94"/>
          <p:cNvSpPr>
            <a:spLocks noTextEdit="1"/>
          </p:cNvSpPr>
          <p:nvPr/>
        </p:nvSpPr>
        <p:spPr>
          <a:xfrm rot="5400000">
            <a:off x="2866778" y="3150708"/>
            <a:ext cx="789018" cy="140511"/>
          </a:xfrm>
          <a:prstGeom prst="rect">
            <a:avLst/>
          </a:prstGeom>
        </p:spPr>
        <p:txBody>
          <a:bodyPr vert="eaVert"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西   班   牙</a:t>
            </a:r>
            <a:endParaRPr lang="zh-CN" altLang="en-US" sz="2705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31" name="WordArt 95"/>
          <p:cNvSpPr>
            <a:spLocks noTextEdit="1"/>
          </p:cNvSpPr>
          <p:nvPr/>
        </p:nvSpPr>
        <p:spPr>
          <a:xfrm>
            <a:off x="7275379" y="3529975"/>
            <a:ext cx="857356" cy="117253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小 亚 细 亚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32" name="WordArt 96"/>
          <p:cNvSpPr>
            <a:spLocks noTextEdit="1"/>
          </p:cNvSpPr>
          <p:nvPr/>
        </p:nvSpPr>
        <p:spPr>
          <a:xfrm>
            <a:off x="5105793" y="2591947"/>
            <a:ext cx="145274" cy="138018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意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33" name="WordArt 97"/>
          <p:cNvSpPr>
            <a:spLocks noTextEdit="1"/>
          </p:cNvSpPr>
          <p:nvPr/>
        </p:nvSpPr>
        <p:spPr>
          <a:xfrm>
            <a:off x="5301078" y="2922945"/>
            <a:ext cx="145274" cy="138018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大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34" name="WordArt 98"/>
          <p:cNvSpPr>
            <a:spLocks noTextEdit="1"/>
          </p:cNvSpPr>
          <p:nvPr/>
        </p:nvSpPr>
        <p:spPr>
          <a:xfrm>
            <a:off x="5586865" y="3216077"/>
            <a:ext cx="145274" cy="138018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利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35" name="WordArt 99"/>
          <p:cNvSpPr>
            <a:spLocks noTextEdit="1"/>
          </p:cNvSpPr>
          <p:nvPr/>
        </p:nvSpPr>
        <p:spPr>
          <a:xfrm>
            <a:off x="5217725" y="4643883"/>
            <a:ext cx="121459" cy="124582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利</a:t>
            </a:r>
            <a:endParaRPr lang="zh-CN" altLang="en-US" sz="2705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36" name="WordArt 100"/>
          <p:cNvSpPr>
            <a:spLocks noTextEdit="1"/>
          </p:cNvSpPr>
          <p:nvPr/>
        </p:nvSpPr>
        <p:spPr>
          <a:xfrm>
            <a:off x="5560668" y="4878390"/>
            <a:ext cx="121459" cy="124582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比</a:t>
            </a:r>
            <a:endParaRPr lang="zh-CN" altLang="en-US" sz="2705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37" name="WordArt 101"/>
          <p:cNvSpPr>
            <a:spLocks noTextEdit="1"/>
          </p:cNvSpPr>
          <p:nvPr/>
        </p:nvSpPr>
        <p:spPr>
          <a:xfrm>
            <a:off x="5960767" y="4995644"/>
            <a:ext cx="121459" cy="124582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亚</a:t>
            </a:r>
            <a:endParaRPr lang="zh-CN" altLang="en-US" sz="2705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38" name="WordArt 102"/>
          <p:cNvSpPr>
            <a:spLocks noTextEdit="1"/>
          </p:cNvSpPr>
          <p:nvPr/>
        </p:nvSpPr>
        <p:spPr>
          <a:xfrm>
            <a:off x="7504008" y="4937016"/>
            <a:ext cx="145274" cy="138018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埃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39" name="WordArt 103"/>
          <p:cNvSpPr>
            <a:spLocks noTextEdit="1"/>
          </p:cNvSpPr>
          <p:nvPr/>
        </p:nvSpPr>
        <p:spPr>
          <a:xfrm>
            <a:off x="7789793" y="4937016"/>
            <a:ext cx="145274" cy="138018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及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40" name="WordArt 104"/>
          <p:cNvSpPr>
            <a:spLocks noTextEdit="1"/>
          </p:cNvSpPr>
          <p:nvPr/>
        </p:nvSpPr>
        <p:spPr>
          <a:xfrm rot="5400000">
            <a:off x="8281507" y="3925954"/>
            <a:ext cx="385959" cy="114314"/>
          </a:xfrm>
          <a:prstGeom prst="rect">
            <a:avLst/>
          </a:prstGeom>
        </p:spPr>
        <p:txBody>
          <a:bodyPr vert="eaVert"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5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叙利亚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41" name="WordArt 105"/>
          <p:cNvSpPr>
            <a:spLocks noTextEdit="1"/>
          </p:cNvSpPr>
          <p:nvPr/>
        </p:nvSpPr>
        <p:spPr>
          <a:xfrm rot="5400000">
            <a:off x="8182336" y="4500007"/>
            <a:ext cx="412830" cy="114314"/>
          </a:xfrm>
          <a:prstGeom prst="rect">
            <a:avLst/>
          </a:prstGeom>
        </p:spPr>
        <p:txBody>
          <a:bodyPr vert="eaVert"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6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巴勒斯坦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42" name="WordArt 106"/>
          <p:cNvSpPr>
            <a:spLocks noTextEdit="1"/>
          </p:cNvSpPr>
          <p:nvPr/>
        </p:nvSpPr>
        <p:spPr>
          <a:xfrm>
            <a:off x="6958634" y="2973022"/>
            <a:ext cx="1257455" cy="14412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君士坦丁堡（拜占庭）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4443" name="WordArt 107"/>
          <p:cNvSpPr>
            <a:spLocks noTextEdit="1"/>
          </p:cNvSpPr>
          <p:nvPr/>
        </p:nvSpPr>
        <p:spPr>
          <a:xfrm rot="216709">
            <a:off x="5389197" y="2617597"/>
            <a:ext cx="86927" cy="9160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亚</a:t>
            </a:r>
            <a:endParaRPr lang="zh-CN" altLang="en-US" sz="2705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44" name="WordArt 108"/>
          <p:cNvSpPr>
            <a:spLocks noTextEdit="1"/>
          </p:cNvSpPr>
          <p:nvPr/>
        </p:nvSpPr>
        <p:spPr>
          <a:xfrm rot="216709">
            <a:off x="5530899" y="2767828"/>
            <a:ext cx="86926" cy="9160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得</a:t>
            </a:r>
            <a:endParaRPr lang="zh-CN" altLang="en-US" sz="2705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45" name="WordArt 109"/>
          <p:cNvSpPr>
            <a:spLocks noTextEdit="1"/>
          </p:cNvSpPr>
          <p:nvPr/>
        </p:nvSpPr>
        <p:spPr>
          <a:xfrm rot="216709">
            <a:off x="5644022" y="2936379"/>
            <a:ext cx="86927" cy="9160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里</a:t>
            </a:r>
            <a:endParaRPr lang="zh-CN" altLang="en-US" sz="2705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46" name="WordArt 110"/>
          <p:cNvSpPr>
            <a:spLocks noTextEdit="1"/>
          </p:cNvSpPr>
          <p:nvPr/>
        </p:nvSpPr>
        <p:spPr>
          <a:xfrm rot="216709">
            <a:off x="5789297" y="3060962"/>
            <a:ext cx="86927" cy="9160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亚</a:t>
            </a:r>
            <a:endParaRPr lang="zh-CN" altLang="en-US" sz="2705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47" name="WordArt 111"/>
          <p:cNvSpPr>
            <a:spLocks noTextEdit="1"/>
          </p:cNvSpPr>
          <p:nvPr/>
        </p:nvSpPr>
        <p:spPr>
          <a:xfrm rot="216709">
            <a:off x="5960767" y="3178215"/>
            <a:ext cx="86927" cy="9160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海</a:t>
            </a:r>
            <a:endParaRPr lang="zh-CN" altLang="en-US" sz="2705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48" name="WordArt 112"/>
          <p:cNvSpPr>
            <a:spLocks noTextEdit="1"/>
          </p:cNvSpPr>
          <p:nvPr/>
        </p:nvSpPr>
        <p:spPr>
          <a:xfrm rot="216709">
            <a:off x="6772874" y="3410279"/>
            <a:ext cx="86927" cy="9160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爱</a:t>
            </a:r>
            <a:endParaRPr lang="zh-CN" altLang="en-US" sz="2705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49" name="WordArt 113"/>
          <p:cNvSpPr>
            <a:spLocks noTextEdit="1"/>
          </p:cNvSpPr>
          <p:nvPr/>
        </p:nvSpPr>
        <p:spPr>
          <a:xfrm rot="216709">
            <a:off x="6875280" y="3588601"/>
            <a:ext cx="86927" cy="9160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琴</a:t>
            </a:r>
            <a:endParaRPr lang="zh-CN" altLang="en-US" sz="2705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50" name="WordArt 114"/>
          <p:cNvSpPr>
            <a:spLocks noTextEdit="1"/>
          </p:cNvSpPr>
          <p:nvPr/>
        </p:nvSpPr>
        <p:spPr>
          <a:xfrm rot="216709">
            <a:off x="7046751" y="3823109"/>
            <a:ext cx="86927" cy="9160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/>
            <a:r>
              <a:rPr lang="zh-CN" altLang="en-US" sz="2705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海</a:t>
            </a:r>
            <a:endParaRPr lang="zh-CN" altLang="en-US" sz="2705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51" name="WordArt 115"/>
          <p:cNvSpPr>
            <a:spLocks noTextEdit="1"/>
          </p:cNvSpPr>
          <p:nvPr/>
        </p:nvSpPr>
        <p:spPr>
          <a:xfrm rot="216709">
            <a:off x="7504008" y="2591948"/>
            <a:ext cx="140511" cy="14412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黑</a:t>
            </a:r>
            <a:endParaRPr lang="zh-CN" altLang="en-US" sz="2705" noProof="1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52" name="WordArt 116"/>
          <p:cNvSpPr>
            <a:spLocks noTextEdit="1"/>
          </p:cNvSpPr>
          <p:nvPr/>
        </p:nvSpPr>
        <p:spPr>
          <a:xfrm rot="216709">
            <a:off x="8247049" y="2591948"/>
            <a:ext cx="140511" cy="14412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海</a:t>
            </a:r>
            <a:endParaRPr lang="zh-CN" altLang="en-US" sz="2705" noProof="1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53" name="WordArt 117"/>
          <p:cNvSpPr>
            <a:spLocks noTextEdit="1"/>
          </p:cNvSpPr>
          <p:nvPr/>
        </p:nvSpPr>
        <p:spPr>
          <a:xfrm rot="216709">
            <a:off x="5560668" y="4174869"/>
            <a:ext cx="140511" cy="14412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中</a:t>
            </a:r>
            <a:endParaRPr lang="zh-CN" altLang="en-US" sz="2705" noProof="1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54" name="WordArt 118"/>
          <p:cNvSpPr>
            <a:spLocks noTextEdit="1"/>
          </p:cNvSpPr>
          <p:nvPr/>
        </p:nvSpPr>
        <p:spPr>
          <a:xfrm rot="216709">
            <a:off x="6932437" y="4468003"/>
            <a:ext cx="140511" cy="14412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海</a:t>
            </a:r>
            <a:endParaRPr lang="zh-CN" altLang="en-US" sz="2705" noProof="1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55" name="WordArt 119"/>
          <p:cNvSpPr>
            <a:spLocks noTextEdit="1"/>
          </p:cNvSpPr>
          <p:nvPr/>
        </p:nvSpPr>
        <p:spPr>
          <a:xfrm rot="216709">
            <a:off x="4188898" y="3529975"/>
            <a:ext cx="140511" cy="144124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66FF"/>
                </a:solidFill>
                <a:latin typeface="宋体" panose="02010600030101010101" pitchFamily="2" charset="-122"/>
              </a:rPr>
              <a:t>地</a:t>
            </a:r>
            <a:endParaRPr lang="zh-CN" altLang="en-US" sz="2705" noProof="1">
              <a:ln w="952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4456" name="Freeform 120"/>
          <p:cNvSpPr/>
          <p:nvPr/>
        </p:nvSpPr>
        <p:spPr>
          <a:xfrm>
            <a:off x="5463023" y="4107694"/>
            <a:ext cx="27388" cy="26870"/>
          </a:xfrm>
          <a:custGeom>
            <a:avLst/>
            <a:gdLst/>
            <a:ahLst/>
            <a:cxnLst>
              <a:cxn ang="0">
                <a:pos x="28575" y="33338"/>
              </a:cxn>
              <a:cxn ang="0">
                <a:pos x="0" y="14288"/>
              </a:cxn>
              <a:cxn ang="0">
                <a:pos x="34925" y="6350"/>
              </a:cxn>
              <a:cxn ang="0">
                <a:pos x="33338" y="25400"/>
              </a:cxn>
              <a:cxn ang="0">
                <a:pos x="28575" y="33338"/>
              </a:cxn>
            </a:cxnLst>
            <a:rect l="0" t="0" r="0" b="0"/>
            <a:pathLst>
              <a:path w="23" h="22">
                <a:moveTo>
                  <a:pt x="18" y="21"/>
                </a:moveTo>
                <a:cubicBezTo>
                  <a:pt x="12" y="17"/>
                  <a:pt x="5" y="14"/>
                  <a:pt x="0" y="9"/>
                </a:cubicBezTo>
                <a:cubicBezTo>
                  <a:pt x="5" y="0"/>
                  <a:pt x="12" y="3"/>
                  <a:pt x="22" y="4"/>
                </a:cubicBezTo>
                <a:cubicBezTo>
                  <a:pt x="22" y="8"/>
                  <a:pt x="23" y="13"/>
                  <a:pt x="21" y="16"/>
                </a:cubicBezTo>
                <a:cubicBezTo>
                  <a:pt x="17" y="22"/>
                  <a:pt x="4" y="14"/>
                  <a:pt x="18" y="21"/>
                </a:cubicBezTo>
                <a:close/>
              </a:path>
            </a:pathLst>
          </a:custGeom>
          <a:solidFill>
            <a:srgbClr val="FFFFE5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88185" name="Freeform 121"/>
          <p:cNvSpPr/>
          <p:nvPr/>
        </p:nvSpPr>
        <p:spPr>
          <a:xfrm>
            <a:off x="5464216" y="4107694"/>
            <a:ext cx="27387" cy="26870"/>
          </a:xfrm>
          <a:custGeom>
            <a:avLst/>
            <a:gdLst/>
            <a:ahLst/>
            <a:cxnLst>
              <a:cxn ang="0">
                <a:pos x="28575" y="33338"/>
              </a:cxn>
              <a:cxn ang="0">
                <a:pos x="0" y="14288"/>
              </a:cxn>
              <a:cxn ang="0">
                <a:pos x="34925" y="6350"/>
              </a:cxn>
              <a:cxn ang="0">
                <a:pos x="33337" y="25400"/>
              </a:cxn>
              <a:cxn ang="0">
                <a:pos x="28575" y="33338"/>
              </a:cxn>
            </a:cxnLst>
            <a:rect l="0" t="0" r="0" b="0"/>
            <a:pathLst>
              <a:path w="23" h="22">
                <a:moveTo>
                  <a:pt x="18" y="21"/>
                </a:moveTo>
                <a:cubicBezTo>
                  <a:pt x="12" y="17"/>
                  <a:pt x="5" y="14"/>
                  <a:pt x="0" y="9"/>
                </a:cubicBezTo>
                <a:cubicBezTo>
                  <a:pt x="5" y="0"/>
                  <a:pt x="12" y="3"/>
                  <a:pt x="22" y="4"/>
                </a:cubicBezTo>
                <a:cubicBezTo>
                  <a:pt x="22" y="8"/>
                  <a:pt x="23" y="13"/>
                  <a:pt x="21" y="16"/>
                </a:cubicBezTo>
                <a:cubicBezTo>
                  <a:pt x="17" y="22"/>
                  <a:pt x="4" y="14"/>
                  <a:pt x="18" y="21"/>
                </a:cubicBezTo>
                <a:close/>
              </a:path>
            </a:pathLst>
          </a:custGeom>
          <a:solidFill>
            <a:srgbClr val="FFBE7D"/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58" name="WordArt 123"/>
          <p:cNvSpPr>
            <a:spLocks noTextEdit="1"/>
          </p:cNvSpPr>
          <p:nvPr/>
        </p:nvSpPr>
        <p:spPr>
          <a:xfrm>
            <a:off x="3814898" y="4262740"/>
            <a:ext cx="4058151" cy="432372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90000" lnSpcReduction="1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拜  占  庭  帝  国</a:t>
            </a:r>
            <a:endParaRPr lang="zh-CN" altLang="en-US" sz="2705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459" name="Freeform 124"/>
          <p:cNvSpPr/>
          <p:nvPr/>
        </p:nvSpPr>
        <p:spPr>
          <a:xfrm>
            <a:off x="7982698" y="4695182"/>
            <a:ext cx="28579" cy="1087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141288"/>
              </a:cxn>
            </a:cxnLst>
            <a:rect l="0" t="0" r="0" b="0"/>
            <a:pathLst>
              <a:path w="24" h="89">
                <a:moveTo>
                  <a:pt x="0" y="0"/>
                </a:moveTo>
                <a:cubicBezTo>
                  <a:pt x="4" y="15"/>
                  <a:pt x="19" y="71"/>
                  <a:pt x="24" y="89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60" name="Freeform 125"/>
          <p:cNvSpPr/>
          <p:nvPr/>
        </p:nvSpPr>
        <p:spPr>
          <a:xfrm>
            <a:off x="8020803" y="4841747"/>
            <a:ext cx="25007" cy="9404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338" y="122238"/>
              </a:cxn>
            </a:cxnLst>
            <a:rect l="0" t="0" r="0" b="0"/>
            <a:pathLst>
              <a:path w="21" h="77">
                <a:moveTo>
                  <a:pt x="0" y="0"/>
                </a:moveTo>
                <a:cubicBezTo>
                  <a:pt x="4" y="13"/>
                  <a:pt x="17" y="61"/>
                  <a:pt x="21" y="77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61" name="Freeform 126"/>
          <p:cNvSpPr/>
          <p:nvPr/>
        </p:nvSpPr>
        <p:spPr>
          <a:xfrm>
            <a:off x="7311103" y="3070733"/>
            <a:ext cx="41677" cy="118475"/>
          </a:xfrm>
          <a:custGeom>
            <a:avLst/>
            <a:gdLst/>
            <a:ahLst/>
            <a:cxnLst>
              <a:cxn ang="0">
                <a:pos x="52388" y="0"/>
              </a:cxn>
              <a:cxn ang="0">
                <a:pos x="47625" y="87313"/>
              </a:cxn>
              <a:cxn ang="0">
                <a:pos x="0" y="153988"/>
              </a:cxn>
            </a:cxnLst>
            <a:rect l="0" t="0" r="0" b="0"/>
            <a:pathLst>
              <a:path w="35" h="97">
                <a:moveTo>
                  <a:pt x="33" y="0"/>
                </a:moveTo>
                <a:cubicBezTo>
                  <a:pt x="33" y="9"/>
                  <a:pt x="35" y="39"/>
                  <a:pt x="30" y="55"/>
                </a:cubicBezTo>
                <a:cubicBezTo>
                  <a:pt x="25" y="71"/>
                  <a:pt x="6" y="88"/>
                  <a:pt x="0" y="97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62" name="AutoShape 127"/>
          <p:cNvSpPr/>
          <p:nvPr/>
        </p:nvSpPr>
        <p:spPr>
          <a:xfrm>
            <a:off x="7245611" y="3078062"/>
            <a:ext cx="94071" cy="96490"/>
          </a:xfrm>
          <a:custGeom>
            <a:avLst/>
            <a:gdLst/>
            <a:ahLst/>
            <a:cxnLst>
              <a:cxn ang="0">
                <a:pos x="0" y="62707"/>
              </a:cxn>
              <a:cxn ang="0">
                <a:pos x="62706" y="0"/>
              </a:cxn>
              <a:cxn ang="0">
                <a:pos x="125412" y="62707"/>
              </a:cxn>
              <a:cxn ang="0">
                <a:pos x="62706" y="125413"/>
              </a:cxn>
              <a:cxn ang="0">
                <a:pos x="0" y="62707"/>
              </a:cxn>
              <a:cxn ang="0">
                <a:pos x="31353" y="62707"/>
              </a:cxn>
              <a:cxn ang="0">
                <a:pos x="62706" y="94060"/>
              </a:cxn>
              <a:cxn ang="0">
                <a:pos x="94059" y="62707"/>
              </a:cxn>
              <a:cxn ang="0">
                <a:pos x="62706" y="31353"/>
              </a:cxn>
              <a:cxn ang="0">
                <a:pos x="31353" y="62707"/>
              </a:cxn>
            </a:cxnLst>
            <a:rect l="0" t="0" r="0" b="0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pic>
        <p:nvPicPr>
          <p:cNvPr id="88192" name="Picture 128" descr="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8221" y="2826455"/>
            <a:ext cx="155992" cy="2772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465" name="Freeform 130"/>
          <p:cNvSpPr/>
          <p:nvPr/>
        </p:nvSpPr>
        <p:spPr>
          <a:xfrm>
            <a:off x="6993167" y="3266155"/>
            <a:ext cx="91689" cy="83054"/>
          </a:xfrm>
          <a:custGeom>
            <a:avLst/>
            <a:gdLst/>
            <a:ahLst/>
            <a:cxnLst>
              <a:cxn ang="0">
                <a:pos x="122237" y="0"/>
              </a:cxn>
              <a:cxn ang="0">
                <a:pos x="0" y="107950"/>
              </a:cxn>
            </a:cxnLst>
            <a:rect l="0" t="0" r="0" b="0"/>
            <a:pathLst>
              <a:path w="77" h="68">
                <a:moveTo>
                  <a:pt x="77" y="0"/>
                </a:moveTo>
                <a:cubicBezTo>
                  <a:pt x="64" y="11"/>
                  <a:pt x="16" y="54"/>
                  <a:pt x="0" y="6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66" name="WordArt 131"/>
          <p:cNvSpPr>
            <a:spLocks noTextEdit="1"/>
          </p:cNvSpPr>
          <p:nvPr/>
        </p:nvSpPr>
        <p:spPr>
          <a:xfrm>
            <a:off x="6589495" y="3178215"/>
            <a:ext cx="1714712" cy="234506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Plain">
              <a:avLst>
                <a:gd name="adj" fmla="val 50000"/>
              </a:avLst>
            </a:prstTxWarp>
            <a:normAutofit fontScale="37500" lnSpcReduction="20000"/>
          </a:bodyPr>
          <a:lstStyle/>
          <a:p>
            <a:pPr algn="ctr" fontAlgn="base"/>
            <a:r>
              <a:rPr lang="zh-CN" altLang="en-US" sz="2705" b="1" noProof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奥  斯  曼  帝  国</a:t>
            </a:r>
            <a:endParaRPr lang="zh-CN" altLang="en-US" sz="2705" b="1" noProof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467" name="Freeform 132"/>
          <p:cNvSpPr/>
          <p:nvPr/>
        </p:nvSpPr>
        <p:spPr>
          <a:xfrm>
            <a:off x="8543552" y="2496680"/>
            <a:ext cx="593004" cy="12458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975" y="33338"/>
              </a:cxn>
              <a:cxn ang="0">
                <a:pos x="600075" y="141288"/>
              </a:cxn>
              <a:cxn ang="0">
                <a:pos x="790575" y="155575"/>
              </a:cxn>
            </a:cxnLst>
            <a:rect l="0" t="0" r="0" b="0"/>
            <a:pathLst>
              <a:path w="498" h="102">
                <a:moveTo>
                  <a:pt x="0" y="0"/>
                </a:moveTo>
                <a:cubicBezTo>
                  <a:pt x="32" y="3"/>
                  <a:pt x="131" y="6"/>
                  <a:pt x="194" y="21"/>
                </a:cubicBezTo>
                <a:cubicBezTo>
                  <a:pt x="257" y="36"/>
                  <a:pt x="327" y="76"/>
                  <a:pt x="378" y="89"/>
                </a:cubicBezTo>
                <a:cubicBezTo>
                  <a:pt x="429" y="102"/>
                  <a:pt x="473" y="96"/>
                  <a:pt x="498" y="9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2285" tIns="46142" rIns="92285" bIns="46142"/>
          <a:lstStyle/>
          <a:p>
            <a:endParaRPr lang="zh-CN" altLang="en-US" sz="100"/>
          </a:p>
        </p:txBody>
      </p:sp>
      <p:sp>
        <p:nvSpPr>
          <p:cNvPr id="14468" name="WordArt 133"/>
          <p:cNvSpPr>
            <a:spLocks noTextEdit="1"/>
          </p:cNvSpPr>
          <p:nvPr/>
        </p:nvSpPr>
        <p:spPr>
          <a:xfrm>
            <a:off x="4319045" y="2298815"/>
            <a:ext cx="200050" cy="111147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CC33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欧</a:t>
            </a:r>
            <a:endParaRPr lang="zh-CN" altLang="en-US" sz="2705" noProof="1">
              <a:ln w="9525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69" name="WordArt 134"/>
          <p:cNvSpPr>
            <a:spLocks noTextEdit="1"/>
          </p:cNvSpPr>
          <p:nvPr/>
        </p:nvSpPr>
        <p:spPr>
          <a:xfrm>
            <a:off x="5732138" y="2298815"/>
            <a:ext cx="200050" cy="111147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CC33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洲</a:t>
            </a:r>
            <a:endParaRPr lang="zh-CN" altLang="en-US" sz="2705" noProof="1">
              <a:ln w="9525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70" name="WordArt 135"/>
          <p:cNvSpPr>
            <a:spLocks noTextEdit="1"/>
          </p:cNvSpPr>
          <p:nvPr/>
        </p:nvSpPr>
        <p:spPr>
          <a:xfrm>
            <a:off x="8904356" y="3119589"/>
            <a:ext cx="200050" cy="111147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CC33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亚</a:t>
            </a:r>
            <a:endParaRPr lang="zh-CN" altLang="en-US" sz="2705" noProof="1">
              <a:ln w="9525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71" name="WordArt 136"/>
          <p:cNvSpPr>
            <a:spLocks noTextEdit="1"/>
          </p:cNvSpPr>
          <p:nvPr/>
        </p:nvSpPr>
        <p:spPr>
          <a:xfrm>
            <a:off x="8847198" y="4702509"/>
            <a:ext cx="200050" cy="111147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CC33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洲</a:t>
            </a:r>
            <a:endParaRPr lang="zh-CN" altLang="en-US" sz="2705" noProof="1">
              <a:ln w="9525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72" name="WordArt 137"/>
          <p:cNvSpPr>
            <a:spLocks noTextEdit="1"/>
          </p:cNvSpPr>
          <p:nvPr/>
        </p:nvSpPr>
        <p:spPr>
          <a:xfrm>
            <a:off x="5377685" y="5470764"/>
            <a:ext cx="200050" cy="111147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CC33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</a:t>
            </a:r>
            <a:endParaRPr lang="zh-CN" altLang="en-US" sz="2705" noProof="1">
              <a:ln w="9525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73" name="WordArt 138"/>
          <p:cNvSpPr>
            <a:spLocks noTextEdit="1"/>
          </p:cNvSpPr>
          <p:nvPr/>
        </p:nvSpPr>
        <p:spPr>
          <a:xfrm>
            <a:off x="6075081" y="5470764"/>
            <a:ext cx="200050" cy="111147"/>
          </a:xfrm>
          <a:prstGeom prst="rect">
            <a:avLst/>
          </a:prstGeom>
        </p:spPr>
        <p:txBody>
          <a:bodyPr wrap="none" lIns="92285" tIns="46142" rIns="92285" bIns="46142" numCol="1" fromWordArt="1">
            <a:prstTxWarp prst="textSlantUp">
              <a:avLst>
                <a:gd name="adj" fmla="val 0"/>
              </a:avLst>
            </a:prstTxWarp>
            <a:normAutofit fontScale="25000" lnSpcReduction="20000"/>
          </a:bodyPr>
          <a:lstStyle/>
          <a:p>
            <a:pPr algn="ctr" fontAlgn="base"/>
            <a:r>
              <a:rPr lang="zh-CN" altLang="en-US" sz="2705" noProof="1">
                <a:ln w="9525" cap="flat" cmpd="sng">
                  <a:solidFill>
                    <a:srgbClr val="CC33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洲</a:t>
            </a:r>
            <a:endParaRPr lang="zh-CN" altLang="en-US" sz="2705" noProof="1">
              <a:ln w="9525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74" name="Rectangle 139"/>
          <p:cNvSpPr/>
          <p:nvPr/>
        </p:nvSpPr>
        <p:spPr>
          <a:xfrm>
            <a:off x="1211641" y="5310266"/>
            <a:ext cx="2171968" cy="703521"/>
          </a:xfrm>
          <a:prstGeom prst="rect">
            <a:avLst/>
          </a:prstGeom>
          <a:noFill/>
          <a:ln w="9525">
            <a:noFill/>
          </a:ln>
        </p:spPr>
        <p:txBody>
          <a:bodyPr wrap="none" lIns="92285" tIns="46142" rIns="92285" bIns="46142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zh-CN" sz="100" dirty="0"/>
          </a:p>
        </p:txBody>
      </p:sp>
      <p:sp>
        <p:nvSpPr>
          <p:cNvPr id="14475" name="Rectangle 140"/>
          <p:cNvSpPr/>
          <p:nvPr/>
        </p:nvSpPr>
        <p:spPr>
          <a:xfrm>
            <a:off x="1249746" y="5429962"/>
            <a:ext cx="228628" cy="85498"/>
          </a:xfrm>
          <a:prstGeom prst="rect">
            <a:avLst/>
          </a:prstGeom>
          <a:noFill/>
          <a:ln w="9525">
            <a:noFill/>
          </a:ln>
        </p:spPr>
        <p:txBody>
          <a:bodyPr wrap="none" lIns="92285" tIns="46142" rIns="92285" bIns="46142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zh-CN" sz="100" dirty="0"/>
          </a:p>
        </p:txBody>
      </p:sp>
      <p:sp>
        <p:nvSpPr>
          <p:cNvPr id="14476" name="Rectangle 141"/>
          <p:cNvSpPr/>
          <p:nvPr/>
        </p:nvSpPr>
        <p:spPr>
          <a:xfrm>
            <a:off x="1249746" y="5637598"/>
            <a:ext cx="228628" cy="85498"/>
          </a:xfrm>
          <a:prstGeom prst="rect">
            <a:avLst/>
          </a:prstGeom>
          <a:noFill/>
          <a:ln w="9525">
            <a:noFill/>
          </a:ln>
        </p:spPr>
        <p:txBody>
          <a:bodyPr wrap="none" lIns="92285" tIns="46142" rIns="92285" bIns="46142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zh-CN" sz="100" dirty="0"/>
          </a:p>
        </p:txBody>
      </p:sp>
      <p:sp>
        <p:nvSpPr>
          <p:cNvPr id="14477" name="Rectangle 142"/>
          <p:cNvSpPr/>
          <p:nvPr/>
        </p:nvSpPr>
        <p:spPr>
          <a:xfrm>
            <a:off x="1249746" y="5840349"/>
            <a:ext cx="228628" cy="85498"/>
          </a:xfrm>
          <a:prstGeom prst="rect">
            <a:avLst/>
          </a:prstGeom>
          <a:noFill/>
          <a:ln w="9525">
            <a:noFill/>
          </a:ln>
        </p:spPr>
        <p:txBody>
          <a:bodyPr wrap="none" lIns="92285" tIns="46142" rIns="92285" bIns="46142" anchor="ctr"/>
          <a:lstStyle/>
          <a:p>
            <a:pPr>
              <a:buFont typeface="Wingdings 2" panose="05020102010507070707" pitchFamily="18" charset="2"/>
              <a:buNone/>
            </a:pPr>
            <a:endParaRPr lang="zh-CN" altLang="zh-CN" sz="100" dirty="0"/>
          </a:p>
        </p:txBody>
      </p:sp>
      <p:sp>
        <p:nvSpPr>
          <p:cNvPr id="14478" name="Text Box 143"/>
          <p:cNvSpPr txBox="1"/>
          <p:nvPr/>
        </p:nvSpPr>
        <p:spPr>
          <a:xfrm>
            <a:off x="2702814" y="5300991"/>
            <a:ext cx="1943340" cy="255089"/>
          </a:xfrm>
          <a:prstGeom prst="rect">
            <a:avLst/>
          </a:prstGeom>
          <a:noFill/>
          <a:ln w="9525">
            <a:noFill/>
          </a:ln>
        </p:spPr>
        <p:txBody>
          <a:bodyPr lIns="92285" tIns="46142" rIns="92285" bIns="46142" anchor="t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050" dirty="0"/>
              <a:t>6</a:t>
            </a:r>
            <a:r>
              <a:rPr lang="zh-CN" altLang="en-US" sz="1050" dirty="0"/>
              <a:t>世纪中期的拜占庭帝国疆域</a:t>
            </a:r>
            <a:endParaRPr lang="zh-CN" altLang="en-US" sz="1050" dirty="0"/>
          </a:p>
        </p:txBody>
      </p:sp>
      <p:sp>
        <p:nvSpPr>
          <p:cNvPr id="14479" name="Text Box 144"/>
          <p:cNvSpPr txBox="1"/>
          <p:nvPr/>
        </p:nvSpPr>
        <p:spPr>
          <a:xfrm>
            <a:off x="2702814" y="5523283"/>
            <a:ext cx="1943340" cy="255089"/>
          </a:xfrm>
          <a:prstGeom prst="rect">
            <a:avLst/>
          </a:prstGeom>
          <a:noFill/>
          <a:ln w="9525">
            <a:noFill/>
          </a:ln>
        </p:spPr>
        <p:txBody>
          <a:bodyPr lIns="92285" tIns="46142" rIns="92285" bIns="46142" anchor="t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050" dirty="0"/>
              <a:t>1451</a:t>
            </a:r>
            <a:r>
              <a:rPr lang="zh-CN" altLang="en-US" sz="1050" dirty="0"/>
              <a:t>年拜占庭帝国疆域</a:t>
            </a:r>
            <a:endParaRPr lang="zh-CN" altLang="en-US" sz="1050" dirty="0"/>
          </a:p>
        </p:txBody>
      </p:sp>
      <p:sp>
        <p:nvSpPr>
          <p:cNvPr id="14480" name="Text Box 145"/>
          <p:cNvSpPr txBox="1"/>
          <p:nvPr/>
        </p:nvSpPr>
        <p:spPr>
          <a:xfrm>
            <a:off x="2702814" y="5705271"/>
            <a:ext cx="1943340" cy="255089"/>
          </a:xfrm>
          <a:prstGeom prst="rect">
            <a:avLst/>
          </a:prstGeom>
          <a:noFill/>
          <a:ln w="9525">
            <a:noFill/>
          </a:ln>
        </p:spPr>
        <p:txBody>
          <a:bodyPr lIns="92285" tIns="46142" rIns="92285" bIns="46142" anchor="t">
            <a:spAutoFit/>
          </a:bodyPr>
          <a:lstStyle/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1050" dirty="0"/>
              <a:t>1451</a:t>
            </a:r>
            <a:r>
              <a:rPr lang="zh-CN" altLang="en-US" sz="1050" dirty="0"/>
              <a:t>年奥斯曼帝国疆域</a:t>
            </a:r>
            <a:endParaRPr lang="zh-CN" altLang="en-US" sz="1050" dirty="0"/>
          </a:p>
        </p:txBody>
      </p:sp>
      <p:sp>
        <p:nvSpPr>
          <p:cNvPr id="88193" name="Text Box 129"/>
          <p:cNvSpPr txBox="1"/>
          <p:nvPr/>
        </p:nvSpPr>
        <p:spPr>
          <a:xfrm>
            <a:off x="7591610" y="2513188"/>
            <a:ext cx="1256265" cy="41699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2285" tIns="46142" rIns="92285" bIns="46142" anchor="t">
            <a:spAutoFit/>
          </a:bodyPr>
          <a:lstStyle/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CN" sz="2105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1453</a:t>
            </a:r>
            <a:r>
              <a:rPr lang="zh-CN" altLang="en-US" sz="2105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年</a:t>
            </a:r>
            <a:endParaRPr lang="zh-CN" altLang="en-US" sz="2105" b="1" u="sng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72909" y="244657"/>
            <a:ext cx="6518393" cy="548991"/>
          </a:xfrm>
          <a:prstGeom prst="rect">
            <a:avLst/>
          </a:prstGeom>
        </p:spPr>
        <p:txBody>
          <a:bodyPr wrap="square" lIns="56002" tIns="28001" rIns="56002" bIns="28001">
            <a:spAutoFit/>
          </a:bodyPr>
          <a:lstStyle/>
          <a:p>
            <a:pPr>
              <a:defRPr/>
            </a:pP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二</a:t>
            </a:r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32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拜占庭帝国的灭亡</a:t>
            </a:r>
            <a:endParaRPr lang="zh-CN" altLang="en-US" sz="32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4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4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4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4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4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4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4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4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8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4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4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4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4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4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4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4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8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8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338" grpId="0"/>
      <p:bldP spid="14339" grpId="0" bldLvl="0" animBg="1"/>
      <p:bldP spid="14340" grpId="0" bldLvl="0" animBg="1"/>
      <p:bldP spid="14341" grpId="0" bldLvl="0" animBg="1"/>
      <p:bldP spid="14342" grpId="0" bldLvl="0" animBg="1"/>
      <p:bldP spid="14343" grpId="0" bldLvl="0" animBg="1"/>
      <p:bldP spid="14344" grpId="0" bldLvl="0" animBg="1"/>
      <p:bldP spid="14345" grpId="0" bldLvl="0" animBg="1"/>
      <p:bldP spid="14346" grpId="0" bldLvl="0" animBg="1"/>
      <p:bldP spid="14347" grpId="0" bldLvl="0" animBg="1"/>
      <p:bldP spid="14348" grpId="0" bldLvl="0" animBg="1"/>
      <p:bldP spid="14349" grpId="0" bldLvl="0" animBg="1"/>
      <p:bldP spid="14350" grpId="0" bldLvl="0" animBg="1"/>
      <p:bldP spid="14351" grpId="0" bldLvl="0" animBg="1"/>
      <p:bldP spid="14352" grpId="0" bldLvl="0" animBg="1"/>
      <p:bldP spid="14353" grpId="0" bldLvl="0" animBg="1"/>
      <p:bldP spid="14354" grpId="0" bldLvl="0" animBg="1"/>
      <p:bldP spid="14355" grpId="0" bldLvl="0" animBg="1"/>
      <p:bldP spid="14356" grpId="0" bldLvl="0" animBg="1"/>
      <p:bldP spid="14357" grpId="0" bldLvl="0" animBg="1"/>
      <p:bldP spid="14358" grpId="0" bldLvl="0" animBg="1"/>
      <p:bldP spid="14359" grpId="0" bldLvl="0" animBg="1"/>
      <p:bldP spid="14360" grpId="0" bldLvl="0" animBg="1"/>
      <p:bldP spid="14361" grpId="0" bldLvl="0" animBg="1"/>
      <p:bldP spid="14362" grpId="0" bldLvl="0" animBg="1"/>
      <p:bldP spid="14363" grpId="0" bldLvl="0" animBg="1"/>
      <p:bldP spid="14364" grpId="0" bldLvl="0" animBg="1"/>
      <p:bldP spid="14365" grpId="0" bldLvl="0" animBg="1"/>
      <p:bldP spid="14366" grpId="0" bldLvl="0" animBg="1"/>
      <p:bldP spid="14367" grpId="0" bldLvl="0" animBg="1"/>
      <p:bldP spid="14368" grpId="0" bldLvl="0" animBg="1"/>
      <p:bldP spid="14369" grpId="0" bldLvl="0" animBg="1"/>
      <p:bldP spid="14370" grpId="0" bldLvl="0" animBg="1"/>
      <p:bldP spid="14371" grpId="0" bldLvl="0" animBg="1"/>
      <p:bldP spid="14372" grpId="0" bldLvl="0" animBg="1"/>
      <p:bldP spid="14373" grpId="0" bldLvl="0" animBg="1"/>
      <p:bldP spid="14374" grpId="0" bldLvl="0" animBg="1"/>
      <p:bldP spid="14375" grpId="0" bldLvl="0" animBg="1"/>
      <p:bldP spid="14376" grpId="0" bldLvl="0" animBg="1"/>
      <p:bldP spid="14420" grpId="0" bldLvl="0" animBg="1"/>
      <p:bldP spid="14421" grpId="0" bldLvl="0" animBg="1"/>
      <p:bldP spid="14422" grpId="0" bldLvl="0" animBg="1"/>
      <p:bldP spid="14423" grpId="0" bldLvl="0" animBg="1"/>
      <p:bldP spid="14424" grpId="0" bldLvl="0" animBg="1"/>
      <p:bldP spid="14430" grpId="0"/>
      <p:bldP spid="14431" grpId="0"/>
      <p:bldP spid="14432" grpId="0"/>
      <p:bldP spid="14433" grpId="0"/>
      <p:bldP spid="14434" grpId="0"/>
      <p:bldP spid="14435" grpId="0"/>
      <p:bldP spid="14436" grpId="0"/>
      <p:bldP spid="14437" grpId="0"/>
      <p:bldP spid="14438" grpId="0"/>
      <p:bldP spid="14439" grpId="0"/>
      <p:bldP spid="14440" grpId="0"/>
      <p:bldP spid="14441" grpId="0"/>
      <p:bldP spid="14442" grpId="0"/>
      <p:bldP spid="14443" grpId="0"/>
      <p:bldP spid="14444" grpId="0"/>
      <p:bldP spid="14445" grpId="0"/>
      <p:bldP spid="14446" grpId="0"/>
      <p:bldP spid="14447" grpId="0"/>
      <p:bldP spid="14448" grpId="0"/>
      <p:bldP spid="14449" grpId="0"/>
      <p:bldP spid="14450" grpId="0"/>
      <p:bldP spid="14451" grpId="0"/>
      <p:bldP spid="14452" grpId="0"/>
      <p:bldP spid="14453" grpId="0"/>
      <p:bldP spid="14454" grpId="0"/>
      <p:bldP spid="14455" grpId="0"/>
      <p:bldP spid="14456" grpId="0" bldLvl="0" animBg="1"/>
      <p:bldP spid="88185" grpId="0" bldLvl="0" animBg="1"/>
      <p:bldP spid="14458" grpId="0"/>
      <p:bldP spid="14459" grpId="0" bldLvl="0" animBg="1"/>
      <p:bldP spid="14460" grpId="0" bldLvl="0" animBg="1"/>
      <p:bldP spid="14461" grpId="0" bldLvl="0" animBg="1"/>
      <p:bldP spid="14462" grpId="0" bldLvl="0" animBg="1"/>
      <p:bldP spid="14465" grpId="0" bldLvl="0" animBg="1"/>
      <p:bldP spid="14467" grpId="0" bldLvl="0" animBg="1"/>
      <p:bldP spid="14468" grpId="0"/>
      <p:bldP spid="14469" grpId="0"/>
      <p:bldP spid="14470" grpId="0"/>
      <p:bldP spid="14471" grpId="0"/>
      <p:bldP spid="14472" grpId="0"/>
      <p:bldP spid="14473" grpId="0"/>
      <p:bldP spid="14474" grpId="0"/>
      <p:bldP spid="14475" grpId="0"/>
      <p:bldP spid="14476" grpId="0"/>
      <p:bldP spid="14477" grpId="0"/>
      <p:bldP spid="14478" grpId="0"/>
      <p:bldP spid="14479" grpId="0"/>
      <p:bldP spid="144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03630" y="2639696"/>
            <a:ext cx="838200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4487" y="4011285"/>
            <a:ext cx="60223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②国际因素：</a:t>
            </a:r>
            <a:endParaRPr lang="zh-C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3195" y="34925"/>
            <a:ext cx="8780780" cy="9480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Chevron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4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归纳拜占庭帝国衰亡的原因</a:t>
            </a:r>
            <a:endParaRPr lang="zh-CN" altLang="en-US" sz="324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3765" y="5106052"/>
            <a:ext cx="22244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阿拉伯入侵</a:t>
            </a:r>
            <a:endParaRPr lang="zh-C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395" y="5588970"/>
            <a:ext cx="38576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奥斯曼土耳其的扩张</a:t>
            </a:r>
            <a:endParaRPr lang="zh-C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5516" y="4440239"/>
            <a:ext cx="184731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eaLnBrk="0" hangingPunct="0"/>
            <a:endParaRPr lang="zh-CN" altLang="zh-CN" sz="24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847881" y="3936466"/>
            <a:ext cx="906145" cy="1334770"/>
          </a:xfrm>
          <a:prstGeom prst="leftBrace">
            <a:avLst/>
          </a:prstGeom>
          <a:ln w="28575" cmpd="sng">
            <a:solidFill>
              <a:schemeClr val="accent1">
                <a:shade val="50000"/>
                <a:alpha val="9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2799" y="3479219"/>
            <a:ext cx="3401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对内：确立了一种军事</a:t>
            </a:r>
            <a:r>
              <a:rPr lang="zh-CN" altLang="zh-CN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封建制度</a:t>
            </a:r>
            <a:endParaRPr lang="zh-CN" altLang="zh-CN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2785" y="4812665"/>
            <a:ext cx="32308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hangingPunct="0"/>
            <a:r>
              <a:rPr lang="zh-CN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对外：求助西欧封建主军事</a:t>
            </a:r>
            <a:r>
              <a:rPr lang="zh-CN" altLang="zh-CN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援助</a:t>
            </a:r>
            <a:endParaRPr lang="zh-CN" altLang="zh-CN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94615" y="2023429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①国内因素：</a:t>
            </a:r>
            <a:endParaRPr lang="zh-C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86899" y="4011386"/>
            <a:ext cx="20327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90DB3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外族的不断入侵</a:t>
            </a:r>
            <a:endParaRPr lang="zh-CN" altLang="en-US" sz="3200" b="1" dirty="0">
              <a:solidFill>
                <a:srgbClr val="190DB3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2308" y="5805023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十字军的东征</a:t>
            </a:r>
            <a:endParaRPr lang="zh-C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06980" y="2623820"/>
            <a:ext cx="63157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拜占庭帝国的统治者固守传统，沉醉于昔日荣光，没有创新意识</a:t>
            </a:r>
            <a:endParaRPr lang="zh-C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70150" y="1602105"/>
            <a:ext cx="61988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长期的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/>
              </a:rPr>
              <a:t>军事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扩张，导致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2"/>
              </a:rPr>
              <a:t>国库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空虚，财尽民穷；</a:t>
            </a:r>
            <a:endParaRPr lang="en-US" altLang="zh-CN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32311" y="4066323"/>
            <a:ext cx="468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对应</a:t>
            </a:r>
            <a:endParaRPr lang="zh-CN" altLang="zh-CN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  <p:bldP spid="5" grpId="0"/>
      <p:bldP spid="2" grpId="0"/>
      <p:bldP spid="14" grpId="0"/>
      <p:bldP spid="16" grpId="0"/>
      <p:bldP spid="17" grpId="0"/>
      <p:bldP spid="18" grpId="0"/>
      <p:bldP spid="19" grpId="0"/>
      <p:bldP spid="6" grpId="0" animBg="1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09099" y="4258628"/>
            <a:ext cx="8469630" cy="1459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启示：①开放包容使文明繁荣，保守狭隘使文明衰落。②一个国家或民族要想立于不败之地，必须与时俱进，不断创新，顺应历史发展潮流。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060" y="1034415"/>
            <a:ext cx="839628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b="1" dirty="0">
                <a:solidFill>
                  <a:srgbClr val="2E16E8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从拜占庭帝国的灭亡中你能得到什么历史</a:t>
            </a:r>
            <a:r>
              <a:rPr lang="zh-CN" altLang="en-US" sz="3000" b="1" dirty="0">
                <a:solidFill>
                  <a:srgbClr val="2E16E8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启示</a:t>
            </a:r>
            <a:r>
              <a:rPr lang="en-US" altLang="en-US" sz="3000" b="1" dirty="0">
                <a:solidFill>
                  <a:srgbClr val="2E16E8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en-US" sz="3000" b="1" dirty="0">
              <a:solidFill>
                <a:srgbClr val="2E16E8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449" y="1803559"/>
            <a:ext cx="875792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材料一  它于罗马帝国内诞生时就早已是一个古老的国家。它在</a:t>
            </a:r>
            <a:endParaRPr lang="zh-CN" altLang="en-US" sz="2400" b="1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     过去的强权和光荣的阴影中成长，并试图维持和恢复这</a:t>
            </a:r>
            <a:endParaRPr lang="zh-CN" altLang="en-US" sz="2400" b="1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     种权力和荣耀。</a:t>
            </a:r>
            <a:endParaRPr lang="zh-CN" altLang="en-US" sz="1575" dirty="0"/>
          </a:p>
        </p:txBody>
      </p:sp>
      <p:sp>
        <p:nvSpPr>
          <p:cNvPr id="3" name="文本框 2"/>
          <p:cNvSpPr txBox="1"/>
          <p:nvPr/>
        </p:nvSpPr>
        <p:spPr>
          <a:xfrm>
            <a:off x="239078" y="2979896"/>
            <a:ext cx="875792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buClr>
                <a:srgbClr val="92D050"/>
              </a:buClr>
              <a:buSzTx/>
              <a:buFont typeface="宋体" panose="02010600030101010101" pitchFamily="2" charset="-122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材料二  从拜占庭的内部分析，查找其灭亡的原因。拜占庭帝国</a:t>
            </a:r>
            <a:endParaRPr lang="zh-CN" altLang="en-US" sz="2400" b="1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buClr>
                <a:srgbClr val="92D050"/>
              </a:buClr>
              <a:buSzTx/>
              <a:buFont typeface="宋体" panose="02010600030101010101" pitchFamily="2" charset="-122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陶醉于已有的辉煌成就，这种封闭保守的心态最终导致</a:t>
            </a:r>
            <a:endParaRPr lang="zh-CN" altLang="en-US" sz="2400" b="1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buClr>
                <a:srgbClr val="92D050"/>
              </a:buClr>
              <a:buSzTx/>
              <a:buFont typeface="宋体" panose="02010600030101010101" pitchFamily="2" charset="-122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其灭亡。</a:t>
            </a:r>
            <a:endParaRPr lang="zh-CN" altLang="en-US" sz="15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img707KNKPL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747572" y="3240536"/>
            <a:ext cx="2224919" cy="3068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  <a:alpha val="42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204634"/>
            <a:ext cx="3563888" cy="3104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241300"/>
          </a:effectLst>
        </p:spPr>
      </p:pic>
      <p:pic>
        <p:nvPicPr>
          <p:cNvPr id="86" name="图片 85" descr="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CFEE9"/>
              </a:clrFrom>
              <a:clrTo>
                <a:srgbClr val="FCFEE9">
                  <a:alpha val="0"/>
                </a:srgbClr>
              </a:clrTo>
            </a:clrChange>
          </a:blip>
          <a:srcRect r="2827" b="8603"/>
          <a:stretch>
            <a:fillRect/>
          </a:stretch>
        </p:blipFill>
        <p:spPr>
          <a:xfrm>
            <a:off x="5829277" y="3501007"/>
            <a:ext cx="3314723" cy="27125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4165" y="589280"/>
            <a:ext cx="8717280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拜占庭帝国和《查士丁尼法典》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71" y="817837"/>
            <a:ext cx="9057429" cy="3916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材料一：拜占庭文化是指在拜占庭帝国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内融合西方古典的（即希腊罗马的）、基督教的及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古代东方各民族的文化</a:t>
            </a: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而形成的高度发达的文化。</a:t>
            </a:r>
            <a:endParaRPr lang="zh-CN" altLang="en-US" sz="32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材料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二：拜占庭以希腊语为其大众语言，这便利了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希腊罗马古典文化的存留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……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西方能够发生文艺复兴，希腊罗马古典文化能在西南欧重新生根发芽，正是依托于拜占庭这座希腊文化漫长流变征途中的金桥。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材料三：拜占庭教士创造的西里尔字母是后来俄罗斯、塞尔维亚等民族字母的起源。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 descr="手写的西里尔字母-57068750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2" y="4656240"/>
            <a:ext cx="2291114" cy="1530953"/>
          </a:xfrm>
          <a:prstGeom prst="rect">
            <a:avLst/>
          </a:prstGeom>
        </p:spPr>
      </p:pic>
      <p:pic>
        <p:nvPicPr>
          <p:cNvPr id="8" name="图片 7" descr="俄语字母海报。-32685507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47" y="4564296"/>
            <a:ext cx="2548089" cy="17931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4855" y="6357415"/>
            <a:ext cx="211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西里尔字母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372544" y="6357923"/>
            <a:ext cx="1800200" cy="51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俄文字母</a:t>
            </a:r>
            <a:endParaRPr lang="zh-CN" altLang="en-US" sz="2800" b="1" dirty="0"/>
          </a:p>
        </p:txBody>
      </p:sp>
      <p:pic>
        <p:nvPicPr>
          <p:cNvPr id="11" name="图片 10" descr="79v58PICdkZ_1024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521461"/>
            <a:ext cx="2511576" cy="16558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28184" y="636415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塞尔维亚字母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1067" y="-5453"/>
            <a:ext cx="4186161" cy="921891"/>
            <a:chOff x="2162" y="553"/>
            <a:chExt cx="6922" cy="1524"/>
          </a:xfrm>
        </p:grpSpPr>
        <p:sp>
          <p:nvSpPr>
            <p:cNvPr id="5" name="圆角矩形 4"/>
            <p:cNvSpPr/>
            <p:nvPr/>
          </p:nvSpPr>
          <p:spPr>
            <a:xfrm>
              <a:off x="2274" y="799"/>
              <a:ext cx="6166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750" y="741"/>
              <a:ext cx="5334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拜占庭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帝国文化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6" name="图片 5" descr="1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62" y="553"/>
              <a:ext cx="1422" cy="15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0" y="440668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、拜占庭文化的特征？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971" y="1433144"/>
            <a:ext cx="81641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对基督教、古希腊罗马、和东方文化</a:t>
            </a:r>
            <a:r>
              <a:rPr lang="zh-CN" altLang="en-US" sz="32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兼收并蓄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，创造出</a:t>
            </a:r>
            <a:r>
              <a:rPr lang="zh-CN" altLang="en-US" sz="32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独具特色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的拜占庭文化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4" y="3429000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、拜占庭文化的影响？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171" y="4172625"/>
            <a:ext cx="8033819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保存了大量希腊、罗马古籍，为后来西欧的文艺复兴提供精神营养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738" y="5409045"/>
            <a:ext cx="451117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对东欧文化影响巨大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58750" y="5082540"/>
            <a:ext cx="3695700" cy="13220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君士坦丁堡的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圣索非亚大教堂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158750" y="33813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79388" y="188913"/>
            <a:ext cx="7872413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古希腊、罗马文化的遗存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圣索非亚大教堂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1506" name="Picture 2" descr="9ba401fde6c9a6a9b801a0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2580" y="3267075"/>
            <a:ext cx="5000625" cy="355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2" name="Picture 2" descr="517c0bb08ade9a77082302f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4521200" cy="3552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617085" y="960755"/>
            <a:ext cx="46456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拜占庭建筑的代表。在拜占庭雄厚的国力支持之下，由物理学家伊西多尔及数学家安提莫斯设计建造。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1453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年，被土耳其人改造为了清真寺。并对后世清真寺的建造产生了深远影响。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95" y="-5715"/>
            <a:ext cx="6233585" cy="921867"/>
            <a:chOff x="2162" y="553"/>
            <a:chExt cx="6548" cy="1524"/>
          </a:xfrm>
        </p:grpSpPr>
        <p:sp>
          <p:nvSpPr>
            <p:cNvPr id="5" name="圆角矩形 4"/>
            <p:cNvSpPr/>
            <p:nvPr/>
          </p:nvSpPr>
          <p:spPr>
            <a:xfrm>
              <a:off x="2274" y="799"/>
              <a:ext cx="6166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376" y="771"/>
              <a:ext cx="5334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拜占庭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帝国的历史地位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6" name="图片 5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62" y="553"/>
              <a:ext cx="1422" cy="152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287655" y="916305"/>
            <a:ext cx="2723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对西欧社会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8305" y="2935605"/>
            <a:ext cx="2723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对文化交流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4350" y="4671060"/>
            <a:ext cx="2723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对文化传承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02055" y="5424805"/>
            <a:ext cx="7437120" cy="829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拜占庭帝国版图涵盖了古希腊、罗马地区，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保存了古典文化遗产，对后来西欧文艺复兴有重要作用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1202055" y="1595120"/>
            <a:ext cx="7437120" cy="119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拜占庭帝国的存在，以及它和阿拉伯帝国等军事势力的斗争事实上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为西欧的相对稳定和发展创造了条件，对西欧起到了保护作用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1202055" y="3457575"/>
            <a:ext cx="7437120" cy="829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拜占庭帝国横跨欧、亚、非三洲，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为东西方文化的交流架起了桥梁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3970" y="0"/>
            <a:ext cx="3761740" cy="922020"/>
            <a:chOff x="-240" y="625"/>
            <a:chExt cx="7154" cy="1524"/>
          </a:xfrm>
        </p:grpSpPr>
        <p:sp>
          <p:nvSpPr>
            <p:cNvPr id="9" name="圆角矩形 8"/>
            <p:cNvSpPr/>
            <p:nvPr/>
          </p:nvSpPr>
          <p:spPr>
            <a:xfrm>
              <a:off x="99" y="947"/>
              <a:ext cx="6815" cy="899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86" y="947"/>
              <a:ext cx="5924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古代著名的法典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pic>
          <p:nvPicPr>
            <p:cNvPr id="10" name="图片 9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graphicFrame>
        <p:nvGraphicFramePr>
          <p:cNvPr id="3" name="表格 2"/>
          <p:cNvGraphicFramePr/>
          <p:nvPr/>
        </p:nvGraphicFramePr>
        <p:xfrm>
          <a:off x="161925" y="883285"/>
          <a:ext cx="8895715" cy="588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390"/>
                <a:gridCol w="2051685"/>
                <a:gridCol w="2082165"/>
                <a:gridCol w="1960880"/>
                <a:gridCol w="1839595"/>
              </a:tblGrid>
              <a:tr h="739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项目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《汉谟拉比法典》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《十二铜表法》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《查士丁尼法典》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《罗马民法大全》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国家</a:t>
                      </a: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颁布者</a:t>
                      </a: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性质</a:t>
                      </a: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1409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内容</a:t>
                      </a: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935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地位</a:t>
                      </a: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739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共同点</a:t>
                      </a: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endParaRPr lang="zh-CN" altLang="en-US" sz="20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27785" y="1714500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古巴比伦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3655" y="2290445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公元前</a:t>
            </a:r>
            <a:r>
              <a:rPr lang="en-US" altLang="zh-CN"/>
              <a:t>18</a:t>
            </a:r>
            <a:r>
              <a:rPr lang="zh-CN" altLang="en-US"/>
              <a:t>世纪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36235" y="1714500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拜占庭帝国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04845" y="1553210"/>
            <a:ext cx="20916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古罗马（罗马共和国时期）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12965" y="1714500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拜占庭帝国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04845" y="2290445"/>
            <a:ext cx="23126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公元前</a:t>
            </a:r>
            <a:r>
              <a:rPr lang="en-US"/>
              <a:t>450</a:t>
            </a:r>
            <a:r>
              <a:rPr lang="zh-CN" altLang="en-US"/>
              <a:t>年左右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46750" y="2290445"/>
            <a:ext cx="125603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529</a:t>
            </a:r>
            <a:r>
              <a:rPr lang="zh-CN" altLang="en-US"/>
              <a:t>年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24445" y="2290445"/>
            <a:ext cx="9690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</a:t>
            </a:r>
            <a:r>
              <a:rPr lang="zh-CN" altLang="en-US"/>
              <a:t>世纪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27785" y="2704465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汉谟拉比国王</a:t>
            </a:r>
            <a:endParaRPr lang="zh-CN"/>
          </a:p>
        </p:txBody>
      </p:sp>
      <p:sp>
        <p:nvSpPr>
          <p:cNvPr id="17" name="文本框 16"/>
          <p:cNvSpPr txBox="1"/>
          <p:nvPr/>
        </p:nvSpPr>
        <p:spPr>
          <a:xfrm>
            <a:off x="3419475" y="2828925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罗马共和国</a:t>
            </a:r>
            <a:endParaRPr lang="zh-CN"/>
          </a:p>
        </p:txBody>
      </p:sp>
      <p:sp>
        <p:nvSpPr>
          <p:cNvPr id="18" name="文本框 17"/>
          <p:cNvSpPr txBox="1"/>
          <p:nvPr/>
        </p:nvSpPr>
        <p:spPr>
          <a:xfrm>
            <a:off x="5397500" y="2828925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查士丁尼</a:t>
            </a:r>
            <a:endParaRPr lang="zh-CN"/>
          </a:p>
        </p:txBody>
      </p:sp>
      <p:sp>
        <p:nvSpPr>
          <p:cNvPr id="19" name="文本框 18"/>
          <p:cNvSpPr txBox="1"/>
          <p:nvPr/>
        </p:nvSpPr>
        <p:spPr>
          <a:xfrm>
            <a:off x="7274560" y="2807970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查士丁尼</a:t>
            </a:r>
            <a:endParaRPr lang="zh-CN"/>
          </a:p>
        </p:txBody>
      </p:sp>
      <p:sp>
        <p:nvSpPr>
          <p:cNvPr id="20" name="文本框 19"/>
          <p:cNvSpPr txBox="1"/>
          <p:nvPr/>
        </p:nvSpPr>
        <p:spPr>
          <a:xfrm>
            <a:off x="1327785" y="3221990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奴隶制法典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19475" y="3242945"/>
            <a:ext cx="1877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奴隶制法典</a:t>
            </a: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397500" y="3296920"/>
            <a:ext cx="1727835" cy="360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7235825" y="3296920"/>
            <a:ext cx="1746250" cy="389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44270" y="3686175"/>
            <a:ext cx="18770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有许多关于租赁、雇佣、交换、借贷等方面的规定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180715" y="3686175"/>
            <a:ext cx="223139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涉及诉讼程序、所有权和债务权、宗教法等内容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361305" y="3686175"/>
            <a:ext cx="18002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</a:t>
            </a:r>
            <a:r>
              <a:rPr lang="en-US" altLang="zh-CN"/>
              <a:t>2</a:t>
            </a:r>
            <a:r>
              <a:rPr lang="zh-CN" altLang="en-US"/>
              <a:t>世纪以来历任罗马皇帝颁布的法令的汇编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61530" y="3656965"/>
            <a:ext cx="18002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对财产、买卖、债务、契约关系等作出了明确规定</a:t>
            </a:r>
            <a:endParaRPr lang="zh-CN"/>
          </a:p>
        </p:txBody>
      </p:sp>
      <p:sp>
        <p:nvSpPr>
          <p:cNvPr id="29" name="文本框 28"/>
          <p:cNvSpPr txBox="1"/>
          <p:nvPr/>
        </p:nvSpPr>
        <p:spPr>
          <a:xfrm>
            <a:off x="1159510" y="5040630"/>
            <a:ext cx="22129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迄今已知世界上第一部较为完整的成文法典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43885" y="5040630"/>
            <a:ext cx="2372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罗马法制建设的第一步，是后世罗马法典乃至欧洲法学的渊源。</a:t>
            </a:r>
            <a:endParaRPr lang="zh-CN" altLang="en-US" sz="1800"/>
          </a:p>
        </p:txBody>
      </p:sp>
      <p:sp>
        <p:nvSpPr>
          <p:cNvPr id="31" name="文本框 30"/>
          <p:cNvSpPr txBox="1"/>
          <p:nvPr/>
        </p:nvSpPr>
        <p:spPr>
          <a:xfrm>
            <a:off x="5296535" y="5040630"/>
            <a:ext cx="18649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是罗马法的集大成者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12965" y="5069840"/>
            <a:ext cx="18446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奠定了欧洲民法的基础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27785" y="6028055"/>
            <a:ext cx="7730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都是成文法；都是统治阶级意志的体现；都是维护统治阶级利益，巩固统治秩序的工具。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7" grpId="0"/>
      <p:bldP spid="12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timgsa.baidu.com/timg?image&amp;quality=80&amp;size=b9999_10000&amp;sec=1527743203744&amp;di=913dd602167d7a0d4c171f36ed674073&amp;imgtype=0&amp;src=http%3A%2F%2Fl.paipaitxt.com%2F118851%2F10%2F10%2F21%2F88_3331904_b724d91bc6b2765.jp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1930" y="548640"/>
            <a:ext cx="6231255" cy="3867785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0" y="4673878"/>
            <a:ext cx="6039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5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罗马帝国</a:t>
            </a:r>
            <a:endParaRPr lang="zh-CN" altLang="en-US" sz="305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85087" y="-8892"/>
            <a:ext cx="4043438" cy="921891"/>
            <a:chOff x="-240" y="625"/>
            <a:chExt cx="6686" cy="1524"/>
          </a:xfrm>
        </p:grpSpPr>
        <p:sp>
          <p:nvSpPr>
            <p:cNvPr id="26" name="圆角矩形 25"/>
            <p:cNvSpPr/>
            <p:nvPr/>
          </p:nvSpPr>
          <p:spPr>
            <a:xfrm>
              <a:off x="99" y="947"/>
              <a:ext cx="6347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24" y="947"/>
              <a:ext cx="5452" cy="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拜占庭帝国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建立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44" name="图片 43" descr="1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807250" y="453682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东罗马帝国</a:t>
            </a:r>
            <a:endParaRPr lang="zh-CN" altLang="en-US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2679" y="614933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西罗马帝国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03885" y="5266690"/>
            <a:ext cx="1381760" cy="78359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082800" y="4779645"/>
            <a:ext cx="685800" cy="1687830"/>
          </a:xfrm>
          <a:prstGeom prst="leftBrace">
            <a:avLst/>
          </a:prstGeom>
          <a:noFill/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3885" y="5367020"/>
            <a:ext cx="1381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395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</a:t>
            </a:r>
            <a:endParaRPr lang="zh-CN" altLang="en-US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32597" y="4556145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拜占庭帝国</a:t>
            </a:r>
            <a:endParaRPr lang="zh-CN" altLang="en-US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912142" y="4673878"/>
            <a:ext cx="1088438" cy="28544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420110" y="1917065"/>
            <a:ext cx="7620" cy="1867535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箭头 2"/>
          <p:cNvSpPr/>
          <p:nvPr/>
        </p:nvSpPr>
        <p:spPr>
          <a:xfrm>
            <a:off x="5051775" y="6339477"/>
            <a:ext cx="1752473" cy="20528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1329" y="617603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法兰克王国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2007" y="589787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日耳曼人入侵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37382" y="6468421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476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年灭亡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ldLvl="0" animBg="1"/>
      <p:bldP spid="10" grpId="0" bldLvl="0" animBg="1"/>
      <p:bldP spid="11" grpId="0"/>
      <p:bldP spid="13" grpId="0"/>
      <p:bldP spid="14" grpId="0" bldLvl="0" animBg="1"/>
      <p:bldP spid="3" grpId="0" bldLvl="0" animBg="1"/>
      <p:bldP spid="5" grpId="0"/>
      <p:bldP spid="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-22627" y="4047953"/>
            <a:ext cx="9045487" cy="29294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0964" y="3891530"/>
            <a:ext cx="11430" cy="141740"/>
          </a:xfrm>
          <a:prstGeom prst="line">
            <a:avLst/>
          </a:prstGeom>
          <a:ln w="3810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723" y="4282473"/>
            <a:ext cx="887589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0" b="1">
                <a:solidFill>
                  <a:srgbClr val="FF0000"/>
                </a:solidFill>
              </a:rPr>
              <a:t>395</a:t>
            </a:r>
            <a:endParaRPr lang="en-US" sz="2520" b="1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04400" y="3948495"/>
            <a:ext cx="11430" cy="141740"/>
          </a:xfrm>
          <a:prstGeom prst="line">
            <a:avLst/>
          </a:prstGeom>
          <a:ln w="3810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-134690" y="2346104"/>
            <a:ext cx="1092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罗马帝国分裂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8940" y="5004435"/>
            <a:ext cx="6898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东罗马帝国延续并进入</a:t>
            </a:r>
            <a:r>
              <a:rPr lang="en-US" sz="3200" b="1" dirty="0">
                <a:solidFill>
                  <a:srgbClr val="FF0000"/>
                </a:solidFill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</a:rPr>
              <a:t>黄金时代</a:t>
            </a:r>
            <a:r>
              <a:rPr lang="en-US" altLang="zh-CN" sz="3200" b="1" dirty="0">
                <a:solidFill>
                  <a:srgbClr val="FF0000"/>
                </a:solidFill>
              </a:rPr>
              <a:t>”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46729" y="4317148"/>
            <a:ext cx="98132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20" b="1" dirty="0"/>
              <a:t>476</a:t>
            </a:r>
            <a:endParaRPr lang="en-US" altLang="zh-CN" sz="2520" b="1" dirty="0"/>
          </a:p>
        </p:txBody>
      </p:sp>
      <p:sp>
        <p:nvSpPr>
          <p:cNvPr id="43" name="矩形 42"/>
          <p:cNvSpPr/>
          <p:nvPr/>
        </p:nvSpPr>
        <p:spPr>
          <a:xfrm>
            <a:off x="1057903" y="2034128"/>
            <a:ext cx="10390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西罗马帝国灭亡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4843780" y="2856865"/>
            <a:ext cx="294005" cy="3909695"/>
          </a:xfrm>
          <a:prstGeom prst="leftBrace">
            <a:avLst>
              <a:gd name="adj1" fmla="val 473913"/>
              <a:gd name="adj2" fmla="val 50000"/>
            </a:avLst>
          </a:prstGeom>
          <a:ln w="444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44" name="文本框 43"/>
          <p:cNvSpPr txBox="1"/>
          <p:nvPr/>
        </p:nvSpPr>
        <p:spPr>
          <a:xfrm>
            <a:off x="23235" y="5578696"/>
            <a:ext cx="8999625" cy="1191816"/>
          </a:xfrm>
          <a:prstGeom prst="roundRect">
            <a:avLst/>
          </a:prstGeom>
          <a:solidFill>
            <a:schemeClr val="lt1">
              <a:alpha val="2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Q1</a:t>
            </a:r>
            <a:r>
              <a:rPr lang="zh-CN" altLang="en-US" sz="32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：西罗马帝国灭亡后，东罗马帝国为何能延续下来并进入一个黄金时代？</a:t>
            </a:r>
            <a:endParaRPr lang="zh-CN" altLang="en-US" sz="3200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14673" y="-50096"/>
            <a:ext cx="5083629" cy="921891"/>
            <a:chOff x="-240" y="625"/>
            <a:chExt cx="8406" cy="1524"/>
          </a:xfrm>
        </p:grpSpPr>
        <p:sp>
          <p:nvSpPr>
            <p:cNvPr id="2" name="圆角矩形 1"/>
            <p:cNvSpPr/>
            <p:nvPr/>
          </p:nvSpPr>
          <p:spPr>
            <a:xfrm>
              <a:off x="99" y="947"/>
              <a:ext cx="6532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9" y="927"/>
              <a:ext cx="7127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拜占庭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帝国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兴衰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" name="图片 2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2361298" y="2435744"/>
            <a:ext cx="1092805" cy="1499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查士丁尼继位</a:t>
            </a:r>
            <a:endParaRPr lang="zh-CN" altLang="en-US" sz="3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22755" y="3907207"/>
            <a:ext cx="938530" cy="786130"/>
            <a:chOff x="4546" y="6240"/>
            <a:chExt cx="1478" cy="123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039" y="6240"/>
              <a:ext cx="18" cy="223"/>
            </a:xfrm>
            <a:prstGeom prst="line">
              <a:avLst/>
            </a:prstGeom>
            <a:ln w="381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546" y="6688"/>
              <a:ext cx="147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5" b="1">
                  <a:solidFill>
                    <a:srgbClr val="FF0000"/>
                  </a:solidFill>
                </a:rPr>
                <a:t>527</a:t>
              </a:r>
              <a:endParaRPr lang="en-US" sz="2665" b="1">
                <a:solidFill>
                  <a:srgbClr val="FF0000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020272" y="4162800"/>
            <a:ext cx="93919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5" b="1" dirty="0"/>
              <a:t>565</a:t>
            </a:r>
            <a:endParaRPr lang="en-US" sz="2665" b="1" dirty="0"/>
          </a:p>
        </p:txBody>
      </p:sp>
      <p:pic>
        <p:nvPicPr>
          <p:cNvPr id="48132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60" y="352499"/>
            <a:ext cx="2552700" cy="3185886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文本框 15"/>
          <p:cNvSpPr txBox="1"/>
          <p:nvPr/>
        </p:nvSpPr>
        <p:spPr>
          <a:xfrm>
            <a:off x="6305493" y="3647102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查士丁尼去世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301865" y="4025900"/>
            <a:ext cx="6350" cy="123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bldLvl="0" animBg="1"/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timgsa.baidu.com/timg?image&amp;quality=80&amp;size=b9999_10000&amp;sec=1527743203744&amp;di=913dd602167d7a0d4c171f36ed674073&amp;imgtype=0&amp;src=http%3A%2F%2Fl.paipaitxt.com%2F118851%2F10%2F10%2F21%2F88_3331904_b724d91bc6b2765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2591" y="1145420"/>
            <a:ext cx="5859122" cy="4853819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" y="1241160"/>
            <a:ext cx="5869789" cy="49354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7106" name="文本框 3"/>
          <p:cNvSpPr txBox="1"/>
          <p:nvPr/>
        </p:nvSpPr>
        <p:spPr>
          <a:xfrm>
            <a:off x="-280035" y="106364"/>
            <a:ext cx="80549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一、查士丁尼及《查士丁尼法典》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1" name="文本框 183297"/>
          <p:cNvSpPr txBox="1"/>
          <p:nvPr/>
        </p:nvSpPr>
        <p:spPr>
          <a:xfrm>
            <a:off x="669291" y="5087938"/>
            <a:ext cx="14287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7112" name="文本框 183297"/>
          <p:cNvSpPr txBox="1"/>
          <p:nvPr/>
        </p:nvSpPr>
        <p:spPr>
          <a:xfrm>
            <a:off x="4722179" y="4997450"/>
            <a:ext cx="128587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6515735" y="2706370"/>
            <a:ext cx="268414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zh-C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希腊、亚洲西部、非洲北部</a:t>
            </a:r>
            <a:endParaRPr lang="zh-CN" altLang="en-US" sz="3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2974" y="2013702"/>
            <a:ext cx="858762" cy="1121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/>
          </a:p>
        </p:txBody>
      </p:sp>
      <p:sp>
        <p:nvSpPr>
          <p:cNvPr id="27" name="矩形 26"/>
          <p:cNvSpPr/>
          <p:nvPr/>
        </p:nvSpPr>
        <p:spPr>
          <a:xfrm>
            <a:off x="4434685" y="3154440"/>
            <a:ext cx="651329" cy="1322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/>
          </a:p>
        </p:txBody>
      </p:sp>
      <p:sp>
        <p:nvSpPr>
          <p:cNvPr id="28" name="文本框 10"/>
          <p:cNvSpPr txBox="1"/>
          <p:nvPr/>
        </p:nvSpPr>
        <p:spPr>
          <a:xfrm>
            <a:off x="4819159" y="4707004"/>
            <a:ext cx="903288" cy="521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农业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43493" y="2154767"/>
            <a:ext cx="755348" cy="14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/>
          </a:p>
        </p:txBody>
      </p:sp>
      <p:sp>
        <p:nvSpPr>
          <p:cNvPr id="30" name="矩形 29"/>
          <p:cNvSpPr/>
          <p:nvPr/>
        </p:nvSpPr>
        <p:spPr>
          <a:xfrm>
            <a:off x="4057679" y="4802744"/>
            <a:ext cx="437942" cy="60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/>
          </a:p>
        </p:txBody>
      </p:sp>
      <p:sp>
        <p:nvSpPr>
          <p:cNvPr id="31" name="文本框 13"/>
          <p:cNvSpPr txBox="1"/>
          <p:nvPr/>
        </p:nvSpPr>
        <p:spPr>
          <a:xfrm>
            <a:off x="1385555" y="3660247"/>
            <a:ext cx="901700" cy="521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商业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2" name="文本框 14"/>
          <p:cNvSpPr txBox="1"/>
          <p:nvPr/>
        </p:nvSpPr>
        <p:spPr>
          <a:xfrm>
            <a:off x="6152863" y="1104900"/>
            <a:ext cx="32436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Wingdings" panose="05000000000000000000" charset="0"/>
              </a:rPr>
              <a:t>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社会比较稳定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102423" y="-6421"/>
            <a:ext cx="4888290" cy="921891"/>
            <a:chOff x="-240" y="625"/>
            <a:chExt cx="8083" cy="1524"/>
          </a:xfrm>
        </p:grpSpPr>
        <p:sp>
          <p:nvSpPr>
            <p:cNvPr id="2" name="圆角矩形 1"/>
            <p:cNvSpPr/>
            <p:nvPr/>
          </p:nvSpPr>
          <p:spPr>
            <a:xfrm>
              <a:off x="99" y="947"/>
              <a:ext cx="7680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39" y="927"/>
              <a:ext cx="6804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拜占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庭帝国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黄金时代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44" name="图片 43" descr="1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916978" y="2384968"/>
            <a:ext cx="794052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latin typeface="Calibri" panose="020F0502020204030204" pitchFamily="34" charset="0"/>
                <a:sym typeface="+mn-ea"/>
              </a:rPr>
              <a:t>版图范围</a:t>
            </a:r>
            <a:endParaRPr lang="zh-CN" altLang="en-US" sz="3200" b="1" dirty="0"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7930" y="1689765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hangingPunct="0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Wingdings" panose="05000000000000000000" charset="0"/>
              </a:rPr>
              <a:t>地理位置优越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45865" y="4412661"/>
            <a:ext cx="30410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4400" eaLnBrk="0" hangingPunct="0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楷体" panose="02010609060101010101" charset="-122"/>
                <a:sym typeface="+mn-ea"/>
              </a:rPr>
              <a:t>③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经济比较活跃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4079" y="6040362"/>
            <a:ext cx="5526405" cy="6769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81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地跨欧亚非三洲的大帝国</a:t>
            </a:r>
            <a:endParaRPr lang="zh-CN" altLang="en-US" sz="381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12044" y="4997404"/>
            <a:ext cx="306210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charset="0"/>
              </a:rPr>
              <a:t>④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查士丁尼对外扩张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/>
      <p:bldP spid="5" grpId="0"/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8570" y="805815"/>
            <a:ext cx="4974590" cy="21240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</a:ln>
        </p:spPr>
        <p:txBody>
          <a:bodyPr/>
          <a:p>
            <a:pPr marL="227330" indent="-227330" defTabSz="914400">
              <a:spcBef>
                <a:spcPts val="1000"/>
              </a:spcBef>
              <a:defRPr/>
            </a:pPr>
            <a:endParaRPr lang="zh-CN" altLang="en-US" sz="228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-22928" y="4148400"/>
            <a:ext cx="8915408" cy="1582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91283" y="3962394"/>
            <a:ext cx="11430" cy="141740"/>
          </a:xfrm>
          <a:prstGeom prst="line">
            <a:avLst/>
          </a:prstGeom>
          <a:ln w="3810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15645" y="4904105"/>
            <a:ext cx="695452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80" b="1" dirty="0">
                <a:solidFill>
                  <a:srgbClr val="FF0000"/>
                </a:solidFill>
              </a:rPr>
              <a:t>东罗马帝国延续并进入</a:t>
            </a:r>
            <a:r>
              <a:rPr lang="en-US" sz="2880" b="1" dirty="0">
                <a:solidFill>
                  <a:srgbClr val="FF0000"/>
                </a:solidFill>
              </a:rPr>
              <a:t>“</a:t>
            </a:r>
            <a:r>
              <a:rPr lang="zh-CN" altLang="en-US" sz="2880" b="1" dirty="0">
                <a:solidFill>
                  <a:srgbClr val="FF0000"/>
                </a:solidFill>
              </a:rPr>
              <a:t>黄金时代</a:t>
            </a:r>
            <a:r>
              <a:rPr lang="en-US" altLang="zh-CN" sz="2880" b="1" dirty="0">
                <a:solidFill>
                  <a:srgbClr val="FF0000"/>
                </a:solidFill>
              </a:rPr>
              <a:t>”</a:t>
            </a:r>
            <a:endParaRPr lang="en-US" altLang="zh-CN" sz="2880" b="1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4931" y="4273309"/>
            <a:ext cx="98132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20" b="1" dirty="0"/>
              <a:t>476</a:t>
            </a:r>
            <a:endParaRPr lang="en-US" altLang="zh-CN" sz="2520" b="1" dirty="0"/>
          </a:p>
        </p:txBody>
      </p:sp>
      <p:sp>
        <p:nvSpPr>
          <p:cNvPr id="43" name="矩形 42"/>
          <p:cNvSpPr/>
          <p:nvPr/>
        </p:nvSpPr>
        <p:spPr>
          <a:xfrm>
            <a:off x="-163830" y="2523490"/>
            <a:ext cx="1516380" cy="1420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8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西罗马帝国灭亡</a:t>
            </a:r>
            <a:endParaRPr lang="zh-CN" altLang="en-US" sz="288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3410585" y="2801620"/>
            <a:ext cx="201295" cy="3909695"/>
          </a:xfrm>
          <a:prstGeom prst="leftBrace">
            <a:avLst>
              <a:gd name="adj1" fmla="val 473913"/>
              <a:gd name="adj2" fmla="val 50000"/>
            </a:avLst>
          </a:prstGeom>
          <a:ln w="444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grpSp>
        <p:nvGrpSpPr>
          <p:cNvPr id="15" name="组合 14"/>
          <p:cNvGrpSpPr/>
          <p:nvPr/>
        </p:nvGrpSpPr>
        <p:grpSpPr>
          <a:xfrm>
            <a:off x="-55880" y="15917"/>
            <a:ext cx="5095724" cy="921891"/>
            <a:chOff x="2088" y="495"/>
            <a:chExt cx="8426" cy="1524"/>
          </a:xfrm>
        </p:grpSpPr>
        <p:sp>
          <p:nvSpPr>
            <p:cNvPr id="2" name="圆角矩形 1"/>
            <p:cNvSpPr/>
            <p:nvPr/>
          </p:nvSpPr>
          <p:spPr>
            <a:xfrm>
              <a:off x="2264" y="836"/>
              <a:ext cx="6532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387" y="776"/>
              <a:ext cx="7127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拜占庭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sym typeface="+mn-ea"/>
                </a:rPr>
                <a:t>帝国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</a:rPr>
                <a:t>兴衰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" name="图片 2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88" y="495"/>
              <a:ext cx="1422" cy="1524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086485" y="2914015"/>
            <a:ext cx="1652270" cy="1029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查士丁尼继位</a:t>
            </a:r>
            <a:endParaRPr lang="zh-CN" altLang="en-US" sz="3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58816" y="3962394"/>
            <a:ext cx="938530" cy="786130"/>
            <a:chOff x="4546" y="6240"/>
            <a:chExt cx="1478" cy="123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039" y="6240"/>
              <a:ext cx="18" cy="223"/>
            </a:xfrm>
            <a:prstGeom prst="line">
              <a:avLst/>
            </a:prstGeom>
            <a:ln w="381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546" y="6688"/>
              <a:ext cx="147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5" b="1">
                  <a:solidFill>
                    <a:srgbClr val="FF0000"/>
                  </a:solidFill>
                </a:rPr>
                <a:t>527</a:t>
              </a:r>
              <a:endParaRPr lang="en-US" sz="2665" b="1">
                <a:solidFill>
                  <a:srgbClr val="FF0000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293729" y="4132895"/>
            <a:ext cx="93919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5" b="1" dirty="0"/>
              <a:t>565</a:t>
            </a:r>
            <a:endParaRPr lang="en-US" sz="2665" b="1" dirty="0"/>
          </a:p>
        </p:txBody>
      </p:sp>
      <p:pic>
        <p:nvPicPr>
          <p:cNvPr id="48132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10" y="186055"/>
            <a:ext cx="2589530" cy="272796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文本框 15"/>
          <p:cNvSpPr txBox="1"/>
          <p:nvPr/>
        </p:nvSpPr>
        <p:spPr>
          <a:xfrm>
            <a:off x="4768946" y="3546905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查士丁尼去世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4105" y="5676257"/>
            <a:ext cx="8396605" cy="653036"/>
          </a:xfrm>
          <a:prstGeom prst="roundRect">
            <a:avLst/>
          </a:prstGeom>
          <a:solidFill>
            <a:schemeClr val="lt1">
              <a:alpha val="2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4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Q2</a:t>
            </a:r>
            <a:r>
              <a:rPr lang="zh-CN" altLang="en-US" sz="324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：查士丁尼为巩固统治采取了什么措施？</a:t>
            </a:r>
            <a:endParaRPr lang="zh-CN" altLang="en-US" sz="2665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52550" y="805815"/>
            <a:ext cx="485457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查士丁尼483年生于农民家庭。其叔父靠军队发迹，并最终爬上东罗马君主宝座。公元527年，查士丁尼继承了叔父的权位，正式成为东罗马皇帝 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52135" y="4005580"/>
            <a:ext cx="0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05555" y="4513580"/>
            <a:ext cx="5627370" cy="79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57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《罗马民法大全》</a:t>
            </a:r>
            <a:endParaRPr lang="zh-CN" altLang="en-US" sz="457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3030" y="922020"/>
            <a:ext cx="4460875" cy="23069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“皇帝的威严、光荣不但依靠兵器，而且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须用法律来巩固。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这样，无论在战时或平时，总是可以将国家治理得很好。”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004" y="5214883"/>
            <a:ext cx="16421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40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目的</a:t>
            </a:r>
            <a:endParaRPr lang="zh-CN" altLang="en-US" sz="40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33219" y="5307276"/>
            <a:ext cx="7292975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为了稳固帝国的秩序，保证皇帝的专制权力。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08520" y="0"/>
            <a:ext cx="4129919" cy="921891"/>
            <a:chOff x="-240" y="625"/>
            <a:chExt cx="6829" cy="1524"/>
          </a:xfrm>
        </p:grpSpPr>
        <p:sp>
          <p:nvSpPr>
            <p:cNvPr id="5" name="圆角矩形 4"/>
            <p:cNvSpPr/>
            <p:nvPr/>
          </p:nvSpPr>
          <p:spPr>
            <a:xfrm>
              <a:off x="99" y="947"/>
              <a:ext cx="6449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9" y="927"/>
              <a:ext cx="5550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拜占庭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帝国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巩固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pic>
          <p:nvPicPr>
            <p:cNvPr id="6" name="图片 5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45" y="3555365"/>
            <a:ext cx="1451610" cy="165925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100" name="图片 4" descr="95eef01f3a292df5b04aa611b4315c6034a8732c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35" y="2774950"/>
            <a:ext cx="1322070" cy="1751965"/>
          </a:xfrm>
          <a:prstGeom prst="rect">
            <a:avLst/>
          </a:prstGeom>
          <a:noFill/>
          <a:ln w="9525">
            <a:noFill/>
          </a:ln>
          <a:effectLst>
            <a:softEdge rad="127000"/>
          </a:effectLst>
        </p:spPr>
      </p:pic>
      <p:sp>
        <p:nvSpPr>
          <p:cNvPr id="2" name="文本框 1"/>
          <p:cNvSpPr txBox="1"/>
          <p:nvPr/>
        </p:nvSpPr>
        <p:spPr>
          <a:xfrm>
            <a:off x="4890135" y="922020"/>
            <a:ext cx="4088765" cy="258445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 dirty="0">
                <a:sym typeface="+mn-ea"/>
              </a:rPr>
              <a:t>“查士丁尼的胜利所获致的虚衔早已化为尘土，然而他作为立法者的名声却镌刻在一个公正而又持久的纪念物之上。”</a:t>
            </a:r>
            <a:endParaRPr lang="zh-CN" altLang="en-US" sz="2400" b="1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——</a:t>
            </a:r>
            <a:r>
              <a:rPr lang="zh-CN" altLang="en-US" b="1" dirty="0">
                <a:sym typeface="+mn-ea"/>
              </a:rPr>
              <a:t>【英】</a:t>
            </a:r>
            <a:r>
              <a:rPr lang="zh-CN" altLang="en-US" b="1" dirty="0">
                <a:sym typeface="+mn-ea"/>
              </a:rPr>
              <a:t>爱德华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˙</a:t>
            </a:r>
            <a:r>
              <a:rPr lang="zh-CN" altLang="en-US" b="1" dirty="0">
                <a:sym typeface="+mn-ea"/>
              </a:rPr>
              <a:t>吉本</a:t>
            </a:r>
            <a:r>
              <a:rPr lang="en-US" altLang="zh-CN" b="1" dirty="0">
                <a:sym typeface="+mn-ea"/>
              </a:rPr>
              <a:t>《</a:t>
            </a:r>
            <a:r>
              <a:rPr lang="zh-CN" altLang="en-US" b="1" dirty="0">
                <a:sym typeface="+mn-ea"/>
              </a:rPr>
              <a:t>罗马帝国衰亡史</a:t>
            </a:r>
            <a:r>
              <a:rPr lang="en-US" altLang="zh-CN" b="1" dirty="0">
                <a:sym typeface="+mn-ea"/>
              </a:rPr>
              <a:t>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19" name="表格 12318"/>
          <p:cNvGraphicFramePr/>
          <p:nvPr/>
        </p:nvGraphicFramePr>
        <p:xfrm>
          <a:off x="0" y="1408853"/>
          <a:ext cx="9144000" cy="4756858"/>
        </p:xfrm>
        <a:graphic>
          <a:graphicData uri="http://schemas.openxmlformats.org/drawingml/2006/table">
            <a:tbl>
              <a:tblPr/>
              <a:tblGrid>
                <a:gridCol w="2207809"/>
                <a:gridCol w="2313061"/>
                <a:gridCol w="4623130"/>
              </a:tblGrid>
              <a:tr h="690245">
                <a:tc rowSpan="5"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285" b="1" dirty="0">
                        <a:solidFill>
                          <a:srgbClr val="FF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anose="02010609060101010101" charset="-122"/>
                          <a:ea typeface="楷体" panose="02010609060101010101" charset="-122"/>
                        </a:rPr>
                        <a:t>法典名称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法典内容</a:t>
                      </a:r>
                      <a:endParaRPr lang="zh-CN" altLang="en-US" sz="3200" b="1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64540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3200" b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楷体" panose="02010609060101010101" charset="-122"/>
                          <a:ea typeface="楷体" panose="02010609060101010101" charset="-122"/>
                        </a:rPr>
                        <a:t>《查士丁尼法典》</a:t>
                      </a:r>
                      <a:endParaRPr lang="zh-CN" altLang="en-US" sz="3200" b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3200" b="1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1127184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3200" b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3200" b="1" dirty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981710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3200" b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3200" b="1" dirty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890905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3200" b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3200" b="1" dirty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9" marR="91439" marT="45727" marB="4572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8"/>
          <p:cNvSpPr txBox="1"/>
          <p:nvPr/>
        </p:nvSpPr>
        <p:spPr>
          <a:xfrm>
            <a:off x="4572000" y="2085430"/>
            <a:ext cx="43924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世纪初以来历任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罗马皇帝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颁布的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法令汇编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9"/>
          <p:cNvSpPr txBox="1"/>
          <p:nvPr/>
        </p:nvSpPr>
        <p:spPr>
          <a:xfrm>
            <a:off x="4572000" y="3197440"/>
            <a:ext cx="43924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  <a:sym typeface="+mn-ea"/>
              </a:rPr>
              <a:t>历代罗马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  <a:sym typeface="+mn-ea"/>
              </a:rPr>
              <a:t>法学家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  <a:sym typeface="+mn-ea"/>
              </a:rPr>
              <a:t>有关法律问题的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  <a:sym typeface="+mn-ea"/>
              </a:rPr>
              <a:t>论文和著作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10"/>
          <p:cNvSpPr txBox="1"/>
          <p:nvPr/>
        </p:nvSpPr>
        <p:spPr>
          <a:xfrm>
            <a:off x="4690308" y="4470437"/>
            <a:ext cx="4884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  <a:sym typeface="+mn-ea"/>
              </a:rPr>
              <a:t>指导学习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  <a:sym typeface="+mn-ea"/>
              </a:rPr>
              <a:t>法律文献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4643120" y="5437505"/>
            <a:ext cx="432054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hangingPunct="0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  <a:sym typeface="+mn-ea"/>
              </a:rPr>
              <a:t>查士丁尼执政时期的法令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-1205"/>
            <a:ext cx="6296781" cy="921891"/>
            <a:chOff x="-240" y="625"/>
            <a:chExt cx="10412" cy="1524"/>
          </a:xfrm>
        </p:grpSpPr>
        <p:sp>
          <p:nvSpPr>
            <p:cNvPr id="9" name="圆角矩形 8"/>
            <p:cNvSpPr/>
            <p:nvPr/>
          </p:nvSpPr>
          <p:spPr>
            <a:xfrm>
              <a:off x="99" y="947"/>
              <a:ext cx="9960" cy="900"/>
            </a:xfrm>
            <a:prstGeom prst="roundRect">
              <a:avLst/>
            </a:prstGeom>
            <a:noFill/>
            <a:ln w="57150">
              <a:solidFill>
                <a:srgbClr val="6633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91" y="947"/>
              <a:ext cx="9181" cy="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《罗马民法大全》</a:t>
              </a:r>
              <a:r>
                <a:rPr lang="en-US" altLang="zh-CN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——</a:t>
              </a:r>
              <a:r>
                <a:rPr lang="zh-CN" altLang="en-US" sz="3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内容</a:t>
              </a:r>
              <a:endParaRPr lang="zh-CN" altLang="en-US" sz="3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pic>
          <p:nvPicPr>
            <p:cNvPr id="10" name="图片 9" descr="1.jpg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40" y="625"/>
              <a:ext cx="1422" cy="1524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384084" y="2335243"/>
            <a:ext cx="132914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《罗马民法大全》</a:t>
            </a:r>
            <a:endParaRPr lang="zh-CN" altLang="en-US" sz="44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7784" y="82407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查士丁尼及其法典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5297" y="32898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《法学汇纂》</a:t>
            </a:r>
            <a:endParaRPr lang="zh-C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3430" y="44069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《法理概要》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8845" y="534797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《新法典》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6405" y="5959475"/>
            <a:ext cx="5540375" cy="715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标志着罗马法发展到完备阶段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文本框 3"/>
          <p:cNvSpPr txBox="1"/>
          <p:nvPr/>
        </p:nvSpPr>
        <p:spPr>
          <a:xfrm>
            <a:off x="163577" y="857982"/>
            <a:ext cx="6042288" cy="463158"/>
          </a:xfrm>
          <a:prstGeom prst="rect">
            <a:avLst/>
          </a:prstGeom>
          <a:noFill/>
          <a:ln w="9525">
            <a:noFill/>
          </a:ln>
        </p:spPr>
        <p:txBody>
          <a:bodyPr wrap="square" lIns="92285" tIns="46142" rIns="92285" bIns="46142" anchor="t">
            <a:spAutoFit/>
          </a:bodyPr>
          <a:lstStyle/>
          <a:p>
            <a:pPr algn="l"/>
            <a:r>
              <a:rPr lang="zh-CN" altLang="en-US" sz="2405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一、查士丁尼及《查士丁尼法典》</a:t>
            </a:r>
            <a:endParaRPr lang="zh-CN" altLang="en-US" sz="2405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内容占位符 2"/>
          <p:cNvSpPr>
            <a:spLocks noGrp="1"/>
          </p:cNvSpPr>
          <p:nvPr/>
        </p:nvSpPr>
        <p:spPr>
          <a:xfrm>
            <a:off x="122766" y="928409"/>
            <a:ext cx="8564245" cy="28017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9224" tIns="34612" rIns="69224" bIns="34612" anchor="t"/>
          <a:lstStyle/>
          <a:p>
            <a:pPr>
              <a:spcBef>
                <a:spcPts val="101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材料一：奴隶和隶农必须无条件地服从主人，服从命运的安排，对逃亡的奴隶和隶农必须严加惩治。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010"/>
              </a:spcBef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材料二：奴隶不堪主人虐待的，官厅得强迫主人出卖之，无故杀戮奴隶的，按杀人罪处理。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010"/>
              </a:spcBef>
              <a:buFont typeface="Arial" panose="020B0604020202020204" pitchFamily="34" charset="0"/>
            </a:pPr>
            <a:endParaRPr lang="zh-CN" altLang="en-US" sz="203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4537" y="3861837"/>
            <a:ext cx="8834120" cy="858450"/>
          </a:xfrm>
          <a:prstGeom prst="rect">
            <a:avLst/>
          </a:prstGeom>
          <a:noFill/>
          <a:ln w="9525">
            <a:noFill/>
          </a:ln>
        </p:spPr>
        <p:txBody>
          <a:bodyPr lIns="69224" tIns="34612" rIns="69224" bIns="34612" anchor="ctr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）上述材料体现《罗马民法大全》承认了什么制度的合理性？与之前相比有何进步性？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3608" y="5339940"/>
            <a:ext cx="1962521" cy="585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2285" tIns="46142" rIns="92285" bIns="46142" rtlCol="0">
            <a:spAutoFit/>
          </a:bodyPr>
          <a:lstStyle/>
          <a:p>
            <a:pPr algn="ctr" fontAlgn="base"/>
            <a:r>
              <a:rPr lang="zh-CN" altLang="en-US" sz="3200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奴隶制</a:t>
            </a:r>
            <a:endParaRPr lang="zh-CN" altLang="en-US" sz="3200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31839" y="5339940"/>
            <a:ext cx="5555171" cy="585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2285" tIns="46142" rIns="92285" bIns="46142" rtlCol="0">
            <a:spAutoFit/>
          </a:bodyPr>
          <a:lstStyle/>
          <a:p>
            <a:pPr algn="ctr" fontAlgn="base"/>
            <a:r>
              <a:rPr lang="zh-CN" altLang="en-US" sz="3200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一定程度上改善了奴隶的地位</a:t>
            </a:r>
            <a:endParaRPr lang="en-US" altLang="zh-CN" sz="3200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310" y="146348"/>
            <a:ext cx="3203546" cy="48589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3300"/>
            </a:solidFill>
          </a:ln>
          <a:effectLst>
            <a:glow rad="228600">
              <a:schemeClr val="accent2">
                <a:lumMod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2285" tIns="46142" rIns="92285" bIns="46142" anchor="ctr"/>
          <a:lstStyle/>
          <a:p>
            <a:pPr algn="ctr" fontAlgn="base">
              <a:defRPr/>
            </a:pPr>
            <a:endParaRPr lang="zh-CN" altLang="en-US" sz="525" noProof="1"/>
          </a:p>
        </p:txBody>
      </p:sp>
      <p:sp>
        <p:nvSpPr>
          <p:cNvPr id="13" name="矩形 12"/>
          <p:cNvSpPr/>
          <p:nvPr/>
        </p:nvSpPr>
        <p:spPr>
          <a:xfrm>
            <a:off x="-14514" y="146348"/>
            <a:ext cx="3732664" cy="600751"/>
          </a:xfrm>
          <a:prstGeom prst="rect">
            <a:avLst/>
          </a:prstGeom>
        </p:spPr>
        <p:txBody>
          <a:bodyPr wrap="square" lIns="92285" tIns="46142" rIns="92285" bIns="46142">
            <a:spAutoFit/>
          </a:bodyPr>
          <a:lstStyle/>
          <a:p>
            <a:pPr fontAlgn="base">
              <a:defRPr/>
            </a:pPr>
            <a:r>
              <a:rPr lang="zh-CN" alt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《查士丁尼法典》</a:t>
            </a:r>
            <a:endParaRPr lang="zh-CN" alt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3161</Words>
  <Application>WPS 演示</Application>
  <PresentationFormat>全屏显示(4:3)</PresentationFormat>
  <Paragraphs>467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Arial</vt:lpstr>
      <vt:lpstr>宋体</vt:lpstr>
      <vt:lpstr>Wingdings</vt:lpstr>
      <vt:lpstr>楷体</vt:lpstr>
      <vt:lpstr>Calibri</vt:lpstr>
      <vt:lpstr>华文新魏</vt:lpstr>
      <vt:lpstr>Wingdings</vt:lpstr>
      <vt:lpstr>黑体</vt:lpstr>
      <vt:lpstr>仿宋</vt:lpstr>
      <vt:lpstr>微软雅黑</vt:lpstr>
      <vt:lpstr>华文隶书</vt:lpstr>
      <vt:lpstr>隶书</vt:lpstr>
      <vt:lpstr>Arial Unicode MS</vt:lpstr>
      <vt:lpstr>等线 Light</vt:lpstr>
      <vt:lpstr>Calibri Light</vt:lpstr>
      <vt:lpstr>等线</vt:lpstr>
      <vt:lpstr>Wingdings 2</vt:lpstr>
      <vt:lpstr>新宋体</vt:lpstr>
      <vt:lpstr>华文行楷</vt:lpstr>
      <vt:lpstr>楷体_GB2312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lenovo</cp:lastModifiedBy>
  <cp:revision>1772</cp:revision>
  <dcterms:created xsi:type="dcterms:W3CDTF">2015-10-28T12:59:00Z</dcterms:created>
  <dcterms:modified xsi:type="dcterms:W3CDTF">2021-09-09T10:22:35Z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2052-11.1.0.10650</vt:lpwstr>
  </property>
  <property fmtid="{D5CDD505-2E9C-101B-9397-08002B2CF9AE}" pid="3" name="ICV">
    <vt:lpwstr>1957EF7BF5B04F6CB892E089859DC517</vt:lpwstr>
  </property>
</Properties>
</file>