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Ubuntu"/>
      <p:regular r:id="rId16"/>
      <p:bold r:id="rId17"/>
      <p:italic r:id="rId18"/>
      <p:boldItalic r:id="rId19"/>
    </p:embeddedFont>
    <p:embeddedFont>
      <p:font typeface="Ubuntu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UbuntuMono-regular.fntdata"/><Relationship Id="rId11" Type="http://schemas.openxmlformats.org/officeDocument/2006/relationships/slide" Target="slides/slide7.xml"/><Relationship Id="rId22" Type="http://schemas.openxmlformats.org/officeDocument/2006/relationships/font" Target="fonts/UbuntuMono-italic.fntdata"/><Relationship Id="rId10" Type="http://schemas.openxmlformats.org/officeDocument/2006/relationships/slide" Target="slides/slide6.xml"/><Relationship Id="rId21" Type="http://schemas.openxmlformats.org/officeDocument/2006/relationships/font" Target="fonts/UbuntuMon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UbuntuMon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Ubuntu-bold.fntdata"/><Relationship Id="rId16" Type="http://schemas.openxmlformats.org/officeDocument/2006/relationships/font" Target="fonts/Ubuntu-regular.fntdata"/><Relationship Id="rId5" Type="http://schemas.openxmlformats.org/officeDocument/2006/relationships/slide" Target="slides/slide1.xml"/><Relationship Id="rId19" Type="http://schemas.openxmlformats.org/officeDocument/2006/relationships/font" Target="fonts/Ubuntu-boldItalic.fntdata"/><Relationship Id="rId6" Type="http://schemas.openxmlformats.org/officeDocument/2006/relationships/slide" Target="slides/slide2.xml"/><Relationship Id="rId18" Type="http://schemas.openxmlformats.org/officeDocument/2006/relationships/font" Target="fonts/Ubuntu-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The concepts we look at today, will be available to you regardless of the tooling you have expertise in.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enriching ansible with relations to illustrate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lnSpc>
                <a:spcPct val="115000"/>
              </a:lnSpc>
              <a:spcBef>
                <a:spcPts val="600"/>
              </a:spcBef>
              <a:spcAft>
                <a:spcPts val="1000"/>
              </a:spcAft>
              <a:buClr>
                <a:schemeClr val="dk1"/>
              </a:buClr>
              <a:buSzPct val="61111"/>
              <a:buFont typeface="Arial"/>
              <a:buNone/>
            </a:pPr>
            <a:r>
              <a:rPr lang="en" sz="1800">
                <a:solidFill>
                  <a:srgbClr val="333333"/>
                </a:solidFill>
                <a:latin typeface="Ubuntu"/>
                <a:ea typeface="Ubuntu"/>
                <a:cs typeface="Ubuntu"/>
                <a:sym typeface="Ubuntu"/>
              </a:rPr>
              <a:t>Charms are the building blocks in which you are able to express an applications model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3 powers of juju generate events that you can subscribe to</a:t>
            </a:r>
          </a:p>
          <a:p>
            <a:pPr lvl="0" rtl="0">
              <a:spcBef>
                <a:spcPts val="0"/>
              </a:spcBef>
              <a:buNone/>
            </a:pPr>
            <a:r>
              <a:t/>
            </a:r>
            <a:endParaRPr/>
          </a:p>
          <a:p>
            <a:pPr lvl="0">
              <a:spcBef>
                <a:spcPts val="0"/>
              </a:spcBef>
              <a:buNone/>
            </a:pPr>
            <a:r>
              <a:rPr lang="en"/>
              <a:t>Application Configuration, Application Lifecycle events, Application communication events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Tap into a community of expertise, and assemble your charm from layers published by the charming community. Building charms from layers reduces your fatigue during charming, by allowing you to only focus on your deltas. Keeping your top layer crisp, clean, and focused on the events that matter most to your workload.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0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 Id="rId3" Type="http://schemas.openxmlformats.org/officeDocument/2006/relationships/image" Target="../media/image0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eck cover">
    <p:bg>
      <p:bgPr>
        <a:solidFill>
          <a:srgbClr val="2C001E"/>
        </a:solidFill>
      </p:bgPr>
    </p:bg>
    <p:spTree>
      <p:nvGrpSpPr>
        <p:cNvPr id="8" name="Shape 8"/>
        <p:cNvGrpSpPr/>
        <p:nvPr/>
      </p:nvGrpSpPr>
      <p:grpSpPr>
        <a:xfrm>
          <a:off x="0" y="0"/>
          <a:ext cx="0" cy="0"/>
          <a:chOff x="0" y="0"/>
          <a:chExt cx="0" cy="0"/>
        </a:xfrm>
      </p:grpSpPr>
      <p:sp>
        <p:nvSpPr>
          <p:cNvPr id="9" name="Shape 9"/>
          <p:cNvSpPr txBox="1"/>
          <p:nvPr>
            <p:ph type="ctrTitle"/>
          </p:nvPr>
        </p:nvSpPr>
        <p:spPr>
          <a:xfrm>
            <a:off x="381000" y="954692"/>
            <a:ext cx="7772400" cy="1159799"/>
          </a:xfrm>
          <a:prstGeom prst="rect">
            <a:avLst/>
          </a:prstGeom>
          <a:noFill/>
          <a:ln>
            <a:noFill/>
          </a:ln>
        </p:spPr>
        <p:txBody>
          <a:bodyPr anchorCtr="0" anchor="b" bIns="91425" lIns="91425" rIns="91425" tIns="91425"/>
          <a:lstStyle>
            <a:lvl1pPr lvl="0" rtl="0">
              <a:spcBef>
                <a:spcPts val="0"/>
              </a:spcBef>
              <a:buClr>
                <a:srgbClr val="FFFFFF"/>
              </a:buClr>
              <a:buFont typeface="Ubuntu"/>
              <a:buNone/>
              <a:defRPr i="0" u="none" cap="none" strike="noStrike">
                <a:solidFill>
                  <a:srgbClr val="FFFFFF"/>
                </a:solidFill>
                <a:latin typeface="Ubuntu"/>
                <a:ea typeface="Ubuntu"/>
                <a:cs typeface="Ubuntu"/>
                <a:sym typeface="Ubuntu"/>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381000" y="2211403"/>
            <a:ext cx="7772400" cy="784799"/>
          </a:xfrm>
          <a:prstGeom prst="rect">
            <a:avLst/>
          </a:prstGeom>
          <a:noFill/>
          <a:ln>
            <a:noFill/>
          </a:ln>
        </p:spPr>
        <p:txBody>
          <a:bodyPr anchorCtr="0" anchor="t" bIns="91425" lIns="91425" rIns="91425" tIns="91425"/>
          <a:lstStyle>
            <a:lvl1pPr lvl="0" rtl="0">
              <a:lnSpc>
                <a:spcPct val="100000"/>
              </a:lnSpc>
              <a:spcBef>
                <a:spcPts val="0"/>
              </a:spcBef>
              <a:spcAft>
                <a:spcPts val="0"/>
              </a:spcAft>
              <a:buClr>
                <a:srgbClr val="DE4716"/>
              </a:buClr>
              <a:buNone/>
              <a:defRPr b="0" i="0" u="none" cap="none" strike="noStrike">
                <a:solidFill>
                  <a:srgbClr val="DE4716"/>
                </a:solidFill>
              </a:defRPr>
            </a:lvl1pPr>
            <a:lvl2pPr lvl="1" rtl="0">
              <a:lnSpc>
                <a:spcPct val="100000"/>
              </a:lnSpc>
              <a:spcBef>
                <a:spcPts val="0"/>
              </a:spcBef>
              <a:spcAft>
                <a:spcPts val="0"/>
              </a:spcAft>
              <a:buClr>
                <a:srgbClr val="DE4716"/>
              </a:buClr>
              <a:buSzPct val="100000"/>
              <a:buNone/>
              <a:defRPr b="0" i="0" sz="1800" u="none" cap="none" strike="noStrike">
                <a:solidFill>
                  <a:srgbClr val="DE4716"/>
                </a:solidFill>
              </a:defRPr>
            </a:lvl2pPr>
            <a:lvl3pPr lvl="2" rtl="0">
              <a:lnSpc>
                <a:spcPct val="100000"/>
              </a:lnSpc>
              <a:spcBef>
                <a:spcPts val="0"/>
              </a:spcBef>
              <a:spcAft>
                <a:spcPts val="0"/>
              </a:spcAft>
              <a:buClr>
                <a:srgbClr val="DE4716"/>
              </a:buClr>
              <a:buSzPct val="100000"/>
              <a:buNone/>
              <a:defRPr b="0" i="0" sz="1800" u="none" cap="none" strike="noStrike">
                <a:solidFill>
                  <a:srgbClr val="DE4716"/>
                </a:solidFill>
              </a:defRPr>
            </a:lvl3pPr>
            <a:lvl4pPr lvl="3" rtl="0">
              <a:lnSpc>
                <a:spcPct val="100000"/>
              </a:lnSpc>
              <a:spcBef>
                <a:spcPts val="0"/>
              </a:spcBef>
              <a:spcAft>
                <a:spcPts val="0"/>
              </a:spcAft>
              <a:buClr>
                <a:srgbClr val="DE4716"/>
              </a:buClr>
              <a:buSzPct val="100000"/>
              <a:buNone/>
              <a:defRPr b="0" i="0" sz="1800" u="none" cap="none" strike="noStrike">
                <a:solidFill>
                  <a:srgbClr val="DE4716"/>
                </a:solidFill>
              </a:defRPr>
            </a:lvl4pPr>
            <a:lvl5pPr lvl="4" rtl="0">
              <a:lnSpc>
                <a:spcPct val="100000"/>
              </a:lnSpc>
              <a:spcBef>
                <a:spcPts val="0"/>
              </a:spcBef>
              <a:spcAft>
                <a:spcPts val="0"/>
              </a:spcAft>
              <a:buClr>
                <a:srgbClr val="DE4716"/>
              </a:buClr>
              <a:buSzPct val="100000"/>
              <a:buNone/>
              <a:defRPr b="0" i="0" sz="1800" u="none" cap="none" strike="noStrike">
                <a:solidFill>
                  <a:srgbClr val="DE4716"/>
                </a:solidFill>
              </a:defRPr>
            </a:lvl5pPr>
            <a:lvl6pPr lvl="5" rtl="0">
              <a:lnSpc>
                <a:spcPct val="100000"/>
              </a:lnSpc>
              <a:spcBef>
                <a:spcPts val="0"/>
              </a:spcBef>
              <a:spcAft>
                <a:spcPts val="0"/>
              </a:spcAft>
              <a:buSzPct val="100000"/>
              <a:buNone/>
              <a:defRPr b="0" i="0" sz="1800" u="none" cap="none" strike="noStrike"/>
            </a:lvl6pPr>
            <a:lvl7pPr lvl="6" rtl="0">
              <a:lnSpc>
                <a:spcPct val="100000"/>
              </a:lnSpc>
              <a:spcBef>
                <a:spcPts val="0"/>
              </a:spcBef>
              <a:spcAft>
                <a:spcPts val="0"/>
              </a:spcAft>
              <a:buSzPct val="100000"/>
              <a:buNone/>
              <a:defRPr b="0" i="0" sz="1800" u="none" cap="none" strike="noStrike"/>
            </a:lvl7pPr>
            <a:lvl8pPr lvl="7" rtl="0">
              <a:lnSpc>
                <a:spcPct val="100000"/>
              </a:lnSpc>
              <a:spcBef>
                <a:spcPts val="0"/>
              </a:spcBef>
              <a:spcAft>
                <a:spcPts val="0"/>
              </a:spcAft>
              <a:buSzPct val="100000"/>
              <a:buNone/>
              <a:defRPr b="0" i="0" sz="1800" u="none" cap="none" strike="noStrike"/>
            </a:lvl8pPr>
            <a:lvl9pPr lvl="8" rtl="0">
              <a:lnSpc>
                <a:spcPct val="100000"/>
              </a:lnSpc>
              <a:spcBef>
                <a:spcPts val="0"/>
              </a:spcBef>
              <a:spcAft>
                <a:spcPts val="0"/>
              </a:spcAft>
              <a:buSzPct val="100000"/>
              <a:buNone/>
              <a:defRPr b="0" i="0" sz="1800" u="none" cap="none" strike="noStrike"/>
            </a:lvl9pPr>
          </a:lstStyle>
          <a:p/>
        </p:txBody>
      </p:sp>
      <p:sp>
        <p:nvSpPr>
          <p:cNvPr id="11" name="Shape 11"/>
          <p:cNvSpPr/>
          <p:nvPr/>
        </p:nvSpPr>
        <p:spPr>
          <a:xfrm>
            <a:off x="0" y="4703193"/>
            <a:ext cx="9144000" cy="440399"/>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pic>
        <p:nvPicPr>
          <p:cNvPr id="12" name="Shape 12"/>
          <p:cNvPicPr preferRelativeResize="0"/>
          <p:nvPr/>
        </p:nvPicPr>
        <p:blipFill>
          <a:blip r:embed="rId2">
            <a:alphaModFix/>
          </a:blip>
          <a:stretch>
            <a:fillRect/>
          </a:stretch>
        </p:blipFill>
        <p:spPr>
          <a:xfrm>
            <a:off x="7265394" y="365475"/>
            <a:ext cx="1544546" cy="346975"/>
          </a:xfrm>
          <a:prstGeom prst="rect">
            <a:avLst/>
          </a:prstGeom>
          <a:noFill/>
          <a:ln>
            <a:noFill/>
          </a:ln>
        </p:spPr>
      </p:pic>
      <p:pic>
        <p:nvPicPr>
          <p:cNvPr id="13" name="Shape 13"/>
          <p:cNvPicPr preferRelativeResize="0"/>
          <p:nvPr/>
        </p:nvPicPr>
        <p:blipFill>
          <a:blip r:embed="rId3">
            <a:alphaModFix/>
          </a:blip>
          <a:stretch>
            <a:fillRect/>
          </a:stretch>
        </p:blipFill>
        <p:spPr>
          <a:xfrm>
            <a:off x="7645516" y="4859308"/>
            <a:ext cx="1000499" cy="1314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ord slide orange">
    <p:bg>
      <p:bgPr>
        <a:solidFill>
          <a:srgbClr val="DE4716"/>
        </a:solidFill>
      </p:bgPr>
    </p:bg>
    <p:spTree>
      <p:nvGrpSpPr>
        <p:cNvPr id="37" name="Shape 37"/>
        <p:cNvGrpSpPr/>
        <p:nvPr/>
      </p:nvGrpSpPr>
      <p:grpSpPr>
        <a:xfrm>
          <a:off x="0" y="0"/>
          <a:ext cx="0" cy="0"/>
          <a:chOff x="0" y="0"/>
          <a:chExt cx="0" cy="0"/>
        </a:xfrm>
      </p:grpSpPr>
      <p:sp>
        <p:nvSpPr>
          <p:cNvPr id="38" name="Shape 38"/>
          <p:cNvSpPr txBox="1"/>
          <p:nvPr>
            <p:ph type="ctrTitle"/>
          </p:nvPr>
        </p:nvSpPr>
        <p:spPr>
          <a:xfrm>
            <a:off x="685800" y="1991812"/>
            <a:ext cx="7772400" cy="1159799"/>
          </a:xfrm>
          <a:prstGeom prst="rect">
            <a:avLst/>
          </a:prstGeom>
          <a:noFill/>
          <a:ln>
            <a:noFill/>
          </a:ln>
        </p:spPr>
        <p:txBody>
          <a:bodyPr anchorCtr="0" anchor="ctr" bIns="91425" lIns="91425" rIns="91425" tIns="91425"/>
          <a:lstStyle>
            <a:lvl1pPr lvl="0" rtl="0" algn="ctr">
              <a:spcBef>
                <a:spcPts val="0"/>
              </a:spcBef>
              <a:buClr>
                <a:srgbClr val="FFFFFF"/>
              </a:buClr>
              <a:buFont typeface="Ubuntu"/>
              <a:buNone/>
              <a:defRPr i="0" u="none" cap="none" strike="noStrike">
                <a:solidFill>
                  <a:srgbClr val="FFFFFF"/>
                </a:solidFill>
                <a:latin typeface="Ubuntu"/>
                <a:ea typeface="Ubuntu"/>
                <a:cs typeface="Ubuntu"/>
                <a:sym typeface="Ubuntu"/>
              </a:defRPr>
            </a:lvl1pPr>
            <a:lvl2pPr lvl="1"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nd slide 1">
    <p:bg>
      <p:bgPr>
        <a:solidFill>
          <a:srgbClr val="2C001E"/>
        </a:solidFill>
      </p:bgPr>
    </p:bg>
    <p:spTree>
      <p:nvGrpSpPr>
        <p:cNvPr id="39" name="Shape 39"/>
        <p:cNvGrpSpPr/>
        <p:nvPr/>
      </p:nvGrpSpPr>
      <p:grpSpPr>
        <a:xfrm>
          <a:off x="0" y="0"/>
          <a:ext cx="0" cy="0"/>
          <a:chOff x="0" y="0"/>
          <a:chExt cx="0" cy="0"/>
        </a:xfrm>
      </p:grpSpPr>
      <p:sp>
        <p:nvSpPr>
          <p:cNvPr id="40" name="Shape 40"/>
          <p:cNvSpPr txBox="1"/>
          <p:nvPr/>
        </p:nvSpPr>
        <p:spPr>
          <a:xfrm>
            <a:off x="3066975" y="1839318"/>
            <a:ext cx="3000000" cy="22500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lgn="ctr">
              <a:spcBef>
                <a:spcPts val="0"/>
              </a:spcBef>
              <a:buNone/>
            </a:pPr>
            <a:r>
              <a:t/>
            </a:r>
            <a:endParaRPr sz="1700">
              <a:solidFill>
                <a:schemeClr val="lt1"/>
              </a:solidFill>
            </a:endParaRPr>
          </a:p>
        </p:txBody>
      </p:sp>
      <p:sp>
        <p:nvSpPr>
          <p:cNvPr id="41" name="Shape 41"/>
          <p:cNvSpPr txBox="1"/>
          <p:nvPr/>
        </p:nvSpPr>
        <p:spPr>
          <a:xfrm>
            <a:off x="410525" y="298837"/>
            <a:ext cx="7697700" cy="3260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42" name="Shape 42"/>
          <p:cNvSpPr txBox="1"/>
          <p:nvPr/>
        </p:nvSpPr>
        <p:spPr>
          <a:xfrm>
            <a:off x="381000" y="4367452"/>
            <a:ext cx="5287500" cy="604199"/>
          </a:xfrm>
          <a:prstGeom prst="rect">
            <a:avLst/>
          </a:prstGeom>
          <a:noFill/>
          <a:ln>
            <a:noFill/>
          </a:ln>
        </p:spPr>
        <p:txBody>
          <a:bodyPr anchorCtr="0" anchor="b" bIns="91425" lIns="91425" rIns="91425" tIns="91425">
            <a:noAutofit/>
          </a:bodyPr>
          <a:lstStyle/>
          <a:p>
            <a:pPr lvl="0" rtl="0">
              <a:lnSpc>
                <a:spcPct val="115000"/>
              </a:lnSpc>
              <a:spcBef>
                <a:spcPts val="0"/>
              </a:spcBef>
              <a:buNone/>
            </a:pPr>
            <a:r>
              <a:rPr lang="en" sz="1800">
                <a:solidFill>
                  <a:srgbClr val="DD4814"/>
                </a:solidFill>
                <a:latin typeface="Ubuntu"/>
                <a:ea typeface="Ubuntu"/>
                <a:cs typeface="Ubuntu"/>
                <a:sym typeface="Ubuntu"/>
              </a:rPr>
              <a:t>canonical.com</a:t>
            </a:r>
          </a:p>
          <a:p>
            <a:pPr lvl="0" rtl="0">
              <a:lnSpc>
                <a:spcPct val="115000"/>
              </a:lnSpc>
              <a:spcBef>
                <a:spcPts val="0"/>
              </a:spcBef>
              <a:buNone/>
            </a:pPr>
            <a:r>
              <a:rPr lang="en" sz="1800">
                <a:solidFill>
                  <a:srgbClr val="DD4814"/>
                </a:solidFill>
                <a:latin typeface="Ubuntu"/>
                <a:ea typeface="Ubuntu"/>
                <a:cs typeface="Ubuntu"/>
                <a:sym typeface="Ubuntu"/>
              </a:rPr>
              <a:t>ubuntu.com</a:t>
            </a:r>
          </a:p>
        </p:txBody>
      </p:sp>
      <p:pic>
        <p:nvPicPr>
          <p:cNvPr id="43" name="Shape 43"/>
          <p:cNvPicPr preferRelativeResize="0"/>
          <p:nvPr/>
        </p:nvPicPr>
        <p:blipFill>
          <a:blip r:embed="rId2">
            <a:alphaModFix/>
          </a:blip>
          <a:stretch>
            <a:fillRect/>
          </a:stretch>
        </p:blipFill>
        <p:spPr>
          <a:xfrm>
            <a:off x="457200" y="307181"/>
            <a:ext cx="1138672" cy="150018"/>
          </a:xfrm>
          <a:prstGeom prst="rect">
            <a:avLst/>
          </a:prstGeom>
          <a:noFill/>
          <a:ln>
            <a:noFill/>
          </a:ln>
        </p:spPr>
      </p:pic>
      <p:sp>
        <p:nvSpPr>
          <p:cNvPr id="44" name="Shape 44"/>
          <p:cNvSpPr txBox="1"/>
          <p:nvPr>
            <p:ph type="ctrTitle"/>
          </p:nvPr>
        </p:nvSpPr>
        <p:spPr>
          <a:xfrm>
            <a:off x="381000" y="1583342"/>
            <a:ext cx="7772400" cy="1159799"/>
          </a:xfrm>
          <a:prstGeom prst="rect">
            <a:avLst/>
          </a:prstGeom>
          <a:noFill/>
          <a:ln>
            <a:noFill/>
          </a:ln>
        </p:spPr>
        <p:txBody>
          <a:bodyPr anchorCtr="0" anchor="b" bIns="91425" lIns="91425" rIns="91425" tIns="91425"/>
          <a:lstStyle>
            <a:lvl1pPr lvl="0" rtl="0">
              <a:spcBef>
                <a:spcPts val="0"/>
              </a:spcBef>
              <a:buClr>
                <a:srgbClr val="FFFFFF"/>
              </a:buClr>
              <a:buFont typeface="Ubuntu"/>
              <a:buNone/>
              <a:defRPr i="0" u="none" cap="none" strike="noStrike">
                <a:solidFill>
                  <a:srgbClr val="FFFFFF"/>
                </a:solidFill>
                <a:latin typeface="Ubuntu"/>
                <a:ea typeface="Ubuntu"/>
                <a:cs typeface="Ubuntu"/>
                <a:sym typeface="Ubuntu"/>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45" name="Shape 45"/>
          <p:cNvSpPr txBox="1"/>
          <p:nvPr>
            <p:ph idx="1" type="subTitle"/>
          </p:nvPr>
        </p:nvSpPr>
        <p:spPr>
          <a:xfrm>
            <a:off x="381000" y="3721709"/>
            <a:ext cx="7772400" cy="492300"/>
          </a:xfrm>
          <a:prstGeom prst="rect">
            <a:avLst/>
          </a:prstGeom>
          <a:noFill/>
          <a:ln>
            <a:noFill/>
          </a:ln>
        </p:spPr>
        <p:txBody>
          <a:bodyPr anchorCtr="0" anchor="t" bIns="91425" lIns="91425" rIns="91425" tIns="91425"/>
          <a:lstStyle>
            <a:lvl1pPr lvl="0" rtl="0">
              <a:lnSpc>
                <a:spcPct val="100000"/>
              </a:lnSpc>
              <a:spcBef>
                <a:spcPts val="0"/>
              </a:spcBef>
              <a:spcAft>
                <a:spcPts val="0"/>
              </a:spcAft>
              <a:buClr>
                <a:srgbClr val="FFFFFF"/>
              </a:buClr>
              <a:buSzPct val="100000"/>
              <a:buNone/>
              <a:defRPr b="0" i="0" sz="2000" u="none" cap="none" strike="noStrike">
                <a:solidFill>
                  <a:srgbClr val="FFFFFF"/>
                </a:solidFill>
              </a:defRPr>
            </a:lvl1pPr>
            <a:lvl2pPr lvl="1" rtl="0">
              <a:lnSpc>
                <a:spcPct val="100000"/>
              </a:lnSpc>
              <a:spcBef>
                <a:spcPts val="0"/>
              </a:spcBef>
              <a:spcAft>
                <a:spcPts val="0"/>
              </a:spcAft>
              <a:buClr>
                <a:srgbClr val="DE4716"/>
              </a:buClr>
              <a:buSzPct val="100000"/>
              <a:buNone/>
              <a:defRPr b="0" i="0" sz="1800" u="none" cap="none" strike="noStrike">
                <a:solidFill>
                  <a:srgbClr val="DE4716"/>
                </a:solidFill>
              </a:defRPr>
            </a:lvl2pPr>
            <a:lvl3pPr lvl="2" rtl="0">
              <a:lnSpc>
                <a:spcPct val="100000"/>
              </a:lnSpc>
              <a:spcBef>
                <a:spcPts val="0"/>
              </a:spcBef>
              <a:spcAft>
                <a:spcPts val="0"/>
              </a:spcAft>
              <a:buClr>
                <a:srgbClr val="DE4716"/>
              </a:buClr>
              <a:buSzPct val="100000"/>
              <a:buNone/>
              <a:defRPr b="0" i="0" sz="1800" u="none" cap="none" strike="noStrike">
                <a:solidFill>
                  <a:srgbClr val="DE4716"/>
                </a:solidFill>
              </a:defRPr>
            </a:lvl3pPr>
            <a:lvl4pPr lvl="3" rtl="0">
              <a:lnSpc>
                <a:spcPct val="100000"/>
              </a:lnSpc>
              <a:spcBef>
                <a:spcPts val="0"/>
              </a:spcBef>
              <a:spcAft>
                <a:spcPts val="0"/>
              </a:spcAft>
              <a:buClr>
                <a:srgbClr val="DE4716"/>
              </a:buClr>
              <a:buSzPct val="100000"/>
              <a:buNone/>
              <a:defRPr b="0" i="0" sz="1800" u="none" cap="none" strike="noStrike">
                <a:solidFill>
                  <a:srgbClr val="DE4716"/>
                </a:solidFill>
              </a:defRPr>
            </a:lvl4pPr>
            <a:lvl5pPr lvl="4" rtl="0">
              <a:lnSpc>
                <a:spcPct val="100000"/>
              </a:lnSpc>
              <a:spcBef>
                <a:spcPts val="0"/>
              </a:spcBef>
              <a:spcAft>
                <a:spcPts val="0"/>
              </a:spcAft>
              <a:buClr>
                <a:srgbClr val="DE4716"/>
              </a:buClr>
              <a:buSzPct val="100000"/>
              <a:buNone/>
              <a:defRPr b="0" i="0" sz="1800" u="none" cap="none" strike="noStrike">
                <a:solidFill>
                  <a:srgbClr val="DE4716"/>
                </a:solidFill>
              </a:defRPr>
            </a:lvl5pPr>
            <a:lvl6pPr lvl="5" rtl="0">
              <a:lnSpc>
                <a:spcPct val="100000"/>
              </a:lnSpc>
              <a:spcBef>
                <a:spcPts val="0"/>
              </a:spcBef>
              <a:spcAft>
                <a:spcPts val="0"/>
              </a:spcAft>
              <a:buSzPct val="100000"/>
              <a:buNone/>
              <a:defRPr b="0" i="0" sz="1800" u="none" cap="none" strike="noStrike"/>
            </a:lvl6pPr>
            <a:lvl7pPr lvl="6" rtl="0">
              <a:lnSpc>
                <a:spcPct val="100000"/>
              </a:lnSpc>
              <a:spcBef>
                <a:spcPts val="0"/>
              </a:spcBef>
              <a:spcAft>
                <a:spcPts val="0"/>
              </a:spcAft>
              <a:buSzPct val="100000"/>
              <a:buNone/>
              <a:defRPr b="0" i="0" sz="1800" u="none" cap="none" strike="noStrike"/>
            </a:lvl7pPr>
            <a:lvl8pPr lvl="7" rtl="0">
              <a:lnSpc>
                <a:spcPct val="100000"/>
              </a:lnSpc>
              <a:spcBef>
                <a:spcPts val="0"/>
              </a:spcBef>
              <a:spcAft>
                <a:spcPts val="0"/>
              </a:spcAft>
              <a:buSzPct val="100000"/>
              <a:buNone/>
              <a:defRPr b="0" i="0" sz="1800" u="none" cap="none" strike="noStrike"/>
            </a:lvl8pPr>
            <a:lvl9pPr lvl="8" rtl="0">
              <a:lnSpc>
                <a:spcPct val="100000"/>
              </a:lnSpc>
              <a:spcBef>
                <a:spcPts val="0"/>
              </a:spcBef>
              <a:spcAft>
                <a:spcPts val="0"/>
              </a:spcAft>
              <a:buSzPct val="100000"/>
              <a:buNone/>
              <a:defRPr b="0" i="0" sz="1800" u="none" cap="none" strike="noStrike"/>
            </a:lvl9pPr>
          </a:lstStyle>
          <a:p/>
        </p:txBody>
      </p:sp>
      <p:sp>
        <p:nvSpPr>
          <p:cNvPr id="46" name="Shape 46"/>
          <p:cNvSpPr txBox="1"/>
          <p:nvPr>
            <p:ph idx="2" type="subTitle"/>
          </p:nvPr>
        </p:nvSpPr>
        <p:spPr>
          <a:xfrm>
            <a:off x="381000" y="2763853"/>
            <a:ext cx="7772400" cy="784799"/>
          </a:xfrm>
          <a:prstGeom prst="rect">
            <a:avLst/>
          </a:prstGeom>
          <a:noFill/>
          <a:ln>
            <a:noFill/>
          </a:ln>
        </p:spPr>
        <p:txBody>
          <a:bodyPr anchorCtr="0" anchor="t" bIns="91425" lIns="91425" rIns="91425" tIns="91425"/>
          <a:lstStyle>
            <a:lvl1pPr lvl="0" rtl="0">
              <a:lnSpc>
                <a:spcPct val="100000"/>
              </a:lnSpc>
              <a:spcBef>
                <a:spcPts val="0"/>
              </a:spcBef>
              <a:spcAft>
                <a:spcPts val="0"/>
              </a:spcAft>
              <a:buClr>
                <a:srgbClr val="DE4716"/>
              </a:buClr>
              <a:buNone/>
              <a:defRPr b="0" i="0" u="none" cap="none" strike="noStrike">
                <a:solidFill>
                  <a:srgbClr val="DE4716"/>
                </a:solidFill>
              </a:defRPr>
            </a:lvl1pPr>
            <a:lvl2pPr lvl="1" rtl="0">
              <a:lnSpc>
                <a:spcPct val="100000"/>
              </a:lnSpc>
              <a:spcBef>
                <a:spcPts val="0"/>
              </a:spcBef>
              <a:spcAft>
                <a:spcPts val="0"/>
              </a:spcAft>
              <a:buClr>
                <a:srgbClr val="DE4716"/>
              </a:buClr>
              <a:buSzPct val="100000"/>
              <a:buNone/>
              <a:defRPr b="0" i="0" sz="1800" u="none" cap="none" strike="noStrike">
                <a:solidFill>
                  <a:srgbClr val="DE4716"/>
                </a:solidFill>
              </a:defRPr>
            </a:lvl2pPr>
            <a:lvl3pPr lvl="2" rtl="0">
              <a:lnSpc>
                <a:spcPct val="100000"/>
              </a:lnSpc>
              <a:spcBef>
                <a:spcPts val="0"/>
              </a:spcBef>
              <a:spcAft>
                <a:spcPts val="0"/>
              </a:spcAft>
              <a:buClr>
                <a:srgbClr val="DE4716"/>
              </a:buClr>
              <a:buSzPct val="100000"/>
              <a:buNone/>
              <a:defRPr b="0" i="0" sz="1800" u="none" cap="none" strike="noStrike">
                <a:solidFill>
                  <a:srgbClr val="DE4716"/>
                </a:solidFill>
              </a:defRPr>
            </a:lvl3pPr>
            <a:lvl4pPr lvl="3" rtl="0">
              <a:lnSpc>
                <a:spcPct val="100000"/>
              </a:lnSpc>
              <a:spcBef>
                <a:spcPts val="0"/>
              </a:spcBef>
              <a:spcAft>
                <a:spcPts val="0"/>
              </a:spcAft>
              <a:buClr>
                <a:srgbClr val="DE4716"/>
              </a:buClr>
              <a:buSzPct val="100000"/>
              <a:buNone/>
              <a:defRPr b="0" i="0" sz="1800" u="none" cap="none" strike="noStrike">
                <a:solidFill>
                  <a:srgbClr val="DE4716"/>
                </a:solidFill>
              </a:defRPr>
            </a:lvl4pPr>
            <a:lvl5pPr lvl="4" rtl="0">
              <a:lnSpc>
                <a:spcPct val="100000"/>
              </a:lnSpc>
              <a:spcBef>
                <a:spcPts val="0"/>
              </a:spcBef>
              <a:spcAft>
                <a:spcPts val="0"/>
              </a:spcAft>
              <a:buClr>
                <a:srgbClr val="DE4716"/>
              </a:buClr>
              <a:buSzPct val="100000"/>
              <a:buNone/>
              <a:defRPr b="0" i="0" sz="1800" u="none" cap="none" strike="noStrike">
                <a:solidFill>
                  <a:srgbClr val="DE4716"/>
                </a:solidFill>
              </a:defRPr>
            </a:lvl5pPr>
            <a:lvl6pPr lvl="5" rtl="0">
              <a:lnSpc>
                <a:spcPct val="100000"/>
              </a:lnSpc>
              <a:spcBef>
                <a:spcPts val="0"/>
              </a:spcBef>
              <a:spcAft>
                <a:spcPts val="0"/>
              </a:spcAft>
              <a:buSzPct val="100000"/>
              <a:buNone/>
              <a:defRPr b="0" i="0" sz="1800" u="none" cap="none" strike="noStrike"/>
            </a:lvl6pPr>
            <a:lvl7pPr lvl="6" rtl="0">
              <a:lnSpc>
                <a:spcPct val="100000"/>
              </a:lnSpc>
              <a:spcBef>
                <a:spcPts val="0"/>
              </a:spcBef>
              <a:spcAft>
                <a:spcPts val="0"/>
              </a:spcAft>
              <a:buSzPct val="100000"/>
              <a:buNone/>
              <a:defRPr b="0" i="0" sz="1800" u="none" cap="none" strike="noStrike"/>
            </a:lvl7pPr>
            <a:lvl8pPr lvl="7" rtl="0">
              <a:lnSpc>
                <a:spcPct val="100000"/>
              </a:lnSpc>
              <a:spcBef>
                <a:spcPts val="0"/>
              </a:spcBef>
              <a:spcAft>
                <a:spcPts val="0"/>
              </a:spcAft>
              <a:buSzPct val="100000"/>
              <a:buNone/>
              <a:defRPr b="0" i="0" sz="1800" u="none" cap="none" strike="noStrike"/>
            </a:lvl8pPr>
            <a:lvl9pPr lvl="8" rtl="0">
              <a:lnSpc>
                <a:spcPct val="100000"/>
              </a:lnSpc>
              <a:spcBef>
                <a:spcPts val="0"/>
              </a:spcBef>
              <a:spcAft>
                <a:spcPts val="0"/>
              </a:spcAft>
              <a:buSzPct val="1000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Orange">
    <p:bg>
      <p:bgPr>
        <a:solidFill>
          <a:srgbClr val="DE4716"/>
        </a:solidFill>
      </p:bgPr>
    </p:bg>
    <p:spTree>
      <p:nvGrpSpPr>
        <p:cNvPr id="47" name="Shape 47"/>
        <p:cNvGrpSpPr/>
        <p:nvPr/>
      </p:nvGrpSpPr>
      <p:grpSpPr>
        <a:xfrm>
          <a:off x="0" y="0"/>
          <a:ext cx="0" cy="0"/>
          <a:chOff x="0" y="0"/>
          <a:chExt cx="0" cy="0"/>
        </a:xfrm>
      </p:grpSpPr>
      <p:sp>
        <p:nvSpPr>
          <p:cNvPr id="48" name="Shape 48"/>
          <p:cNvSpPr txBox="1"/>
          <p:nvPr>
            <p:ph type="ctrTitle"/>
          </p:nvPr>
        </p:nvSpPr>
        <p:spPr>
          <a:xfrm>
            <a:off x="381000" y="1469042"/>
            <a:ext cx="7772400" cy="1159799"/>
          </a:xfrm>
          <a:prstGeom prst="rect">
            <a:avLst/>
          </a:prstGeom>
          <a:noFill/>
          <a:ln>
            <a:noFill/>
          </a:ln>
        </p:spPr>
        <p:txBody>
          <a:bodyPr anchorCtr="0" anchor="b" bIns="91425" lIns="91425" rIns="91425" tIns="91425"/>
          <a:lstStyle>
            <a:lvl1pPr lvl="0" rtl="0">
              <a:spcBef>
                <a:spcPts val="0"/>
              </a:spcBef>
              <a:buClr>
                <a:srgbClr val="FFFFFF"/>
              </a:buClr>
              <a:buFont typeface="Ubuntu"/>
              <a:buNone/>
              <a:defRPr i="0" u="none" cap="none" strike="noStrike">
                <a:solidFill>
                  <a:srgbClr val="FFFFFF"/>
                </a:solidFill>
                <a:latin typeface="Ubuntu"/>
                <a:ea typeface="Ubuntu"/>
                <a:cs typeface="Ubuntu"/>
                <a:sym typeface="Ubuntu"/>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49" name="Shape 49"/>
          <p:cNvSpPr txBox="1"/>
          <p:nvPr>
            <p:ph idx="1" type="subTitle"/>
          </p:nvPr>
        </p:nvSpPr>
        <p:spPr>
          <a:xfrm>
            <a:off x="381000" y="2725753"/>
            <a:ext cx="7772400" cy="784799"/>
          </a:xfrm>
          <a:prstGeom prst="rect">
            <a:avLst/>
          </a:prstGeom>
          <a:noFill/>
          <a:ln>
            <a:noFill/>
          </a:ln>
        </p:spPr>
        <p:txBody>
          <a:bodyPr anchorCtr="0" anchor="t" bIns="91425" lIns="91425" rIns="91425" tIns="91425"/>
          <a:lstStyle>
            <a:lvl1pPr lvl="0" rtl="0">
              <a:lnSpc>
                <a:spcPct val="100000"/>
              </a:lnSpc>
              <a:spcBef>
                <a:spcPts val="0"/>
              </a:spcBef>
              <a:spcAft>
                <a:spcPts val="0"/>
              </a:spcAft>
              <a:buClr>
                <a:schemeClr val="dk1"/>
              </a:buClr>
              <a:buNone/>
              <a:defRPr b="0" i="0" u="none" cap="none" strike="noStrike">
                <a:solidFill>
                  <a:schemeClr val="dk1"/>
                </a:solidFil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pic>
        <p:nvPicPr>
          <p:cNvPr id="50" name="Shape 50"/>
          <p:cNvPicPr preferRelativeResize="0"/>
          <p:nvPr/>
        </p:nvPicPr>
        <p:blipFill>
          <a:blip r:embed="rId2">
            <a:alphaModFix/>
          </a:blip>
          <a:stretch>
            <a:fillRect/>
          </a:stretch>
        </p:blipFill>
        <p:spPr>
          <a:xfrm>
            <a:off x="508598" y="3721706"/>
            <a:ext cx="1055062" cy="1055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1" name="Shape 51"/>
        <p:cNvGrpSpPr/>
        <p:nvPr/>
      </p:nvGrpSpPr>
      <p:grpSpPr>
        <a:xfrm>
          <a:off x="0" y="0"/>
          <a:ext cx="0" cy="0"/>
          <a:chOff x="0" y="0"/>
          <a:chExt cx="0" cy="0"/>
        </a:xfrm>
      </p:grpSpPr>
      <p:sp>
        <p:nvSpPr>
          <p:cNvPr id="52" name="Shape 52"/>
          <p:cNvSpPr txBox="1"/>
          <p:nvPr>
            <p:ph type="title"/>
          </p:nvPr>
        </p:nvSpPr>
        <p:spPr>
          <a:xfrm>
            <a:off x="381000" y="205978"/>
            <a:ext cx="8229600" cy="857400"/>
          </a:xfrm>
          <a:prstGeom prst="rect">
            <a:avLst/>
          </a:prstGeom>
          <a:noFill/>
          <a:ln>
            <a:noFill/>
          </a:ln>
        </p:spPr>
        <p:txBody>
          <a:bodyPr anchorCtr="0" anchor="t" bIns="91425" lIns="91425" rIns="91425" tIns="91425"/>
          <a:lstStyle>
            <a:lvl1pPr lvl="0" rtl="0" algn="l">
              <a:spcBef>
                <a:spcPts val="0"/>
              </a:spcBef>
              <a:buFont typeface="Ubuntu"/>
              <a:buNone/>
              <a:defRPr>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53" name="Shape 53"/>
          <p:cNvSpPr txBox="1"/>
          <p:nvPr>
            <p:ph idx="1" type="body"/>
          </p:nvPr>
        </p:nvSpPr>
        <p:spPr>
          <a:xfrm>
            <a:off x="4569975" y="1352550"/>
            <a:ext cx="3879299" cy="3725699"/>
          </a:xfrm>
          <a:prstGeom prst="rect">
            <a:avLst/>
          </a:prstGeom>
          <a:noFill/>
          <a:ln>
            <a:noFill/>
          </a:ln>
        </p:spPr>
        <p:txBody>
          <a:bodyPr anchorCtr="0" anchor="t" bIns="91425" lIns="91425" rIns="91425" tIns="91425"/>
          <a:lstStyle>
            <a:lvl1pPr lvl="0" rtl="0">
              <a:lnSpc>
                <a:spcPct val="115000"/>
              </a:lnSpc>
              <a:spcBef>
                <a:spcPts val="0"/>
              </a:spcBef>
              <a:spcAft>
                <a:spcPts val="1000"/>
              </a:spcAft>
              <a:defRPr/>
            </a:lvl1pPr>
            <a:lvl2pPr lvl="1" rtl="0">
              <a:lnSpc>
                <a:spcPct val="115000"/>
              </a:lnSpc>
              <a:spcBef>
                <a:spcPts val="0"/>
              </a:spcBef>
              <a:spcAft>
                <a:spcPts val="1000"/>
              </a:spcAft>
              <a:defRPr/>
            </a:lvl2pPr>
            <a:lvl3pPr lvl="2" rtl="0">
              <a:lnSpc>
                <a:spcPct val="115000"/>
              </a:lnSpc>
              <a:spcBef>
                <a:spcPts val="0"/>
              </a:spcBef>
              <a:spcAft>
                <a:spcPts val="1000"/>
              </a:spcAft>
              <a:defRPr/>
            </a:lvl3pPr>
            <a:lvl4pPr lvl="3" rtl="0">
              <a:lnSpc>
                <a:spcPct val="115000"/>
              </a:lnSpc>
              <a:spcBef>
                <a:spcPts val="0"/>
              </a:spcBef>
              <a:spcAft>
                <a:spcPts val="1000"/>
              </a:spcAft>
              <a:defRPr/>
            </a:lvl4pPr>
            <a:lvl5pPr lvl="4" rtl="0">
              <a:lnSpc>
                <a:spcPct val="115000"/>
              </a:lnSpc>
              <a:spcBef>
                <a:spcPts val="0"/>
              </a:spcBef>
              <a:spcAft>
                <a:spcPts val="1000"/>
              </a:spcAft>
              <a:defRPr/>
            </a:lvl5pPr>
            <a:lvl6pPr lvl="5" rtl="0">
              <a:lnSpc>
                <a:spcPct val="115000"/>
              </a:lnSpc>
              <a:spcBef>
                <a:spcPts val="0"/>
              </a:spcBef>
              <a:spcAft>
                <a:spcPts val="1000"/>
              </a:spcAft>
              <a:defRPr/>
            </a:lvl6pPr>
            <a:lvl7pPr lvl="6" rtl="0">
              <a:lnSpc>
                <a:spcPct val="115000"/>
              </a:lnSpc>
              <a:spcBef>
                <a:spcPts val="0"/>
              </a:spcBef>
              <a:spcAft>
                <a:spcPts val="1000"/>
              </a:spcAft>
              <a:defRPr/>
            </a:lvl7pPr>
            <a:lvl8pPr lvl="7" rtl="0">
              <a:lnSpc>
                <a:spcPct val="115000"/>
              </a:lnSpc>
              <a:spcBef>
                <a:spcPts val="0"/>
              </a:spcBef>
              <a:spcAft>
                <a:spcPts val="1000"/>
              </a:spcAft>
              <a:defRPr/>
            </a:lvl8pPr>
            <a:lvl9pPr lvl="8" rtl="0">
              <a:lnSpc>
                <a:spcPct val="115000"/>
              </a:lnSpc>
              <a:spcBef>
                <a:spcPts val="0"/>
              </a:spcBef>
              <a:spcAft>
                <a:spcPts val="1000"/>
              </a:spcAft>
              <a:defRPr/>
            </a:lvl9pPr>
          </a:lstStyle>
          <a:p/>
        </p:txBody>
      </p:sp>
      <p:sp>
        <p:nvSpPr>
          <p:cNvPr id="54" name="Shape 54"/>
          <p:cNvSpPr txBox="1"/>
          <p:nvPr>
            <p:ph idx="2" type="body"/>
          </p:nvPr>
        </p:nvSpPr>
        <p:spPr>
          <a:xfrm>
            <a:off x="381000" y="1352550"/>
            <a:ext cx="3772500" cy="3725699"/>
          </a:xfrm>
          <a:prstGeom prst="rect">
            <a:avLst/>
          </a:prstGeom>
          <a:noFill/>
          <a:ln>
            <a:noFill/>
          </a:ln>
        </p:spPr>
        <p:txBody>
          <a:bodyPr anchorCtr="0" anchor="t" bIns="91425" lIns="91425" rIns="91425" tIns="91425"/>
          <a:lstStyle>
            <a:lvl1pPr lvl="0" rtl="0">
              <a:spcBef>
                <a:spcPts val="0"/>
              </a:spcBef>
              <a:spcAft>
                <a:spcPts val="1000"/>
              </a:spcAft>
              <a:defRPr/>
            </a:lvl1pPr>
            <a:lvl2pPr lvl="1" rtl="0">
              <a:spcBef>
                <a:spcPts val="0"/>
              </a:spcBef>
              <a:spcAft>
                <a:spcPts val="1000"/>
              </a:spcAft>
              <a:defRPr/>
            </a:lvl2pPr>
            <a:lvl3pPr lvl="2" rtl="0">
              <a:spcBef>
                <a:spcPts val="0"/>
              </a:spcBef>
              <a:spcAft>
                <a:spcPts val="1000"/>
              </a:spcAft>
              <a:defRPr/>
            </a:lvl3pPr>
            <a:lvl4pPr lvl="3" rtl="0">
              <a:spcBef>
                <a:spcPts val="0"/>
              </a:spcBef>
              <a:spcAft>
                <a:spcPts val="1000"/>
              </a:spcAft>
              <a:defRPr/>
            </a:lvl4pPr>
            <a:lvl5pPr lvl="4" rtl="0">
              <a:spcBef>
                <a:spcPts val="0"/>
              </a:spcBef>
              <a:spcAft>
                <a:spcPts val="1000"/>
              </a:spcAft>
              <a:defRPr/>
            </a:lvl5pPr>
            <a:lvl6pPr lvl="5" rtl="0">
              <a:spcBef>
                <a:spcPts val="0"/>
              </a:spcBef>
              <a:spcAft>
                <a:spcPts val="1000"/>
              </a:spcAft>
              <a:defRPr b="0"/>
            </a:lvl6pPr>
            <a:lvl7pPr lvl="6" rtl="0">
              <a:spcBef>
                <a:spcPts val="0"/>
              </a:spcBef>
              <a:spcAft>
                <a:spcPts val="1000"/>
              </a:spcAft>
              <a:defRPr/>
            </a:lvl7pPr>
            <a:lvl8pPr lvl="7" rtl="0">
              <a:spcBef>
                <a:spcPts val="0"/>
              </a:spcBef>
              <a:spcAft>
                <a:spcPts val="1000"/>
              </a:spcAft>
              <a:defRPr b="0"/>
            </a:lvl8pPr>
            <a:lvl9pPr lvl="8" rtl="0">
              <a:spcBef>
                <a:spcPts val="0"/>
              </a:spcBef>
              <a:spcAft>
                <a:spcPts val="1000"/>
              </a:spcAft>
              <a:defRPr/>
            </a:lvl9pPr>
          </a:lstStyle>
          <a:p/>
        </p:txBody>
      </p:sp>
      <p:sp>
        <p:nvSpPr>
          <p:cNvPr id="55" name="Shape 55"/>
          <p:cNvSpPr txBox="1"/>
          <p:nvPr>
            <p:ph idx="3" type="title"/>
          </p:nvPr>
        </p:nvSpPr>
        <p:spPr>
          <a:xfrm>
            <a:off x="381000" y="862570"/>
            <a:ext cx="8229600" cy="413699"/>
          </a:xfrm>
          <a:prstGeom prst="rect">
            <a:avLst/>
          </a:prstGeom>
          <a:noFill/>
          <a:ln>
            <a:noFill/>
          </a:ln>
        </p:spPr>
        <p:txBody>
          <a:bodyPr anchorCtr="0" anchor="t" bIns="91425" lIns="91425" rIns="91425" tIns="91425"/>
          <a:lstStyle>
            <a:lvl1pPr lvl="0" rtl="0" algn="l">
              <a:spcBef>
                <a:spcPts val="0"/>
              </a:spcBef>
              <a:buClr>
                <a:srgbClr val="333333"/>
              </a:buClr>
              <a:buSzPct val="100000"/>
              <a:buFont typeface="Ubuntu"/>
              <a:buNone/>
              <a:defRPr sz="2100">
                <a:solidFill>
                  <a:srgbClr val="333333"/>
                </a:solidFill>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Key Points">
    <p:spTree>
      <p:nvGrpSpPr>
        <p:cNvPr id="56" name="Shape 56"/>
        <p:cNvGrpSpPr/>
        <p:nvPr/>
      </p:nvGrpSpPr>
      <p:grpSpPr>
        <a:xfrm>
          <a:off x="0" y="0"/>
          <a:ext cx="0" cy="0"/>
          <a:chOff x="0" y="0"/>
          <a:chExt cx="0" cy="0"/>
        </a:xfrm>
      </p:grpSpPr>
      <p:sp>
        <p:nvSpPr>
          <p:cNvPr id="57" name="Shape 57"/>
          <p:cNvSpPr txBox="1"/>
          <p:nvPr>
            <p:ph type="title"/>
          </p:nvPr>
        </p:nvSpPr>
        <p:spPr>
          <a:xfrm>
            <a:off x="381000" y="205978"/>
            <a:ext cx="8229600" cy="857400"/>
          </a:xfrm>
          <a:prstGeom prst="rect">
            <a:avLst/>
          </a:prstGeom>
          <a:noFill/>
          <a:ln>
            <a:noFill/>
          </a:ln>
        </p:spPr>
        <p:txBody>
          <a:bodyPr anchorCtr="0" anchor="t" bIns="91425" lIns="91425" rIns="91425" tIns="91425"/>
          <a:lstStyle>
            <a:lvl1pPr lvl="0" rtl="0" algn="l">
              <a:spcBef>
                <a:spcPts val="0"/>
              </a:spcBef>
              <a:buFont typeface="Ubuntu"/>
              <a:buNone/>
              <a:defRPr>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58" name="Shape 58"/>
          <p:cNvSpPr txBox="1"/>
          <p:nvPr>
            <p:ph idx="1" type="body"/>
          </p:nvPr>
        </p:nvSpPr>
        <p:spPr>
          <a:xfrm>
            <a:off x="457200" y="2328112"/>
            <a:ext cx="2394299" cy="2597999"/>
          </a:xfrm>
          <a:prstGeom prst="rect">
            <a:avLst/>
          </a:prstGeom>
          <a:noFill/>
          <a:ln>
            <a:noFill/>
          </a:ln>
        </p:spPr>
        <p:txBody>
          <a:bodyPr anchorCtr="0" anchor="t" bIns="91425" lIns="91425" rIns="91425" tIns="91425"/>
          <a:lstStyle>
            <a:lvl1pPr lvl="0" rtl="0">
              <a:lnSpc>
                <a:spcPct val="115000"/>
              </a:lnSpc>
              <a:spcBef>
                <a:spcPts val="0"/>
              </a:spcBef>
              <a:spcAft>
                <a:spcPts val="1000"/>
              </a:spcAft>
              <a:defRPr/>
            </a:lvl1pPr>
            <a:lvl2pPr lvl="1" rtl="0">
              <a:lnSpc>
                <a:spcPct val="115000"/>
              </a:lnSpc>
              <a:spcBef>
                <a:spcPts val="0"/>
              </a:spcBef>
              <a:spcAft>
                <a:spcPts val="1000"/>
              </a:spcAft>
              <a:defRPr/>
            </a:lvl2pPr>
            <a:lvl3pPr lvl="2" rtl="0">
              <a:lnSpc>
                <a:spcPct val="115000"/>
              </a:lnSpc>
              <a:spcBef>
                <a:spcPts val="0"/>
              </a:spcBef>
              <a:spcAft>
                <a:spcPts val="1000"/>
              </a:spcAft>
              <a:defRPr/>
            </a:lvl3pPr>
            <a:lvl4pPr lvl="3" rtl="0">
              <a:lnSpc>
                <a:spcPct val="115000"/>
              </a:lnSpc>
              <a:spcBef>
                <a:spcPts val="0"/>
              </a:spcBef>
              <a:spcAft>
                <a:spcPts val="1000"/>
              </a:spcAft>
              <a:defRPr/>
            </a:lvl4pPr>
            <a:lvl5pPr lvl="4" rtl="0">
              <a:lnSpc>
                <a:spcPct val="115000"/>
              </a:lnSpc>
              <a:spcBef>
                <a:spcPts val="0"/>
              </a:spcBef>
              <a:spcAft>
                <a:spcPts val="1000"/>
              </a:spcAft>
              <a:defRPr/>
            </a:lvl5pPr>
            <a:lvl6pPr lvl="5" rtl="0">
              <a:lnSpc>
                <a:spcPct val="115000"/>
              </a:lnSpc>
              <a:spcBef>
                <a:spcPts val="0"/>
              </a:spcBef>
              <a:spcAft>
                <a:spcPts val="1000"/>
              </a:spcAft>
              <a:defRPr/>
            </a:lvl6pPr>
            <a:lvl7pPr lvl="6" rtl="0">
              <a:lnSpc>
                <a:spcPct val="115000"/>
              </a:lnSpc>
              <a:spcBef>
                <a:spcPts val="0"/>
              </a:spcBef>
              <a:spcAft>
                <a:spcPts val="1000"/>
              </a:spcAft>
              <a:defRPr/>
            </a:lvl7pPr>
            <a:lvl8pPr lvl="7" rtl="0">
              <a:lnSpc>
                <a:spcPct val="115000"/>
              </a:lnSpc>
              <a:spcBef>
                <a:spcPts val="0"/>
              </a:spcBef>
              <a:spcAft>
                <a:spcPts val="1000"/>
              </a:spcAft>
              <a:defRPr/>
            </a:lvl8pPr>
            <a:lvl9pPr lvl="8" rtl="0">
              <a:lnSpc>
                <a:spcPct val="115000"/>
              </a:lnSpc>
              <a:spcBef>
                <a:spcPts val="0"/>
              </a:spcBef>
              <a:spcAft>
                <a:spcPts val="1000"/>
              </a:spcAft>
              <a:defRPr/>
            </a:lvl9pPr>
          </a:lstStyle>
          <a:p/>
        </p:txBody>
      </p:sp>
      <p:sp>
        <p:nvSpPr>
          <p:cNvPr id="59" name="Shape 59"/>
          <p:cNvSpPr txBox="1"/>
          <p:nvPr>
            <p:ph idx="2" type="body"/>
          </p:nvPr>
        </p:nvSpPr>
        <p:spPr>
          <a:xfrm>
            <a:off x="3283725" y="2328112"/>
            <a:ext cx="2394299" cy="2597999"/>
          </a:xfrm>
          <a:prstGeom prst="rect">
            <a:avLst/>
          </a:prstGeom>
          <a:noFill/>
          <a:ln>
            <a:noFill/>
          </a:ln>
        </p:spPr>
        <p:txBody>
          <a:bodyPr anchorCtr="0" anchor="t" bIns="91425" lIns="91425" rIns="91425" tIns="91425"/>
          <a:lstStyle>
            <a:lvl1pPr lvl="0" rtl="0">
              <a:lnSpc>
                <a:spcPct val="115000"/>
              </a:lnSpc>
              <a:spcBef>
                <a:spcPts val="0"/>
              </a:spcBef>
              <a:spcAft>
                <a:spcPts val="1000"/>
              </a:spcAft>
              <a:defRPr/>
            </a:lvl1pPr>
            <a:lvl2pPr lvl="1" rtl="0">
              <a:lnSpc>
                <a:spcPct val="115000"/>
              </a:lnSpc>
              <a:spcBef>
                <a:spcPts val="0"/>
              </a:spcBef>
              <a:spcAft>
                <a:spcPts val="1000"/>
              </a:spcAft>
              <a:defRPr/>
            </a:lvl2pPr>
            <a:lvl3pPr lvl="2" rtl="0">
              <a:lnSpc>
                <a:spcPct val="115000"/>
              </a:lnSpc>
              <a:spcBef>
                <a:spcPts val="0"/>
              </a:spcBef>
              <a:spcAft>
                <a:spcPts val="1000"/>
              </a:spcAft>
              <a:defRPr/>
            </a:lvl3pPr>
            <a:lvl4pPr lvl="3" rtl="0">
              <a:lnSpc>
                <a:spcPct val="115000"/>
              </a:lnSpc>
              <a:spcBef>
                <a:spcPts val="0"/>
              </a:spcBef>
              <a:spcAft>
                <a:spcPts val="1000"/>
              </a:spcAft>
              <a:defRPr/>
            </a:lvl4pPr>
            <a:lvl5pPr lvl="4" rtl="0">
              <a:lnSpc>
                <a:spcPct val="115000"/>
              </a:lnSpc>
              <a:spcBef>
                <a:spcPts val="0"/>
              </a:spcBef>
              <a:spcAft>
                <a:spcPts val="1000"/>
              </a:spcAft>
              <a:defRPr/>
            </a:lvl5pPr>
            <a:lvl6pPr lvl="5" rtl="0">
              <a:lnSpc>
                <a:spcPct val="115000"/>
              </a:lnSpc>
              <a:spcBef>
                <a:spcPts val="0"/>
              </a:spcBef>
              <a:spcAft>
                <a:spcPts val="1000"/>
              </a:spcAft>
              <a:defRPr/>
            </a:lvl6pPr>
            <a:lvl7pPr lvl="6" rtl="0">
              <a:lnSpc>
                <a:spcPct val="115000"/>
              </a:lnSpc>
              <a:spcBef>
                <a:spcPts val="0"/>
              </a:spcBef>
              <a:spcAft>
                <a:spcPts val="1000"/>
              </a:spcAft>
              <a:defRPr/>
            </a:lvl7pPr>
            <a:lvl8pPr lvl="7" rtl="0">
              <a:lnSpc>
                <a:spcPct val="115000"/>
              </a:lnSpc>
              <a:spcBef>
                <a:spcPts val="0"/>
              </a:spcBef>
              <a:spcAft>
                <a:spcPts val="1000"/>
              </a:spcAft>
              <a:defRPr/>
            </a:lvl8pPr>
            <a:lvl9pPr lvl="8" rtl="0">
              <a:lnSpc>
                <a:spcPct val="115000"/>
              </a:lnSpc>
              <a:spcBef>
                <a:spcPts val="0"/>
              </a:spcBef>
              <a:spcAft>
                <a:spcPts val="1000"/>
              </a:spcAft>
              <a:defRPr/>
            </a:lvl9pPr>
          </a:lstStyle>
          <a:p/>
        </p:txBody>
      </p:sp>
      <p:sp>
        <p:nvSpPr>
          <p:cNvPr id="60" name="Shape 60"/>
          <p:cNvSpPr txBox="1"/>
          <p:nvPr>
            <p:ph idx="3" type="body"/>
          </p:nvPr>
        </p:nvSpPr>
        <p:spPr>
          <a:xfrm>
            <a:off x="5846450" y="2328112"/>
            <a:ext cx="2394299" cy="2597999"/>
          </a:xfrm>
          <a:prstGeom prst="rect">
            <a:avLst/>
          </a:prstGeom>
          <a:noFill/>
          <a:ln>
            <a:noFill/>
          </a:ln>
        </p:spPr>
        <p:txBody>
          <a:bodyPr anchorCtr="0" anchor="t" bIns="91425" lIns="91425" rIns="91425" tIns="91425"/>
          <a:lstStyle>
            <a:lvl1pPr lvl="0" rtl="0">
              <a:lnSpc>
                <a:spcPct val="115000"/>
              </a:lnSpc>
              <a:spcBef>
                <a:spcPts val="0"/>
              </a:spcBef>
              <a:spcAft>
                <a:spcPts val="1000"/>
              </a:spcAft>
              <a:defRPr/>
            </a:lvl1pPr>
            <a:lvl2pPr lvl="1" rtl="0">
              <a:lnSpc>
                <a:spcPct val="115000"/>
              </a:lnSpc>
              <a:spcBef>
                <a:spcPts val="0"/>
              </a:spcBef>
              <a:spcAft>
                <a:spcPts val="1000"/>
              </a:spcAft>
              <a:defRPr/>
            </a:lvl2pPr>
            <a:lvl3pPr lvl="2" rtl="0">
              <a:lnSpc>
                <a:spcPct val="115000"/>
              </a:lnSpc>
              <a:spcBef>
                <a:spcPts val="0"/>
              </a:spcBef>
              <a:spcAft>
                <a:spcPts val="1000"/>
              </a:spcAft>
              <a:defRPr/>
            </a:lvl3pPr>
            <a:lvl4pPr lvl="3" rtl="0">
              <a:lnSpc>
                <a:spcPct val="115000"/>
              </a:lnSpc>
              <a:spcBef>
                <a:spcPts val="0"/>
              </a:spcBef>
              <a:spcAft>
                <a:spcPts val="1000"/>
              </a:spcAft>
              <a:defRPr/>
            </a:lvl4pPr>
            <a:lvl5pPr lvl="4" rtl="0">
              <a:lnSpc>
                <a:spcPct val="115000"/>
              </a:lnSpc>
              <a:spcBef>
                <a:spcPts val="0"/>
              </a:spcBef>
              <a:spcAft>
                <a:spcPts val="1000"/>
              </a:spcAft>
              <a:defRPr/>
            </a:lvl5pPr>
            <a:lvl6pPr lvl="5" rtl="0">
              <a:lnSpc>
                <a:spcPct val="115000"/>
              </a:lnSpc>
              <a:spcBef>
                <a:spcPts val="0"/>
              </a:spcBef>
              <a:spcAft>
                <a:spcPts val="1000"/>
              </a:spcAft>
              <a:defRPr/>
            </a:lvl6pPr>
            <a:lvl7pPr lvl="6" rtl="0">
              <a:lnSpc>
                <a:spcPct val="115000"/>
              </a:lnSpc>
              <a:spcBef>
                <a:spcPts val="0"/>
              </a:spcBef>
              <a:spcAft>
                <a:spcPts val="1000"/>
              </a:spcAft>
              <a:defRPr/>
            </a:lvl7pPr>
            <a:lvl8pPr lvl="7" rtl="0">
              <a:lnSpc>
                <a:spcPct val="115000"/>
              </a:lnSpc>
              <a:spcBef>
                <a:spcPts val="0"/>
              </a:spcBef>
              <a:spcAft>
                <a:spcPts val="1000"/>
              </a:spcAft>
              <a:defRPr/>
            </a:lvl8pPr>
            <a:lvl9pPr lvl="8" rtl="0">
              <a:lnSpc>
                <a:spcPct val="115000"/>
              </a:lnSpc>
              <a:spcBef>
                <a:spcPts val="0"/>
              </a:spcBef>
              <a:spcAft>
                <a:spcPts val="1000"/>
              </a:spcAft>
              <a:defRPr/>
            </a:lvl9pPr>
          </a:lstStyle>
          <a:p/>
        </p:txBody>
      </p:sp>
      <p:sp>
        <p:nvSpPr>
          <p:cNvPr id="61" name="Shape 61"/>
          <p:cNvSpPr txBox="1"/>
          <p:nvPr>
            <p:ph idx="4" type="title"/>
          </p:nvPr>
        </p:nvSpPr>
        <p:spPr>
          <a:xfrm>
            <a:off x="381000" y="862570"/>
            <a:ext cx="8229600" cy="413699"/>
          </a:xfrm>
          <a:prstGeom prst="rect">
            <a:avLst/>
          </a:prstGeom>
          <a:noFill/>
          <a:ln>
            <a:noFill/>
          </a:ln>
        </p:spPr>
        <p:txBody>
          <a:bodyPr anchorCtr="0" anchor="t" bIns="91425" lIns="91425" rIns="91425" tIns="91425"/>
          <a:lstStyle>
            <a:lvl1pPr lvl="0" rtl="0" algn="l">
              <a:spcBef>
                <a:spcPts val="0"/>
              </a:spcBef>
              <a:buClr>
                <a:srgbClr val="333333"/>
              </a:buClr>
              <a:buSzPct val="100000"/>
              <a:buFont typeface="Ubuntu"/>
              <a:buNone/>
              <a:defRPr sz="2100">
                <a:solidFill>
                  <a:srgbClr val="333333"/>
                </a:solidFill>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grpSp>
        <p:nvGrpSpPr>
          <p:cNvPr id="62" name="Shape 62"/>
          <p:cNvGrpSpPr/>
          <p:nvPr/>
        </p:nvGrpSpPr>
        <p:grpSpPr>
          <a:xfrm>
            <a:off x="612700" y="1703000"/>
            <a:ext cx="600265" cy="600265"/>
            <a:chOff x="0" y="0"/>
            <a:chExt cx="876300" cy="876300"/>
          </a:xfrm>
        </p:grpSpPr>
        <p:sp>
          <p:nvSpPr>
            <p:cNvPr id="63" name="Shape 63"/>
            <p:cNvSpPr/>
            <p:nvPr/>
          </p:nvSpPr>
          <p:spPr>
            <a:xfrm flipH="1">
              <a:off x="0" y="0"/>
              <a:ext cx="876300" cy="876300"/>
            </a:xfrm>
            <a:prstGeom prst="ellipse">
              <a:avLst/>
            </a:prstGeom>
            <a:solidFill>
              <a:srgbClr val="DD4814"/>
            </a:solidFill>
            <a:ln>
              <a:noFill/>
            </a:ln>
          </p:spPr>
          <p:txBody>
            <a:bodyPr anchorCtr="0" anchor="t" bIns="0" lIns="0" rIns="0" tIns="0">
              <a:noAutofit/>
            </a:bodyPr>
            <a:lstStyle/>
            <a:p>
              <a:pPr lvl="0">
                <a:spcBef>
                  <a:spcPts val="0"/>
                </a:spcBef>
                <a:buNone/>
              </a:pPr>
              <a:r>
                <a:t/>
              </a:r>
              <a:endParaRPr/>
            </a:p>
          </p:txBody>
        </p:sp>
        <p:sp>
          <p:nvSpPr>
            <p:cNvPr id="64" name="Shape 64"/>
            <p:cNvSpPr txBox="1"/>
            <p:nvPr/>
          </p:nvSpPr>
          <p:spPr>
            <a:xfrm>
              <a:off x="257175" y="107950"/>
              <a:ext cx="373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buClr>
                  <a:srgbClr val="FFFFFF"/>
                </a:buClr>
                <a:buSzPct val="25000"/>
                <a:buFont typeface="Ubuntu"/>
                <a:buNone/>
              </a:pPr>
              <a:r>
                <a:rPr b="1" i="0" lang="en" sz="2400" u="none" cap="none" strike="noStrike">
                  <a:solidFill>
                    <a:srgbClr val="FFFFFF"/>
                  </a:solidFill>
                  <a:latin typeface="Ubuntu"/>
                  <a:ea typeface="Ubuntu"/>
                  <a:cs typeface="Ubuntu"/>
                  <a:sym typeface="Ubuntu"/>
                </a:rPr>
                <a:t>1</a:t>
              </a:r>
            </a:p>
          </p:txBody>
        </p:sp>
      </p:grpSp>
      <p:grpSp>
        <p:nvGrpSpPr>
          <p:cNvPr id="65" name="Shape 65"/>
          <p:cNvGrpSpPr/>
          <p:nvPr/>
        </p:nvGrpSpPr>
        <p:grpSpPr>
          <a:xfrm>
            <a:off x="3460986" y="1703000"/>
            <a:ext cx="600265" cy="600265"/>
            <a:chOff x="0" y="0"/>
            <a:chExt cx="876300" cy="876300"/>
          </a:xfrm>
        </p:grpSpPr>
        <p:sp>
          <p:nvSpPr>
            <p:cNvPr id="66" name="Shape 66"/>
            <p:cNvSpPr/>
            <p:nvPr/>
          </p:nvSpPr>
          <p:spPr>
            <a:xfrm flipH="1">
              <a:off x="0" y="0"/>
              <a:ext cx="876300" cy="876300"/>
            </a:xfrm>
            <a:prstGeom prst="ellipse">
              <a:avLst/>
            </a:prstGeom>
            <a:solidFill>
              <a:srgbClr val="DD4814"/>
            </a:solidFill>
            <a:ln>
              <a:noFill/>
            </a:ln>
          </p:spPr>
          <p:txBody>
            <a:bodyPr anchorCtr="0" anchor="t" bIns="0" lIns="0" rIns="0" tIns="0">
              <a:noAutofit/>
            </a:bodyPr>
            <a:lstStyle/>
            <a:p>
              <a:pPr lvl="0">
                <a:spcBef>
                  <a:spcPts val="0"/>
                </a:spcBef>
                <a:buNone/>
              </a:pPr>
              <a:r>
                <a:t/>
              </a:r>
              <a:endParaRPr/>
            </a:p>
          </p:txBody>
        </p:sp>
        <p:sp>
          <p:nvSpPr>
            <p:cNvPr id="67" name="Shape 67"/>
            <p:cNvSpPr txBox="1"/>
            <p:nvPr/>
          </p:nvSpPr>
          <p:spPr>
            <a:xfrm>
              <a:off x="257175" y="107950"/>
              <a:ext cx="373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buClr>
                  <a:srgbClr val="FFFFFF"/>
                </a:buClr>
                <a:buSzPct val="25000"/>
                <a:buFont typeface="Ubuntu"/>
                <a:buNone/>
              </a:pPr>
              <a:r>
                <a:rPr b="1" lang="en" sz="2400">
                  <a:solidFill>
                    <a:srgbClr val="FFFFFF"/>
                  </a:solidFill>
                  <a:latin typeface="Ubuntu"/>
                  <a:ea typeface="Ubuntu"/>
                  <a:cs typeface="Ubuntu"/>
                  <a:sym typeface="Ubuntu"/>
                </a:rPr>
                <a:t>2</a:t>
              </a:r>
            </a:p>
          </p:txBody>
        </p:sp>
      </p:grpSp>
      <p:grpSp>
        <p:nvGrpSpPr>
          <p:cNvPr id="68" name="Shape 68"/>
          <p:cNvGrpSpPr/>
          <p:nvPr/>
        </p:nvGrpSpPr>
        <p:grpSpPr>
          <a:xfrm>
            <a:off x="6023365" y="1703000"/>
            <a:ext cx="600265" cy="600265"/>
            <a:chOff x="0" y="0"/>
            <a:chExt cx="876300" cy="876300"/>
          </a:xfrm>
        </p:grpSpPr>
        <p:sp>
          <p:nvSpPr>
            <p:cNvPr id="69" name="Shape 69"/>
            <p:cNvSpPr/>
            <p:nvPr/>
          </p:nvSpPr>
          <p:spPr>
            <a:xfrm flipH="1">
              <a:off x="0" y="0"/>
              <a:ext cx="876300" cy="876300"/>
            </a:xfrm>
            <a:prstGeom prst="ellipse">
              <a:avLst/>
            </a:prstGeom>
            <a:solidFill>
              <a:srgbClr val="DD4814"/>
            </a:solidFill>
            <a:ln>
              <a:noFill/>
            </a:ln>
          </p:spPr>
          <p:txBody>
            <a:bodyPr anchorCtr="0" anchor="t" bIns="0" lIns="0" rIns="0" tIns="0">
              <a:noAutofit/>
            </a:bodyPr>
            <a:lstStyle/>
            <a:p>
              <a:pPr lvl="0">
                <a:spcBef>
                  <a:spcPts val="0"/>
                </a:spcBef>
                <a:buNone/>
              </a:pPr>
              <a:r>
                <a:t/>
              </a:r>
              <a:endParaRPr/>
            </a:p>
          </p:txBody>
        </p:sp>
        <p:sp>
          <p:nvSpPr>
            <p:cNvPr id="70" name="Shape 70"/>
            <p:cNvSpPr txBox="1"/>
            <p:nvPr/>
          </p:nvSpPr>
          <p:spPr>
            <a:xfrm>
              <a:off x="257175" y="107950"/>
              <a:ext cx="373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buClr>
                  <a:srgbClr val="FFFFFF"/>
                </a:buClr>
                <a:buSzPct val="25000"/>
                <a:buFont typeface="Ubuntu"/>
                <a:buNone/>
              </a:pPr>
              <a:r>
                <a:rPr b="1" lang="en" sz="2400">
                  <a:solidFill>
                    <a:srgbClr val="FFFFFF"/>
                  </a:solidFill>
                  <a:latin typeface="Ubuntu"/>
                  <a:ea typeface="Ubuntu"/>
                  <a:cs typeface="Ubuntu"/>
                  <a:sym typeface="Ubuntu"/>
                </a:rPr>
                <a:t>3</a:t>
              </a: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5 Key Points 1">
    <p:spTree>
      <p:nvGrpSpPr>
        <p:cNvPr id="71" name="Shape 71"/>
        <p:cNvGrpSpPr/>
        <p:nvPr/>
      </p:nvGrpSpPr>
      <p:grpSpPr>
        <a:xfrm>
          <a:off x="0" y="0"/>
          <a:ext cx="0" cy="0"/>
          <a:chOff x="0" y="0"/>
          <a:chExt cx="0" cy="0"/>
        </a:xfrm>
      </p:grpSpPr>
      <p:sp>
        <p:nvSpPr>
          <p:cNvPr id="72" name="Shape 72"/>
          <p:cNvSpPr txBox="1"/>
          <p:nvPr>
            <p:ph type="title"/>
          </p:nvPr>
        </p:nvSpPr>
        <p:spPr>
          <a:xfrm>
            <a:off x="381000" y="205978"/>
            <a:ext cx="8229600" cy="857400"/>
          </a:xfrm>
          <a:prstGeom prst="rect">
            <a:avLst/>
          </a:prstGeom>
          <a:noFill/>
          <a:ln>
            <a:noFill/>
          </a:ln>
        </p:spPr>
        <p:txBody>
          <a:bodyPr anchorCtr="0" anchor="t" bIns="91425" lIns="91425" rIns="91425" tIns="91425"/>
          <a:lstStyle>
            <a:lvl1pPr lvl="0" rtl="0" algn="l">
              <a:spcBef>
                <a:spcPts val="0"/>
              </a:spcBef>
              <a:buFont typeface="Ubuntu"/>
              <a:buNone/>
              <a:defRPr>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73" name="Shape 73"/>
          <p:cNvSpPr txBox="1"/>
          <p:nvPr>
            <p:ph idx="1" type="subTitle"/>
          </p:nvPr>
        </p:nvSpPr>
        <p:spPr>
          <a:xfrm>
            <a:off x="1113350" y="1622203"/>
            <a:ext cx="7071599" cy="462300"/>
          </a:xfrm>
          <a:prstGeom prst="rect">
            <a:avLst/>
          </a:prstGeom>
        </p:spPr>
        <p:txBody>
          <a:bodyPr anchorCtr="0" anchor="ctr"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
        <p:nvSpPr>
          <p:cNvPr id="74" name="Shape 74"/>
          <p:cNvSpPr txBox="1"/>
          <p:nvPr>
            <p:ph idx="2" type="subTitle"/>
          </p:nvPr>
        </p:nvSpPr>
        <p:spPr>
          <a:xfrm>
            <a:off x="1113350" y="2300651"/>
            <a:ext cx="7071599" cy="462300"/>
          </a:xfrm>
          <a:prstGeom prst="rect">
            <a:avLst/>
          </a:prstGeom>
        </p:spPr>
        <p:txBody>
          <a:bodyPr anchorCtr="0" anchor="ctr"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75" name="Shape 75"/>
          <p:cNvSpPr txBox="1"/>
          <p:nvPr>
            <p:ph idx="3" type="subTitle"/>
          </p:nvPr>
        </p:nvSpPr>
        <p:spPr>
          <a:xfrm>
            <a:off x="1113350" y="2988350"/>
            <a:ext cx="7071599" cy="462300"/>
          </a:xfrm>
          <a:prstGeom prst="rect">
            <a:avLst/>
          </a:prstGeom>
        </p:spPr>
        <p:txBody>
          <a:bodyPr anchorCtr="0" anchor="ctr"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76" name="Shape 76"/>
          <p:cNvSpPr txBox="1"/>
          <p:nvPr>
            <p:ph idx="4" type="subTitle"/>
          </p:nvPr>
        </p:nvSpPr>
        <p:spPr>
          <a:xfrm>
            <a:off x="1113350" y="3676050"/>
            <a:ext cx="7071599" cy="462300"/>
          </a:xfrm>
          <a:prstGeom prst="rect">
            <a:avLst/>
          </a:prstGeom>
        </p:spPr>
        <p:txBody>
          <a:bodyPr anchorCtr="0" anchor="ctr"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77" name="Shape 77"/>
          <p:cNvSpPr txBox="1"/>
          <p:nvPr>
            <p:ph idx="5" type="subTitle"/>
          </p:nvPr>
        </p:nvSpPr>
        <p:spPr>
          <a:xfrm>
            <a:off x="1113350" y="4373000"/>
            <a:ext cx="7071599" cy="462300"/>
          </a:xfrm>
          <a:prstGeom prst="rect">
            <a:avLst/>
          </a:prstGeom>
        </p:spPr>
        <p:txBody>
          <a:bodyPr anchorCtr="0" anchor="ctr"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grpSp>
        <p:nvGrpSpPr>
          <p:cNvPr id="78" name="Shape 78"/>
          <p:cNvGrpSpPr/>
          <p:nvPr/>
        </p:nvGrpSpPr>
        <p:grpSpPr>
          <a:xfrm>
            <a:off x="457200" y="1585200"/>
            <a:ext cx="465928" cy="465928"/>
            <a:chOff x="0" y="0"/>
            <a:chExt cx="876300" cy="876300"/>
          </a:xfrm>
        </p:grpSpPr>
        <p:sp>
          <p:nvSpPr>
            <p:cNvPr id="79" name="Shape 79"/>
            <p:cNvSpPr/>
            <p:nvPr/>
          </p:nvSpPr>
          <p:spPr>
            <a:xfrm flipH="1">
              <a:off x="0" y="0"/>
              <a:ext cx="876300" cy="876300"/>
            </a:xfrm>
            <a:prstGeom prst="ellipse">
              <a:avLst/>
            </a:prstGeom>
            <a:solidFill>
              <a:srgbClr val="DD4814"/>
            </a:solidFill>
            <a:ln>
              <a:noFill/>
            </a:ln>
          </p:spPr>
          <p:txBody>
            <a:bodyPr anchorCtr="0" anchor="t" bIns="0" lIns="0" rIns="0" tIns="0">
              <a:noAutofit/>
            </a:bodyPr>
            <a:lstStyle/>
            <a:p>
              <a:pPr lvl="0">
                <a:spcBef>
                  <a:spcPts val="0"/>
                </a:spcBef>
                <a:buNone/>
              </a:pPr>
              <a:r>
                <a:t/>
              </a:r>
              <a:endParaRPr/>
            </a:p>
          </p:txBody>
        </p:sp>
        <p:sp>
          <p:nvSpPr>
            <p:cNvPr id="80" name="Shape 80"/>
            <p:cNvSpPr txBox="1"/>
            <p:nvPr/>
          </p:nvSpPr>
          <p:spPr>
            <a:xfrm>
              <a:off x="257175" y="107950"/>
              <a:ext cx="373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buClr>
                  <a:srgbClr val="FFFFFF"/>
                </a:buClr>
                <a:buSzPct val="25000"/>
                <a:buFont typeface="Ubuntu"/>
                <a:buNone/>
              </a:pPr>
              <a:r>
                <a:rPr b="1" i="0" lang="en" sz="2100" u="none" cap="none" strike="noStrike">
                  <a:solidFill>
                    <a:srgbClr val="FFFFFF"/>
                  </a:solidFill>
                  <a:latin typeface="Ubuntu"/>
                  <a:ea typeface="Ubuntu"/>
                  <a:cs typeface="Ubuntu"/>
                  <a:sym typeface="Ubuntu"/>
                </a:rPr>
                <a:t>1</a:t>
              </a:r>
            </a:p>
          </p:txBody>
        </p:sp>
      </p:grpSp>
      <p:grpSp>
        <p:nvGrpSpPr>
          <p:cNvPr id="81" name="Shape 81"/>
          <p:cNvGrpSpPr/>
          <p:nvPr/>
        </p:nvGrpSpPr>
        <p:grpSpPr>
          <a:xfrm>
            <a:off x="457200" y="2264562"/>
            <a:ext cx="465928" cy="465928"/>
            <a:chOff x="0" y="0"/>
            <a:chExt cx="876300" cy="876300"/>
          </a:xfrm>
        </p:grpSpPr>
        <p:sp>
          <p:nvSpPr>
            <p:cNvPr id="82" name="Shape 82"/>
            <p:cNvSpPr/>
            <p:nvPr/>
          </p:nvSpPr>
          <p:spPr>
            <a:xfrm flipH="1">
              <a:off x="0" y="0"/>
              <a:ext cx="876300" cy="876300"/>
            </a:xfrm>
            <a:prstGeom prst="ellipse">
              <a:avLst/>
            </a:prstGeom>
            <a:solidFill>
              <a:srgbClr val="DD4814"/>
            </a:solidFill>
            <a:ln>
              <a:noFill/>
            </a:ln>
          </p:spPr>
          <p:txBody>
            <a:bodyPr anchorCtr="0" anchor="t" bIns="0" lIns="0" rIns="0" tIns="0">
              <a:noAutofit/>
            </a:bodyPr>
            <a:lstStyle/>
            <a:p>
              <a:pPr lvl="0">
                <a:spcBef>
                  <a:spcPts val="0"/>
                </a:spcBef>
                <a:buNone/>
              </a:pPr>
              <a:r>
                <a:t/>
              </a:r>
              <a:endParaRPr/>
            </a:p>
          </p:txBody>
        </p:sp>
        <p:sp>
          <p:nvSpPr>
            <p:cNvPr id="83" name="Shape 83"/>
            <p:cNvSpPr txBox="1"/>
            <p:nvPr/>
          </p:nvSpPr>
          <p:spPr>
            <a:xfrm>
              <a:off x="257175" y="107950"/>
              <a:ext cx="373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buClr>
                  <a:srgbClr val="FFFFFF"/>
                </a:buClr>
                <a:buSzPct val="25000"/>
                <a:buFont typeface="Ubuntu"/>
                <a:buNone/>
              </a:pPr>
              <a:r>
                <a:rPr b="1" lang="en" sz="2100">
                  <a:solidFill>
                    <a:srgbClr val="FFFFFF"/>
                  </a:solidFill>
                  <a:latin typeface="Ubuntu"/>
                  <a:ea typeface="Ubuntu"/>
                  <a:cs typeface="Ubuntu"/>
                  <a:sym typeface="Ubuntu"/>
                </a:rPr>
                <a:t>2</a:t>
              </a:r>
            </a:p>
          </p:txBody>
        </p:sp>
      </p:grpSp>
      <p:grpSp>
        <p:nvGrpSpPr>
          <p:cNvPr id="84" name="Shape 84"/>
          <p:cNvGrpSpPr/>
          <p:nvPr/>
        </p:nvGrpSpPr>
        <p:grpSpPr>
          <a:xfrm>
            <a:off x="457200" y="2943924"/>
            <a:ext cx="465928" cy="465928"/>
            <a:chOff x="0" y="0"/>
            <a:chExt cx="876300" cy="876300"/>
          </a:xfrm>
        </p:grpSpPr>
        <p:sp>
          <p:nvSpPr>
            <p:cNvPr id="85" name="Shape 85"/>
            <p:cNvSpPr/>
            <p:nvPr/>
          </p:nvSpPr>
          <p:spPr>
            <a:xfrm flipH="1">
              <a:off x="0" y="0"/>
              <a:ext cx="876300" cy="876300"/>
            </a:xfrm>
            <a:prstGeom prst="ellipse">
              <a:avLst/>
            </a:prstGeom>
            <a:solidFill>
              <a:srgbClr val="DD4814"/>
            </a:solidFill>
            <a:ln>
              <a:noFill/>
            </a:ln>
          </p:spPr>
          <p:txBody>
            <a:bodyPr anchorCtr="0" anchor="t" bIns="0" lIns="0" rIns="0" tIns="0">
              <a:noAutofit/>
            </a:bodyPr>
            <a:lstStyle/>
            <a:p>
              <a:pPr lvl="0">
                <a:spcBef>
                  <a:spcPts val="0"/>
                </a:spcBef>
                <a:buNone/>
              </a:pPr>
              <a:r>
                <a:t/>
              </a:r>
              <a:endParaRPr/>
            </a:p>
          </p:txBody>
        </p:sp>
        <p:sp>
          <p:nvSpPr>
            <p:cNvPr id="86" name="Shape 86"/>
            <p:cNvSpPr txBox="1"/>
            <p:nvPr/>
          </p:nvSpPr>
          <p:spPr>
            <a:xfrm>
              <a:off x="257175" y="107950"/>
              <a:ext cx="373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buClr>
                  <a:srgbClr val="FFFFFF"/>
                </a:buClr>
                <a:buSzPct val="25000"/>
                <a:buFont typeface="Ubuntu"/>
                <a:buNone/>
              </a:pPr>
              <a:r>
                <a:rPr b="1" lang="en" sz="2100">
                  <a:solidFill>
                    <a:srgbClr val="FFFFFF"/>
                  </a:solidFill>
                  <a:latin typeface="Ubuntu"/>
                  <a:ea typeface="Ubuntu"/>
                  <a:cs typeface="Ubuntu"/>
                  <a:sym typeface="Ubuntu"/>
                </a:rPr>
                <a:t>3</a:t>
              </a:r>
            </a:p>
          </p:txBody>
        </p:sp>
      </p:grpSp>
      <p:grpSp>
        <p:nvGrpSpPr>
          <p:cNvPr id="87" name="Shape 87"/>
          <p:cNvGrpSpPr/>
          <p:nvPr/>
        </p:nvGrpSpPr>
        <p:grpSpPr>
          <a:xfrm>
            <a:off x="457200" y="3623286"/>
            <a:ext cx="465928" cy="465928"/>
            <a:chOff x="0" y="0"/>
            <a:chExt cx="876300" cy="876300"/>
          </a:xfrm>
        </p:grpSpPr>
        <p:sp>
          <p:nvSpPr>
            <p:cNvPr id="88" name="Shape 88"/>
            <p:cNvSpPr/>
            <p:nvPr/>
          </p:nvSpPr>
          <p:spPr>
            <a:xfrm flipH="1">
              <a:off x="0" y="0"/>
              <a:ext cx="876300" cy="876300"/>
            </a:xfrm>
            <a:prstGeom prst="ellipse">
              <a:avLst/>
            </a:prstGeom>
            <a:solidFill>
              <a:srgbClr val="DD4814"/>
            </a:solidFill>
            <a:ln>
              <a:noFill/>
            </a:ln>
          </p:spPr>
          <p:txBody>
            <a:bodyPr anchorCtr="0" anchor="t" bIns="0" lIns="0" rIns="0" tIns="0">
              <a:noAutofit/>
            </a:bodyPr>
            <a:lstStyle/>
            <a:p>
              <a:pPr lvl="0">
                <a:spcBef>
                  <a:spcPts val="0"/>
                </a:spcBef>
                <a:buNone/>
              </a:pPr>
              <a:r>
                <a:t/>
              </a:r>
              <a:endParaRPr/>
            </a:p>
          </p:txBody>
        </p:sp>
        <p:sp>
          <p:nvSpPr>
            <p:cNvPr id="89" name="Shape 89"/>
            <p:cNvSpPr txBox="1"/>
            <p:nvPr/>
          </p:nvSpPr>
          <p:spPr>
            <a:xfrm>
              <a:off x="257175" y="107950"/>
              <a:ext cx="373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buClr>
                  <a:srgbClr val="FFFFFF"/>
                </a:buClr>
                <a:buSzPct val="25000"/>
                <a:buFont typeface="Ubuntu"/>
                <a:buNone/>
              </a:pPr>
              <a:r>
                <a:rPr b="1" lang="en" sz="2100">
                  <a:solidFill>
                    <a:srgbClr val="FFFFFF"/>
                  </a:solidFill>
                  <a:latin typeface="Ubuntu"/>
                  <a:ea typeface="Ubuntu"/>
                  <a:cs typeface="Ubuntu"/>
                  <a:sym typeface="Ubuntu"/>
                </a:rPr>
                <a:t>4</a:t>
              </a:r>
            </a:p>
          </p:txBody>
        </p:sp>
      </p:grpSp>
      <p:grpSp>
        <p:nvGrpSpPr>
          <p:cNvPr id="90" name="Shape 90"/>
          <p:cNvGrpSpPr/>
          <p:nvPr/>
        </p:nvGrpSpPr>
        <p:grpSpPr>
          <a:xfrm>
            <a:off x="457200" y="4302648"/>
            <a:ext cx="465928" cy="465928"/>
            <a:chOff x="0" y="0"/>
            <a:chExt cx="876300" cy="876300"/>
          </a:xfrm>
        </p:grpSpPr>
        <p:sp>
          <p:nvSpPr>
            <p:cNvPr id="91" name="Shape 91"/>
            <p:cNvSpPr/>
            <p:nvPr/>
          </p:nvSpPr>
          <p:spPr>
            <a:xfrm flipH="1">
              <a:off x="0" y="0"/>
              <a:ext cx="876300" cy="876300"/>
            </a:xfrm>
            <a:prstGeom prst="ellipse">
              <a:avLst/>
            </a:prstGeom>
            <a:solidFill>
              <a:srgbClr val="DD4814"/>
            </a:solidFill>
            <a:ln>
              <a:noFill/>
            </a:ln>
          </p:spPr>
          <p:txBody>
            <a:bodyPr anchorCtr="0" anchor="t" bIns="0" lIns="0" rIns="0" tIns="0">
              <a:noAutofit/>
            </a:bodyPr>
            <a:lstStyle/>
            <a:p>
              <a:pPr lvl="0">
                <a:spcBef>
                  <a:spcPts val="0"/>
                </a:spcBef>
                <a:buNone/>
              </a:pPr>
              <a:r>
                <a:t/>
              </a:r>
              <a:endParaRPr/>
            </a:p>
          </p:txBody>
        </p:sp>
        <p:sp>
          <p:nvSpPr>
            <p:cNvPr id="92" name="Shape 92"/>
            <p:cNvSpPr txBox="1"/>
            <p:nvPr/>
          </p:nvSpPr>
          <p:spPr>
            <a:xfrm>
              <a:off x="257175" y="107950"/>
              <a:ext cx="373199" cy="622199"/>
            </a:xfrm>
            <a:prstGeom prst="rect">
              <a:avLst/>
            </a:prstGeom>
            <a:noFill/>
            <a:ln>
              <a:noFill/>
            </a:ln>
          </p:spPr>
          <p:txBody>
            <a:bodyPr anchorCtr="0" anchor="ctr" bIns="0" lIns="0" rIns="0" tIns="0">
              <a:noAutofit/>
            </a:bodyPr>
            <a:lstStyle/>
            <a:p>
              <a:pPr indent="0" lvl="0" marL="0" marR="0" rtl="0" algn="ctr">
                <a:lnSpc>
                  <a:spcPct val="100000"/>
                </a:lnSpc>
                <a:spcBef>
                  <a:spcPts val="0"/>
                </a:spcBef>
                <a:buClr>
                  <a:srgbClr val="FFFFFF"/>
                </a:buClr>
                <a:buSzPct val="25000"/>
                <a:buFont typeface="Ubuntu"/>
                <a:buNone/>
              </a:pPr>
              <a:r>
                <a:rPr b="1" lang="en" sz="2100">
                  <a:solidFill>
                    <a:srgbClr val="FFFFFF"/>
                  </a:solidFill>
                  <a:latin typeface="Ubuntu"/>
                  <a:ea typeface="Ubuntu"/>
                  <a:cs typeface="Ubuntu"/>
                  <a:sym typeface="Ubuntu"/>
                </a:rPr>
                <a:t>5</a:t>
              </a:r>
            </a:p>
          </p:txBody>
        </p:sp>
      </p:grpSp>
      <p:sp>
        <p:nvSpPr>
          <p:cNvPr id="93" name="Shape 93"/>
          <p:cNvSpPr txBox="1"/>
          <p:nvPr>
            <p:ph idx="6" type="title"/>
          </p:nvPr>
        </p:nvSpPr>
        <p:spPr>
          <a:xfrm>
            <a:off x="381000" y="862570"/>
            <a:ext cx="8229600" cy="413699"/>
          </a:xfrm>
          <a:prstGeom prst="rect">
            <a:avLst/>
          </a:prstGeom>
          <a:noFill/>
          <a:ln>
            <a:noFill/>
          </a:ln>
        </p:spPr>
        <p:txBody>
          <a:bodyPr anchorCtr="0" anchor="t" bIns="91425" lIns="91425" rIns="91425" tIns="91425"/>
          <a:lstStyle>
            <a:lvl1pPr lvl="0" rtl="0" algn="l">
              <a:spcBef>
                <a:spcPts val="0"/>
              </a:spcBef>
              <a:buClr>
                <a:srgbClr val="333333"/>
              </a:buClr>
              <a:buSzPct val="100000"/>
              <a:buFont typeface="Ubuntu"/>
              <a:buNone/>
              <a:defRPr sz="2100">
                <a:solidFill>
                  <a:srgbClr val="333333"/>
                </a:solidFill>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ogram and Key Point">
    <p:spTree>
      <p:nvGrpSpPr>
        <p:cNvPr id="94" name="Shape 94"/>
        <p:cNvGrpSpPr/>
        <p:nvPr/>
      </p:nvGrpSpPr>
      <p:grpSpPr>
        <a:xfrm>
          <a:off x="0" y="0"/>
          <a:ext cx="0" cy="0"/>
          <a:chOff x="0" y="0"/>
          <a:chExt cx="0" cy="0"/>
        </a:xfrm>
      </p:grpSpPr>
      <p:sp>
        <p:nvSpPr>
          <p:cNvPr id="95" name="Shape 95"/>
          <p:cNvSpPr txBox="1"/>
          <p:nvPr>
            <p:ph type="title"/>
          </p:nvPr>
        </p:nvSpPr>
        <p:spPr>
          <a:xfrm>
            <a:off x="381000" y="205978"/>
            <a:ext cx="8229600" cy="857400"/>
          </a:xfrm>
          <a:prstGeom prst="rect">
            <a:avLst/>
          </a:prstGeom>
          <a:noFill/>
          <a:ln>
            <a:noFill/>
          </a:ln>
        </p:spPr>
        <p:txBody>
          <a:bodyPr anchorCtr="0" anchor="t" bIns="91425" lIns="91425" rIns="91425" tIns="91425"/>
          <a:lstStyle>
            <a:lvl1pPr lvl="0" rtl="0" algn="l">
              <a:spcBef>
                <a:spcPts val="0"/>
              </a:spcBef>
              <a:buFont typeface="Ubuntu"/>
              <a:buNone/>
              <a:defRPr>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cxnSp>
        <p:nvCxnSpPr>
          <p:cNvPr id="96" name="Shape 96"/>
          <p:cNvCxnSpPr/>
          <p:nvPr/>
        </p:nvCxnSpPr>
        <p:spPr>
          <a:xfrm rot="10800000">
            <a:off x="4523825" y="-929400"/>
            <a:ext cx="0" cy="7002300"/>
          </a:xfrm>
          <a:prstGeom prst="straightConnector1">
            <a:avLst/>
          </a:prstGeom>
          <a:noFill/>
          <a:ln cap="flat" cmpd="sng" w="9525">
            <a:solidFill>
              <a:srgbClr val="666666"/>
            </a:solidFill>
            <a:prstDash val="dot"/>
            <a:round/>
            <a:headEnd len="lg" w="lg" type="none"/>
            <a:tailEnd len="lg" w="lg" type="none"/>
          </a:ln>
        </p:spPr>
      </p:cxnSp>
      <p:sp>
        <p:nvSpPr>
          <p:cNvPr id="97" name="Shape 97"/>
          <p:cNvSpPr txBox="1"/>
          <p:nvPr>
            <p:ph idx="1" type="subTitle"/>
          </p:nvPr>
        </p:nvSpPr>
        <p:spPr>
          <a:xfrm>
            <a:off x="912750" y="2733656"/>
            <a:ext cx="7112099" cy="21048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amp; header &amp; copy">
    <p:spTree>
      <p:nvGrpSpPr>
        <p:cNvPr id="98" name="Shape 98"/>
        <p:cNvGrpSpPr/>
        <p:nvPr/>
      </p:nvGrpSpPr>
      <p:grpSpPr>
        <a:xfrm>
          <a:off x="0" y="0"/>
          <a:ext cx="0" cy="0"/>
          <a:chOff x="0" y="0"/>
          <a:chExt cx="0" cy="0"/>
        </a:xfrm>
      </p:grpSpPr>
      <p:pic>
        <p:nvPicPr>
          <p:cNvPr id="99" name="Shape 99"/>
          <p:cNvPicPr preferRelativeResize="0"/>
          <p:nvPr/>
        </p:nvPicPr>
        <p:blipFill>
          <a:blip r:embed="rId2">
            <a:alphaModFix/>
          </a:blip>
          <a:stretch>
            <a:fillRect/>
          </a:stretch>
        </p:blipFill>
        <p:spPr>
          <a:xfrm>
            <a:off x="5171450" y="1365843"/>
            <a:ext cx="3150860" cy="3144864"/>
          </a:xfrm>
          <a:prstGeom prst="rect">
            <a:avLst/>
          </a:prstGeom>
          <a:noFill/>
          <a:ln>
            <a:noFill/>
          </a:ln>
        </p:spPr>
      </p:pic>
      <p:sp>
        <p:nvSpPr>
          <p:cNvPr id="100" name="Shape 100"/>
          <p:cNvSpPr txBox="1"/>
          <p:nvPr>
            <p:ph type="title"/>
          </p:nvPr>
        </p:nvSpPr>
        <p:spPr>
          <a:xfrm>
            <a:off x="5382480" y="1599875"/>
            <a:ext cx="2728800" cy="2177699"/>
          </a:xfrm>
          <a:prstGeom prst="rect">
            <a:avLst/>
          </a:prstGeom>
          <a:noFill/>
          <a:ln>
            <a:noFill/>
          </a:ln>
        </p:spPr>
        <p:txBody>
          <a:bodyPr anchorCtr="0" anchor="ctr" bIns="91425" lIns="91425" rIns="91425" tIns="91425"/>
          <a:lstStyle>
            <a:lvl1pPr lvl="0" rtl="0" algn="ctr">
              <a:spcBef>
                <a:spcPts val="0"/>
              </a:spcBef>
              <a:buClr>
                <a:srgbClr val="FFFFFF"/>
              </a:buClr>
              <a:buSzPct val="100000"/>
              <a:buFont typeface="Ubuntu"/>
              <a:buNone/>
              <a:defRPr b="0" sz="2000">
                <a:solidFill>
                  <a:srgbClr val="FFFFFF"/>
                </a:solidFill>
                <a:latin typeface="Ubuntu"/>
                <a:ea typeface="Ubuntu"/>
                <a:cs typeface="Ubuntu"/>
                <a:sym typeface="Ubuntu"/>
              </a:defRPr>
            </a:lvl1pPr>
            <a:lvl2pPr lvl="1" rtl="0" algn="ctr">
              <a:spcBef>
                <a:spcPts val="0"/>
              </a:spcBef>
              <a:buClr>
                <a:srgbClr val="FFFFFF"/>
              </a:buClr>
              <a:buSzPct val="100000"/>
              <a:buFont typeface="Arial"/>
              <a:buNone/>
              <a:defRPr b="1" sz="3600">
                <a:solidFill>
                  <a:srgbClr val="FFFFFF"/>
                </a:solidFill>
                <a:latin typeface="Arial"/>
                <a:ea typeface="Arial"/>
                <a:cs typeface="Arial"/>
                <a:sym typeface="Arial"/>
              </a:defRPr>
            </a:lvl2pPr>
            <a:lvl3pPr lvl="2" rtl="0" algn="ctr">
              <a:spcBef>
                <a:spcPts val="0"/>
              </a:spcBef>
              <a:buClr>
                <a:srgbClr val="FFFFFF"/>
              </a:buClr>
              <a:buSzPct val="100000"/>
              <a:buFont typeface="Arial"/>
              <a:buNone/>
              <a:defRPr b="1" sz="3600">
                <a:solidFill>
                  <a:srgbClr val="FFFFFF"/>
                </a:solidFill>
                <a:latin typeface="Arial"/>
                <a:ea typeface="Arial"/>
                <a:cs typeface="Arial"/>
                <a:sym typeface="Arial"/>
              </a:defRPr>
            </a:lvl3pPr>
            <a:lvl4pPr lvl="3" rtl="0" algn="ctr">
              <a:spcBef>
                <a:spcPts val="0"/>
              </a:spcBef>
              <a:buClr>
                <a:srgbClr val="FFFFFF"/>
              </a:buClr>
              <a:buSzPct val="100000"/>
              <a:buFont typeface="Arial"/>
              <a:buNone/>
              <a:defRPr b="1" sz="3600">
                <a:solidFill>
                  <a:srgbClr val="FFFFFF"/>
                </a:solidFill>
                <a:latin typeface="Arial"/>
                <a:ea typeface="Arial"/>
                <a:cs typeface="Arial"/>
                <a:sym typeface="Arial"/>
              </a:defRPr>
            </a:lvl4pPr>
            <a:lvl5pPr lvl="4" rtl="0" algn="ctr">
              <a:spcBef>
                <a:spcPts val="0"/>
              </a:spcBef>
              <a:buClr>
                <a:srgbClr val="FFFFFF"/>
              </a:buClr>
              <a:buSzPct val="100000"/>
              <a:buFont typeface="Arial"/>
              <a:buNone/>
              <a:defRPr b="1" sz="3600">
                <a:solidFill>
                  <a:srgbClr val="FFFFFF"/>
                </a:solidFill>
                <a:latin typeface="Arial"/>
                <a:ea typeface="Arial"/>
                <a:cs typeface="Arial"/>
                <a:sym typeface="Arial"/>
              </a:defRPr>
            </a:lvl5pPr>
            <a:lvl6pPr lvl="5" rtl="0" algn="ctr">
              <a:spcBef>
                <a:spcPts val="0"/>
              </a:spcBef>
              <a:buClr>
                <a:srgbClr val="FFFFFF"/>
              </a:buClr>
              <a:buSzPct val="100000"/>
              <a:buFont typeface="Arial"/>
              <a:buNone/>
              <a:defRPr b="1" sz="3600">
                <a:solidFill>
                  <a:srgbClr val="FFFFFF"/>
                </a:solidFill>
                <a:latin typeface="Arial"/>
                <a:ea typeface="Arial"/>
                <a:cs typeface="Arial"/>
                <a:sym typeface="Arial"/>
              </a:defRPr>
            </a:lvl6pPr>
            <a:lvl7pPr lvl="6" rtl="0" algn="ctr">
              <a:spcBef>
                <a:spcPts val="0"/>
              </a:spcBef>
              <a:buClr>
                <a:srgbClr val="FFFFFF"/>
              </a:buClr>
              <a:buSzPct val="100000"/>
              <a:buFont typeface="Arial"/>
              <a:buNone/>
              <a:defRPr b="1" sz="3600">
                <a:solidFill>
                  <a:srgbClr val="FFFFFF"/>
                </a:solidFill>
                <a:latin typeface="Arial"/>
                <a:ea typeface="Arial"/>
                <a:cs typeface="Arial"/>
                <a:sym typeface="Arial"/>
              </a:defRPr>
            </a:lvl7pPr>
            <a:lvl8pPr lvl="7" rtl="0" algn="ctr">
              <a:spcBef>
                <a:spcPts val="0"/>
              </a:spcBef>
              <a:buClr>
                <a:srgbClr val="FFFFFF"/>
              </a:buClr>
              <a:buSzPct val="100000"/>
              <a:buFont typeface="Arial"/>
              <a:buNone/>
              <a:defRPr b="1" sz="3600">
                <a:solidFill>
                  <a:srgbClr val="FFFFFF"/>
                </a:solidFill>
                <a:latin typeface="Arial"/>
                <a:ea typeface="Arial"/>
                <a:cs typeface="Arial"/>
                <a:sym typeface="Arial"/>
              </a:defRPr>
            </a:lvl8pPr>
            <a:lvl9pPr lvl="8" rtl="0" algn="ctr">
              <a:spcBef>
                <a:spcPts val="0"/>
              </a:spcBef>
              <a:buClr>
                <a:srgbClr val="FFFFFF"/>
              </a:buClr>
              <a:buSzPct val="100000"/>
              <a:buFont typeface="Arial"/>
              <a:buNone/>
              <a:defRPr b="1" sz="3600">
                <a:solidFill>
                  <a:srgbClr val="FFFFFF"/>
                </a:solidFill>
                <a:latin typeface="Arial"/>
                <a:ea typeface="Arial"/>
                <a:cs typeface="Arial"/>
                <a:sym typeface="Arial"/>
              </a:defRPr>
            </a:lvl9pPr>
          </a:lstStyle>
          <a:p/>
        </p:txBody>
      </p:sp>
      <p:sp>
        <p:nvSpPr>
          <p:cNvPr id="101" name="Shape 101"/>
          <p:cNvSpPr txBox="1"/>
          <p:nvPr>
            <p:ph idx="2" type="title"/>
          </p:nvPr>
        </p:nvSpPr>
        <p:spPr>
          <a:xfrm>
            <a:off x="5484175" y="3589350"/>
            <a:ext cx="2525399" cy="726300"/>
          </a:xfrm>
          <a:prstGeom prst="rect">
            <a:avLst/>
          </a:prstGeom>
          <a:noFill/>
          <a:ln>
            <a:noFill/>
          </a:ln>
        </p:spPr>
        <p:txBody>
          <a:bodyPr anchorCtr="0" anchor="t" bIns="91425" lIns="91425" rIns="91425" tIns="91425"/>
          <a:lstStyle>
            <a:lvl1pPr lvl="0" rtl="0" algn="ctr">
              <a:spcBef>
                <a:spcPts val="0"/>
              </a:spcBef>
              <a:buClr>
                <a:srgbClr val="FFFFFF"/>
              </a:buClr>
              <a:buSzPct val="100000"/>
              <a:buFont typeface="Ubuntu"/>
              <a:buNone/>
              <a:defRPr b="0" sz="1400">
                <a:solidFill>
                  <a:srgbClr val="FFFFFF"/>
                </a:solidFill>
                <a:latin typeface="Ubuntu"/>
                <a:ea typeface="Ubuntu"/>
                <a:cs typeface="Ubuntu"/>
                <a:sym typeface="Ubuntu"/>
              </a:defRPr>
            </a:lvl1pPr>
            <a:lvl2pPr lvl="1" rtl="0" algn="ctr">
              <a:spcBef>
                <a:spcPts val="0"/>
              </a:spcBef>
              <a:buClr>
                <a:srgbClr val="FFFFFF"/>
              </a:buClr>
              <a:buSzPct val="100000"/>
              <a:buFont typeface="Arial"/>
              <a:buNone/>
              <a:defRPr b="1" sz="3600">
                <a:solidFill>
                  <a:srgbClr val="FFFFFF"/>
                </a:solidFill>
                <a:latin typeface="Arial"/>
                <a:ea typeface="Arial"/>
                <a:cs typeface="Arial"/>
                <a:sym typeface="Arial"/>
              </a:defRPr>
            </a:lvl2pPr>
            <a:lvl3pPr lvl="2" rtl="0" algn="ctr">
              <a:spcBef>
                <a:spcPts val="0"/>
              </a:spcBef>
              <a:buClr>
                <a:srgbClr val="FFFFFF"/>
              </a:buClr>
              <a:buSzPct val="100000"/>
              <a:buFont typeface="Arial"/>
              <a:buNone/>
              <a:defRPr b="1" sz="3600">
                <a:solidFill>
                  <a:srgbClr val="FFFFFF"/>
                </a:solidFill>
                <a:latin typeface="Arial"/>
                <a:ea typeface="Arial"/>
                <a:cs typeface="Arial"/>
                <a:sym typeface="Arial"/>
              </a:defRPr>
            </a:lvl3pPr>
            <a:lvl4pPr lvl="3" rtl="0" algn="ctr">
              <a:spcBef>
                <a:spcPts val="0"/>
              </a:spcBef>
              <a:buClr>
                <a:srgbClr val="FFFFFF"/>
              </a:buClr>
              <a:buSzPct val="100000"/>
              <a:buFont typeface="Arial"/>
              <a:buNone/>
              <a:defRPr b="1" sz="3600">
                <a:solidFill>
                  <a:srgbClr val="FFFFFF"/>
                </a:solidFill>
                <a:latin typeface="Arial"/>
                <a:ea typeface="Arial"/>
                <a:cs typeface="Arial"/>
                <a:sym typeface="Arial"/>
              </a:defRPr>
            </a:lvl4pPr>
            <a:lvl5pPr lvl="4" rtl="0" algn="ctr">
              <a:spcBef>
                <a:spcPts val="0"/>
              </a:spcBef>
              <a:buClr>
                <a:srgbClr val="FFFFFF"/>
              </a:buClr>
              <a:buSzPct val="100000"/>
              <a:buFont typeface="Arial"/>
              <a:buNone/>
              <a:defRPr b="1" sz="3600">
                <a:solidFill>
                  <a:srgbClr val="FFFFFF"/>
                </a:solidFill>
                <a:latin typeface="Arial"/>
                <a:ea typeface="Arial"/>
                <a:cs typeface="Arial"/>
                <a:sym typeface="Arial"/>
              </a:defRPr>
            </a:lvl5pPr>
            <a:lvl6pPr lvl="5" rtl="0" algn="ctr">
              <a:spcBef>
                <a:spcPts val="0"/>
              </a:spcBef>
              <a:buClr>
                <a:srgbClr val="FFFFFF"/>
              </a:buClr>
              <a:buSzPct val="100000"/>
              <a:buFont typeface="Arial"/>
              <a:buNone/>
              <a:defRPr b="1" sz="3600">
                <a:solidFill>
                  <a:srgbClr val="FFFFFF"/>
                </a:solidFill>
                <a:latin typeface="Arial"/>
                <a:ea typeface="Arial"/>
                <a:cs typeface="Arial"/>
                <a:sym typeface="Arial"/>
              </a:defRPr>
            </a:lvl6pPr>
            <a:lvl7pPr lvl="6" rtl="0" algn="ctr">
              <a:spcBef>
                <a:spcPts val="0"/>
              </a:spcBef>
              <a:buClr>
                <a:srgbClr val="FFFFFF"/>
              </a:buClr>
              <a:buSzPct val="100000"/>
              <a:buFont typeface="Arial"/>
              <a:buNone/>
              <a:defRPr b="1" sz="3600">
                <a:solidFill>
                  <a:srgbClr val="FFFFFF"/>
                </a:solidFill>
                <a:latin typeface="Arial"/>
                <a:ea typeface="Arial"/>
                <a:cs typeface="Arial"/>
                <a:sym typeface="Arial"/>
              </a:defRPr>
            </a:lvl7pPr>
            <a:lvl8pPr lvl="7" rtl="0" algn="ctr">
              <a:spcBef>
                <a:spcPts val="0"/>
              </a:spcBef>
              <a:buClr>
                <a:srgbClr val="FFFFFF"/>
              </a:buClr>
              <a:buSzPct val="100000"/>
              <a:buFont typeface="Arial"/>
              <a:buNone/>
              <a:defRPr b="1" sz="3600">
                <a:solidFill>
                  <a:srgbClr val="FFFFFF"/>
                </a:solidFill>
                <a:latin typeface="Arial"/>
                <a:ea typeface="Arial"/>
                <a:cs typeface="Arial"/>
                <a:sym typeface="Arial"/>
              </a:defRPr>
            </a:lvl8pPr>
            <a:lvl9pPr lvl="8" rtl="0" algn="ctr">
              <a:spcBef>
                <a:spcPts val="0"/>
              </a:spcBef>
              <a:buClr>
                <a:srgbClr val="FFFFFF"/>
              </a:buClr>
              <a:buSzPct val="100000"/>
              <a:buFont typeface="Arial"/>
              <a:buNone/>
              <a:defRPr b="1" sz="3600">
                <a:solidFill>
                  <a:srgbClr val="FFFFFF"/>
                </a:solidFill>
                <a:latin typeface="Arial"/>
                <a:ea typeface="Arial"/>
                <a:cs typeface="Arial"/>
                <a:sym typeface="Arial"/>
              </a:defRPr>
            </a:lvl9pPr>
          </a:lstStyle>
          <a:p/>
        </p:txBody>
      </p:sp>
      <p:sp>
        <p:nvSpPr>
          <p:cNvPr id="102" name="Shape 102"/>
          <p:cNvSpPr txBox="1"/>
          <p:nvPr>
            <p:ph idx="3" type="title"/>
          </p:nvPr>
        </p:nvSpPr>
        <p:spPr>
          <a:xfrm>
            <a:off x="381000" y="205978"/>
            <a:ext cx="8229600" cy="857400"/>
          </a:xfrm>
          <a:prstGeom prst="rect">
            <a:avLst/>
          </a:prstGeom>
          <a:noFill/>
          <a:ln>
            <a:noFill/>
          </a:ln>
        </p:spPr>
        <p:txBody>
          <a:bodyPr anchorCtr="0" anchor="t" bIns="91425" lIns="91425" rIns="91425" tIns="91425"/>
          <a:lstStyle>
            <a:lvl1pPr lvl="0" rtl="0" algn="l">
              <a:spcBef>
                <a:spcPts val="0"/>
              </a:spcBef>
              <a:buFont typeface="Ubuntu"/>
              <a:buNone/>
              <a:defRPr>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03" name="Shape 103"/>
          <p:cNvSpPr txBox="1"/>
          <p:nvPr>
            <p:ph idx="1" type="body"/>
          </p:nvPr>
        </p:nvSpPr>
        <p:spPr>
          <a:xfrm>
            <a:off x="381000" y="1352550"/>
            <a:ext cx="4087200" cy="3725699"/>
          </a:xfrm>
          <a:prstGeom prst="rect">
            <a:avLst/>
          </a:prstGeom>
          <a:noFill/>
          <a:ln>
            <a:noFill/>
          </a:ln>
        </p:spPr>
        <p:txBody>
          <a:bodyPr anchorCtr="0" anchor="t" bIns="91425" lIns="91425" rIns="91425" tIns="91425"/>
          <a:lstStyle>
            <a:lvl1pPr lvl="0" rtl="0">
              <a:spcBef>
                <a:spcPts val="0"/>
              </a:spcBef>
              <a:spcAft>
                <a:spcPts val="1000"/>
              </a:spcAft>
              <a:defRPr/>
            </a:lvl1pPr>
            <a:lvl2pPr lvl="1" rtl="0">
              <a:spcBef>
                <a:spcPts val="0"/>
              </a:spcBef>
              <a:spcAft>
                <a:spcPts val="1000"/>
              </a:spcAft>
              <a:defRPr/>
            </a:lvl2pPr>
            <a:lvl3pPr lvl="2" rtl="0">
              <a:spcBef>
                <a:spcPts val="0"/>
              </a:spcBef>
              <a:spcAft>
                <a:spcPts val="1000"/>
              </a:spcAft>
              <a:defRPr/>
            </a:lvl3pPr>
            <a:lvl4pPr lvl="3" rtl="0">
              <a:spcBef>
                <a:spcPts val="0"/>
              </a:spcBef>
              <a:spcAft>
                <a:spcPts val="1000"/>
              </a:spcAft>
              <a:defRPr/>
            </a:lvl4pPr>
            <a:lvl5pPr lvl="4" rtl="0">
              <a:spcBef>
                <a:spcPts val="0"/>
              </a:spcBef>
              <a:spcAft>
                <a:spcPts val="1000"/>
              </a:spcAft>
              <a:defRPr/>
            </a:lvl5pPr>
            <a:lvl6pPr lvl="5" rtl="0">
              <a:spcBef>
                <a:spcPts val="0"/>
              </a:spcBef>
              <a:spcAft>
                <a:spcPts val="1000"/>
              </a:spcAft>
              <a:defRPr b="0"/>
            </a:lvl6pPr>
            <a:lvl7pPr lvl="6" rtl="0">
              <a:spcBef>
                <a:spcPts val="0"/>
              </a:spcBef>
              <a:spcAft>
                <a:spcPts val="1000"/>
              </a:spcAft>
              <a:defRPr/>
            </a:lvl7pPr>
            <a:lvl8pPr lvl="7" rtl="0">
              <a:spcBef>
                <a:spcPts val="0"/>
              </a:spcBef>
              <a:spcAft>
                <a:spcPts val="1000"/>
              </a:spcAft>
              <a:defRPr b="0"/>
            </a:lvl8pPr>
            <a:lvl9pPr lvl="8" rtl="0">
              <a:spcBef>
                <a:spcPts val="0"/>
              </a:spcBef>
              <a:spcAft>
                <a:spcPts val="1000"/>
              </a:spcAft>
              <a:defRPr/>
            </a:lvl9pPr>
          </a:lstStyle>
          <a:p/>
        </p:txBody>
      </p:sp>
      <p:sp>
        <p:nvSpPr>
          <p:cNvPr id="104" name="Shape 104"/>
          <p:cNvSpPr txBox="1"/>
          <p:nvPr>
            <p:ph idx="4" type="title"/>
          </p:nvPr>
        </p:nvSpPr>
        <p:spPr>
          <a:xfrm>
            <a:off x="381000" y="862570"/>
            <a:ext cx="8229600" cy="413699"/>
          </a:xfrm>
          <a:prstGeom prst="rect">
            <a:avLst/>
          </a:prstGeom>
          <a:noFill/>
          <a:ln>
            <a:noFill/>
          </a:ln>
        </p:spPr>
        <p:txBody>
          <a:bodyPr anchorCtr="0" anchor="t" bIns="91425" lIns="91425" rIns="91425" tIns="91425"/>
          <a:lstStyle>
            <a:lvl1pPr lvl="0" rtl="0" algn="l">
              <a:spcBef>
                <a:spcPts val="0"/>
              </a:spcBef>
              <a:buClr>
                <a:srgbClr val="333333"/>
              </a:buClr>
              <a:buSzPct val="100000"/>
              <a:buFont typeface="Ubuntu"/>
              <a:buNone/>
              <a:defRPr sz="2100">
                <a:solidFill>
                  <a:srgbClr val="333333"/>
                </a:solidFill>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5" name="Shape 105"/>
        <p:cNvGrpSpPr/>
        <p:nvPr/>
      </p:nvGrpSpPr>
      <p:grpSpPr>
        <a:xfrm>
          <a:off x="0" y="0"/>
          <a:ext cx="0" cy="0"/>
          <a:chOff x="0" y="0"/>
          <a:chExt cx="0" cy="0"/>
        </a:xfrm>
      </p:grpSpPr>
      <p:pic>
        <p:nvPicPr>
          <p:cNvPr id="106" name="Shape 106"/>
          <p:cNvPicPr preferRelativeResize="0"/>
          <p:nvPr/>
        </p:nvPicPr>
        <p:blipFill>
          <a:blip r:embed="rId2">
            <a:alphaModFix/>
          </a:blip>
          <a:stretch>
            <a:fillRect/>
          </a:stretch>
        </p:blipFill>
        <p:spPr>
          <a:xfrm>
            <a:off x="2372010" y="361950"/>
            <a:ext cx="4399983" cy="4392099"/>
          </a:xfrm>
          <a:prstGeom prst="rect">
            <a:avLst/>
          </a:prstGeom>
          <a:noFill/>
          <a:ln>
            <a:noFill/>
          </a:ln>
        </p:spPr>
      </p:pic>
      <p:sp>
        <p:nvSpPr>
          <p:cNvPr id="107" name="Shape 107"/>
          <p:cNvSpPr txBox="1"/>
          <p:nvPr>
            <p:ph type="title"/>
          </p:nvPr>
        </p:nvSpPr>
        <p:spPr>
          <a:xfrm>
            <a:off x="2694001" y="662750"/>
            <a:ext cx="3755999" cy="3004800"/>
          </a:xfrm>
          <a:prstGeom prst="rect">
            <a:avLst/>
          </a:prstGeom>
          <a:noFill/>
          <a:ln>
            <a:noFill/>
          </a:ln>
        </p:spPr>
        <p:txBody>
          <a:bodyPr anchorCtr="0" anchor="ctr" bIns="91425" lIns="91425" rIns="91425" tIns="91425"/>
          <a:lstStyle>
            <a:lvl1pPr lvl="0" rtl="0" algn="ctr">
              <a:spcBef>
                <a:spcPts val="0"/>
              </a:spcBef>
              <a:buClr>
                <a:srgbClr val="FFFFFF"/>
              </a:buClr>
              <a:buSzPct val="100000"/>
              <a:buFont typeface="Ubuntu"/>
              <a:buNone/>
              <a:defRPr b="0" sz="2600">
                <a:solidFill>
                  <a:srgbClr val="FFFFFF"/>
                </a:solidFill>
                <a:latin typeface="Ubuntu"/>
                <a:ea typeface="Ubuntu"/>
                <a:cs typeface="Ubuntu"/>
                <a:sym typeface="Ubuntu"/>
              </a:defRPr>
            </a:lvl1pPr>
            <a:lvl2pPr lvl="1" rtl="0" algn="ctr">
              <a:spcBef>
                <a:spcPts val="0"/>
              </a:spcBef>
              <a:buClr>
                <a:srgbClr val="FFFFFF"/>
              </a:buClr>
              <a:buSzPct val="100000"/>
              <a:buFont typeface="Arial"/>
              <a:buNone/>
              <a:defRPr b="1" sz="3600">
                <a:solidFill>
                  <a:srgbClr val="FFFFFF"/>
                </a:solidFill>
                <a:latin typeface="Arial"/>
                <a:ea typeface="Arial"/>
                <a:cs typeface="Arial"/>
                <a:sym typeface="Arial"/>
              </a:defRPr>
            </a:lvl2pPr>
            <a:lvl3pPr lvl="2" rtl="0" algn="ctr">
              <a:spcBef>
                <a:spcPts val="0"/>
              </a:spcBef>
              <a:buClr>
                <a:srgbClr val="FFFFFF"/>
              </a:buClr>
              <a:buSzPct val="100000"/>
              <a:buFont typeface="Arial"/>
              <a:buNone/>
              <a:defRPr b="1" sz="3600">
                <a:solidFill>
                  <a:srgbClr val="FFFFFF"/>
                </a:solidFill>
                <a:latin typeface="Arial"/>
                <a:ea typeface="Arial"/>
                <a:cs typeface="Arial"/>
                <a:sym typeface="Arial"/>
              </a:defRPr>
            </a:lvl3pPr>
            <a:lvl4pPr lvl="3" rtl="0" algn="ctr">
              <a:spcBef>
                <a:spcPts val="0"/>
              </a:spcBef>
              <a:buClr>
                <a:srgbClr val="FFFFFF"/>
              </a:buClr>
              <a:buSzPct val="100000"/>
              <a:buFont typeface="Arial"/>
              <a:buNone/>
              <a:defRPr b="1" sz="3600">
                <a:solidFill>
                  <a:srgbClr val="FFFFFF"/>
                </a:solidFill>
                <a:latin typeface="Arial"/>
                <a:ea typeface="Arial"/>
                <a:cs typeface="Arial"/>
                <a:sym typeface="Arial"/>
              </a:defRPr>
            </a:lvl4pPr>
            <a:lvl5pPr lvl="4" rtl="0" algn="ctr">
              <a:spcBef>
                <a:spcPts val="0"/>
              </a:spcBef>
              <a:buClr>
                <a:srgbClr val="FFFFFF"/>
              </a:buClr>
              <a:buSzPct val="100000"/>
              <a:buFont typeface="Arial"/>
              <a:buNone/>
              <a:defRPr b="1" sz="3600">
                <a:solidFill>
                  <a:srgbClr val="FFFFFF"/>
                </a:solidFill>
                <a:latin typeface="Arial"/>
                <a:ea typeface="Arial"/>
                <a:cs typeface="Arial"/>
                <a:sym typeface="Arial"/>
              </a:defRPr>
            </a:lvl5pPr>
            <a:lvl6pPr lvl="5" rtl="0" algn="ctr">
              <a:spcBef>
                <a:spcPts val="0"/>
              </a:spcBef>
              <a:buClr>
                <a:srgbClr val="FFFFFF"/>
              </a:buClr>
              <a:buSzPct val="100000"/>
              <a:buFont typeface="Arial"/>
              <a:buNone/>
              <a:defRPr b="1" sz="3600">
                <a:solidFill>
                  <a:srgbClr val="FFFFFF"/>
                </a:solidFill>
                <a:latin typeface="Arial"/>
                <a:ea typeface="Arial"/>
                <a:cs typeface="Arial"/>
                <a:sym typeface="Arial"/>
              </a:defRPr>
            </a:lvl6pPr>
            <a:lvl7pPr lvl="6" rtl="0" algn="ctr">
              <a:spcBef>
                <a:spcPts val="0"/>
              </a:spcBef>
              <a:buClr>
                <a:srgbClr val="FFFFFF"/>
              </a:buClr>
              <a:buSzPct val="100000"/>
              <a:buFont typeface="Arial"/>
              <a:buNone/>
              <a:defRPr b="1" sz="3600">
                <a:solidFill>
                  <a:srgbClr val="FFFFFF"/>
                </a:solidFill>
                <a:latin typeface="Arial"/>
                <a:ea typeface="Arial"/>
                <a:cs typeface="Arial"/>
                <a:sym typeface="Arial"/>
              </a:defRPr>
            </a:lvl7pPr>
            <a:lvl8pPr lvl="7" rtl="0" algn="ctr">
              <a:spcBef>
                <a:spcPts val="0"/>
              </a:spcBef>
              <a:buClr>
                <a:srgbClr val="FFFFFF"/>
              </a:buClr>
              <a:buSzPct val="100000"/>
              <a:buFont typeface="Arial"/>
              <a:buNone/>
              <a:defRPr b="1" sz="3600">
                <a:solidFill>
                  <a:srgbClr val="FFFFFF"/>
                </a:solidFill>
                <a:latin typeface="Arial"/>
                <a:ea typeface="Arial"/>
                <a:cs typeface="Arial"/>
                <a:sym typeface="Arial"/>
              </a:defRPr>
            </a:lvl8pPr>
            <a:lvl9pPr lvl="8" rtl="0" algn="ctr">
              <a:spcBef>
                <a:spcPts val="0"/>
              </a:spcBef>
              <a:buClr>
                <a:srgbClr val="FFFFFF"/>
              </a:buClr>
              <a:buSzPct val="100000"/>
              <a:buFont typeface="Arial"/>
              <a:buNone/>
              <a:defRPr b="1" sz="3600">
                <a:solidFill>
                  <a:srgbClr val="FFFFFF"/>
                </a:solidFill>
                <a:latin typeface="Arial"/>
                <a:ea typeface="Arial"/>
                <a:cs typeface="Arial"/>
                <a:sym typeface="Arial"/>
              </a:defRPr>
            </a:lvl9pPr>
          </a:lstStyle>
          <a:p/>
        </p:txBody>
      </p:sp>
      <p:sp>
        <p:nvSpPr>
          <p:cNvPr id="108" name="Shape 108"/>
          <p:cNvSpPr txBox="1"/>
          <p:nvPr>
            <p:ph idx="2" type="title"/>
          </p:nvPr>
        </p:nvSpPr>
        <p:spPr>
          <a:xfrm>
            <a:off x="2860501" y="3496175"/>
            <a:ext cx="3423000" cy="1257899"/>
          </a:xfrm>
          <a:prstGeom prst="rect">
            <a:avLst/>
          </a:prstGeom>
          <a:noFill/>
          <a:ln>
            <a:noFill/>
          </a:ln>
        </p:spPr>
        <p:txBody>
          <a:bodyPr anchorCtr="0" anchor="t" bIns="91425" lIns="91425" rIns="91425" tIns="91425"/>
          <a:lstStyle>
            <a:lvl1pPr lvl="0" rtl="0" algn="ctr">
              <a:spcBef>
                <a:spcPts val="0"/>
              </a:spcBef>
              <a:buClr>
                <a:srgbClr val="FFFFFF"/>
              </a:buClr>
              <a:buSzPct val="100000"/>
              <a:buFont typeface="Ubuntu"/>
              <a:buNone/>
              <a:defRPr b="0" sz="1600">
                <a:solidFill>
                  <a:srgbClr val="FFFFFF"/>
                </a:solidFill>
                <a:latin typeface="Ubuntu"/>
                <a:ea typeface="Ubuntu"/>
                <a:cs typeface="Ubuntu"/>
                <a:sym typeface="Ubuntu"/>
              </a:defRPr>
            </a:lvl1pPr>
            <a:lvl2pPr lvl="1" rtl="0" algn="ctr">
              <a:spcBef>
                <a:spcPts val="0"/>
              </a:spcBef>
              <a:buClr>
                <a:srgbClr val="FFFFFF"/>
              </a:buClr>
              <a:buSzPct val="100000"/>
              <a:buFont typeface="Arial"/>
              <a:buNone/>
              <a:defRPr b="1" sz="3600">
                <a:solidFill>
                  <a:srgbClr val="FFFFFF"/>
                </a:solidFill>
                <a:latin typeface="Arial"/>
                <a:ea typeface="Arial"/>
                <a:cs typeface="Arial"/>
                <a:sym typeface="Arial"/>
              </a:defRPr>
            </a:lvl2pPr>
            <a:lvl3pPr lvl="2" rtl="0" algn="ctr">
              <a:spcBef>
                <a:spcPts val="0"/>
              </a:spcBef>
              <a:buClr>
                <a:srgbClr val="FFFFFF"/>
              </a:buClr>
              <a:buSzPct val="100000"/>
              <a:buFont typeface="Arial"/>
              <a:buNone/>
              <a:defRPr b="1" sz="3600">
                <a:solidFill>
                  <a:srgbClr val="FFFFFF"/>
                </a:solidFill>
                <a:latin typeface="Arial"/>
                <a:ea typeface="Arial"/>
                <a:cs typeface="Arial"/>
                <a:sym typeface="Arial"/>
              </a:defRPr>
            </a:lvl3pPr>
            <a:lvl4pPr lvl="3" rtl="0" algn="ctr">
              <a:spcBef>
                <a:spcPts val="0"/>
              </a:spcBef>
              <a:buClr>
                <a:srgbClr val="FFFFFF"/>
              </a:buClr>
              <a:buSzPct val="100000"/>
              <a:buFont typeface="Arial"/>
              <a:buNone/>
              <a:defRPr b="1" sz="3600">
                <a:solidFill>
                  <a:srgbClr val="FFFFFF"/>
                </a:solidFill>
                <a:latin typeface="Arial"/>
                <a:ea typeface="Arial"/>
                <a:cs typeface="Arial"/>
                <a:sym typeface="Arial"/>
              </a:defRPr>
            </a:lvl4pPr>
            <a:lvl5pPr lvl="4" rtl="0" algn="ctr">
              <a:spcBef>
                <a:spcPts val="0"/>
              </a:spcBef>
              <a:buClr>
                <a:srgbClr val="FFFFFF"/>
              </a:buClr>
              <a:buSzPct val="100000"/>
              <a:buFont typeface="Arial"/>
              <a:buNone/>
              <a:defRPr b="1" sz="3600">
                <a:solidFill>
                  <a:srgbClr val="FFFFFF"/>
                </a:solidFill>
                <a:latin typeface="Arial"/>
                <a:ea typeface="Arial"/>
                <a:cs typeface="Arial"/>
                <a:sym typeface="Arial"/>
              </a:defRPr>
            </a:lvl5pPr>
            <a:lvl6pPr lvl="5" rtl="0" algn="ctr">
              <a:spcBef>
                <a:spcPts val="0"/>
              </a:spcBef>
              <a:buClr>
                <a:srgbClr val="FFFFFF"/>
              </a:buClr>
              <a:buSzPct val="100000"/>
              <a:buFont typeface="Arial"/>
              <a:buNone/>
              <a:defRPr b="1" sz="3600">
                <a:solidFill>
                  <a:srgbClr val="FFFFFF"/>
                </a:solidFill>
                <a:latin typeface="Arial"/>
                <a:ea typeface="Arial"/>
                <a:cs typeface="Arial"/>
                <a:sym typeface="Arial"/>
              </a:defRPr>
            </a:lvl6pPr>
            <a:lvl7pPr lvl="6" rtl="0" algn="ctr">
              <a:spcBef>
                <a:spcPts val="0"/>
              </a:spcBef>
              <a:buClr>
                <a:srgbClr val="FFFFFF"/>
              </a:buClr>
              <a:buSzPct val="100000"/>
              <a:buFont typeface="Arial"/>
              <a:buNone/>
              <a:defRPr b="1" sz="3600">
                <a:solidFill>
                  <a:srgbClr val="FFFFFF"/>
                </a:solidFill>
                <a:latin typeface="Arial"/>
                <a:ea typeface="Arial"/>
                <a:cs typeface="Arial"/>
                <a:sym typeface="Arial"/>
              </a:defRPr>
            </a:lvl7pPr>
            <a:lvl8pPr lvl="7" rtl="0" algn="ctr">
              <a:spcBef>
                <a:spcPts val="0"/>
              </a:spcBef>
              <a:buClr>
                <a:srgbClr val="FFFFFF"/>
              </a:buClr>
              <a:buSzPct val="100000"/>
              <a:buFont typeface="Arial"/>
              <a:buNone/>
              <a:defRPr b="1" sz="3600">
                <a:solidFill>
                  <a:srgbClr val="FFFFFF"/>
                </a:solidFill>
                <a:latin typeface="Arial"/>
                <a:ea typeface="Arial"/>
                <a:cs typeface="Arial"/>
                <a:sym typeface="Arial"/>
              </a:defRPr>
            </a:lvl8pPr>
            <a:lvl9pPr lvl="8" rtl="0" algn="ctr">
              <a:spcBef>
                <a:spcPts val="0"/>
              </a:spcBef>
              <a:buClr>
                <a:srgbClr val="FFFFFF"/>
              </a:buClr>
              <a:buSzPct val="100000"/>
              <a:buFont typeface="Arial"/>
              <a:buNone/>
              <a:defRPr b="1" sz="3600">
                <a:solidFill>
                  <a:srgbClr val="FFFFFF"/>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F logo">
    <p:bg>
      <p:bgPr>
        <a:solidFill>
          <a:srgbClr val="DE4716"/>
        </a:solidFill>
      </p:bgPr>
    </p:bg>
    <p:spTree>
      <p:nvGrpSpPr>
        <p:cNvPr id="109" name="Shape 109"/>
        <p:cNvGrpSpPr/>
        <p:nvPr/>
      </p:nvGrpSpPr>
      <p:grpSpPr>
        <a:xfrm>
          <a:off x="0" y="0"/>
          <a:ext cx="0" cy="0"/>
          <a:chOff x="0" y="0"/>
          <a:chExt cx="0" cy="0"/>
        </a:xfrm>
      </p:grpSpPr>
      <p:pic>
        <p:nvPicPr>
          <p:cNvPr id="110" name="Shape 110"/>
          <p:cNvPicPr preferRelativeResize="0"/>
          <p:nvPr/>
        </p:nvPicPr>
        <p:blipFill>
          <a:blip r:embed="rId2">
            <a:alphaModFix/>
          </a:blip>
          <a:stretch>
            <a:fillRect/>
          </a:stretch>
        </p:blipFill>
        <p:spPr>
          <a:xfrm>
            <a:off x="3377425" y="1580868"/>
            <a:ext cx="2389160" cy="198176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14" name="Shape 14"/>
        <p:cNvGrpSpPr/>
        <p:nvPr/>
      </p:nvGrpSpPr>
      <p:grpSpPr>
        <a:xfrm>
          <a:off x="0" y="0"/>
          <a:ext cx="0" cy="0"/>
          <a:chOff x="0" y="0"/>
          <a:chExt cx="0" cy="0"/>
        </a:xfrm>
      </p:grpSpPr>
      <p:sp>
        <p:nvSpPr>
          <p:cNvPr id="15" name="Shape 15"/>
          <p:cNvSpPr txBox="1"/>
          <p:nvPr>
            <p:ph type="ctrTitle"/>
          </p:nvPr>
        </p:nvSpPr>
        <p:spPr>
          <a:xfrm>
            <a:off x="381000" y="954692"/>
            <a:ext cx="7772400" cy="1159799"/>
          </a:xfrm>
          <a:prstGeom prst="rect">
            <a:avLst/>
          </a:prstGeom>
          <a:noFill/>
          <a:ln>
            <a:noFill/>
          </a:ln>
        </p:spPr>
        <p:txBody>
          <a:bodyPr anchorCtr="0" anchor="b" bIns="91425" lIns="91425" rIns="91425" tIns="91425"/>
          <a:lstStyle>
            <a:lvl1pPr lvl="0" rtl="0">
              <a:spcBef>
                <a:spcPts val="0"/>
              </a:spcBef>
              <a:buClr>
                <a:srgbClr val="333333"/>
              </a:buClr>
              <a:buFont typeface="Ubuntu"/>
              <a:buNone/>
              <a:defRPr i="0" u="none" cap="none" strike="noStrike">
                <a:solidFill>
                  <a:srgbClr val="333333"/>
                </a:solidFill>
                <a:latin typeface="Ubuntu"/>
                <a:ea typeface="Ubuntu"/>
                <a:cs typeface="Ubuntu"/>
                <a:sym typeface="Ubuntu"/>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6" name="Shape 16"/>
          <p:cNvSpPr txBox="1"/>
          <p:nvPr>
            <p:ph idx="1" type="subTitle"/>
          </p:nvPr>
        </p:nvSpPr>
        <p:spPr>
          <a:xfrm>
            <a:off x="381000" y="2211403"/>
            <a:ext cx="7772400" cy="784799"/>
          </a:xfrm>
          <a:prstGeom prst="rect">
            <a:avLst/>
          </a:prstGeom>
          <a:noFill/>
          <a:ln>
            <a:noFill/>
          </a:ln>
        </p:spPr>
        <p:txBody>
          <a:bodyPr anchorCtr="0" anchor="t" bIns="91425" lIns="91425" rIns="91425" tIns="91425"/>
          <a:lstStyle>
            <a:lvl1pPr lvl="0" rtl="0">
              <a:lnSpc>
                <a:spcPct val="100000"/>
              </a:lnSpc>
              <a:spcBef>
                <a:spcPts val="0"/>
              </a:spcBef>
              <a:spcAft>
                <a:spcPts val="0"/>
              </a:spcAft>
              <a:buClr>
                <a:srgbClr val="DE4716"/>
              </a:buClr>
              <a:buNone/>
              <a:defRPr b="0" i="0" u="none" cap="none" strike="noStrike">
                <a:solidFill>
                  <a:srgbClr val="DE4716"/>
                </a:solidFill>
              </a:defRPr>
            </a:lvl1pPr>
            <a:lvl2pPr lvl="1" rtl="0">
              <a:lnSpc>
                <a:spcPct val="100000"/>
              </a:lnSpc>
              <a:spcBef>
                <a:spcPts val="0"/>
              </a:spcBef>
              <a:spcAft>
                <a:spcPts val="0"/>
              </a:spcAft>
              <a:buClr>
                <a:srgbClr val="DE4716"/>
              </a:buClr>
              <a:buSzPct val="100000"/>
              <a:buNone/>
              <a:defRPr b="0" i="0" sz="1800" u="none" cap="none" strike="noStrike">
                <a:solidFill>
                  <a:srgbClr val="DE4716"/>
                </a:solidFill>
              </a:defRPr>
            </a:lvl2pPr>
            <a:lvl3pPr lvl="2" rtl="0">
              <a:lnSpc>
                <a:spcPct val="100000"/>
              </a:lnSpc>
              <a:spcBef>
                <a:spcPts val="0"/>
              </a:spcBef>
              <a:spcAft>
                <a:spcPts val="0"/>
              </a:spcAft>
              <a:buClr>
                <a:srgbClr val="DE4716"/>
              </a:buClr>
              <a:buSzPct val="100000"/>
              <a:buNone/>
              <a:defRPr b="0" i="0" sz="1800" u="none" cap="none" strike="noStrike">
                <a:solidFill>
                  <a:srgbClr val="DE4716"/>
                </a:solidFill>
              </a:defRPr>
            </a:lvl3pPr>
            <a:lvl4pPr lvl="3" rtl="0">
              <a:lnSpc>
                <a:spcPct val="100000"/>
              </a:lnSpc>
              <a:spcBef>
                <a:spcPts val="0"/>
              </a:spcBef>
              <a:spcAft>
                <a:spcPts val="0"/>
              </a:spcAft>
              <a:buClr>
                <a:srgbClr val="DE4716"/>
              </a:buClr>
              <a:buSzPct val="100000"/>
              <a:buNone/>
              <a:defRPr b="0" i="0" sz="1800" u="none" cap="none" strike="noStrike">
                <a:solidFill>
                  <a:srgbClr val="DE4716"/>
                </a:solidFill>
              </a:defRPr>
            </a:lvl4pPr>
            <a:lvl5pPr lvl="4" rtl="0">
              <a:lnSpc>
                <a:spcPct val="100000"/>
              </a:lnSpc>
              <a:spcBef>
                <a:spcPts val="0"/>
              </a:spcBef>
              <a:spcAft>
                <a:spcPts val="0"/>
              </a:spcAft>
              <a:buClr>
                <a:srgbClr val="DE4716"/>
              </a:buClr>
              <a:buSzPct val="100000"/>
              <a:buNone/>
              <a:defRPr b="0" i="0" sz="1800" u="none" cap="none" strike="noStrike">
                <a:solidFill>
                  <a:srgbClr val="DE4716"/>
                </a:solidFill>
              </a:defRPr>
            </a:lvl5pPr>
            <a:lvl6pPr lvl="5" rtl="0">
              <a:lnSpc>
                <a:spcPct val="100000"/>
              </a:lnSpc>
              <a:spcBef>
                <a:spcPts val="0"/>
              </a:spcBef>
              <a:spcAft>
                <a:spcPts val="0"/>
              </a:spcAft>
              <a:buSzPct val="100000"/>
              <a:buNone/>
              <a:defRPr b="0" i="0" sz="1800" u="none" cap="none" strike="noStrike"/>
            </a:lvl6pPr>
            <a:lvl7pPr lvl="6" rtl="0">
              <a:lnSpc>
                <a:spcPct val="100000"/>
              </a:lnSpc>
              <a:spcBef>
                <a:spcPts val="0"/>
              </a:spcBef>
              <a:spcAft>
                <a:spcPts val="0"/>
              </a:spcAft>
              <a:buSzPct val="100000"/>
              <a:buNone/>
              <a:defRPr b="0" i="0" sz="1800" u="none" cap="none" strike="noStrike"/>
            </a:lvl7pPr>
            <a:lvl8pPr lvl="7" rtl="0">
              <a:lnSpc>
                <a:spcPct val="100000"/>
              </a:lnSpc>
              <a:spcBef>
                <a:spcPts val="0"/>
              </a:spcBef>
              <a:spcAft>
                <a:spcPts val="0"/>
              </a:spcAft>
              <a:buSzPct val="100000"/>
              <a:buNone/>
              <a:defRPr b="0" i="0" sz="1800" u="none" cap="none" strike="noStrike"/>
            </a:lvl8pPr>
            <a:lvl9pPr lvl="8" rtl="0">
              <a:lnSpc>
                <a:spcPct val="100000"/>
              </a:lnSpc>
              <a:spcBef>
                <a:spcPts val="0"/>
              </a:spcBef>
              <a:spcAft>
                <a:spcPts val="0"/>
              </a:spcAft>
              <a:buSzPct val="100000"/>
              <a:buNone/>
              <a:defRPr b="0" i="0" sz="1800" u="none" cap="none" strike="noStrike"/>
            </a:lvl9pPr>
          </a:lstStyle>
          <a:p/>
        </p:txBody>
      </p:sp>
      <p:sp>
        <p:nvSpPr>
          <p:cNvPr id="17" name="Shape 17"/>
          <p:cNvSpPr/>
          <p:nvPr/>
        </p:nvSpPr>
        <p:spPr>
          <a:xfrm>
            <a:off x="0" y="4703193"/>
            <a:ext cx="9144000" cy="440399"/>
          </a:xfrm>
          <a:prstGeom prst="rect">
            <a:avLst/>
          </a:prstGeom>
          <a:solidFill>
            <a:srgbClr val="2C001E"/>
          </a:solidFill>
          <a:ln>
            <a:noFill/>
          </a:ln>
        </p:spPr>
        <p:txBody>
          <a:bodyPr anchorCtr="0" anchor="ctr" bIns="91425" lIns="91425" rIns="91425" tIns="91425">
            <a:noAutofit/>
          </a:bodyPr>
          <a:lstStyle/>
          <a:p>
            <a:pPr lvl="0">
              <a:spcBef>
                <a:spcPts val="0"/>
              </a:spcBef>
              <a:buNone/>
            </a:pPr>
            <a:r>
              <a:t/>
            </a:r>
            <a:endParaRPr>
              <a:solidFill>
                <a:srgbClr val="2C001E"/>
              </a:solidFill>
            </a:endParaRPr>
          </a:p>
        </p:txBody>
      </p:sp>
      <p:pic>
        <p:nvPicPr>
          <p:cNvPr id="18" name="Shape 18"/>
          <p:cNvPicPr preferRelativeResize="0"/>
          <p:nvPr/>
        </p:nvPicPr>
        <p:blipFill>
          <a:blip r:embed="rId2">
            <a:alphaModFix/>
          </a:blip>
          <a:stretch>
            <a:fillRect/>
          </a:stretch>
        </p:blipFill>
        <p:spPr>
          <a:xfrm>
            <a:off x="7265446" y="365475"/>
            <a:ext cx="1544506" cy="346975"/>
          </a:xfrm>
          <a:prstGeom prst="rect">
            <a:avLst/>
          </a:prstGeom>
          <a:noFill/>
          <a:ln>
            <a:noFill/>
          </a:ln>
        </p:spPr>
      </p:pic>
      <p:pic>
        <p:nvPicPr>
          <p:cNvPr id="19" name="Shape 19"/>
          <p:cNvPicPr preferRelativeResize="0"/>
          <p:nvPr/>
        </p:nvPicPr>
        <p:blipFill>
          <a:blip r:embed="rId3">
            <a:alphaModFix/>
          </a:blip>
          <a:stretch>
            <a:fillRect/>
          </a:stretch>
        </p:blipFill>
        <p:spPr>
          <a:xfrm>
            <a:off x="7645525" y="4859890"/>
            <a:ext cx="1000500" cy="13024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nonical logo">
    <p:bg>
      <p:bgPr>
        <a:solidFill>
          <a:srgbClr val="2C001E"/>
        </a:solidFill>
      </p:bgPr>
    </p:bg>
    <p:spTree>
      <p:nvGrpSpPr>
        <p:cNvPr id="111" name="Shape 111"/>
        <p:cNvGrpSpPr/>
        <p:nvPr/>
      </p:nvGrpSpPr>
      <p:grpSpPr>
        <a:xfrm>
          <a:off x="0" y="0"/>
          <a:ext cx="0" cy="0"/>
          <a:chOff x="0" y="0"/>
          <a:chExt cx="0" cy="0"/>
        </a:xfrm>
      </p:grpSpPr>
      <p:pic>
        <p:nvPicPr>
          <p:cNvPr id="112" name="Shape 112"/>
          <p:cNvPicPr preferRelativeResize="0"/>
          <p:nvPr/>
        </p:nvPicPr>
        <p:blipFill>
          <a:blip r:embed="rId2">
            <a:alphaModFix/>
          </a:blip>
          <a:stretch>
            <a:fillRect/>
          </a:stretch>
        </p:blipFill>
        <p:spPr>
          <a:xfrm>
            <a:off x="3134182" y="2380877"/>
            <a:ext cx="2875638" cy="38174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nonical logo 1">
    <p:bg>
      <p:bgPr>
        <a:solidFill>
          <a:srgbClr val="2C001E"/>
        </a:solidFill>
      </p:bgPr>
    </p:bg>
    <p:spTree>
      <p:nvGrpSpPr>
        <p:cNvPr id="113" name="Shape 113"/>
        <p:cNvGrpSpPr/>
        <p:nvPr/>
      </p:nvGrpSpPr>
      <p:grpSpPr>
        <a:xfrm>
          <a:off x="0" y="0"/>
          <a:ext cx="0" cy="0"/>
          <a:chOff x="0" y="0"/>
          <a:chExt cx="0" cy="0"/>
        </a:xfrm>
      </p:grpSpPr>
      <p:sp>
        <p:nvSpPr>
          <p:cNvPr id="114" name="Shape 114"/>
          <p:cNvSpPr txBox="1"/>
          <p:nvPr/>
        </p:nvSpPr>
        <p:spPr>
          <a:xfrm>
            <a:off x="2233537" y="3479899"/>
            <a:ext cx="4808700" cy="12143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Ubuntu"/>
              <a:buNone/>
            </a:pPr>
            <a:r>
              <a:rPr b="0" i="0" lang="en" sz="3900" u="none" cap="none" strike="noStrike">
                <a:solidFill>
                  <a:srgbClr val="FFFFFF"/>
                </a:solidFill>
                <a:latin typeface="Ubuntu"/>
                <a:ea typeface="Ubuntu"/>
                <a:cs typeface="Ubuntu"/>
                <a:sym typeface="Ubuntu"/>
              </a:rPr>
              <a:t>We are the company </a:t>
            </a:r>
          </a:p>
          <a:p>
            <a:pPr indent="0" lvl="0" marL="0" marR="0" rtl="0" algn="ctr">
              <a:lnSpc>
                <a:spcPct val="100000"/>
              </a:lnSpc>
              <a:spcBef>
                <a:spcPts val="0"/>
              </a:spcBef>
              <a:spcAft>
                <a:spcPts val="0"/>
              </a:spcAft>
              <a:buClr>
                <a:srgbClr val="FFFFFF"/>
              </a:buClr>
              <a:buSzPct val="25000"/>
              <a:buFont typeface="Ubuntu"/>
              <a:buNone/>
            </a:pPr>
            <a:r>
              <a:rPr b="0" i="0" lang="en" sz="3900" u="none" cap="none" strike="noStrike">
                <a:solidFill>
                  <a:srgbClr val="FFFFFF"/>
                </a:solidFill>
                <a:latin typeface="Ubuntu"/>
                <a:ea typeface="Ubuntu"/>
                <a:cs typeface="Ubuntu"/>
                <a:sym typeface="Ubuntu"/>
              </a:rPr>
              <a:t>behind Ubuntu.</a:t>
            </a:r>
          </a:p>
        </p:txBody>
      </p:sp>
      <p:pic>
        <p:nvPicPr>
          <p:cNvPr id="115" name="Shape 115"/>
          <p:cNvPicPr preferRelativeResize="0"/>
          <p:nvPr/>
        </p:nvPicPr>
        <p:blipFill>
          <a:blip r:embed="rId2">
            <a:alphaModFix/>
          </a:blip>
          <a:stretch>
            <a:fillRect/>
          </a:stretch>
        </p:blipFill>
        <p:spPr>
          <a:xfrm>
            <a:off x="2963762" y="392725"/>
            <a:ext cx="3348249" cy="283394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nonical logo 1 1">
    <p:bg>
      <p:bgPr>
        <a:solidFill>
          <a:srgbClr val="2C001E"/>
        </a:solidFill>
      </p:bgPr>
    </p:bg>
    <p:spTree>
      <p:nvGrpSpPr>
        <p:cNvPr id="116" name="Shape 116"/>
        <p:cNvGrpSpPr/>
        <p:nvPr/>
      </p:nvGrpSpPr>
      <p:grpSpPr>
        <a:xfrm>
          <a:off x="0" y="0"/>
          <a:ext cx="0" cy="0"/>
          <a:chOff x="0" y="0"/>
          <a:chExt cx="0" cy="0"/>
        </a:xfrm>
      </p:grpSpPr>
      <p:pic>
        <p:nvPicPr>
          <p:cNvPr id="117" name="Shape 117"/>
          <p:cNvPicPr preferRelativeResize="0"/>
          <p:nvPr/>
        </p:nvPicPr>
        <p:blipFill>
          <a:blip r:embed="rId2">
            <a:alphaModFix/>
          </a:blip>
          <a:stretch>
            <a:fillRect/>
          </a:stretch>
        </p:blipFill>
        <p:spPr>
          <a:xfrm>
            <a:off x="1000125" y="1460301"/>
            <a:ext cx="7072311" cy="3471415"/>
          </a:xfrm>
          <a:prstGeom prst="rect">
            <a:avLst/>
          </a:prstGeom>
          <a:noFill/>
          <a:ln>
            <a:noFill/>
          </a:ln>
        </p:spPr>
      </p:pic>
      <p:sp>
        <p:nvSpPr>
          <p:cNvPr id="118" name="Shape 118"/>
          <p:cNvSpPr txBox="1"/>
          <p:nvPr/>
        </p:nvSpPr>
        <p:spPr>
          <a:xfrm>
            <a:off x="4040674" y="819150"/>
            <a:ext cx="1378500" cy="312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772953"/>
              </a:buClr>
              <a:buSzPct val="25000"/>
              <a:buFont typeface="Ubuntu"/>
              <a:buNone/>
            </a:pPr>
            <a:r>
              <a:rPr b="0" i="0" lang="en" sz="1700" u="none" cap="none" strike="noStrike">
                <a:solidFill>
                  <a:srgbClr val="FFFFFF"/>
                </a:solidFill>
                <a:latin typeface="Ubuntu"/>
                <a:ea typeface="Ubuntu"/>
                <a:cs typeface="Ubuntu"/>
                <a:sym typeface="Ubuntu"/>
              </a:rPr>
              <a:t>EMPLOYEES</a:t>
            </a:r>
          </a:p>
        </p:txBody>
      </p:sp>
      <p:pic>
        <p:nvPicPr>
          <p:cNvPr id="119" name="Shape 119"/>
          <p:cNvPicPr preferRelativeResize="0"/>
          <p:nvPr/>
        </p:nvPicPr>
        <p:blipFill>
          <a:blip r:embed="rId3">
            <a:alphaModFix/>
          </a:blip>
          <a:stretch>
            <a:fillRect/>
          </a:stretch>
        </p:blipFill>
        <p:spPr>
          <a:xfrm>
            <a:off x="2893218" y="2737246"/>
            <a:ext cx="232171" cy="232171"/>
          </a:xfrm>
          <a:prstGeom prst="rect">
            <a:avLst/>
          </a:prstGeom>
          <a:noFill/>
          <a:ln>
            <a:noFill/>
          </a:ln>
        </p:spPr>
      </p:pic>
      <p:pic>
        <p:nvPicPr>
          <p:cNvPr id="120" name="Shape 120"/>
          <p:cNvPicPr preferRelativeResize="0"/>
          <p:nvPr/>
        </p:nvPicPr>
        <p:blipFill>
          <a:blip r:embed="rId3">
            <a:alphaModFix/>
          </a:blip>
          <a:stretch>
            <a:fillRect/>
          </a:stretch>
        </p:blipFill>
        <p:spPr>
          <a:xfrm>
            <a:off x="4170164" y="2460426"/>
            <a:ext cx="312538" cy="312538"/>
          </a:xfrm>
          <a:prstGeom prst="rect">
            <a:avLst/>
          </a:prstGeom>
          <a:noFill/>
          <a:ln>
            <a:noFill/>
          </a:ln>
        </p:spPr>
      </p:pic>
      <p:sp>
        <p:nvSpPr>
          <p:cNvPr id="121" name="Shape 121"/>
          <p:cNvSpPr txBox="1"/>
          <p:nvPr/>
        </p:nvSpPr>
        <p:spPr>
          <a:xfrm>
            <a:off x="4342060" y="2165746"/>
            <a:ext cx="813600" cy="312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Ubuntu"/>
              <a:buNone/>
            </a:pPr>
            <a:r>
              <a:rPr b="0" i="0" lang="en" sz="1700" u="none" cap="none" strike="noStrike">
                <a:solidFill>
                  <a:srgbClr val="FFFFFF"/>
                </a:solidFill>
                <a:latin typeface="Ubuntu"/>
                <a:ea typeface="Ubuntu"/>
                <a:cs typeface="Ubuntu"/>
                <a:sym typeface="Ubuntu"/>
              </a:rPr>
              <a:t>London</a:t>
            </a:r>
          </a:p>
        </p:txBody>
      </p:sp>
      <p:sp>
        <p:nvSpPr>
          <p:cNvPr id="122" name="Shape 122"/>
          <p:cNvSpPr txBox="1"/>
          <p:nvPr/>
        </p:nvSpPr>
        <p:spPr>
          <a:xfrm>
            <a:off x="3111996" y="2889051"/>
            <a:ext cx="484500" cy="214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Ubuntu"/>
              <a:buNone/>
            </a:pPr>
            <a:r>
              <a:rPr b="0" i="0" lang="en" sz="1000" u="none" cap="none" strike="noStrike">
                <a:solidFill>
                  <a:srgbClr val="FFFFFF"/>
                </a:solidFill>
                <a:latin typeface="Ubuntu"/>
                <a:ea typeface="Ubuntu"/>
                <a:cs typeface="Ubuntu"/>
                <a:sym typeface="Ubuntu"/>
              </a:rPr>
              <a:t>Boston</a:t>
            </a:r>
          </a:p>
        </p:txBody>
      </p:sp>
      <p:pic>
        <p:nvPicPr>
          <p:cNvPr id="123" name="Shape 123"/>
          <p:cNvPicPr preferRelativeResize="0"/>
          <p:nvPr/>
        </p:nvPicPr>
        <p:blipFill>
          <a:blip r:embed="rId3">
            <a:alphaModFix/>
          </a:blip>
          <a:stretch>
            <a:fillRect/>
          </a:stretch>
        </p:blipFill>
        <p:spPr>
          <a:xfrm>
            <a:off x="6509742" y="2969418"/>
            <a:ext cx="232171" cy="232171"/>
          </a:xfrm>
          <a:prstGeom prst="rect">
            <a:avLst/>
          </a:prstGeom>
          <a:noFill/>
          <a:ln>
            <a:noFill/>
          </a:ln>
        </p:spPr>
      </p:pic>
      <p:sp>
        <p:nvSpPr>
          <p:cNvPr id="124" name="Shape 124"/>
          <p:cNvSpPr txBox="1"/>
          <p:nvPr/>
        </p:nvSpPr>
        <p:spPr>
          <a:xfrm>
            <a:off x="5882431" y="2969418"/>
            <a:ext cx="594900" cy="214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Ubuntu"/>
              <a:buNone/>
            </a:pPr>
            <a:r>
              <a:rPr b="0" i="0" lang="en" sz="1000" u="none" cap="none" strike="noStrike">
                <a:solidFill>
                  <a:srgbClr val="FFFFFF"/>
                </a:solidFill>
                <a:latin typeface="Ubuntu"/>
                <a:ea typeface="Ubuntu"/>
                <a:cs typeface="Ubuntu"/>
                <a:sym typeface="Ubuntu"/>
              </a:rPr>
              <a:t>Shanghai</a:t>
            </a:r>
          </a:p>
        </p:txBody>
      </p:sp>
      <p:pic>
        <p:nvPicPr>
          <p:cNvPr id="125" name="Shape 125"/>
          <p:cNvPicPr preferRelativeResize="0"/>
          <p:nvPr/>
        </p:nvPicPr>
        <p:blipFill>
          <a:blip r:embed="rId3">
            <a:alphaModFix/>
          </a:blip>
          <a:stretch>
            <a:fillRect/>
          </a:stretch>
        </p:blipFill>
        <p:spPr>
          <a:xfrm>
            <a:off x="6750843" y="3067645"/>
            <a:ext cx="232171" cy="232171"/>
          </a:xfrm>
          <a:prstGeom prst="rect">
            <a:avLst/>
          </a:prstGeom>
          <a:noFill/>
          <a:ln>
            <a:noFill/>
          </a:ln>
        </p:spPr>
      </p:pic>
      <p:sp>
        <p:nvSpPr>
          <p:cNvPr id="126" name="Shape 126"/>
          <p:cNvSpPr txBox="1"/>
          <p:nvPr/>
        </p:nvSpPr>
        <p:spPr>
          <a:xfrm>
            <a:off x="7026547" y="3076575"/>
            <a:ext cx="417600" cy="214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Ubuntu"/>
              <a:buNone/>
            </a:pPr>
            <a:r>
              <a:rPr b="0" i="0" lang="en" sz="1000" u="none" cap="none" strike="noStrike">
                <a:solidFill>
                  <a:srgbClr val="FFFFFF"/>
                </a:solidFill>
                <a:latin typeface="Ubuntu"/>
                <a:ea typeface="Ubuntu"/>
                <a:cs typeface="Ubuntu"/>
                <a:sym typeface="Ubuntu"/>
              </a:rPr>
              <a:t>Taipei</a:t>
            </a:r>
          </a:p>
        </p:txBody>
      </p:sp>
      <p:sp>
        <p:nvSpPr>
          <p:cNvPr id="127" name="Shape 127"/>
          <p:cNvSpPr txBox="1"/>
          <p:nvPr/>
        </p:nvSpPr>
        <p:spPr>
          <a:xfrm>
            <a:off x="3986000" y="153900"/>
            <a:ext cx="1442099" cy="714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Ubuntu"/>
              <a:buNone/>
            </a:pPr>
            <a:r>
              <a:rPr b="1" i="0" lang="en" sz="4500" u="none" cap="none" strike="noStrike">
                <a:solidFill>
                  <a:srgbClr val="FFFFFF"/>
                </a:solidFill>
                <a:latin typeface="Ubuntu"/>
                <a:ea typeface="Ubuntu"/>
                <a:cs typeface="Ubuntu"/>
                <a:sym typeface="Ubuntu"/>
              </a:rPr>
              <a:t>600+</a:t>
            </a:r>
          </a:p>
        </p:txBody>
      </p:sp>
      <p:sp>
        <p:nvSpPr>
          <p:cNvPr id="128" name="Shape 128"/>
          <p:cNvSpPr txBox="1"/>
          <p:nvPr/>
        </p:nvSpPr>
        <p:spPr>
          <a:xfrm>
            <a:off x="6456176" y="819150"/>
            <a:ext cx="1378500" cy="312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772953"/>
              </a:buClr>
              <a:buSzPct val="25000"/>
              <a:buFont typeface="Ubuntu"/>
              <a:buNone/>
            </a:pPr>
            <a:r>
              <a:rPr b="0" i="0" lang="en" sz="1700" u="none" cap="none" strike="noStrike">
                <a:solidFill>
                  <a:srgbClr val="FFFFFF"/>
                </a:solidFill>
                <a:latin typeface="Ubuntu"/>
                <a:ea typeface="Ubuntu"/>
                <a:cs typeface="Ubuntu"/>
                <a:sym typeface="Ubuntu"/>
              </a:rPr>
              <a:t>COUNTRIES</a:t>
            </a:r>
          </a:p>
        </p:txBody>
      </p:sp>
      <p:sp>
        <p:nvSpPr>
          <p:cNvPr id="129" name="Shape 129"/>
          <p:cNvSpPr txBox="1"/>
          <p:nvPr/>
        </p:nvSpPr>
        <p:spPr>
          <a:xfrm>
            <a:off x="6546576" y="158353"/>
            <a:ext cx="1053600" cy="714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Ubuntu"/>
              <a:buNone/>
            </a:pPr>
            <a:r>
              <a:rPr b="1" i="0" lang="en" sz="4500" u="none" cap="none" strike="noStrike">
                <a:solidFill>
                  <a:srgbClr val="FFFFFF"/>
                </a:solidFill>
                <a:latin typeface="Ubuntu"/>
                <a:ea typeface="Ubuntu"/>
                <a:cs typeface="Ubuntu"/>
                <a:sym typeface="Ubuntu"/>
              </a:rPr>
              <a:t>30+</a:t>
            </a:r>
          </a:p>
        </p:txBody>
      </p:sp>
      <p:sp>
        <p:nvSpPr>
          <p:cNvPr id="130" name="Shape 130"/>
          <p:cNvSpPr txBox="1"/>
          <p:nvPr/>
        </p:nvSpPr>
        <p:spPr>
          <a:xfrm>
            <a:off x="1455539" y="819150"/>
            <a:ext cx="1442099" cy="312599"/>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772953"/>
              </a:buClr>
              <a:buSzPct val="25000"/>
              <a:buFont typeface="Ubuntu"/>
              <a:buNone/>
            </a:pPr>
            <a:r>
              <a:rPr b="0" i="0" lang="en" sz="1700" u="none" cap="none" strike="noStrike">
                <a:solidFill>
                  <a:srgbClr val="FFFFFF"/>
                </a:solidFill>
                <a:latin typeface="Ubuntu"/>
                <a:ea typeface="Ubuntu"/>
                <a:cs typeface="Ubuntu"/>
                <a:sym typeface="Ubuntu"/>
              </a:rPr>
              <a:t>FOUNDATION</a:t>
            </a:r>
          </a:p>
        </p:txBody>
      </p:sp>
      <p:sp>
        <p:nvSpPr>
          <p:cNvPr id="131" name="Shape 131"/>
          <p:cNvSpPr txBox="1"/>
          <p:nvPr/>
        </p:nvSpPr>
        <p:spPr>
          <a:xfrm>
            <a:off x="1489025" y="158353"/>
            <a:ext cx="1378500" cy="7143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Ubuntu"/>
              <a:buNone/>
            </a:pPr>
            <a:r>
              <a:rPr b="1" i="0" lang="en" sz="4500" u="none" cap="none" strike="noStrike">
                <a:solidFill>
                  <a:srgbClr val="FFFFFF"/>
                </a:solidFill>
                <a:latin typeface="Ubuntu"/>
                <a:ea typeface="Ubuntu"/>
                <a:cs typeface="Ubuntu"/>
                <a:sym typeface="Ubuntu"/>
              </a:rPr>
              <a:t>2004</a:t>
            </a:r>
          </a:p>
        </p:txBody>
      </p:sp>
      <p:pic>
        <p:nvPicPr>
          <p:cNvPr id="132" name="Shape 132"/>
          <p:cNvPicPr preferRelativeResize="0"/>
          <p:nvPr/>
        </p:nvPicPr>
        <p:blipFill>
          <a:blip r:embed="rId3">
            <a:alphaModFix/>
          </a:blip>
          <a:stretch>
            <a:fillRect/>
          </a:stretch>
        </p:blipFill>
        <p:spPr>
          <a:xfrm>
            <a:off x="6572250" y="2719387"/>
            <a:ext cx="232171" cy="232171"/>
          </a:xfrm>
          <a:prstGeom prst="rect">
            <a:avLst/>
          </a:prstGeom>
          <a:noFill/>
          <a:ln>
            <a:noFill/>
          </a:ln>
        </p:spPr>
      </p:pic>
      <p:sp>
        <p:nvSpPr>
          <p:cNvPr id="133" name="Shape 133"/>
          <p:cNvSpPr txBox="1"/>
          <p:nvPr/>
        </p:nvSpPr>
        <p:spPr>
          <a:xfrm>
            <a:off x="6054328" y="2710457"/>
            <a:ext cx="469799" cy="21420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rgbClr val="FFFFFF"/>
              </a:buClr>
              <a:buSzPct val="25000"/>
              <a:buFont typeface="Ubuntu"/>
              <a:buNone/>
            </a:pPr>
            <a:r>
              <a:rPr b="0" i="0" lang="en" sz="1000" u="none" cap="none" strike="noStrike">
                <a:solidFill>
                  <a:srgbClr val="FFFFFF"/>
                </a:solidFill>
                <a:latin typeface="Ubuntu"/>
                <a:ea typeface="Ubuntu"/>
                <a:cs typeface="Ubuntu"/>
                <a:sym typeface="Ubuntu"/>
              </a:rPr>
              <a:t>Beijing</a:t>
            </a:r>
          </a:p>
        </p:txBody>
      </p:sp>
      <p:sp>
        <p:nvSpPr>
          <p:cNvPr id="134" name="Shape 134"/>
          <p:cNvSpPr txBox="1"/>
          <p:nvPr/>
        </p:nvSpPr>
        <p:spPr>
          <a:xfrm>
            <a:off x="8784579" y="5909071"/>
            <a:ext cx="262199" cy="249900"/>
          </a:xfrm>
          <a:prstGeom prst="rect">
            <a:avLst/>
          </a:prstGeom>
          <a:noFill/>
          <a:ln>
            <a:noFill/>
          </a:ln>
        </p:spPr>
        <p:txBody>
          <a:bodyPr anchorCtr="0" anchor="t" bIns="32125" lIns="64275" rIns="64275" tIns="32125">
            <a:noAutofit/>
          </a:bodyPr>
          <a:lstStyle/>
          <a:p>
            <a:pPr indent="0" lvl="0" marL="0" marR="0" rtl="0" algn="l">
              <a:lnSpc>
                <a:spcPct val="100000"/>
              </a:lnSpc>
              <a:spcBef>
                <a:spcPts val="0"/>
              </a:spcBef>
              <a:spcAft>
                <a:spcPts val="0"/>
              </a:spcAft>
              <a:buSzPct val="25000"/>
              <a:buNone/>
            </a:pPr>
            <a:r>
              <a:rPr lang="en" sz="100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1 column 1">
    <p:spTree>
      <p:nvGrpSpPr>
        <p:cNvPr id="20" name="Shape 20"/>
        <p:cNvGrpSpPr/>
        <p:nvPr/>
      </p:nvGrpSpPr>
      <p:grpSpPr>
        <a:xfrm>
          <a:off x="0" y="0"/>
          <a:ext cx="0" cy="0"/>
          <a:chOff x="0" y="0"/>
          <a:chExt cx="0" cy="0"/>
        </a:xfrm>
      </p:grpSpPr>
      <p:sp>
        <p:nvSpPr>
          <p:cNvPr id="21" name="Shape 21"/>
          <p:cNvSpPr txBox="1"/>
          <p:nvPr>
            <p:ph type="title"/>
          </p:nvPr>
        </p:nvSpPr>
        <p:spPr>
          <a:xfrm>
            <a:off x="381000" y="205978"/>
            <a:ext cx="8229600" cy="857400"/>
          </a:xfrm>
          <a:prstGeom prst="rect">
            <a:avLst/>
          </a:prstGeom>
          <a:noFill/>
          <a:ln>
            <a:noFill/>
          </a:ln>
        </p:spPr>
        <p:txBody>
          <a:bodyPr anchorCtr="0" anchor="t" bIns="91425" lIns="91425" rIns="91425" tIns="91425"/>
          <a:lstStyle>
            <a:lvl1pPr lvl="0" rtl="0" algn="l">
              <a:spcBef>
                <a:spcPts val="0"/>
              </a:spcBef>
              <a:buClr>
                <a:srgbClr val="772953"/>
              </a:buClr>
              <a:buFont typeface="Ubuntu"/>
              <a:buNone/>
              <a:defRPr>
                <a:solidFill>
                  <a:srgbClr val="772953"/>
                </a:solidFill>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22" name="Shape 22"/>
          <p:cNvSpPr txBox="1"/>
          <p:nvPr>
            <p:ph idx="1" type="body"/>
          </p:nvPr>
        </p:nvSpPr>
        <p:spPr>
          <a:xfrm>
            <a:off x="381000" y="1352550"/>
            <a:ext cx="8004300" cy="3725699"/>
          </a:xfrm>
          <a:prstGeom prst="rect">
            <a:avLst/>
          </a:prstGeom>
          <a:noFill/>
          <a:ln>
            <a:noFill/>
          </a:ln>
        </p:spPr>
        <p:txBody>
          <a:bodyPr anchorCtr="0" anchor="t" bIns="91425" lIns="91425" rIns="91425" tIns="91425"/>
          <a:lstStyle>
            <a:lvl1pPr lvl="0" rtl="0">
              <a:spcBef>
                <a:spcPts val="0"/>
              </a:spcBef>
              <a:spcAft>
                <a:spcPts val="1000"/>
              </a:spcAft>
              <a:defRPr/>
            </a:lvl1pPr>
            <a:lvl2pPr lvl="1" rtl="0">
              <a:spcBef>
                <a:spcPts val="0"/>
              </a:spcBef>
              <a:spcAft>
                <a:spcPts val="1000"/>
              </a:spcAft>
              <a:defRPr/>
            </a:lvl2pPr>
            <a:lvl3pPr lvl="2" rtl="0">
              <a:spcBef>
                <a:spcPts val="0"/>
              </a:spcBef>
              <a:spcAft>
                <a:spcPts val="1000"/>
              </a:spcAft>
              <a:defRPr/>
            </a:lvl3pPr>
            <a:lvl4pPr lvl="3" rtl="0">
              <a:spcBef>
                <a:spcPts val="0"/>
              </a:spcBef>
              <a:spcAft>
                <a:spcPts val="1000"/>
              </a:spcAft>
              <a:defRPr/>
            </a:lvl4pPr>
            <a:lvl5pPr lvl="4" rtl="0">
              <a:spcBef>
                <a:spcPts val="0"/>
              </a:spcBef>
              <a:spcAft>
                <a:spcPts val="1000"/>
              </a:spcAft>
              <a:defRPr/>
            </a:lvl5pPr>
            <a:lvl6pPr lvl="5" rtl="0">
              <a:spcBef>
                <a:spcPts val="0"/>
              </a:spcBef>
              <a:spcAft>
                <a:spcPts val="1000"/>
              </a:spcAft>
              <a:defRPr b="0"/>
            </a:lvl6pPr>
            <a:lvl7pPr lvl="6" rtl="0">
              <a:spcBef>
                <a:spcPts val="0"/>
              </a:spcBef>
              <a:spcAft>
                <a:spcPts val="1000"/>
              </a:spcAft>
              <a:defRPr/>
            </a:lvl7pPr>
            <a:lvl8pPr lvl="7" rtl="0">
              <a:spcBef>
                <a:spcPts val="0"/>
              </a:spcBef>
              <a:spcAft>
                <a:spcPts val="1000"/>
              </a:spcAft>
              <a:defRPr b="0"/>
            </a:lvl8pPr>
            <a:lvl9pPr lvl="8" rtl="0">
              <a:spcBef>
                <a:spcPts val="0"/>
              </a:spcBef>
              <a:spcAft>
                <a:spcPts val="1000"/>
              </a:spcAft>
              <a:defRPr/>
            </a:lvl9pPr>
          </a:lstStyle>
          <a:p/>
        </p:txBody>
      </p:sp>
      <p:sp>
        <p:nvSpPr>
          <p:cNvPr id="23" name="Shape 23"/>
          <p:cNvSpPr txBox="1"/>
          <p:nvPr>
            <p:ph idx="2" type="title"/>
          </p:nvPr>
        </p:nvSpPr>
        <p:spPr>
          <a:xfrm>
            <a:off x="381000" y="862570"/>
            <a:ext cx="8229600" cy="413699"/>
          </a:xfrm>
          <a:prstGeom prst="rect">
            <a:avLst/>
          </a:prstGeom>
          <a:noFill/>
          <a:ln>
            <a:noFill/>
          </a:ln>
        </p:spPr>
        <p:txBody>
          <a:bodyPr anchorCtr="0" anchor="t" bIns="91425" lIns="91425" rIns="91425" tIns="91425"/>
          <a:lstStyle>
            <a:lvl1pPr lvl="0" rtl="0" algn="l">
              <a:spcBef>
                <a:spcPts val="0"/>
              </a:spcBef>
              <a:buClr>
                <a:srgbClr val="333333"/>
              </a:buClr>
              <a:buSzPct val="100000"/>
              <a:buFont typeface="Ubuntu"/>
              <a:buNone/>
              <a:defRPr sz="2100">
                <a:solidFill>
                  <a:srgbClr val="333333"/>
                </a:solidFill>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Single Line of Text 1">
    <p:spTree>
      <p:nvGrpSpPr>
        <p:cNvPr id="24" name="Shape 24"/>
        <p:cNvGrpSpPr/>
        <p:nvPr/>
      </p:nvGrpSpPr>
      <p:grpSpPr>
        <a:xfrm>
          <a:off x="0" y="0"/>
          <a:ext cx="0" cy="0"/>
          <a:chOff x="0" y="0"/>
          <a:chExt cx="0" cy="0"/>
        </a:xfrm>
      </p:grpSpPr>
      <p:sp>
        <p:nvSpPr>
          <p:cNvPr id="25" name="Shape 25"/>
          <p:cNvSpPr txBox="1"/>
          <p:nvPr>
            <p:ph type="title"/>
          </p:nvPr>
        </p:nvSpPr>
        <p:spPr>
          <a:xfrm>
            <a:off x="499500" y="2204325"/>
            <a:ext cx="8144999" cy="734700"/>
          </a:xfrm>
          <a:prstGeom prst="rect">
            <a:avLst/>
          </a:prstGeom>
        </p:spPr>
        <p:txBody>
          <a:bodyPr anchorCtr="0" anchor="ctr" bIns="91425" lIns="91425" rIns="91425" tIns="91425"/>
          <a:lstStyle>
            <a:lvl1pPr lvl="0" rtl="0" algn="ctr">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Lines of Text 2">
    <p:spTree>
      <p:nvGrpSpPr>
        <p:cNvPr id="26" name="Shape 26"/>
        <p:cNvGrpSpPr/>
        <p:nvPr/>
      </p:nvGrpSpPr>
      <p:grpSpPr>
        <a:xfrm>
          <a:off x="0" y="0"/>
          <a:ext cx="0" cy="0"/>
          <a:chOff x="0" y="0"/>
          <a:chExt cx="0" cy="0"/>
        </a:xfrm>
      </p:grpSpPr>
      <p:sp>
        <p:nvSpPr>
          <p:cNvPr id="27" name="Shape 27"/>
          <p:cNvSpPr txBox="1"/>
          <p:nvPr>
            <p:ph type="title"/>
          </p:nvPr>
        </p:nvSpPr>
        <p:spPr>
          <a:xfrm>
            <a:off x="499500" y="2014575"/>
            <a:ext cx="8144999" cy="734700"/>
          </a:xfrm>
          <a:prstGeom prst="rect">
            <a:avLst/>
          </a:prstGeom>
        </p:spPr>
        <p:txBody>
          <a:bodyPr anchorCtr="0" anchor="b" bIns="91425" lIns="91425" rIns="91425" tIns="91425"/>
          <a:lstStyle>
            <a:lvl1pPr lvl="0" rtl="0" algn="ctr">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28" name="Shape 28"/>
          <p:cNvSpPr txBox="1"/>
          <p:nvPr>
            <p:ph idx="1" type="subTitle"/>
          </p:nvPr>
        </p:nvSpPr>
        <p:spPr>
          <a:xfrm>
            <a:off x="499500" y="2661806"/>
            <a:ext cx="8144999" cy="467099"/>
          </a:xfrm>
          <a:prstGeom prst="rect">
            <a:avLst/>
          </a:prstGeom>
        </p:spPr>
        <p:txBody>
          <a:bodyPr anchorCtr="0" anchor="t" bIns="91425" lIns="91425" rIns="91425" tIns="91425"/>
          <a:lstStyle>
            <a:lvl1pPr lvl="0" rtl="0" algn="ctr">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ONLY_2">
    <p:spTree>
      <p:nvGrpSpPr>
        <p:cNvPr id="29" name="Shape 29"/>
        <p:cNvGrpSpPr/>
        <p:nvPr/>
      </p:nvGrpSpPr>
      <p:grpSpPr>
        <a:xfrm>
          <a:off x="0" y="0"/>
          <a:ext cx="0" cy="0"/>
          <a:chOff x="0" y="0"/>
          <a:chExt cx="0" cy="0"/>
        </a:xfrm>
      </p:grpSpPr>
      <p:sp>
        <p:nvSpPr>
          <p:cNvPr id="30" name="Shape 30"/>
          <p:cNvSpPr txBox="1"/>
          <p:nvPr>
            <p:ph type="title"/>
          </p:nvPr>
        </p:nvSpPr>
        <p:spPr>
          <a:xfrm>
            <a:off x="381000" y="205978"/>
            <a:ext cx="8229600" cy="857400"/>
          </a:xfrm>
          <a:prstGeom prst="rect">
            <a:avLst/>
          </a:prstGeom>
          <a:noFill/>
          <a:ln>
            <a:noFill/>
          </a:ln>
        </p:spPr>
        <p:txBody>
          <a:bodyPr anchorCtr="0" anchor="t" bIns="91425" lIns="91425" rIns="91425" tIns="91425"/>
          <a:lstStyle>
            <a:lvl1pPr lvl="0" rtl="0" algn="l">
              <a:spcBef>
                <a:spcPts val="0"/>
              </a:spcBef>
              <a:buFont typeface="Ubuntu"/>
              <a:buNone/>
              <a:defRPr>
                <a:latin typeface="Ubuntu"/>
                <a:ea typeface="Ubuntu"/>
                <a:cs typeface="Ubuntu"/>
                <a:sym typeface="Ubuntu"/>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ith dots 1 1 1 1">
    <p:spTree>
      <p:nvGrpSpPr>
        <p:cNvPr id="31" name="Shape 3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1">
    <p:bg>
      <p:bgPr>
        <a:solidFill>
          <a:srgbClr val="2C001E"/>
        </a:solidFill>
      </p:bgPr>
    </p:bg>
    <p:spTree>
      <p:nvGrpSpPr>
        <p:cNvPr id="32" name="Shape 32"/>
        <p:cNvGrpSpPr/>
        <p:nvPr/>
      </p:nvGrpSpPr>
      <p:grpSpPr>
        <a:xfrm>
          <a:off x="0" y="0"/>
          <a:ext cx="0" cy="0"/>
          <a:chOff x="0" y="0"/>
          <a:chExt cx="0" cy="0"/>
        </a:xfrm>
      </p:grpSpPr>
      <p:sp>
        <p:nvSpPr>
          <p:cNvPr id="33" name="Shape 33"/>
          <p:cNvSpPr txBox="1"/>
          <p:nvPr>
            <p:ph type="ctrTitle"/>
          </p:nvPr>
        </p:nvSpPr>
        <p:spPr>
          <a:xfrm>
            <a:off x="381000" y="1583342"/>
            <a:ext cx="7772400" cy="1159799"/>
          </a:xfrm>
          <a:prstGeom prst="rect">
            <a:avLst/>
          </a:prstGeom>
          <a:noFill/>
          <a:ln>
            <a:noFill/>
          </a:ln>
        </p:spPr>
        <p:txBody>
          <a:bodyPr anchorCtr="0" anchor="b" bIns="91425" lIns="91425" rIns="91425" tIns="91425"/>
          <a:lstStyle>
            <a:lvl1pPr lvl="0" rtl="0">
              <a:spcBef>
                <a:spcPts val="0"/>
              </a:spcBef>
              <a:buClr>
                <a:srgbClr val="FFFFFF"/>
              </a:buClr>
              <a:buFont typeface="Ubuntu"/>
              <a:buNone/>
              <a:defRPr i="0" u="none" cap="none" strike="noStrike">
                <a:solidFill>
                  <a:srgbClr val="FFFFFF"/>
                </a:solidFill>
                <a:latin typeface="Ubuntu"/>
                <a:ea typeface="Ubuntu"/>
                <a:cs typeface="Ubuntu"/>
                <a:sym typeface="Ubuntu"/>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34" name="Shape 34"/>
          <p:cNvSpPr txBox="1"/>
          <p:nvPr>
            <p:ph idx="1" type="subTitle"/>
          </p:nvPr>
        </p:nvSpPr>
        <p:spPr>
          <a:xfrm>
            <a:off x="381000" y="2763853"/>
            <a:ext cx="7772400" cy="784799"/>
          </a:xfrm>
          <a:prstGeom prst="rect">
            <a:avLst/>
          </a:prstGeom>
          <a:noFill/>
          <a:ln>
            <a:noFill/>
          </a:ln>
        </p:spPr>
        <p:txBody>
          <a:bodyPr anchorCtr="0" anchor="t" bIns="91425" lIns="91425" rIns="91425" tIns="91425"/>
          <a:lstStyle>
            <a:lvl1pPr lvl="0" rtl="0">
              <a:lnSpc>
                <a:spcPct val="100000"/>
              </a:lnSpc>
              <a:spcBef>
                <a:spcPts val="0"/>
              </a:spcBef>
              <a:spcAft>
                <a:spcPts val="0"/>
              </a:spcAft>
              <a:buClr>
                <a:srgbClr val="DE4716"/>
              </a:buClr>
              <a:buNone/>
              <a:defRPr b="0" i="0" u="none" cap="none" strike="noStrike">
                <a:solidFill>
                  <a:srgbClr val="DE4716"/>
                </a:solidFill>
              </a:defRPr>
            </a:lvl1pPr>
            <a:lvl2pPr lvl="1" rtl="0">
              <a:lnSpc>
                <a:spcPct val="100000"/>
              </a:lnSpc>
              <a:spcBef>
                <a:spcPts val="0"/>
              </a:spcBef>
              <a:spcAft>
                <a:spcPts val="0"/>
              </a:spcAft>
              <a:buClr>
                <a:srgbClr val="DE4716"/>
              </a:buClr>
              <a:buSzPct val="100000"/>
              <a:buNone/>
              <a:defRPr b="0" i="0" sz="1800" u="none" cap="none" strike="noStrike">
                <a:solidFill>
                  <a:srgbClr val="DE4716"/>
                </a:solidFill>
              </a:defRPr>
            </a:lvl2pPr>
            <a:lvl3pPr lvl="2" rtl="0">
              <a:lnSpc>
                <a:spcPct val="100000"/>
              </a:lnSpc>
              <a:spcBef>
                <a:spcPts val="0"/>
              </a:spcBef>
              <a:spcAft>
                <a:spcPts val="0"/>
              </a:spcAft>
              <a:buClr>
                <a:srgbClr val="DE4716"/>
              </a:buClr>
              <a:buSzPct val="100000"/>
              <a:buNone/>
              <a:defRPr b="0" i="0" sz="1800" u="none" cap="none" strike="noStrike">
                <a:solidFill>
                  <a:srgbClr val="DE4716"/>
                </a:solidFill>
              </a:defRPr>
            </a:lvl3pPr>
            <a:lvl4pPr lvl="3" rtl="0">
              <a:lnSpc>
                <a:spcPct val="100000"/>
              </a:lnSpc>
              <a:spcBef>
                <a:spcPts val="0"/>
              </a:spcBef>
              <a:spcAft>
                <a:spcPts val="0"/>
              </a:spcAft>
              <a:buClr>
                <a:srgbClr val="DE4716"/>
              </a:buClr>
              <a:buSzPct val="100000"/>
              <a:buNone/>
              <a:defRPr b="0" i="0" sz="1800" u="none" cap="none" strike="noStrike">
                <a:solidFill>
                  <a:srgbClr val="DE4716"/>
                </a:solidFill>
              </a:defRPr>
            </a:lvl4pPr>
            <a:lvl5pPr lvl="4" rtl="0">
              <a:lnSpc>
                <a:spcPct val="100000"/>
              </a:lnSpc>
              <a:spcBef>
                <a:spcPts val="0"/>
              </a:spcBef>
              <a:spcAft>
                <a:spcPts val="0"/>
              </a:spcAft>
              <a:buClr>
                <a:srgbClr val="DE4716"/>
              </a:buClr>
              <a:buSzPct val="100000"/>
              <a:buNone/>
              <a:defRPr b="0" i="0" sz="1800" u="none" cap="none" strike="noStrike">
                <a:solidFill>
                  <a:srgbClr val="DE4716"/>
                </a:solidFill>
              </a:defRPr>
            </a:lvl5pPr>
            <a:lvl6pPr lvl="5" rtl="0">
              <a:lnSpc>
                <a:spcPct val="100000"/>
              </a:lnSpc>
              <a:spcBef>
                <a:spcPts val="0"/>
              </a:spcBef>
              <a:spcAft>
                <a:spcPts val="0"/>
              </a:spcAft>
              <a:buSzPct val="100000"/>
              <a:buNone/>
              <a:defRPr b="0" i="0" sz="1800" u="none" cap="none" strike="noStrike"/>
            </a:lvl6pPr>
            <a:lvl7pPr lvl="6" rtl="0">
              <a:lnSpc>
                <a:spcPct val="100000"/>
              </a:lnSpc>
              <a:spcBef>
                <a:spcPts val="0"/>
              </a:spcBef>
              <a:spcAft>
                <a:spcPts val="0"/>
              </a:spcAft>
              <a:buSzPct val="100000"/>
              <a:buNone/>
              <a:defRPr b="0" i="0" sz="1800" u="none" cap="none" strike="noStrike"/>
            </a:lvl7pPr>
            <a:lvl8pPr lvl="7" rtl="0">
              <a:lnSpc>
                <a:spcPct val="100000"/>
              </a:lnSpc>
              <a:spcBef>
                <a:spcPts val="0"/>
              </a:spcBef>
              <a:spcAft>
                <a:spcPts val="0"/>
              </a:spcAft>
              <a:buSzPct val="100000"/>
              <a:buNone/>
              <a:defRPr b="0" i="0" sz="1800" u="none" cap="none" strike="noStrike"/>
            </a:lvl8pPr>
            <a:lvl9pPr lvl="8" rtl="0">
              <a:lnSpc>
                <a:spcPct val="100000"/>
              </a:lnSpc>
              <a:spcBef>
                <a:spcPts val="0"/>
              </a:spcBef>
              <a:spcAft>
                <a:spcPts val="0"/>
              </a:spcAft>
              <a:buSzPct val="1000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ord slide Aubergine">
    <p:bg>
      <p:bgPr>
        <a:solidFill>
          <a:srgbClr val="2C001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685800" y="1991810"/>
            <a:ext cx="7772400" cy="1159799"/>
          </a:xfrm>
          <a:prstGeom prst="rect">
            <a:avLst/>
          </a:prstGeom>
          <a:noFill/>
          <a:ln>
            <a:noFill/>
          </a:ln>
        </p:spPr>
        <p:txBody>
          <a:bodyPr anchorCtr="0" anchor="ctr" bIns="91425" lIns="91425" rIns="91425" tIns="91425"/>
          <a:lstStyle>
            <a:lvl1pPr lvl="0" rtl="0" algn="ctr">
              <a:spcBef>
                <a:spcPts val="0"/>
              </a:spcBef>
              <a:buClr>
                <a:srgbClr val="FFFFFF"/>
              </a:buClr>
              <a:buFont typeface="Ubuntu"/>
              <a:buNone/>
              <a:defRPr i="0" u="none" cap="none" strike="noStrike">
                <a:solidFill>
                  <a:srgbClr val="FFFFFF"/>
                </a:solidFill>
                <a:latin typeface="Ubuntu"/>
                <a:ea typeface="Ubuntu"/>
                <a:cs typeface="Ubuntu"/>
                <a:sym typeface="Ubuntu"/>
              </a:defRPr>
            </a:lvl1pPr>
            <a:lvl2pPr lvl="1"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1000" y="205978"/>
            <a:ext cx="8229600" cy="857400"/>
          </a:xfrm>
          <a:prstGeom prst="rect">
            <a:avLst/>
          </a:prstGeom>
          <a:noFill/>
          <a:ln>
            <a:noFill/>
          </a:ln>
        </p:spPr>
        <p:txBody>
          <a:bodyPr anchorCtr="0" anchor="t" bIns="91425" lIns="91425" rIns="91425" tIns="91425"/>
          <a:lstStyle>
            <a:lvl1pPr lvl="0" rtl="0" algn="l">
              <a:spcBef>
                <a:spcPts val="0"/>
              </a:spcBef>
              <a:buClr>
                <a:srgbClr val="772953"/>
              </a:buClr>
              <a:buSzPct val="100000"/>
              <a:buFont typeface="Ubuntu"/>
              <a:buNone/>
              <a:defRPr i="0" sz="3000" u="none" cap="none" strike="noStrike">
                <a:solidFill>
                  <a:srgbClr val="772953"/>
                </a:solidFill>
                <a:latin typeface="Ubuntu"/>
                <a:ea typeface="Ubuntu"/>
                <a:cs typeface="Ubuntu"/>
                <a:sym typeface="Ubuntu"/>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81000" y="1350095"/>
            <a:ext cx="8229600" cy="3527399"/>
          </a:xfrm>
          <a:prstGeom prst="rect">
            <a:avLst/>
          </a:prstGeom>
          <a:noFill/>
          <a:ln>
            <a:noFill/>
          </a:ln>
        </p:spPr>
        <p:txBody>
          <a:bodyPr anchorCtr="0" anchor="t" bIns="91425" lIns="91425" rIns="91425" tIns="91425"/>
          <a:lstStyle>
            <a:lvl1pPr lvl="0" rtl="0" algn="l">
              <a:lnSpc>
                <a:spcPct val="115000"/>
              </a:lnSpc>
              <a:spcBef>
                <a:spcPts val="600"/>
              </a:spcBef>
              <a:spcAft>
                <a:spcPts val="1000"/>
              </a:spcAft>
              <a:buClr>
                <a:srgbClr val="333333"/>
              </a:buClr>
              <a:buSzPct val="100000"/>
              <a:buFont typeface="Ubuntu"/>
              <a:buChar char="●"/>
              <a:defRPr i="0" sz="1800" u="none" cap="none" strike="noStrike">
                <a:solidFill>
                  <a:srgbClr val="333333"/>
                </a:solidFill>
                <a:latin typeface="Ubuntu"/>
                <a:ea typeface="Ubuntu"/>
                <a:cs typeface="Ubuntu"/>
                <a:sym typeface="Ubuntu"/>
              </a:defRPr>
            </a:lvl1pPr>
            <a:lvl2pPr lvl="1" rtl="0" algn="l">
              <a:lnSpc>
                <a:spcPct val="115000"/>
              </a:lnSpc>
              <a:spcBef>
                <a:spcPts val="480"/>
              </a:spcBef>
              <a:spcAft>
                <a:spcPts val="1000"/>
              </a:spcAft>
              <a:buClr>
                <a:srgbClr val="333333"/>
              </a:buClr>
              <a:buSzPct val="100000"/>
              <a:buFont typeface="Ubuntu"/>
              <a:buChar char="●"/>
              <a:defRPr i="0" sz="1600" u="none" cap="none" strike="noStrike">
                <a:solidFill>
                  <a:srgbClr val="333333"/>
                </a:solidFill>
                <a:latin typeface="Ubuntu"/>
                <a:ea typeface="Ubuntu"/>
                <a:cs typeface="Ubuntu"/>
                <a:sym typeface="Ubuntu"/>
              </a:defRPr>
            </a:lvl2pPr>
            <a:lvl3pPr lvl="2" rtl="0" algn="l">
              <a:lnSpc>
                <a:spcPct val="115000"/>
              </a:lnSpc>
              <a:spcBef>
                <a:spcPts val="480"/>
              </a:spcBef>
              <a:spcAft>
                <a:spcPts val="1000"/>
              </a:spcAft>
              <a:buClr>
                <a:srgbClr val="333333"/>
              </a:buClr>
              <a:buFont typeface="Ubuntu"/>
              <a:buChar char="●"/>
              <a:defRPr i="0" u="none" cap="none" strike="noStrike">
                <a:solidFill>
                  <a:srgbClr val="333333"/>
                </a:solidFill>
                <a:latin typeface="Ubuntu"/>
                <a:ea typeface="Ubuntu"/>
                <a:cs typeface="Ubuntu"/>
                <a:sym typeface="Ubuntu"/>
              </a:defRPr>
            </a:lvl3pPr>
            <a:lvl4pPr lvl="3" rtl="0" algn="l">
              <a:lnSpc>
                <a:spcPct val="115000"/>
              </a:lnSpc>
              <a:spcBef>
                <a:spcPts val="360"/>
              </a:spcBef>
              <a:spcAft>
                <a:spcPts val="1000"/>
              </a:spcAft>
              <a:buClr>
                <a:srgbClr val="333333"/>
              </a:buClr>
              <a:buSzPct val="100000"/>
              <a:buFont typeface="Ubuntu"/>
              <a:buChar char="●"/>
              <a:defRPr i="0" sz="1200" u="none" cap="none" strike="noStrike">
                <a:solidFill>
                  <a:srgbClr val="333333"/>
                </a:solidFill>
                <a:latin typeface="Ubuntu"/>
                <a:ea typeface="Ubuntu"/>
                <a:cs typeface="Ubuntu"/>
                <a:sym typeface="Ubuntu"/>
              </a:defRPr>
            </a:lvl4pPr>
            <a:lvl5pPr lvl="4" rtl="0" algn="l">
              <a:lnSpc>
                <a:spcPct val="115000"/>
              </a:lnSpc>
              <a:spcBef>
                <a:spcPts val="360"/>
              </a:spcBef>
              <a:spcAft>
                <a:spcPts val="1000"/>
              </a:spcAft>
              <a:buClr>
                <a:srgbClr val="333333"/>
              </a:buClr>
              <a:buSzPct val="100000"/>
              <a:buFont typeface="Ubuntu"/>
              <a:buChar char="●"/>
              <a:defRPr i="0" sz="1000" u="none" cap="none" strike="noStrike">
                <a:solidFill>
                  <a:srgbClr val="333333"/>
                </a:solidFill>
                <a:latin typeface="Ubuntu"/>
                <a:ea typeface="Ubuntu"/>
                <a:cs typeface="Ubuntu"/>
                <a:sym typeface="Ubuntu"/>
              </a:defRPr>
            </a:lvl5pPr>
            <a:lvl6pPr lvl="5" rtl="0" algn="l">
              <a:lnSpc>
                <a:spcPct val="115000"/>
              </a:lnSpc>
              <a:spcBef>
                <a:spcPts val="360"/>
              </a:spcBef>
              <a:spcAft>
                <a:spcPts val="1000"/>
              </a:spcAft>
              <a:buClr>
                <a:srgbClr val="FFFFFF"/>
              </a:buClr>
              <a:buSzPct val="100000"/>
              <a:buFont typeface="Ubuntu"/>
              <a:buChar char="●"/>
              <a:defRPr b="1" i="0" sz="1200" u="none" cap="none" strike="noStrike">
                <a:solidFill>
                  <a:srgbClr val="FFFFFF"/>
                </a:solidFill>
                <a:latin typeface="Ubuntu"/>
                <a:ea typeface="Ubuntu"/>
                <a:cs typeface="Ubuntu"/>
                <a:sym typeface="Ubuntu"/>
              </a:defRPr>
            </a:lvl6pPr>
            <a:lvl7pPr lvl="6" rtl="0" algn="l">
              <a:lnSpc>
                <a:spcPct val="115000"/>
              </a:lnSpc>
              <a:spcBef>
                <a:spcPts val="360"/>
              </a:spcBef>
              <a:spcAft>
                <a:spcPts val="1000"/>
              </a:spcAft>
              <a:buClr>
                <a:srgbClr val="FFFFFF"/>
              </a:buClr>
              <a:buSzPct val="100000"/>
              <a:buFont typeface="Ubuntu"/>
              <a:buChar char="●"/>
              <a:defRPr i="0" sz="1200" u="none" cap="none" strike="noStrike">
                <a:solidFill>
                  <a:srgbClr val="FFFFFF"/>
                </a:solidFill>
                <a:latin typeface="Ubuntu"/>
                <a:ea typeface="Ubuntu"/>
                <a:cs typeface="Ubuntu"/>
                <a:sym typeface="Ubuntu"/>
              </a:defRPr>
            </a:lvl7pPr>
            <a:lvl8pPr lvl="7" rtl="0" algn="l">
              <a:lnSpc>
                <a:spcPct val="115000"/>
              </a:lnSpc>
              <a:spcBef>
                <a:spcPts val="360"/>
              </a:spcBef>
              <a:spcAft>
                <a:spcPts val="1000"/>
              </a:spcAft>
              <a:buClr>
                <a:srgbClr val="FFFFFF"/>
              </a:buClr>
              <a:buSzPct val="100000"/>
              <a:buFont typeface="Ubuntu"/>
              <a:buChar char="●"/>
              <a:defRPr b="1" i="0" sz="1000" u="none" cap="none" strike="noStrike">
                <a:solidFill>
                  <a:srgbClr val="FFFFFF"/>
                </a:solidFill>
                <a:latin typeface="Ubuntu"/>
                <a:ea typeface="Ubuntu"/>
                <a:cs typeface="Ubuntu"/>
                <a:sym typeface="Ubuntu"/>
              </a:defRPr>
            </a:lvl8pPr>
            <a:lvl9pPr lvl="8" rtl="0" algn="l">
              <a:lnSpc>
                <a:spcPct val="115000"/>
              </a:lnSpc>
              <a:spcBef>
                <a:spcPts val="360"/>
              </a:spcBef>
              <a:spcAft>
                <a:spcPts val="1000"/>
              </a:spcAft>
              <a:buClr>
                <a:srgbClr val="FFFFFF"/>
              </a:buClr>
              <a:buSzPct val="100000"/>
              <a:buFont typeface="Ubuntu"/>
              <a:buChar char="●"/>
              <a:defRPr i="0" sz="1000" u="none" cap="none" strike="noStrike">
                <a:solidFill>
                  <a:srgbClr val="FFFFFF"/>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chuckbutler/ansible-base" TargetMode="External"/><Relationship Id="rId4" Type="http://schemas.openxmlformats.org/officeDocument/2006/relationships/hyperlink" Target="https://github.com/chuckbutler/charms.ansible" TargetMode="External"/><Relationship Id="rId5" Type="http://schemas.openxmlformats.org/officeDocument/2006/relationships/hyperlink" Target="https://github.com/chuckbutler/layer-elastic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ctrTitle"/>
          </p:nvPr>
        </p:nvSpPr>
        <p:spPr>
          <a:xfrm>
            <a:off x="381000" y="1583342"/>
            <a:ext cx="7772400" cy="1159799"/>
          </a:xfrm>
          <a:prstGeom prst="rect">
            <a:avLst/>
          </a:prstGeom>
        </p:spPr>
        <p:txBody>
          <a:bodyPr anchorCtr="0" anchor="b" bIns="91425" lIns="91425" rIns="91425" tIns="91425">
            <a:noAutofit/>
          </a:bodyPr>
          <a:lstStyle/>
          <a:p>
            <a:pPr lvl="0">
              <a:spcBef>
                <a:spcPts val="0"/>
              </a:spcBef>
              <a:buNone/>
            </a:pPr>
            <a:r>
              <a:rPr lang="en"/>
              <a:t>Ansible and Juju sitting in a tree</a:t>
            </a:r>
          </a:p>
        </p:txBody>
      </p:sp>
      <p:sp>
        <p:nvSpPr>
          <p:cNvPr id="140" name="Shape 140"/>
          <p:cNvSpPr txBox="1"/>
          <p:nvPr>
            <p:ph idx="1" type="subTitle"/>
          </p:nvPr>
        </p:nvSpPr>
        <p:spPr>
          <a:xfrm>
            <a:off x="381000" y="2763853"/>
            <a:ext cx="7772400" cy="784799"/>
          </a:xfrm>
          <a:prstGeom prst="rect">
            <a:avLst/>
          </a:prstGeom>
        </p:spPr>
        <p:txBody>
          <a:bodyPr anchorCtr="0" anchor="t" bIns="91425" lIns="91425" rIns="91425" tIns="91425">
            <a:noAutofit/>
          </a:bodyPr>
          <a:lstStyle/>
          <a:p>
            <a:pPr lvl="0">
              <a:spcBef>
                <a:spcPts val="0"/>
              </a:spcBef>
              <a:buNone/>
            </a:pPr>
            <a:r>
              <a:rPr lang="en"/>
              <a:t>Charmer Summit 2016 - Gent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99500" y="2204325"/>
            <a:ext cx="8144999" cy="734700"/>
          </a:xfrm>
          <a:prstGeom prst="rect">
            <a:avLst/>
          </a:prstGeom>
        </p:spPr>
        <p:txBody>
          <a:bodyPr anchorCtr="0" anchor="ctr" bIns="91425" lIns="91425" rIns="91425" tIns="91425">
            <a:noAutofit/>
          </a:bodyPr>
          <a:lstStyle/>
          <a:p>
            <a:pPr lvl="0">
              <a:spcBef>
                <a:spcPts val="0"/>
              </a:spcBef>
              <a:buNone/>
            </a:pPr>
            <a:r>
              <a:rPr lang="en"/>
              <a:t>Any Questions?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81000" y="205978"/>
            <a:ext cx="8229600" cy="857400"/>
          </a:xfrm>
          <a:prstGeom prst="rect">
            <a:avLst/>
          </a:prstGeom>
        </p:spPr>
        <p:txBody>
          <a:bodyPr anchorCtr="0" anchor="t" bIns="91425" lIns="91425" rIns="91425" tIns="91425">
            <a:noAutofit/>
          </a:bodyPr>
          <a:lstStyle/>
          <a:p>
            <a:pPr lvl="0">
              <a:spcBef>
                <a:spcPts val="0"/>
              </a:spcBef>
              <a:buNone/>
            </a:pPr>
            <a:r>
              <a:rPr lang="en"/>
              <a:t>Everything explained today is available here:</a:t>
            </a:r>
          </a:p>
        </p:txBody>
      </p:sp>
      <p:sp>
        <p:nvSpPr>
          <p:cNvPr id="202" name="Shape 202"/>
          <p:cNvSpPr txBox="1"/>
          <p:nvPr/>
        </p:nvSpPr>
        <p:spPr>
          <a:xfrm>
            <a:off x="426150" y="1367625"/>
            <a:ext cx="5708399" cy="666000"/>
          </a:xfrm>
          <a:prstGeom prst="rect">
            <a:avLst/>
          </a:prstGeom>
          <a:noFill/>
          <a:ln>
            <a:noFill/>
          </a:ln>
        </p:spPr>
        <p:txBody>
          <a:bodyPr anchorCtr="0" anchor="t" bIns="91425" lIns="91425" rIns="91425" tIns="91425">
            <a:noAutofit/>
          </a:bodyPr>
          <a:lstStyle/>
          <a:p>
            <a:pPr lvl="0" rtl="0">
              <a:spcBef>
                <a:spcPts val="0"/>
              </a:spcBef>
              <a:buNone/>
            </a:pPr>
            <a:r>
              <a:rPr lang="en">
                <a:latin typeface="Ubuntu"/>
                <a:ea typeface="Ubuntu"/>
                <a:cs typeface="Ubuntu"/>
                <a:sym typeface="Ubuntu"/>
              </a:rPr>
              <a:t>Charm Base layer for Ansible Charms</a:t>
            </a:r>
            <a:r>
              <a:rPr lang="en"/>
              <a:t> </a:t>
            </a:r>
            <a:r>
              <a:rPr lang="en" u="sng">
                <a:solidFill>
                  <a:schemeClr val="hlink"/>
                </a:solidFill>
                <a:hlinkClick r:id="rId3"/>
              </a:rPr>
              <a:t>https://github.com/chuckbutler/ansible-base</a:t>
            </a:r>
            <a:r>
              <a:rPr lang="en"/>
              <a:t> </a:t>
            </a:r>
          </a:p>
          <a:p>
            <a:pPr lvl="0" rtl="0">
              <a:spcBef>
                <a:spcPts val="0"/>
              </a:spcBef>
              <a:buNone/>
            </a:pPr>
            <a:r>
              <a:t/>
            </a:r>
            <a:endParaRPr/>
          </a:p>
          <a:p>
            <a:pPr lvl="0" rtl="0">
              <a:spcBef>
                <a:spcPts val="0"/>
              </a:spcBef>
              <a:buNone/>
            </a:pPr>
            <a:r>
              <a:t/>
            </a:r>
            <a:endParaRPr/>
          </a:p>
          <a:p>
            <a:pPr lvl="0" rtl="0">
              <a:spcBef>
                <a:spcPts val="0"/>
              </a:spcBef>
              <a:buNone/>
            </a:pPr>
            <a:r>
              <a:rPr lang="en">
                <a:latin typeface="Ubuntu"/>
                <a:ea typeface="Ubuntu"/>
                <a:cs typeface="Ubuntu"/>
                <a:sym typeface="Ubuntu"/>
              </a:rPr>
              <a:t>Charm Library for interacting with Ansible</a:t>
            </a:r>
          </a:p>
          <a:p>
            <a:pPr lvl="0" rtl="0">
              <a:spcBef>
                <a:spcPts val="0"/>
              </a:spcBef>
              <a:buNone/>
            </a:pPr>
            <a:r>
              <a:rPr lang="en" u="sng">
                <a:solidFill>
                  <a:schemeClr val="hlink"/>
                </a:solidFill>
                <a:hlinkClick r:id="rId4"/>
              </a:rPr>
              <a:t>https://github.com/chuckbutler/charms.ansible</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latin typeface="Ubuntu"/>
                <a:ea typeface="Ubuntu"/>
                <a:cs typeface="Ubuntu"/>
                <a:sym typeface="Ubuntu"/>
              </a:rPr>
              <a:t>Consuming layer based on ansible-base</a:t>
            </a:r>
          </a:p>
          <a:p>
            <a:pPr lvl="0">
              <a:spcBef>
                <a:spcPts val="0"/>
              </a:spcBef>
              <a:buNone/>
            </a:pPr>
            <a:r>
              <a:rPr lang="en" u="sng">
                <a:solidFill>
                  <a:schemeClr val="hlink"/>
                </a:solidFill>
                <a:hlinkClick r:id="rId5"/>
              </a:rPr>
              <a:t>https://github.com/chuckbutler/layer-elasticsearch</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63700" y="1861200"/>
            <a:ext cx="8144999" cy="734700"/>
          </a:xfrm>
          <a:prstGeom prst="rect">
            <a:avLst/>
          </a:prstGeom>
        </p:spPr>
        <p:txBody>
          <a:bodyPr anchorCtr="0" anchor="b" bIns="91425" lIns="91425" rIns="91425" tIns="91425">
            <a:noAutofit/>
          </a:bodyPr>
          <a:lstStyle/>
          <a:p>
            <a:pPr lvl="0">
              <a:spcBef>
                <a:spcPts val="0"/>
              </a:spcBef>
              <a:buNone/>
            </a:pPr>
            <a:r>
              <a:rPr lang="en"/>
              <a:t>Ansible</a:t>
            </a:r>
          </a:p>
        </p:txBody>
      </p:sp>
      <p:sp>
        <p:nvSpPr>
          <p:cNvPr id="146" name="Shape 146"/>
          <p:cNvSpPr txBox="1"/>
          <p:nvPr>
            <p:ph type="title"/>
          </p:nvPr>
        </p:nvSpPr>
        <p:spPr>
          <a:xfrm>
            <a:off x="663700" y="1246675"/>
            <a:ext cx="8144999" cy="734700"/>
          </a:xfrm>
          <a:prstGeom prst="rect">
            <a:avLst/>
          </a:prstGeom>
        </p:spPr>
        <p:txBody>
          <a:bodyPr anchorCtr="0" anchor="b" bIns="91425" lIns="91425" rIns="91425" tIns="91425">
            <a:noAutofit/>
          </a:bodyPr>
          <a:lstStyle/>
          <a:p>
            <a:pPr lvl="0" rtl="0">
              <a:spcBef>
                <a:spcPts val="0"/>
              </a:spcBef>
              <a:buNone/>
            </a:pPr>
            <a:r>
              <a:rPr lang="en"/>
              <a:t>I know</a:t>
            </a:r>
          </a:p>
        </p:txBody>
      </p:sp>
      <p:sp>
        <p:nvSpPr>
          <p:cNvPr id="147" name="Shape 147"/>
          <p:cNvSpPr txBox="1"/>
          <p:nvPr>
            <p:ph type="title"/>
          </p:nvPr>
        </p:nvSpPr>
        <p:spPr>
          <a:xfrm>
            <a:off x="721725" y="2595900"/>
            <a:ext cx="8144999" cy="734700"/>
          </a:xfrm>
          <a:prstGeom prst="rect">
            <a:avLst/>
          </a:prstGeom>
        </p:spPr>
        <p:txBody>
          <a:bodyPr anchorCtr="0" anchor="b" bIns="91425" lIns="91425" rIns="91425" tIns="91425">
            <a:noAutofit/>
          </a:bodyPr>
          <a:lstStyle/>
          <a:p>
            <a:pPr lvl="0" rtl="0">
              <a:spcBef>
                <a:spcPts val="0"/>
              </a:spcBef>
              <a:buNone/>
            </a:pPr>
            <a:r>
              <a:rPr lang="en"/>
              <a:t>and I want to model my application in Juju.</a:t>
            </a:r>
          </a:p>
        </p:txBody>
      </p:sp>
      <p:sp>
        <p:nvSpPr>
          <p:cNvPr id="148" name="Shape 148"/>
          <p:cNvSpPr txBox="1"/>
          <p:nvPr>
            <p:ph type="title"/>
          </p:nvPr>
        </p:nvSpPr>
        <p:spPr>
          <a:xfrm>
            <a:off x="721725" y="1801225"/>
            <a:ext cx="8144999" cy="734700"/>
          </a:xfrm>
          <a:prstGeom prst="rect">
            <a:avLst/>
          </a:prstGeom>
        </p:spPr>
        <p:txBody>
          <a:bodyPr anchorCtr="0" anchor="b" bIns="91425" lIns="91425" rIns="91425" tIns="91425">
            <a:noAutofit/>
          </a:bodyPr>
          <a:lstStyle/>
          <a:p>
            <a:pPr lvl="0" rtl="0">
              <a:spcBef>
                <a:spcPts val="0"/>
              </a:spcBef>
              <a:buNone/>
            </a:pPr>
            <a:r>
              <a:rPr lang="en"/>
              <a:t>Puppet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5"/>
                                        </p:tgtEl>
                                      </p:cBhvr>
                                    </p:animEffect>
                                    <p:set>
                                      <p:cBhvr>
                                        <p:cTn dur="1" fill="hold">
                                          <p:stCondLst>
                                            <p:cond delay="1000"/>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81000" y="205978"/>
            <a:ext cx="8229600" cy="857400"/>
          </a:xfrm>
          <a:prstGeom prst="rect">
            <a:avLst/>
          </a:prstGeom>
        </p:spPr>
        <p:txBody>
          <a:bodyPr anchorCtr="0" anchor="t" bIns="91425" lIns="91425" rIns="91425" tIns="91425">
            <a:noAutofit/>
          </a:bodyPr>
          <a:lstStyle/>
          <a:p>
            <a:pPr lvl="0">
              <a:spcBef>
                <a:spcPts val="0"/>
              </a:spcBef>
              <a:buNone/>
            </a:pPr>
            <a:r>
              <a:rPr lang="en"/>
              <a:t>Combine all the things!</a:t>
            </a:r>
          </a:p>
        </p:txBody>
      </p:sp>
      <p:sp>
        <p:nvSpPr>
          <p:cNvPr id="154" name="Shape 154"/>
          <p:cNvSpPr txBox="1"/>
          <p:nvPr>
            <p:ph idx="1" type="body"/>
          </p:nvPr>
        </p:nvSpPr>
        <p:spPr>
          <a:xfrm>
            <a:off x="4569975" y="1352550"/>
            <a:ext cx="3879299" cy="3725699"/>
          </a:xfrm>
          <a:prstGeom prst="rect">
            <a:avLst/>
          </a:prstGeom>
        </p:spPr>
        <p:txBody>
          <a:bodyPr anchorCtr="0" anchor="t" bIns="91425" lIns="91425" rIns="91425" tIns="91425">
            <a:noAutofit/>
          </a:bodyPr>
          <a:lstStyle/>
          <a:p>
            <a:pPr lvl="0">
              <a:spcBef>
                <a:spcPts val="0"/>
              </a:spcBef>
              <a:buNone/>
            </a:pPr>
            <a:r>
              <a:rPr lang="en"/>
              <a:t>Juju does an excellent job of modelling applications. </a:t>
            </a:r>
          </a:p>
        </p:txBody>
      </p:sp>
      <p:sp>
        <p:nvSpPr>
          <p:cNvPr id="155" name="Shape 155"/>
          <p:cNvSpPr txBox="1"/>
          <p:nvPr>
            <p:ph idx="2" type="body"/>
          </p:nvPr>
        </p:nvSpPr>
        <p:spPr>
          <a:xfrm>
            <a:off x="381000" y="1352550"/>
            <a:ext cx="3772500" cy="3725699"/>
          </a:xfrm>
          <a:prstGeom prst="rect">
            <a:avLst/>
          </a:prstGeom>
        </p:spPr>
        <p:txBody>
          <a:bodyPr anchorCtr="0" anchor="t" bIns="91425" lIns="91425" rIns="91425" tIns="91425">
            <a:noAutofit/>
          </a:bodyPr>
          <a:lstStyle/>
          <a:p>
            <a:pPr lvl="0">
              <a:spcBef>
                <a:spcPts val="0"/>
              </a:spcBef>
              <a:buNone/>
            </a:pPr>
            <a:r>
              <a:rPr lang="en"/>
              <a:t>Ansible does a great job of configuring machines.</a:t>
            </a:r>
          </a:p>
        </p:txBody>
      </p:sp>
      <p:pic>
        <p:nvPicPr>
          <p:cNvPr id="156" name="Shape 156"/>
          <p:cNvPicPr preferRelativeResize="0"/>
          <p:nvPr/>
        </p:nvPicPr>
        <p:blipFill>
          <a:blip r:embed="rId3">
            <a:alphaModFix/>
          </a:blip>
          <a:stretch>
            <a:fillRect/>
          </a:stretch>
        </p:blipFill>
        <p:spPr>
          <a:xfrm>
            <a:off x="0" y="2202192"/>
            <a:ext cx="9144001" cy="338496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81000" y="205978"/>
            <a:ext cx="8229600" cy="857400"/>
          </a:xfrm>
          <a:prstGeom prst="rect">
            <a:avLst/>
          </a:prstGeom>
        </p:spPr>
        <p:txBody>
          <a:bodyPr anchorCtr="0" anchor="t" bIns="91425" lIns="91425" rIns="91425" tIns="91425">
            <a:noAutofit/>
          </a:bodyPr>
          <a:lstStyle/>
          <a:p>
            <a:pPr lvl="0">
              <a:spcBef>
                <a:spcPts val="0"/>
              </a:spcBef>
              <a:buNone/>
            </a:pPr>
            <a:r>
              <a:rPr lang="en"/>
              <a:t>What is a charm?</a:t>
            </a:r>
          </a:p>
        </p:txBody>
      </p:sp>
      <p:sp>
        <p:nvSpPr>
          <p:cNvPr id="162" name="Shape 162"/>
          <p:cNvSpPr txBox="1"/>
          <p:nvPr>
            <p:ph idx="1" type="body"/>
          </p:nvPr>
        </p:nvSpPr>
        <p:spPr>
          <a:xfrm>
            <a:off x="381000" y="1352550"/>
            <a:ext cx="8004300" cy="3725699"/>
          </a:xfrm>
          <a:prstGeom prst="rect">
            <a:avLst/>
          </a:prstGeom>
        </p:spPr>
        <p:txBody>
          <a:bodyPr anchorCtr="0" anchor="t" bIns="91425" lIns="91425" rIns="91425" tIns="91425">
            <a:noAutofit/>
          </a:bodyPr>
          <a:lstStyle/>
          <a:p>
            <a:pPr lvl="0" rtl="0">
              <a:spcBef>
                <a:spcPts val="0"/>
              </a:spcBef>
              <a:buNone/>
            </a:pPr>
            <a:r>
              <a:rPr lang="en"/>
              <a:t>Charms encapsulate operational knowledge; such as how to deploy, configure, and manage an application.</a:t>
            </a:r>
          </a:p>
          <a:p>
            <a:pPr lvl="0" rtl="0">
              <a:spcBef>
                <a:spcPts val="0"/>
              </a:spcBef>
              <a:buNone/>
            </a:pPr>
            <a:r>
              <a:t/>
            </a:r>
            <a:endParaRPr/>
          </a:p>
          <a:p>
            <a:pPr lvl="0">
              <a:spcBef>
                <a:spcPts val="0"/>
              </a:spcBef>
              <a:buNone/>
            </a:pPr>
            <a:r>
              <a:rPr lang="en"/>
              <a:t>Additionally, they define how applications communicate with one another.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81000" y="205978"/>
            <a:ext cx="8229600" cy="857400"/>
          </a:xfrm>
          <a:prstGeom prst="rect">
            <a:avLst/>
          </a:prstGeom>
        </p:spPr>
        <p:txBody>
          <a:bodyPr anchorCtr="0" anchor="t" bIns="91425" lIns="91425" rIns="91425" tIns="91425">
            <a:noAutofit/>
          </a:bodyPr>
          <a:lstStyle/>
          <a:p>
            <a:pPr lvl="0">
              <a:spcBef>
                <a:spcPts val="0"/>
              </a:spcBef>
              <a:buNone/>
            </a:pPr>
            <a:r>
              <a:rPr lang="en"/>
              <a:t>Components of a Charm</a:t>
            </a:r>
          </a:p>
        </p:txBody>
      </p:sp>
      <p:sp>
        <p:nvSpPr>
          <p:cNvPr id="168" name="Shape 168"/>
          <p:cNvSpPr txBox="1"/>
          <p:nvPr>
            <p:ph idx="1" type="body"/>
          </p:nvPr>
        </p:nvSpPr>
        <p:spPr>
          <a:xfrm>
            <a:off x="381000" y="1352550"/>
            <a:ext cx="8004300" cy="3725699"/>
          </a:xfrm>
          <a:prstGeom prst="rect">
            <a:avLst/>
          </a:prstGeom>
        </p:spPr>
        <p:txBody>
          <a:bodyPr anchorCtr="0" anchor="t" bIns="91425" lIns="91425" rIns="91425" tIns="91425">
            <a:noAutofit/>
          </a:bodyPr>
          <a:lstStyle/>
          <a:p>
            <a:pPr indent="-228600" lvl="0" marL="457200" rtl="0">
              <a:spcBef>
                <a:spcPts val="0"/>
              </a:spcBef>
            </a:pPr>
            <a:r>
              <a:rPr lang="en">
                <a:latin typeface="Ubuntu Mono"/>
                <a:ea typeface="Ubuntu Mono"/>
                <a:cs typeface="Ubuntu Mono"/>
                <a:sym typeface="Ubuntu Mono"/>
              </a:rPr>
              <a:t>metadata.yaml</a:t>
            </a:r>
            <a:r>
              <a:rPr lang="en"/>
              <a:t> - defines a charms properties, such as which relations and interfaces it implements, tags, description, and name</a:t>
            </a:r>
            <a:br>
              <a:rPr lang="en"/>
            </a:br>
          </a:p>
          <a:p>
            <a:pPr indent="-228600" lvl="0" marL="457200" rtl="0">
              <a:spcBef>
                <a:spcPts val="0"/>
              </a:spcBef>
            </a:pPr>
            <a:r>
              <a:rPr lang="en"/>
              <a:t>Reactive Modules - Executeable code to “react” to the event states that are present/missing during charm hook execution.</a:t>
            </a:r>
            <a:br>
              <a:rPr lang="en"/>
            </a:br>
          </a:p>
          <a:p>
            <a:pPr indent="-228600" lvl="0" marL="457200" rtl="0">
              <a:spcBef>
                <a:spcPts val="0"/>
              </a:spcBef>
            </a:pPr>
            <a:r>
              <a:rPr lang="en"/>
              <a:t>Configuration - Share common configuration among units as an application scales out</a:t>
            </a:r>
            <a:br>
              <a:rPr lang="en"/>
            </a:br>
          </a:p>
          <a:p>
            <a:pPr indent="-228600" lvl="0" marL="457200" rtl="0">
              <a:spcBef>
                <a:spcPts val="0"/>
              </a:spcBef>
            </a:pPr>
            <a:r>
              <a:rPr lang="en"/>
              <a:t>Relations &amp; Interfaces - declare how an application will communicate and interact with its peers</a:t>
            </a:r>
          </a:p>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81000" y="205978"/>
            <a:ext cx="8229600" cy="857400"/>
          </a:xfrm>
          <a:prstGeom prst="rect">
            <a:avLst/>
          </a:prstGeom>
        </p:spPr>
        <p:txBody>
          <a:bodyPr anchorCtr="0" anchor="t" bIns="91425" lIns="91425" rIns="91425" tIns="91425">
            <a:noAutofit/>
          </a:bodyPr>
          <a:lstStyle/>
          <a:p>
            <a:pPr lvl="0">
              <a:spcBef>
                <a:spcPts val="0"/>
              </a:spcBef>
              <a:buNone/>
            </a:pPr>
            <a:r>
              <a:rPr lang="en"/>
              <a:t>Where does Ansible fit in?</a:t>
            </a:r>
          </a:p>
        </p:txBody>
      </p:sp>
      <p:sp>
        <p:nvSpPr>
          <p:cNvPr id="174" name="Shape 174"/>
          <p:cNvSpPr txBox="1"/>
          <p:nvPr>
            <p:ph idx="1" type="body"/>
          </p:nvPr>
        </p:nvSpPr>
        <p:spPr>
          <a:xfrm>
            <a:off x="381000" y="1352550"/>
            <a:ext cx="8004300" cy="3725699"/>
          </a:xfrm>
          <a:prstGeom prst="rect">
            <a:avLst/>
          </a:prstGeom>
        </p:spPr>
        <p:txBody>
          <a:bodyPr anchorCtr="0" anchor="t" bIns="91425" lIns="91425" rIns="91425" tIns="91425">
            <a:noAutofit/>
          </a:bodyPr>
          <a:lstStyle/>
          <a:p>
            <a:pPr lvl="0" rtl="0">
              <a:spcBef>
                <a:spcPts val="0"/>
              </a:spcBef>
              <a:buNone/>
            </a:pPr>
            <a:r>
              <a:rPr lang="en"/>
              <a:t>Hooks call Ansible to execute plays tagged with reactive states</a:t>
            </a:r>
            <a:br>
              <a:rPr lang="en"/>
            </a:br>
          </a:p>
          <a:p>
            <a:pPr lvl="0" rtl="0">
              <a:spcBef>
                <a:spcPts val="0"/>
              </a:spcBef>
              <a:buNone/>
            </a:pPr>
            <a:r>
              <a:rPr lang="en"/>
              <a:t>Ansible loads configuration data, and unit data - then begins execution.</a:t>
            </a:r>
          </a:p>
          <a:p>
            <a:pPr lvl="0" rtl="0">
              <a:spcBef>
                <a:spcPts val="0"/>
              </a:spcBef>
              <a:buNone/>
            </a:pPr>
            <a:r>
              <a:t/>
            </a:r>
            <a:endParaRPr/>
          </a:p>
          <a:p>
            <a:pPr lvl="0">
              <a:spcBef>
                <a:spcPts val="0"/>
              </a:spcBef>
              <a:buNone/>
            </a:pPr>
            <a:r>
              <a:rPr lang="en">
                <a:solidFill>
                  <a:srgbClr val="404040"/>
                </a:solidFill>
                <a:highlight>
                  <a:srgbClr val="FCFCFC"/>
                </a:highlight>
              </a:rPr>
              <a:t>All of your juju config and relation-data are available as template variables within your playbooks and templates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99500" y="2014575"/>
            <a:ext cx="8144999" cy="734700"/>
          </a:xfrm>
          <a:prstGeom prst="rect">
            <a:avLst/>
          </a:prstGeom>
        </p:spPr>
        <p:txBody>
          <a:bodyPr anchorCtr="0" anchor="b" bIns="91425" lIns="91425" rIns="91425" tIns="91425">
            <a:noAutofit/>
          </a:bodyPr>
          <a:lstStyle/>
          <a:p>
            <a:pPr lvl="0">
              <a:spcBef>
                <a:spcPts val="0"/>
              </a:spcBef>
              <a:buNone/>
            </a:pPr>
            <a:r>
              <a:rPr lang="en"/>
              <a:t>Only manage </a:t>
            </a:r>
            <a:r>
              <a:rPr b="1" lang="en"/>
              <a:t>YOUR</a:t>
            </a:r>
            <a:r>
              <a:rPr lang="en"/>
              <a:t> deltas</a:t>
            </a:r>
          </a:p>
        </p:txBody>
      </p:sp>
      <p:sp>
        <p:nvSpPr>
          <p:cNvPr id="180" name="Shape 180"/>
          <p:cNvSpPr txBox="1"/>
          <p:nvPr>
            <p:ph idx="1" type="subTitle"/>
          </p:nvPr>
        </p:nvSpPr>
        <p:spPr>
          <a:xfrm>
            <a:off x="499500" y="2661806"/>
            <a:ext cx="8144999" cy="4670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81000" y="205978"/>
            <a:ext cx="8229600" cy="857400"/>
          </a:xfrm>
          <a:prstGeom prst="rect">
            <a:avLst/>
          </a:prstGeom>
        </p:spPr>
        <p:txBody>
          <a:bodyPr anchorCtr="0" anchor="t" bIns="91425" lIns="91425" rIns="91425" tIns="91425">
            <a:noAutofit/>
          </a:bodyPr>
          <a:lstStyle/>
          <a:p>
            <a:pPr lvl="0">
              <a:spcBef>
                <a:spcPts val="0"/>
              </a:spcBef>
              <a:buNone/>
            </a:pPr>
            <a:r>
              <a:rPr lang="en"/>
              <a:t>Managing </a:t>
            </a:r>
            <a:r>
              <a:rPr b="1" lang="en"/>
              <a:t>YOUR</a:t>
            </a:r>
            <a:r>
              <a:rPr lang="en"/>
              <a:t> deltas</a:t>
            </a:r>
          </a:p>
        </p:txBody>
      </p:sp>
      <p:sp>
        <p:nvSpPr>
          <p:cNvPr id="186" name="Shape 186"/>
          <p:cNvSpPr txBox="1"/>
          <p:nvPr>
            <p:ph idx="1" type="body"/>
          </p:nvPr>
        </p:nvSpPr>
        <p:spPr>
          <a:xfrm>
            <a:off x="381000" y="1352550"/>
            <a:ext cx="80043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 config.yaml</a:t>
            </a:r>
          </a:p>
          <a:p>
            <a:pPr lvl="0" rtl="0">
              <a:spcBef>
                <a:spcPts val="0"/>
              </a:spcBef>
              <a:buClr>
                <a:schemeClr val="dk1"/>
              </a:buClr>
              <a:buSzPct val="45833"/>
              <a:buFont typeface="Arial"/>
              <a:buNone/>
            </a:pPr>
            <a:r>
              <a:rPr b="1" lang="en" sz="2400"/>
              <a:t>|-- layer.yaml</a:t>
            </a:r>
          </a:p>
          <a:p>
            <a:pPr lvl="0" rtl="0">
              <a:spcBef>
                <a:spcPts val="0"/>
              </a:spcBef>
              <a:buClr>
                <a:schemeClr val="dk1"/>
              </a:buClr>
              <a:buSzPct val="61111"/>
              <a:buFont typeface="Arial"/>
              <a:buNone/>
            </a:pPr>
            <a:r>
              <a:rPr lang="en"/>
              <a:t>|-- metadata.yaml</a:t>
            </a:r>
          </a:p>
          <a:p>
            <a:pPr lvl="0" rtl="0">
              <a:spcBef>
                <a:spcPts val="0"/>
              </a:spcBef>
              <a:buClr>
                <a:schemeClr val="dk1"/>
              </a:buClr>
              <a:buSzPct val="61111"/>
              <a:buFont typeface="Arial"/>
              <a:buNone/>
            </a:pPr>
            <a:r>
              <a:rPr lang="en"/>
              <a:t>|-- playbook.yaml</a:t>
            </a:r>
          </a:p>
          <a:p>
            <a:pPr lvl="0" rtl="0">
              <a:spcBef>
                <a:spcPts val="0"/>
              </a:spcBef>
              <a:buClr>
                <a:schemeClr val="dk1"/>
              </a:buClr>
              <a:buSzPct val="61111"/>
              <a:buFont typeface="Arial"/>
              <a:buNone/>
            </a:pPr>
            <a:r>
              <a:rPr lang="en"/>
              <a:t>|-- reactive</a:t>
            </a:r>
          </a:p>
          <a:p>
            <a:pPr lvl="0" rtl="0">
              <a:spcBef>
                <a:spcPts val="0"/>
              </a:spcBef>
              <a:buClr>
                <a:schemeClr val="dk1"/>
              </a:buClr>
              <a:buSzPct val="61111"/>
              <a:buFont typeface="Arial"/>
              <a:buNone/>
            </a:pPr>
            <a:r>
              <a:rPr lang="en"/>
              <a:t>    `-- elasticsearch.py</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ctrTitle"/>
          </p:nvPr>
        </p:nvSpPr>
        <p:spPr>
          <a:xfrm>
            <a:off x="685800" y="1991810"/>
            <a:ext cx="7772400" cy="1159799"/>
          </a:xfrm>
          <a:prstGeom prst="rect">
            <a:avLst/>
          </a:prstGeom>
        </p:spPr>
        <p:txBody>
          <a:bodyPr anchorCtr="0" anchor="ctr" bIns="91425" lIns="91425" rIns="91425" tIns="91425">
            <a:noAutofit/>
          </a:bodyPr>
          <a:lstStyle/>
          <a:p>
            <a:pPr lvl="0">
              <a:spcBef>
                <a:spcPts val="0"/>
              </a:spcBef>
              <a:buNone/>
            </a:pPr>
            <a:r>
              <a:rPr lang="en"/>
              <a:t>Lets dig in!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ster 0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