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C001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0" lang="en-GB" sz="3000">
                <a:solidFill>
                  <a:srgbClr val="FFFFFF"/>
                </a:solidFill>
              </a:rPr>
              <a:t>Sponsor a community charmer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1800">
                <a:solidFill>
                  <a:srgbClr val="DD4814"/>
                </a:solidFill>
              </a:rPr>
              <a:t>For 10 minutes of your time, the quality and quantity of the community can improve dramatically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967" y="258825"/>
            <a:ext cx="611232" cy="61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 sz="3000">
                <a:solidFill>
                  <a:srgbClr val="772953"/>
                </a:solidFill>
              </a:rPr>
              <a:t>Meet José Antonio Rey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1" marL="9144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t/>
            </a:r>
            <a:endParaRPr sz="2400"/>
          </a:p>
        </p:txBody>
      </p:sp>
      <p:cxnSp>
        <p:nvCxnSpPr>
          <p:cNvPr id="36" name="Shape 36"/>
          <p:cNvCxnSpPr/>
          <p:nvPr/>
        </p:nvCxnSpPr>
        <p:spPr>
          <a:xfrm>
            <a:off x="465525" y="1510125"/>
            <a:ext cx="8220600" cy="11400"/>
          </a:xfrm>
          <a:prstGeom prst="straightConnector1">
            <a:avLst/>
          </a:prstGeom>
          <a:noFill/>
          <a:ln cap="flat" cmpd="sng" w="19050">
            <a:solidFill>
              <a:srgbClr val="772953"/>
            </a:solidFill>
            <a:prstDash val="dot"/>
            <a:round/>
            <a:headEnd len="lg" w="lg" type="none"/>
            <a:tailEnd len="lg" w="lg" type="none"/>
          </a:ln>
        </p:spPr>
      </p:cxn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92" y="274637"/>
            <a:ext cx="611232" cy="61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00" y="1733475"/>
            <a:ext cx="3654100" cy="36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4726925" y="22363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Started with charming in February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Got started working the rev Q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 talk to him daily - literally with 10 minutes of my day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Now interfaces with ISV submissions!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Has become a front line warrior in the Juju Quality Effort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772953"/>
                </a:solidFill>
              </a:rPr>
              <a:t>Don’t believe me?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46" name="Shape 46"/>
          <p:cNvCxnSpPr/>
          <p:nvPr/>
        </p:nvCxnSpPr>
        <p:spPr>
          <a:xfrm>
            <a:off x="465525" y="1510125"/>
            <a:ext cx="8220600" cy="11400"/>
          </a:xfrm>
          <a:prstGeom prst="straightConnector1">
            <a:avLst/>
          </a:prstGeom>
          <a:noFill/>
          <a:ln cap="flat" cmpd="sng" w="19050">
            <a:solidFill>
              <a:srgbClr val="772953"/>
            </a:solidFill>
            <a:prstDash val="dot"/>
            <a:round/>
            <a:headEnd len="lg" w="lg" type="none"/>
            <a:tailEnd len="lg" w="lg" type="none"/>
          </a:ln>
        </p:spPr>
      </p:cxn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92" y="274637"/>
            <a:ext cx="611232" cy="61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14000"/>
            <a:ext cx="7689431" cy="49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772953"/>
                </a:solidFill>
              </a:rPr>
              <a:t>A guiding hand will feed the masses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Why should I care? I’m an engineer on &lt;awesome product description&gt;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 sz="2400"/>
              <a:t>You are </a:t>
            </a:r>
            <a:r>
              <a:rPr b="1" lang="en-GB" sz="2400"/>
              <a:t>inspiring</a:t>
            </a:r>
            <a:r>
              <a:rPr lang="en-GB" sz="2400"/>
              <a:t> the future of Juju users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-GB"/>
              <a:t>Community is a big driver of adoption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/>
              <a:t>You are challenging your own understandings of Juju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-GB"/>
              <a:t>Your 20 minutes a week, will yield hours of saved effort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55" name="Shape 55"/>
          <p:cNvCxnSpPr/>
          <p:nvPr/>
        </p:nvCxnSpPr>
        <p:spPr>
          <a:xfrm>
            <a:off x="465525" y="1510125"/>
            <a:ext cx="8220600" cy="11400"/>
          </a:xfrm>
          <a:prstGeom prst="straightConnector1">
            <a:avLst/>
          </a:prstGeom>
          <a:noFill/>
          <a:ln cap="flat" cmpd="sng" w="19050">
            <a:solidFill>
              <a:srgbClr val="772953"/>
            </a:solidFill>
            <a:prstDash val="dot"/>
            <a:round/>
            <a:headEnd len="lg" w="lg" type="none"/>
            <a:tailEnd len="lg" w="lg" type="none"/>
          </a:ln>
        </p:spPr>
      </p:cxn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92" y="274637"/>
            <a:ext cx="611232" cy="61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C001E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DD4814"/>
                </a:solidFill>
              </a:rPr>
              <a:t>Your challenge, should you choose to accept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3000">
              <a:solidFill>
                <a:srgbClr val="DD481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0" lang="en-GB" sz="3000">
                <a:solidFill>
                  <a:srgbClr val="DD4814"/>
                </a:solidFill>
              </a:rPr>
              <a:t>Adopt a community charmer. Pass the word.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967" y="258825"/>
            <a:ext cx="611232" cy="61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