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oxLhgSLKhvuoem9jKlqDArik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DBB99E-500D-4AF4-A73F-0F69825CF694}">
  <a:tblStyle styleId="{10DBB99E-500D-4AF4-A73F-0F69825CF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" orient="horz"/>
        <p:guide pos="4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7327070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573270701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73270701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5732707014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73270701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5732707014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73270701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5732707014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73270701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5732707014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73270701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5732707014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73270701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5732707014_1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73270701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5732707014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70857" y="2380343"/>
            <a:ext cx="5808000" cy="28782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G2M Case Study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21 September 2022</a:t>
            </a:r>
            <a:endParaRPr sz="2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Milan Banjanin</a:t>
            </a:r>
            <a:endParaRPr sz="2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732707014_1_5"/>
          <p:cNvSpPr txBox="1"/>
          <p:nvPr>
            <p:ph idx="1" type="body"/>
          </p:nvPr>
        </p:nvSpPr>
        <p:spPr>
          <a:xfrm>
            <a:off x="762000" y="181260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XYZ is planning an investment in cab industry - and need assistance!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Objective: analyze cab-related data from 2016 - 2018 and provide support in decision-making process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following slides will include: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Summary of available data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 analytics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Final thoughts</a:t>
            </a:r>
            <a:endParaRPr sz="2000"/>
          </a:p>
        </p:txBody>
      </p:sp>
      <p:sp>
        <p:nvSpPr>
          <p:cNvPr id="91" name="Google Shape;91;g15732707014_1_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5732707014_1_5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chemeClr val="accent2"/>
                </a:solidFill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732707014_1_15"/>
          <p:cNvSpPr txBox="1"/>
          <p:nvPr>
            <p:ph idx="1" type="body"/>
          </p:nvPr>
        </p:nvSpPr>
        <p:spPr>
          <a:xfrm>
            <a:off x="762000" y="181260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12 features/columns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addition to this, 4 data points have been created from the existing 12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Timeframe: </a:t>
            </a:r>
            <a:r>
              <a:rPr lang="en-US" sz="2000"/>
              <a:t>3 years worth of data (</a:t>
            </a:r>
            <a:r>
              <a:rPr lang="en-US" sz="2000"/>
              <a:t>2016-2018)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Number of records available: 359,392</a:t>
            </a:r>
            <a:endParaRPr sz="2000"/>
          </a:p>
        </p:txBody>
      </p:sp>
      <p:sp>
        <p:nvSpPr>
          <p:cNvPr id="98" name="Google Shape;98;g15732707014_1_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5732707014_1_15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accent2"/>
                </a:solidFill>
              </a:rPr>
              <a:t>Summary of Available Data</a:t>
            </a:r>
            <a:endParaRPr b="1" sz="3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732707014_1_22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732707014_1_22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accent2"/>
                </a:solidFill>
              </a:rPr>
              <a:t>Data Analytics - Number of Rides (total, quarter)</a:t>
            </a:r>
            <a:endParaRPr b="1" sz="3500">
              <a:solidFill>
                <a:schemeClr val="accent2"/>
              </a:solidFill>
            </a:endParaRPr>
          </a:p>
        </p:txBody>
      </p:sp>
      <p:pic>
        <p:nvPicPr>
          <p:cNvPr id="106" name="Google Shape;106;g15732707014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500" y="1958363"/>
            <a:ext cx="3851824" cy="29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5732707014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075" y="1958364"/>
            <a:ext cx="4360275" cy="29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5732707014_1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2348" y="1958362"/>
            <a:ext cx="4186301" cy="2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5732707014_1_22"/>
          <p:cNvSpPr txBox="1"/>
          <p:nvPr>
            <p:ph idx="1" type="body"/>
          </p:nvPr>
        </p:nvSpPr>
        <p:spPr>
          <a:xfrm>
            <a:off x="876300" y="5200656"/>
            <a:ext cx="10439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Total number of rides is in favour of Yellow Cab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Number of rides per </a:t>
            </a:r>
            <a:r>
              <a:rPr lang="en-US" sz="2000"/>
              <a:t>quarter</a:t>
            </a:r>
            <a:r>
              <a:rPr lang="en-US" sz="2000"/>
              <a:t> as well - Yellow Cab dominates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notice seasonality - as year progresses, we have more and more rides, the </a:t>
            </a:r>
            <a:r>
              <a:rPr lang="en-US" sz="2000"/>
              <a:t>highest in Q4 each year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732707014_1_4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5732707014_1_45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accent2"/>
                </a:solidFill>
              </a:rPr>
              <a:t>Data Analytics - Number of Rides (daily, trend)</a:t>
            </a:r>
            <a:endParaRPr b="1" sz="3500">
              <a:solidFill>
                <a:schemeClr val="accent2"/>
              </a:solidFill>
            </a:endParaRPr>
          </a:p>
        </p:txBody>
      </p:sp>
      <p:pic>
        <p:nvPicPr>
          <p:cNvPr id="116" name="Google Shape;116;g15732707014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137"/>
            <a:ext cx="49339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5732707014_1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900" y="1890849"/>
            <a:ext cx="49149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5732707014_1_45"/>
          <p:cNvSpPr txBox="1"/>
          <p:nvPr>
            <p:ph idx="1" type="body"/>
          </p:nvPr>
        </p:nvSpPr>
        <p:spPr>
          <a:xfrm>
            <a:off x="876300" y="5200656"/>
            <a:ext cx="10439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Yellow Cab dominating daily numbers, as expect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Similar seasonality like in quarterly view, - we see New Year outliers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Trendlines for both cab companies are showing positives - upward trend is expected in future years as well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732707014_1_32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5732707014_1_32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accent2"/>
                </a:solidFill>
              </a:rPr>
              <a:t>Data Analytics - Profit</a:t>
            </a:r>
            <a:endParaRPr b="1" sz="3500">
              <a:solidFill>
                <a:schemeClr val="accent2"/>
              </a:solidFill>
            </a:endParaRPr>
          </a:p>
        </p:txBody>
      </p:sp>
      <p:pic>
        <p:nvPicPr>
          <p:cNvPr id="125" name="Google Shape;125;g15732707014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3" y="2169413"/>
            <a:ext cx="4587824" cy="2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5732707014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688" y="2264178"/>
            <a:ext cx="3743325" cy="26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5732707014_1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8362" y="2281300"/>
            <a:ext cx="3743325" cy="2731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5732707014_1_32"/>
          <p:cNvSpPr txBox="1"/>
          <p:nvPr>
            <p:ph idx="1" type="body"/>
          </p:nvPr>
        </p:nvSpPr>
        <p:spPr>
          <a:xfrm>
            <a:off x="876300" y="5200656"/>
            <a:ext cx="10439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Yellow Cab dominates Total Profit category, which is expected considering number of rides (previous slide)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Additionally, Yellow Cab performs much better in Profit per KM category, </a:t>
            </a:r>
            <a:r>
              <a:rPr lang="en-US" sz="2000"/>
              <a:t>easily doubling the numbers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732707014_1_77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5732707014_1_77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accent2"/>
                </a:solidFill>
              </a:rPr>
              <a:t>Data Analytics - Additional Analysis</a:t>
            </a:r>
            <a:endParaRPr b="1" sz="3500">
              <a:solidFill>
                <a:schemeClr val="accent2"/>
              </a:solidFill>
            </a:endParaRPr>
          </a:p>
        </p:txBody>
      </p:sp>
      <p:graphicFrame>
        <p:nvGraphicFramePr>
          <p:cNvPr id="135" name="Google Shape;135;g15732707014_1_77"/>
          <p:cNvGraphicFramePr/>
          <p:nvPr/>
        </p:nvGraphicFramePr>
        <p:xfrm>
          <a:off x="8382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{10DBB99E-500D-4AF4-A73F-0F69825CF694}</a:tableStyleId>
              </a:tblPr>
              <a:tblGrid>
                <a:gridCol w="2562300"/>
                <a:gridCol w="2562300"/>
              </a:tblGrid>
              <a:tr h="48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Company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No. of Distinct Customers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Pink cab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32330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Yellow cab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39896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g15732707014_1_77"/>
          <p:cNvGraphicFramePr/>
          <p:nvPr/>
        </p:nvGraphicFramePr>
        <p:xfrm>
          <a:off x="641985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{10DBB99E-500D-4AF4-A73F-0F69825CF694}</a:tableStyleId>
              </a:tblPr>
              <a:tblGrid>
                <a:gridCol w="2719475"/>
                <a:gridCol w="2719475"/>
              </a:tblGrid>
              <a:tr h="5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Pink - no. of rides per cust. (top 5)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Yellow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 - no. of rides per cust (top 5).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g15732707014_1_77"/>
          <p:cNvSpPr txBox="1"/>
          <p:nvPr>
            <p:ph idx="1" type="body"/>
          </p:nvPr>
        </p:nvSpPr>
        <p:spPr>
          <a:xfrm>
            <a:off x="876300" y="5200656"/>
            <a:ext cx="10439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Yellow cab has slight advantage in terms of number of unique customers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Yellow cab’s customers use them much more frequently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732707014_1_71"/>
          <p:cNvSpPr txBox="1"/>
          <p:nvPr>
            <p:ph idx="1" type="body"/>
          </p:nvPr>
        </p:nvSpPr>
        <p:spPr>
          <a:xfrm>
            <a:off x="762000" y="181260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Based on more-or-less all analysis done, </a:t>
            </a:r>
            <a:r>
              <a:rPr lang="en-US" sz="2000" u="sng"/>
              <a:t>Yellow Cab would be the better choice for investment</a:t>
            </a:r>
            <a:r>
              <a:rPr lang="en-US" sz="2000"/>
              <a:t>!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Yellow cab performs better in almost all metrics available: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Number of rides over time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Profit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Profit per ride/KM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Number of distinct customers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Has a slightly better looking upwards trend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One thing that stands out </a:t>
            </a:r>
            <a:r>
              <a:rPr lang="en-US" sz="2000"/>
              <a:t>when</a:t>
            </a:r>
            <a:r>
              <a:rPr lang="en-US" sz="2000"/>
              <a:t> it comes to Pink cab - even though their data in terms of number of rides is significantly lower than Yellow, their number of </a:t>
            </a:r>
            <a:r>
              <a:rPr lang="en-US" sz="2000"/>
              <a:t>unique</a:t>
            </a:r>
            <a:r>
              <a:rPr lang="en-US" sz="2000"/>
              <a:t>/distinct customers is surprisingly high. This can mean </a:t>
            </a:r>
            <a:r>
              <a:rPr lang="en-US" sz="2000"/>
              <a:t>different</a:t>
            </a:r>
            <a:r>
              <a:rPr lang="en-US" sz="2000"/>
              <a:t> things, but one thing is for certain - they have a wide range of users.</a:t>
            </a:r>
            <a:endParaRPr sz="2000"/>
          </a:p>
        </p:txBody>
      </p:sp>
      <p:sp>
        <p:nvSpPr>
          <p:cNvPr id="143" name="Google Shape;143;g15732707014_1_71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5732707014_1_71"/>
          <p:cNvSpPr txBox="1"/>
          <p:nvPr>
            <p:ph type="title"/>
          </p:nvPr>
        </p:nvSpPr>
        <p:spPr>
          <a:xfrm>
            <a:off x="838200" y="46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chemeClr val="accent2"/>
                </a:solidFill>
              </a:rPr>
              <a:t>Final Thoughts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732707014_1_92"/>
          <p:cNvSpPr txBox="1"/>
          <p:nvPr>
            <p:ph idx="1" type="subTitle"/>
          </p:nvPr>
        </p:nvSpPr>
        <p:spPr>
          <a:xfrm>
            <a:off x="5872480" y="2601119"/>
            <a:ext cx="555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You!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50" name="Google Shape;150;g15732707014_1_92"/>
          <p:cNvSpPr/>
          <p:nvPr/>
        </p:nvSpPr>
        <p:spPr>
          <a:xfrm>
            <a:off x="0" y="0"/>
            <a:ext cx="587250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2019-08-19T15:39:24Z</dcterms:created>
  <dc:creator>surya prakash tripathi</dc:creator>
</cp:coreProperties>
</file>