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85" r:id="rId4"/>
    <p:sldId id="286" r:id="rId5"/>
    <p:sldId id="287" r:id="rId6"/>
    <p:sldId id="289" r:id="rId7"/>
    <p:sldId id="290" r:id="rId8"/>
    <p:sldId id="291" r:id="rId9"/>
    <p:sldId id="293" r:id="rId10"/>
    <p:sldId id="294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1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5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6566E-A135-47C5-B666-D77ED219465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E1E66-0EA3-46B4-8216-B1B8BE711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9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BAA7-22A5-49C2-BA97-E6B0C9CFDA3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F56C-685E-485A-BF04-BF7465453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4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7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3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4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4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79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7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4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9F56C-685E-485A-BF04-BF7465453A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61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2F2F2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/>
          <a:srcRect l="68594" t="65577" b="15737"/>
          <a:stretch/>
        </p:blipFill>
        <p:spPr>
          <a:xfrm flipH="1">
            <a:off x="6642340" y="0"/>
            <a:ext cx="5549660" cy="33029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2551530" flipH="1">
            <a:off x="-4745853" y="3397661"/>
            <a:ext cx="8537070" cy="2772836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21801" y="452077"/>
            <a:ext cx="5948398" cy="59538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973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5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/>
          <a:srcRect t="76969" r="2435"/>
          <a:stretch/>
        </p:blipFill>
        <p:spPr>
          <a:xfrm>
            <a:off x="1152584" y="-43543"/>
            <a:ext cx="9646045" cy="2279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75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35537" y="232818"/>
            <a:ext cx="2797234" cy="28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rPr>
              <a:t>Add You Text Here Add You Text Here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735537" y="473127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请在此处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添加标题</a:t>
            </a:r>
          </a:p>
        </p:txBody>
      </p:sp>
      <p:sp>
        <p:nvSpPr>
          <p:cNvPr id="5" name="矩形 4"/>
          <p:cNvSpPr/>
          <p:nvPr userDrawn="1"/>
        </p:nvSpPr>
        <p:spPr>
          <a:xfrm flipH="1">
            <a:off x="690113" y="293298"/>
            <a:ext cx="45719" cy="552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华文细黑"/>
              <a:ea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602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6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2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512-946F-491C-A78E-B874D25DDF2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C512-946F-491C-A78E-B874D25DDF2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3683-69C5-4225-8B2B-0C82CECB9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24270" y="3475609"/>
            <a:ext cx="574346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自由视角场景渲染</a:t>
            </a:r>
            <a:endParaRPr lang="zh-CN" altLang="en-US" sz="4800" spc="-150" dirty="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0049" y="2278049"/>
            <a:ext cx="4311902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smtClean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Final Project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C4B55A2-CE4C-4E21-88B6-165B86513B71}"/>
              </a:ext>
            </a:extLst>
          </p:cNvPr>
          <p:cNvSpPr txBox="1"/>
          <p:nvPr/>
        </p:nvSpPr>
        <p:spPr>
          <a:xfrm>
            <a:off x="5280936" y="3106277"/>
            <a:ext cx="156119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Learn opengl</a:t>
            </a:r>
            <a:endParaRPr lang="zh-CN" altLang="en-US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55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" presetClass="entr" presetSubtype="8" accel="58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" presetClass="entr" presetSubtype="8" accel="58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13"/>
          <p:cNvSpPr txBox="1">
            <a:spLocks noChangeArrowheads="1"/>
          </p:cNvSpPr>
          <p:nvPr/>
        </p:nvSpPr>
        <p:spPr bwMode="auto">
          <a:xfrm>
            <a:off x="4848970" y="2776928"/>
            <a:ext cx="272382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9600" spc="300" smtClean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谢谢</a:t>
            </a:r>
            <a:endParaRPr lang="zh-CN" altLang="en-US" sz="9600" spc="300" dirty="0">
              <a:solidFill>
                <a:prstClr val="black">
                  <a:lumMod val="75000"/>
                  <a:lumOff val="25000"/>
                </a:prst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21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3032136" y="1380615"/>
            <a:ext cx="6127728" cy="1569660"/>
            <a:chOff x="1459139" y="2477587"/>
            <a:chExt cx="6127728" cy="1569660"/>
          </a:xfrm>
        </p:grpSpPr>
        <p:sp>
          <p:nvSpPr>
            <p:cNvPr id="40" name="文本框 13"/>
            <p:cNvSpPr txBox="1">
              <a:spLocks noChangeArrowheads="1"/>
            </p:cNvSpPr>
            <p:nvPr/>
          </p:nvSpPr>
          <p:spPr bwMode="auto">
            <a:xfrm>
              <a:off x="1533671" y="2477587"/>
              <a:ext cx="6053196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fontAlgn="auto" hangingPunct="1">
                <a:spcBef>
                  <a:spcPts val="0"/>
                </a:spcBef>
                <a:spcAft>
                  <a:spcPts val="0"/>
                </a:spcAft>
                <a:defRPr sz="700"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96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CONTENT</a:t>
              </a:r>
              <a:endParaRPr lang="zh-CN" altLang="en-US" sz="9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459139" y="3262417"/>
              <a:ext cx="5506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kern="2000" spc="5000" dirty="0">
                  <a:solidFill>
                    <a:prstClr val="white">
                      <a:lumMod val="7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content</a:t>
              </a:r>
              <a:endParaRPr lang="zh-CN" altLang="en-US" b="1" kern="2000" spc="5000" dirty="0">
                <a:solidFill>
                  <a:prstClr val="white">
                    <a:lumMod val="7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07469" y="3735105"/>
            <a:ext cx="2892585" cy="836635"/>
            <a:chOff x="394769" y="4253131"/>
            <a:chExt cx="2892585" cy="836635"/>
          </a:xfrm>
        </p:grpSpPr>
        <p:sp>
          <p:nvSpPr>
            <p:cNvPr id="45" name="矩形: 圆角 31"/>
            <p:cNvSpPr/>
            <p:nvPr/>
          </p:nvSpPr>
          <p:spPr>
            <a:xfrm>
              <a:off x="1194684" y="4273159"/>
              <a:ext cx="1292754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394769" y="4253131"/>
              <a:ext cx="2892585" cy="836635"/>
              <a:chOff x="658850" y="4386410"/>
              <a:chExt cx="2892585" cy="836635"/>
            </a:xfrm>
          </p:grpSpPr>
          <p:sp>
            <p:nvSpPr>
              <p:cNvPr id="118" name="TextBox 76"/>
              <p:cNvSpPr txBox="1"/>
              <p:nvPr/>
            </p:nvSpPr>
            <p:spPr>
              <a:xfrm>
                <a:off x="658850" y="4761380"/>
                <a:ext cx="2892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/>
                    <a:ea typeface="微软雅黑 Light"/>
                    <a:cs typeface="+mn-ea"/>
                    <a:sym typeface="+mn-lt"/>
                  </a:rPr>
                  <a:t>项目</a:t>
                </a:r>
                <a:r>
                  <a: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/>
                    <a:ea typeface="微软雅黑 Light"/>
                    <a:cs typeface="+mn-ea"/>
                    <a:sym typeface="+mn-lt"/>
                  </a:rPr>
                  <a:t>介</a:t>
                </a:r>
                <a:r>
                  <a:rPr lang="zh-CN" altLang="en-US" sz="2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/>
                    <a:ea typeface="微软雅黑 Light"/>
                    <a:cs typeface="+mn-ea"/>
                    <a:sym typeface="+mn-lt"/>
                  </a:rPr>
                  <a:t>绍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/>
                  <a:ea typeface="微软雅黑 Light"/>
                  <a:cs typeface="+mn-ea"/>
                  <a:sym typeface="+mn-lt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973712" y="4386410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PART </a:t>
                </a:r>
                <a:r>
                  <a:rPr lang="en-US" altLang="zh-CN" sz="220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1</a:t>
                </a:r>
                <a:endParaRPr lang="en-US" altLang="zh-CN" sz="2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58" name="组合 157"/>
          <p:cNvGrpSpPr/>
          <p:nvPr/>
        </p:nvGrpSpPr>
        <p:grpSpPr>
          <a:xfrm>
            <a:off x="3233573" y="3735105"/>
            <a:ext cx="2892585" cy="836635"/>
            <a:chOff x="3212504" y="4255861"/>
            <a:chExt cx="2892585" cy="836635"/>
          </a:xfrm>
        </p:grpSpPr>
        <p:sp>
          <p:nvSpPr>
            <p:cNvPr id="120" name="矩形: 圆角 31"/>
            <p:cNvSpPr/>
            <p:nvPr/>
          </p:nvSpPr>
          <p:spPr>
            <a:xfrm>
              <a:off x="4012419" y="4275889"/>
              <a:ext cx="1292754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3212504" y="4255861"/>
              <a:ext cx="2892585" cy="836635"/>
              <a:chOff x="658850" y="4386410"/>
              <a:chExt cx="2892585" cy="836635"/>
            </a:xfrm>
          </p:grpSpPr>
          <p:sp>
            <p:nvSpPr>
              <p:cNvPr id="123" name="TextBox 76"/>
              <p:cNvSpPr txBox="1"/>
              <p:nvPr/>
            </p:nvSpPr>
            <p:spPr>
              <a:xfrm>
                <a:off x="658850" y="4761380"/>
                <a:ext cx="2892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/>
                    <a:ea typeface="微软雅黑 Light"/>
                    <a:cs typeface="+mn-ea"/>
                    <a:sym typeface="+mn-lt"/>
                  </a:rPr>
                  <a:t>实现功能列表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/>
                  <a:ea typeface="微软雅黑 Light"/>
                  <a:cs typeface="+mn-ea"/>
                  <a:sym typeface="+mn-lt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973712" y="4386410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PART </a:t>
                </a:r>
                <a:r>
                  <a:rPr lang="en-US" altLang="zh-CN" sz="220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2</a:t>
                </a:r>
                <a:endParaRPr lang="en-US" altLang="zh-CN" sz="2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33" name="组合 132"/>
          <p:cNvGrpSpPr/>
          <p:nvPr/>
        </p:nvGrpSpPr>
        <p:grpSpPr>
          <a:xfrm>
            <a:off x="3029132" y="3746354"/>
            <a:ext cx="624482" cy="1232924"/>
            <a:chOff x="3016432" y="4273159"/>
            <a:chExt cx="624482" cy="1232924"/>
          </a:xfrm>
        </p:grpSpPr>
        <p:cxnSp>
          <p:nvCxnSpPr>
            <p:cNvPr id="102" name="直接连接符 101"/>
            <p:cNvCxnSpPr>
              <a:cxnSpLocks/>
            </p:cNvCxnSpPr>
            <p:nvPr/>
          </p:nvCxnSpPr>
          <p:spPr>
            <a:xfrm flipV="1">
              <a:off x="3045450" y="4338681"/>
              <a:ext cx="546312" cy="112782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组合 127"/>
            <p:cNvGrpSpPr/>
            <p:nvPr/>
          </p:nvGrpSpPr>
          <p:grpSpPr>
            <a:xfrm>
              <a:off x="3016432" y="4273159"/>
              <a:ext cx="624482" cy="1232924"/>
              <a:chOff x="3016432" y="4273159"/>
              <a:chExt cx="624482" cy="1232924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3568914" y="427315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3016432" y="543408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5835282" y="3746354"/>
            <a:ext cx="624482" cy="1232924"/>
            <a:chOff x="3016432" y="4273159"/>
            <a:chExt cx="624482" cy="1232924"/>
          </a:xfrm>
        </p:grpSpPr>
        <p:cxnSp>
          <p:nvCxnSpPr>
            <p:cNvPr id="140" name="直接连接符 139"/>
            <p:cNvCxnSpPr>
              <a:cxnSpLocks/>
            </p:cNvCxnSpPr>
            <p:nvPr/>
          </p:nvCxnSpPr>
          <p:spPr>
            <a:xfrm flipV="1">
              <a:off x="3045450" y="4338681"/>
              <a:ext cx="546312" cy="112782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组合 140"/>
            <p:cNvGrpSpPr/>
            <p:nvPr/>
          </p:nvGrpSpPr>
          <p:grpSpPr>
            <a:xfrm>
              <a:off x="3016432" y="4273159"/>
              <a:ext cx="624482" cy="1232924"/>
              <a:chOff x="3016432" y="4273159"/>
              <a:chExt cx="624482" cy="1232924"/>
            </a:xfrm>
          </p:grpSpPr>
          <p:sp>
            <p:nvSpPr>
              <p:cNvPr id="142" name="椭圆 141"/>
              <p:cNvSpPr/>
              <p:nvPr/>
            </p:nvSpPr>
            <p:spPr>
              <a:xfrm>
                <a:off x="3568914" y="427315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016432" y="543408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8613381" y="3746354"/>
            <a:ext cx="624482" cy="1232924"/>
            <a:chOff x="3016432" y="4273159"/>
            <a:chExt cx="624482" cy="1232924"/>
          </a:xfrm>
        </p:grpSpPr>
        <p:cxnSp>
          <p:nvCxnSpPr>
            <p:cNvPr id="150" name="直接连接符 149"/>
            <p:cNvCxnSpPr>
              <a:cxnSpLocks/>
            </p:cNvCxnSpPr>
            <p:nvPr/>
          </p:nvCxnSpPr>
          <p:spPr>
            <a:xfrm flipV="1">
              <a:off x="3045450" y="4338681"/>
              <a:ext cx="546312" cy="112782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组合 150"/>
            <p:cNvGrpSpPr/>
            <p:nvPr/>
          </p:nvGrpSpPr>
          <p:grpSpPr>
            <a:xfrm>
              <a:off x="3016432" y="4273159"/>
              <a:ext cx="624482" cy="1232924"/>
              <a:chOff x="3016432" y="4273159"/>
              <a:chExt cx="624482" cy="1232924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3568914" y="427315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3016432" y="543408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9" name="组合 158"/>
          <p:cNvGrpSpPr/>
          <p:nvPr/>
        </p:nvGrpSpPr>
        <p:grpSpPr>
          <a:xfrm>
            <a:off x="6059677" y="3735105"/>
            <a:ext cx="2892585" cy="836635"/>
            <a:chOff x="3212504" y="4255861"/>
            <a:chExt cx="2892585" cy="836635"/>
          </a:xfrm>
        </p:grpSpPr>
        <p:sp>
          <p:nvSpPr>
            <p:cNvPr id="160" name="矩形: 圆角 31"/>
            <p:cNvSpPr/>
            <p:nvPr/>
          </p:nvSpPr>
          <p:spPr>
            <a:xfrm>
              <a:off x="4012419" y="4275889"/>
              <a:ext cx="1292754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3212504" y="4255861"/>
              <a:ext cx="2892585" cy="836635"/>
              <a:chOff x="658850" y="4386410"/>
              <a:chExt cx="2892585" cy="836635"/>
            </a:xfrm>
          </p:grpSpPr>
          <p:sp>
            <p:nvSpPr>
              <p:cNvPr id="163" name="TextBox 76"/>
              <p:cNvSpPr txBox="1"/>
              <p:nvPr/>
            </p:nvSpPr>
            <p:spPr>
              <a:xfrm>
                <a:off x="658850" y="4761380"/>
                <a:ext cx="2892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/>
                    <a:ea typeface="微软雅黑 Light"/>
                    <a:cs typeface="+mn-ea"/>
                    <a:sym typeface="+mn-lt"/>
                  </a:rPr>
                  <a:t>功能展示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/>
                  <a:ea typeface="微软雅黑 Light"/>
                  <a:cs typeface="+mn-ea"/>
                  <a:sym typeface="+mn-lt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973712" y="4386410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PART </a:t>
                </a:r>
                <a:r>
                  <a:rPr lang="en-US" altLang="zh-CN" sz="220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3</a:t>
                </a:r>
                <a:endParaRPr lang="en-US" altLang="zh-CN" sz="2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8885782" y="3735105"/>
            <a:ext cx="2892585" cy="836635"/>
            <a:chOff x="3212504" y="4255861"/>
            <a:chExt cx="2892585" cy="836635"/>
          </a:xfrm>
        </p:grpSpPr>
        <p:sp>
          <p:nvSpPr>
            <p:cNvPr id="166" name="矩形: 圆角 31"/>
            <p:cNvSpPr/>
            <p:nvPr/>
          </p:nvSpPr>
          <p:spPr>
            <a:xfrm>
              <a:off x="4012419" y="4275889"/>
              <a:ext cx="1292754" cy="35242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3212504" y="4255861"/>
              <a:ext cx="2892585" cy="836635"/>
              <a:chOff x="658850" y="4386410"/>
              <a:chExt cx="2892585" cy="836635"/>
            </a:xfrm>
          </p:grpSpPr>
          <p:sp>
            <p:nvSpPr>
              <p:cNvPr id="169" name="TextBox 76"/>
              <p:cNvSpPr txBox="1"/>
              <p:nvPr/>
            </p:nvSpPr>
            <p:spPr>
              <a:xfrm>
                <a:off x="658850" y="4761380"/>
                <a:ext cx="2892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华文细黑"/>
                    <a:ea typeface="微软雅黑 Light"/>
                    <a:cs typeface="+mn-ea"/>
                    <a:sym typeface="+mn-lt"/>
                  </a:rPr>
                  <a:t>小组成员分工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/>
                  <a:ea typeface="微软雅黑 Light"/>
                  <a:cs typeface="+mn-ea"/>
                  <a:sym typeface="+mn-lt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973712" y="4386410"/>
                <a:ext cx="23228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20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PART </a:t>
                </a:r>
                <a:r>
                  <a:rPr lang="en-US" altLang="zh-CN" sz="2200" smtClean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4</a:t>
                </a:r>
                <a:endParaRPr lang="en-US" altLang="zh-CN" sz="22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912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6"/>
          <p:cNvSpPr txBox="1"/>
          <p:nvPr/>
        </p:nvSpPr>
        <p:spPr>
          <a:xfrm>
            <a:off x="862209" y="483802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项目介绍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12693" y="1224447"/>
            <a:ext cx="10453806" cy="72000"/>
            <a:chOff x="862209" y="5186847"/>
            <a:chExt cx="10453806" cy="720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862209" y="1641981"/>
            <a:ext cx="10329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由学习到的</a:t>
            </a: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opengl</a:t>
            </a: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知识搭建了一个简单场景，场景内有玩家及地板，以及天空盒。可以控制摄像头的移动，以及改变光照方式和光照位置。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2209" y="3294681"/>
            <a:ext cx="10329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开发环境：</a:t>
            </a:r>
          </a:p>
          <a:p>
            <a:pPr algn="just">
              <a:spcBef>
                <a:spcPct val="0"/>
              </a:spcBef>
            </a:pP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vs2017 + imgui + opengl3.3 + glfw3.3 + glad + glm + assimp</a:t>
            </a:r>
          </a:p>
        </p:txBody>
      </p:sp>
    </p:spTree>
    <p:extLst>
      <p:ext uri="{BB962C8B-B14F-4D97-AF65-F5344CB8AC3E}">
        <p14:creationId xmlns:p14="http://schemas.microsoft.com/office/powerpoint/2010/main" val="113639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2693" y="1224447"/>
            <a:ext cx="10453806" cy="72000"/>
            <a:chOff x="862209" y="5186847"/>
            <a:chExt cx="10453806" cy="720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862209" y="1641981"/>
            <a:ext cx="10329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Basic:</a:t>
            </a:r>
          </a:p>
          <a:p>
            <a:pPr algn="just">
              <a:spcBef>
                <a:spcPct val="0"/>
              </a:spcBef>
            </a:pPr>
            <a:r>
              <a:rPr kumimoji="1"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√ </a:t>
            </a:r>
            <a:r>
              <a:rPr kumimoji="1"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 </a:t>
            </a: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Camera </a:t>
            </a:r>
            <a:r>
              <a:rPr kumimoji="1"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Roaming</a:t>
            </a:r>
            <a:endParaRPr kumimoji="1"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spcBef>
                <a:spcPct val="0"/>
              </a:spcBef>
            </a:pP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√ </a:t>
            </a:r>
            <a:r>
              <a:rPr kumimoji="1"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 Simple lighting and </a:t>
            </a: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shading(phong</a:t>
            </a:r>
            <a:r>
              <a:rPr kumimoji="1"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)</a:t>
            </a:r>
            <a:endParaRPr kumimoji="1"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spcBef>
                <a:spcPct val="0"/>
              </a:spcBef>
            </a:pP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√ </a:t>
            </a:r>
            <a:r>
              <a:rPr kumimoji="1"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</a:t>
            </a: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 </a:t>
            </a: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Texture </a:t>
            </a:r>
            <a:r>
              <a:rPr kumimoji="1"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mapping</a:t>
            </a:r>
          </a:p>
          <a:p>
            <a:pPr algn="just">
              <a:spcBef>
                <a:spcPct val="0"/>
              </a:spcBef>
            </a:pPr>
            <a:r>
              <a:rPr kumimoji="1"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√ </a:t>
            </a:r>
            <a:r>
              <a:rPr kumimoji="1"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4</a:t>
            </a: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 </a:t>
            </a: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Shadow </a:t>
            </a:r>
            <a:r>
              <a:rPr kumimoji="1"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mapping</a:t>
            </a:r>
            <a:endParaRPr kumimoji="1"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spcBef>
                <a:spcPct val="0"/>
              </a:spcBef>
            </a:pP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√ </a:t>
            </a:r>
            <a:r>
              <a:rPr kumimoji="1"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5</a:t>
            </a: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 Model import &amp; Mesh viewing (Assimp)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2209" y="4697961"/>
            <a:ext cx="10329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Bonus:</a:t>
            </a:r>
          </a:p>
          <a:p>
            <a:pPr algn="just">
              <a:spcBef>
                <a:spcPct val="0"/>
              </a:spcBef>
            </a:pP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√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1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.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Sky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Box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1014609" y="636202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实现功能列表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216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2693" y="1224447"/>
            <a:ext cx="10453806" cy="72000"/>
            <a:chOff x="862209" y="5186847"/>
            <a:chExt cx="10453806" cy="720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862208" y="1514373"/>
            <a:ext cx="750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实现了摄像机移动，</a:t>
            </a:r>
            <a:r>
              <a:rPr kumimoji="1"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WASD</a:t>
            </a:r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控制移动方</a:t>
            </a:r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向</a:t>
            </a:r>
            <a:r>
              <a:rPr kumimoji="1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，</a:t>
            </a:r>
            <a:endParaRPr kumimoji="1"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spcBef>
                <a:spcPct val="0"/>
              </a:spcBef>
            </a:pPr>
            <a:r>
              <a:rPr kumimoji="1"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SPACE</a:t>
            </a:r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上升，</a:t>
            </a:r>
            <a:r>
              <a:rPr kumimoji="1"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LEFT_SHIFT</a:t>
            </a:r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下降。按键</a:t>
            </a:r>
            <a:r>
              <a:rPr kumimoji="1"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Q</a:t>
            </a:r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可以显示光标。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1014608" y="636202"/>
            <a:ext cx="4357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1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.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Camera Roaming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09" y="2311607"/>
            <a:ext cx="8015091" cy="448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07" y="2296153"/>
            <a:ext cx="8358776" cy="450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74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2693" y="1224447"/>
            <a:ext cx="10453806" cy="72000"/>
            <a:chOff x="862209" y="5186847"/>
            <a:chExt cx="10453806" cy="720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862208" y="1514373"/>
            <a:ext cx="750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实现了照明和着色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1014608" y="636202"/>
            <a:ext cx="7024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2. Simple lighting and shading(phong)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pic>
        <p:nvPicPr>
          <p:cNvPr id="205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61" y="1976038"/>
            <a:ext cx="7753939" cy="468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14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2693" y="1224447"/>
            <a:ext cx="10453806" cy="72000"/>
            <a:chOff x="862209" y="5186847"/>
            <a:chExt cx="10453806" cy="720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862208" y="1514373"/>
            <a:ext cx="750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地板采用了</a:t>
            </a:r>
            <a:r>
              <a:rPr kumimoji="1"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wood</a:t>
            </a:r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贴图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1014608" y="636202"/>
            <a:ext cx="7024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3.Texture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mapping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pic>
        <p:nvPicPr>
          <p:cNvPr id="3074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60" y="1976038"/>
            <a:ext cx="7399935" cy="469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71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2693" y="1224447"/>
            <a:ext cx="10453806" cy="72000"/>
            <a:chOff x="862209" y="5186847"/>
            <a:chExt cx="10453806" cy="720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TextBox 76"/>
          <p:cNvSpPr txBox="1"/>
          <p:nvPr/>
        </p:nvSpPr>
        <p:spPr>
          <a:xfrm>
            <a:off x="1014608" y="636202"/>
            <a:ext cx="7024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Bonus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: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Sky Box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2208" y="1514373"/>
            <a:ext cx="805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实现了天空盒贴图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4099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07" y="2226754"/>
            <a:ext cx="7949893" cy="449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2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2693" y="1224447"/>
            <a:ext cx="10453806" cy="72000"/>
            <a:chOff x="862209" y="5186847"/>
            <a:chExt cx="10453806" cy="720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33177" y="5226056"/>
              <a:ext cx="1032700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862209" y="5186847"/>
              <a:ext cx="10453806" cy="72000"/>
              <a:chOff x="862209" y="5186847"/>
              <a:chExt cx="10453806" cy="720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862209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244015" y="5186847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862209" y="1641981"/>
            <a:ext cx="10329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</a:pP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16340292 </a:t>
            </a: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张伟波</a:t>
            </a:r>
          </a:p>
          <a:p>
            <a:pPr algn="just">
              <a:spcBef>
                <a:spcPct val="0"/>
              </a:spcBef>
            </a:pP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	实现了基础场景搭建，光照着色及阴影，贴图及模型导入，天空</a:t>
            </a: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盒</a:t>
            </a:r>
            <a:r>
              <a:rPr kumimoji="1"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。</a:t>
            </a:r>
            <a:endParaRPr kumimoji="1"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spcBef>
                <a:spcPct val="0"/>
              </a:spcBef>
            </a:pPr>
            <a:endParaRPr kumimoji="1"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spcBef>
                <a:spcPct val="0"/>
              </a:spcBef>
            </a:pP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16340272 </a:t>
            </a: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杨承熹</a:t>
            </a:r>
          </a:p>
          <a:p>
            <a:pPr algn="just">
              <a:spcBef>
                <a:spcPct val="0"/>
              </a:spcBef>
            </a:pPr>
            <a:endParaRPr kumimoji="1"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spcBef>
                <a:spcPct val="0"/>
              </a:spcBef>
            </a:pP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16340267 </a:t>
            </a: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杨淼</a:t>
            </a:r>
          </a:p>
          <a:p>
            <a:pPr algn="just">
              <a:spcBef>
                <a:spcPct val="0"/>
              </a:spcBef>
            </a:pPr>
            <a:endParaRPr kumimoji="1"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just">
              <a:spcBef>
                <a:spcPct val="0"/>
              </a:spcBef>
            </a:pPr>
            <a:r>
              <a:rPr kumimoji="1"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16340289 </a:t>
            </a:r>
            <a:r>
              <a:rPr kumimoji="1"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张岿瀚</a:t>
            </a:r>
          </a:p>
        </p:txBody>
      </p:sp>
      <p:sp>
        <p:nvSpPr>
          <p:cNvPr id="14" name="TextBox 76"/>
          <p:cNvSpPr txBox="1"/>
          <p:nvPr/>
        </p:nvSpPr>
        <p:spPr>
          <a:xfrm>
            <a:off x="1014609" y="636202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小组成员分工：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792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272</Words>
  <Application>Microsoft Office PowerPoint</Application>
  <PresentationFormat>宽屏</PresentationFormat>
  <Paragraphs>55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华文细黑</vt:lpstr>
      <vt:lpstr>思源黑体 CN Heavy</vt:lpstr>
      <vt:lpstr>思源黑体 CN Light</vt:lpstr>
      <vt:lpstr>思源黑体 CN Normal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bzzzzz</cp:lastModifiedBy>
  <cp:revision>74</cp:revision>
  <dcterms:created xsi:type="dcterms:W3CDTF">2018-09-11T09:25:09Z</dcterms:created>
  <dcterms:modified xsi:type="dcterms:W3CDTF">2019-06-24T16:51:38Z</dcterms:modified>
</cp:coreProperties>
</file>