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96495-8809-4457-8ED8-F2136A6CE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300A96-A71E-4134-AF0F-3AC430352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9FD744-8E91-4213-A9C6-40AC2168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EAAF3-512F-473A-8BC5-71FB4566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70435F-0C1C-4E38-BDD3-6695452E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62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4BA88-9279-4A11-8CC6-1D16A9EE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1D3F87-D04A-431D-B715-D9C89F0C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4CBAC-265B-4D7E-8BA0-C600DB8F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21997-DF4A-490E-93CE-D22672B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36CB6-891B-4121-93A0-84A9A356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42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21460C-C744-48A4-8714-AB219CB0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250E44-2D03-4540-997C-D384E1E59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A4B08-733C-4944-96D8-7AE40DF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E35F5-59A6-4A44-83B9-7DB0F2F4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7F07A-437D-4F40-84F9-6A32CD30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81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8A84F-52BD-4A60-8041-E644B131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B0DC0F-856E-4D47-96C7-AFB7F484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029A0-9465-4936-A739-0046D3C2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2ADC8-FD20-4F0A-9019-0CA5E0DD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E7466-7EDD-4970-BB68-4C3EB939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34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34AA3-8AE0-4B2B-AE4D-80A0D63F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6F9B3E-57FF-4DBF-91AE-01B3015A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FFEAB-5180-48FA-9AE6-CD9B65E8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4B8B4-34A1-4304-AAC1-E3DBB54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25C27-6CFC-4B7C-A8F6-AE7F7383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91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A608B-F96F-4595-AC5E-F301E00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927319-5E2C-4283-9C89-7C5EDB115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0DA89-D7D3-458A-BA2A-D2A029816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BD452-442A-46FF-86E5-A4D395B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0086C-8E1B-46B0-A4F8-CB710471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AB0B6A-BA9C-4985-A9EB-0C4C1BE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E4E52-0075-4F88-8680-EB7D0887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4C7EC-DB2B-487B-9B62-CB66D521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05A9AC-BBBC-4FEF-9F0B-3ABD94F73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255728-F3C0-4A5F-A0E9-ADFEE6A91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0BC624-0F10-41C8-B806-6D2222805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3C0240-577A-412D-9A00-D527DB9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854AD7-A8CB-4186-BD2E-556B30D7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5C2C16-99CC-45B5-8F60-A8269E2D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75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75FEB-07AB-4D4B-82B1-40E439FC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49EDB6-5AB7-4102-BB13-6DF2BB53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C4A741-3664-4CD3-8155-AAB2D09F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7DDC79-AFB2-466B-92D2-8BE74A08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80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E2E125-9B6B-4536-882F-49D592C1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7A8CC-15C3-4CDF-89AF-B44B3745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6E4FE4-DF85-4232-8FB6-429D8143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2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E9C59-2176-47EC-BF68-2F7B07A9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A7E48-5290-40FD-9C3B-7EA6945F9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F63B34-0671-42CA-BD2C-168D40AF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20A12-1155-4252-A30C-E826DAEA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EA32E3-8988-4DA9-AB5B-5268BACC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F664FD-A195-4EF3-89DE-CF013D30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881C8-7F35-4E4F-9529-1C29B50B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769DC7-1412-4966-8834-8AA7E211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AF743-ECC7-4D91-95BF-67D4F427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EA1448-30C5-4345-8D11-A6993B98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870CC-8816-4F36-BADE-B22ACC90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FAB91-3095-408E-926E-EB6832C5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8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9C36EB-2FCF-4B7F-A0DB-446B0DB1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8CC57A-BAEA-458F-BA5F-FD1F6CB1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268381-B69C-4D91-87C3-F6698DB35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E37BB-06C1-4A1E-B02E-EA5647FE3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25ECA-8A02-4564-89E4-00D9F1F0D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8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9F0F769-AADA-41E2-B5F5-1AB41D72FD41}"/>
              </a:ext>
            </a:extLst>
          </p:cNvPr>
          <p:cNvSpPr/>
          <p:nvPr/>
        </p:nvSpPr>
        <p:spPr>
          <a:xfrm>
            <a:off x="3215680" y="1268760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lang="en-US" altLang="ja-JP" sz="1200" b="1" dirty="0">
                <a:solidFill>
                  <a:schemeClr val="bg1"/>
                </a:solidFill>
              </a:rPr>
              <a:t> table create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4BBA824-1512-48AB-9CD4-3C8B75A8E204}"/>
              </a:ext>
            </a:extLst>
          </p:cNvPr>
          <p:cNvSpPr/>
          <p:nvPr/>
        </p:nvSpPr>
        <p:spPr>
          <a:xfrm>
            <a:off x="3215680" y="2420888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category create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70E00C2-EEFE-4099-850B-0AA163654CE2}"/>
              </a:ext>
            </a:extLst>
          </p:cNvPr>
          <p:cNvSpPr txBox="1"/>
          <p:nvPr/>
        </p:nvSpPr>
        <p:spPr>
          <a:xfrm>
            <a:off x="8832304" y="332656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StarSeeker</a:t>
            </a:r>
            <a:r>
              <a:rPr kumimoji="1" lang="en-US" altLang="ja-JP" sz="2000" dirty="0"/>
              <a:t> Servers</a:t>
            </a:r>
            <a:endParaRPr kumimoji="1" lang="ja-JP" altLang="en-US" sz="20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C8A85F6-3822-44B2-A6BA-EA3C52164995}"/>
              </a:ext>
            </a:extLst>
          </p:cNvPr>
          <p:cNvSpPr/>
          <p:nvPr/>
        </p:nvSpPr>
        <p:spPr>
          <a:xfrm>
            <a:off x="3215680" y="3573016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dataset create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BFC6AC4F-5483-4DCE-82FC-A561509FA963}"/>
              </a:ext>
            </a:extLst>
          </p:cNvPr>
          <p:cNvSpPr/>
          <p:nvPr/>
        </p:nvSpPr>
        <p:spPr>
          <a:xfrm>
            <a:off x="3215680" y="4725144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data create</a:t>
            </a:r>
          </a:p>
        </p:txBody>
      </p:sp>
      <p:sp>
        <p:nvSpPr>
          <p:cNvPr id="76" name="フローチャート: 書類 75">
            <a:extLst>
              <a:ext uri="{FF2B5EF4-FFF2-40B4-BE49-F238E27FC236}">
                <a16:creationId xmlns:a16="http://schemas.microsoft.com/office/drawing/2014/main" id="{B0620A4E-7ABC-4ED9-8D85-6C2D2B071DA7}"/>
              </a:ext>
            </a:extLst>
          </p:cNvPr>
          <p:cNvSpPr/>
          <p:nvPr/>
        </p:nvSpPr>
        <p:spPr>
          <a:xfrm>
            <a:off x="346846" y="1250758"/>
            <a:ext cx="1440159" cy="72007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定義ファイル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tables.csv</a:t>
            </a:r>
            <a:endParaRPr kumimoji="1" lang="ja-JP" altLang="en-US" sz="1200" dirty="0" err="1">
              <a:solidFill>
                <a:schemeClr val="tx1"/>
              </a:solidFill>
            </a:endParaRPr>
          </a:p>
        </p:txBody>
      </p:sp>
      <p:sp>
        <p:nvSpPr>
          <p:cNvPr id="77" name="フローチャート: 書類 76">
            <a:extLst>
              <a:ext uri="{FF2B5EF4-FFF2-40B4-BE49-F238E27FC236}">
                <a16:creationId xmlns:a16="http://schemas.microsoft.com/office/drawing/2014/main" id="{D645DEA2-EBEB-490D-B6CC-C192E2659F08}"/>
              </a:ext>
            </a:extLst>
          </p:cNvPr>
          <p:cNvSpPr/>
          <p:nvPr/>
        </p:nvSpPr>
        <p:spPr>
          <a:xfrm>
            <a:off x="335360" y="2420889"/>
            <a:ext cx="1440159" cy="72007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データセットカテゴリ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定義ファイル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category.csv</a:t>
            </a:r>
            <a:endParaRPr kumimoji="1" lang="ja-JP" altLang="en-US" sz="1200" dirty="0" err="1">
              <a:solidFill>
                <a:schemeClr val="tx1"/>
              </a:solidFill>
            </a:endParaRPr>
          </a:p>
        </p:txBody>
      </p:sp>
      <p:sp>
        <p:nvSpPr>
          <p:cNvPr id="79" name="フローチャート: 書類 78">
            <a:extLst>
              <a:ext uri="{FF2B5EF4-FFF2-40B4-BE49-F238E27FC236}">
                <a16:creationId xmlns:a16="http://schemas.microsoft.com/office/drawing/2014/main" id="{4262B95D-4680-4E0A-B58D-CC532F0CAB23}"/>
              </a:ext>
            </a:extLst>
          </p:cNvPr>
          <p:cNvSpPr/>
          <p:nvPr/>
        </p:nvSpPr>
        <p:spPr>
          <a:xfrm>
            <a:off x="335360" y="3645024"/>
            <a:ext cx="1440159" cy="72007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データセット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定義ファイル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dataset.csv</a:t>
            </a:r>
            <a:endParaRPr kumimoji="1" lang="ja-JP" altLang="en-US" sz="1200" dirty="0" err="1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8D0C88D-B351-4471-9E39-69735117E675}"/>
              </a:ext>
            </a:extLst>
          </p:cNvPr>
          <p:cNvSpPr txBox="1"/>
          <p:nvPr/>
        </p:nvSpPr>
        <p:spPr>
          <a:xfrm>
            <a:off x="335360" y="4293096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Sample file name:</a:t>
            </a:r>
          </a:p>
          <a:p>
            <a:r>
              <a:rPr kumimoji="1" lang="en-US" altLang="ja-JP" sz="1200" dirty="0"/>
              <a:t>point.csv, </a:t>
            </a:r>
            <a:r>
              <a:rPr lang="en-US" altLang="ja-JP" sz="1200" dirty="0"/>
              <a:t>surface.csv</a:t>
            </a:r>
          </a:p>
        </p:txBody>
      </p:sp>
      <p:sp>
        <p:nvSpPr>
          <p:cNvPr id="81" name="フローチャート: 書類 80">
            <a:extLst>
              <a:ext uri="{FF2B5EF4-FFF2-40B4-BE49-F238E27FC236}">
                <a16:creationId xmlns:a16="http://schemas.microsoft.com/office/drawing/2014/main" id="{3ED81FE5-8C86-4EE3-B7F9-A8956AAA8BC2}"/>
              </a:ext>
            </a:extLst>
          </p:cNvPr>
          <p:cNvSpPr/>
          <p:nvPr/>
        </p:nvSpPr>
        <p:spPr>
          <a:xfrm>
            <a:off x="335360" y="4797152"/>
            <a:ext cx="1440159" cy="72007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データファイル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data.csv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F81C679-311B-4389-832F-27A43EA2FECA}"/>
              </a:ext>
            </a:extLst>
          </p:cNvPr>
          <p:cNvSpPr txBox="1"/>
          <p:nvPr/>
        </p:nvSpPr>
        <p:spPr>
          <a:xfrm>
            <a:off x="335360" y="5445224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Sample file name:</a:t>
            </a:r>
          </a:p>
          <a:p>
            <a:r>
              <a:rPr kumimoji="1" lang="en-US" altLang="ja-JP" sz="1200" dirty="0"/>
              <a:t>point_data.csv, </a:t>
            </a:r>
            <a:r>
              <a:rPr lang="en-US" altLang="ja-JP" sz="1200" dirty="0"/>
              <a:t>surface_data.csv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7CE2103-0B98-4497-928F-EAA89C535F5B}"/>
              </a:ext>
            </a:extLst>
          </p:cNvPr>
          <p:cNvSpPr/>
          <p:nvPr/>
        </p:nvSpPr>
        <p:spPr>
          <a:xfrm>
            <a:off x="3215680" y="1844824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lang="en-US" altLang="ja-JP" sz="1200" b="1" dirty="0">
                <a:solidFill>
                  <a:schemeClr val="bg1"/>
                </a:solidFill>
              </a:rPr>
              <a:t> table delete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フローチャート: 書類 83">
            <a:extLst>
              <a:ext uri="{FF2B5EF4-FFF2-40B4-BE49-F238E27FC236}">
                <a16:creationId xmlns:a16="http://schemas.microsoft.com/office/drawing/2014/main" id="{1873CBFC-841A-4147-9C1F-CFB98325D640}"/>
              </a:ext>
            </a:extLst>
          </p:cNvPr>
          <p:cNvSpPr/>
          <p:nvPr/>
        </p:nvSpPr>
        <p:spPr>
          <a:xfrm>
            <a:off x="6084515" y="1196751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DDL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CREATE TABLE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フローチャート: 書類 84">
            <a:extLst>
              <a:ext uri="{FF2B5EF4-FFF2-40B4-BE49-F238E27FC236}">
                <a16:creationId xmlns:a16="http://schemas.microsoft.com/office/drawing/2014/main" id="{5D9B196E-8BAB-4400-8A71-DA26931F1468}"/>
              </a:ext>
            </a:extLst>
          </p:cNvPr>
          <p:cNvSpPr/>
          <p:nvPr/>
        </p:nvSpPr>
        <p:spPr>
          <a:xfrm>
            <a:off x="6084514" y="1772816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DDL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DROP TABLE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8B18EB69-070F-4C29-9EED-0D67A5B054D2}"/>
              </a:ext>
            </a:extLst>
          </p:cNvPr>
          <p:cNvCxnSpPr>
            <a:cxnSpLocks/>
            <a:stCxn id="37" idx="3"/>
            <a:endCxn id="84" idx="1"/>
          </p:cNvCxnSpPr>
          <p:nvPr/>
        </p:nvCxnSpPr>
        <p:spPr>
          <a:xfrm flipV="1">
            <a:off x="5663952" y="1429531"/>
            <a:ext cx="420563" cy="124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6ECC582-B160-4880-9528-51EB92F67692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5663952" y="2005596"/>
            <a:ext cx="420562" cy="124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CB56330C-3595-43D9-AD35-E34BD9A6F30B}"/>
              </a:ext>
            </a:extLst>
          </p:cNvPr>
          <p:cNvCxnSpPr>
            <a:cxnSpLocks/>
            <a:stCxn id="76" idx="3"/>
            <a:endCxn id="37" idx="1"/>
          </p:cNvCxnSpPr>
          <p:nvPr/>
        </p:nvCxnSpPr>
        <p:spPr>
          <a:xfrm flipV="1">
            <a:off x="1787005" y="1430778"/>
            <a:ext cx="1428675" cy="18002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A0B6524B-6B03-404C-9473-43DC45E9267C}"/>
              </a:ext>
            </a:extLst>
          </p:cNvPr>
          <p:cNvCxnSpPr>
            <a:cxnSpLocks/>
            <a:stCxn id="76" idx="3"/>
            <a:endCxn id="83" idx="1"/>
          </p:cNvCxnSpPr>
          <p:nvPr/>
        </p:nvCxnSpPr>
        <p:spPr>
          <a:xfrm>
            <a:off x="1787005" y="1610798"/>
            <a:ext cx="1428675" cy="39604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D3280CBA-4B36-4F6A-B17C-73F17C12EE49}"/>
              </a:ext>
            </a:extLst>
          </p:cNvPr>
          <p:cNvSpPr/>
          <p:nvPr/>
        </p:nvSpPr>
        <p:spPr>
          <a:xfrm>
            <a:off x="3215680" y="2996952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category delete</a:t>
            </a:r>
          </a:p>
        </p:txBody>
      </p:sp>
      <p:sp>
        <p:nvSpPr>
          <p:cNvPr id="105" name="フローチャート: 書類 104">
            <a:extLst>
              <a:ext uri="{FF2B5EF4-FFF2-40B4-BE49-F238E27FC236}">
                <a16:creationId xmlns:a16="http://schemas.microsoft.com/office/drawing/2014/main" id="{6F8CD2E8-646A-45DB-8C8A-58546142E268}"/>
              </a:ext>
            </a:extLst>
          </p:cNvPr>
          <p:cNvSpPr/>
          <p:nvPr/>
        </p:nvSpPr>
        <p:spPr>
          <a:xfrm>
            <a:off x="6084515" y="2348880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DML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INSERT</a:t>
            </a:r>
            <a:r>
              <a:rPr lang="en-US" altLang="ja-JP" sz="900" dirty="0">
                <a:solidFill>
                  <a:schemeClr val="tx1"/>
                </a:solidFill>
              </a:rPr>
              <a:t> INTO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フローチャート: 書類 105">
            <a:extLst>
              <a:ext uri="{FF2B5EF4-FFF2-40B4-BE49-F238E27FC236}">
                <a16:creationId xmlns:a16="http://schemas.microsoft.com/office/drawing/2014/main" id="{67868AA3-AE86-47D3-BA64-07BE91BDC2F0}"/>
              </a:ext>
            </a:extLst>
          </p:cNvPr>
          <p:cNvSpPr/>
          <p:nvPr/>
        </p:nvSpPr>
        <p:spPr>
          <a:xfrm>
            <a:off x="6084514" y="2924945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DML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DELETE FROM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6C9A815-A897-42AA-AF64-ACE2138A207C}"/>
              </a:ext>
            </a:extLst>
          </p:cNvPr>
          <p:cNvCxnSpPr>
            <a:cxnSpLocks/>
            <a:stCxn id="39" idx="3"/>
            <a:endCxn id="105" idx="1"/>
          </p:cNvCxnSpPr>
          <p:nvPr/>
        </p:nvCxnSpPr>
        <p:spPr>
          <a:xfrm flipV="1">
            <a:off x="5663952" y="2581660"/>
            <a:ext cx="420563" cy="124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FA6EAA8-89F5-4206-BA68-CCD2C5A04A48}"/>
              </a:ext>
            </a:extLst>
          </p:cNvPr>
          <p:cNvCxnSpPr>
            <a:cxnSpLocks/>
            <a:stCxn id="104" idx="3"/>
            <a:endCxn id="106" idx="1"/>
          </p:cNvCxnSpPr>
          <p:nvPr/>
        </p:nvCxnSpPr>
        <p:spPr>
          <a:xfrm flipV="1">
            <a:off x="5663952" y="3157725"/>
            <a:ext cx="420562" cy="124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E2065494-8673-40BD-823C-9B2263C56D1E}"/>
              </a:ext>
            </a:extLst>
          </p:cNvPr>
          <p:cNvSpPr/>
          <p:nvPr/>
        </p:nvSpPr>
        <p:spPr>
          <a:xfrm>
            <a:off x="3215680" y="4149080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dataset delete</a:t>
            </a: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B7DD2FE3-9064-4807-A3FC-AC937E06A13A}"/>
              </a:ext>
            </a:extLst>
          </p:cNvPr>
          <p:cNvCxnSpPr>
            <a:cxnSpLocks/>
            <a:stCxn id="77" idx="3"/>
            <a:endCxn id="39" idx="1"/>
          </p:cNvCxnSpPr>
          <p:nvPr/>
        </p:nvCxnSpPr>
        <p:spPr>
          <a:xfrm flipV="1">
            <a:off x="1775519" y="2582906"/>
            <a:ext cx="1440161" cy="19802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802EE539-9581-403D-95E2-B8DA5901535C}"/>
              </a:ext>
            </a:extLst>
          </p:cNvPr>
          <p:cNvCxnSpPr>
            <a:cxnSpLocks/>
            <a:stCxn id="77" idx="3"/>
            <a:endCxn id="104" idx="1"/>
          </p:cNvCxnSpPr>
          <p:nvPr/>
        </p:nvCxnSpPr>
        <p:spPr>
          <a:xfrm>
            <a:off x="1775519" y="2780929"/>
            <a:ext cx="1440161" cy="37804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F1A2F6D8-BC9E-4987-A7B0-92F48295FEC0}"/>
              </a:ext>
            </a:extLst>
          </p:cNvPr>
          <p:cNvCxnSpPr>
            <a:cxnSpLocks/>
            <a:stCxn id="76" idx="3"/>
            <a:endCxn id="39" idx="1"/>
          </p:cNvCxnSpPr>
          <p:nvPr/>
        </p:nvCxnSpPr>
        <p:spPr>
          <a:xfrm>
            <a:off x="1787005" y="1610798"/>
            <a:ext cx="1428675" cy="97210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B11A088D-9268-4DA0-8FEE-E7704DC5687B}"/>
              </a:ext>
            </a:extLst>
          </p:cNvPr>
          <p:cNvCxnSpPr>
            <a:cxnSpLocks/>
            <a:stCxn id="76" idx="3"/>
            <a:endCxn id="104" idx="1"/>
          </p:cNvCxnSpPr>
          <p:nvPr/>
        </p:nvCxnSpPr>
        <p:spPr>
          <a:xfrm>
            <a:off x="1787005" y="1610798"/>
            <a:ext cx="1428675" cy="154817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8B8A24E-D3EF-4BB2-96C1-D33B50EB389D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 flipV="1">
            <a:off x="1775519" y="3735034"/>
            <a:ext cx="1440161" cy="27003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9A01F51-359A-4DCE-9C92-54B7F150FCA2}"/>
              </a:ext>
            </a:extLst>
          </p:cNvPr>
          <p:cNvCxnSpPr>
            <a:cxnSpLocks/>
            <a:stCxn id="79" idx="3"/>
            <a:endCxn id="122" idx="1"/>
          </p:cNvCxnSpPr>
          <p:nvPr/>
        </p:nvCxnSpPr>
        <p:spPr>
          <a:xfrm>
            <a:off x="1775519" y="4005064"/>
            <a:ext cx="1440161" cy="30603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フローチャート: 書類 143">
            <a:extLst>
              <a:ext uri="{FF2B5EF4-FFF2-40B4-BE49-F238E27FC236}">
                <a16:creationId xmlns:a16="http://schemas.microsoft.com/office/drawing/2014/main" id="{75C7ADA3-D32B-4F7F-B0A0-76FB1CFC19CA}"/>
              </a:ext>
            </a:extLst>
          </p:cNvPr>
          <p:cNvSpPr/>
          <p:nvPr/>
        </p:nvSpPr>
        <p:spPr>
          <a:xfrm>
            <a:off x="6084515" y="3501008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DML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INSERT</a:t>
            </a:r>
            <a:r>
              <a:rPr lang="en-US" altLang="ja-JP" sz="900" dirty="0">
                <a:solidFill>
                  <a:schemeClr val="tx1"/>
                </a:solidFill>
              </a:rPr>
              <a:t> INTO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フローチャート: 書類 144">
            <a:extLst>
              <a:ext uri="{FF2B5EF4-FFF2-40B4-BE49-F238E27FC236}">
                <a16:creationId xmlns:a16="http://schemas.microsoft.com/office/drawing/2014/main" id="{BBEA8C91-9D7A-4260-8F29-92EF663209B0}"/>
              </a:ext>
            </a:extLst>
          </p:cNvPr>
          <p:cNvSpPr/>
          <p:nvPr/>
        </p:nvSpPr>
        <p:spPr>
          <a:xfrm>
            <a:off x="6084514" y="4077073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DML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DELETE FROM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53E518FC-9DFE-4F5E-8811-1874B7C82395}"/>
              </a:ext>
            </a:extLst>
          </p:cNvPr>
          <p:cNvCxnSpPr>
            <a:cxnSpLocks/>
            <a:stCxn id="74" idx="3"/>
            <a:endCxn id="144" idx="1"/>
          </p:cNvCxnSpPr>
          <p:nvPr/>
        </p:nvCxnSpPr>
        <p:spPr>
          <a:xfrm flipV="1">
            <a:off x="5663952" y="3733788"/>
            <a:ext cx="420563" cy="124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AD6DA935-D380-4C43-82C8-F973DA070856}"/>
              </a:ext>
            </a:extLst>
          </p:cNvPr>
          <p:cNvCxnSpPr>
            <a:cxnSpLocks/>
            <a:stCxn id="122" idx="3"/>
            <a:endCxn id="145" idx="1"/>
          </p:cNvCxnSpPr>
          <p:nvPr/>
        </p:nvCxnSpPr>
        <p:spPr>
          <a:xfrm flipV="1">
            <a:off x="5663952" y="4309853"/>
            <a:ext cx="420562" cy="124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B67B7AC0-48BD-4AF0-B1BB-09B5E501FECE}"/>
              </a:ext>
            </a:extLst>
          </p:cNvPr>
          <p:cNvSpPr/>
          <p:nvPr/>
        </p:nvSpPr>
        <p:spPr>
          <a:xfrm>
            <a:off x="8112223" y="1916832"/>
            <a:ext cx="1728187" cy="2409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t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postgres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39BFA3-672E-4F87-A84B-AA4B5248A84B}"/>
              </a:ext>
            </a:extLst>
          </p:cNvPr>
          <p:cNvSpPr/>
          <p:nvPr/>
        </p:nvSpPr>
        <p:spPr>
          <a:xfrm>
            <a:off x="10200456" y="1988840"/>
            <a:ext cx="1440160" cy="720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nodef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64FF2BE-E41C-4FA4-AF7E-88E79A48F3C6}"/>
              </a:ext>
            </a:extLst>
          </p:cNvPr>
          <p:cNvSpPr/>
          <p:nvPr/>
        </p:nvSpPr>
        <p:spPr>
          <a:xfrm>
            <a:off x="10200456" y="3429000"/>
            <a:ext cx="1440160" cy="720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nodeb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6B84968-41D0-4A53-8A1D-F5D6140EE73D}"/>
              </a:ext>
            </a:extLst>
          </p:cNvPr>
          <p:cNvSpPr/>
          <p:nvPr/>
        </p:nvSpPr>
        <p:spPr>
          <a:xfrm>
            <a:off x="8976320" y="4907888"/>
            <a:ext cx="1440160" cy="720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orion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3D4D884-6767-484D-9315-2FAD7DF597EA}"/>
              </a:ext>
            </a:extLst>
          </p:cNvPr>
          <p:cNvSpPr/>
          <p:nvPr/>
        </p:nvSpPr>
        <p:spPr>
          <a:xfrm>
            <a:off x="10200456" y="908720"/>
            <a:ext cx="1440160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Internet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E4C624B-B16A-4041-95C5-09547C177A14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10920536" y="1592796"/>
            <a:ext cx="0" cy="3960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688E17F-69AF-4386-8C59-559A0BD5F74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920536" y="2708919"/>
            <a:ext cx="0" cy="7200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64269B8-6C90-4BA4-AEA0-A2D91390F63E}"/>
              </a:ext>
            </a:extLst>
          </p:cNvPr>
          <p:cNvCxnSpPr>
            <a:cxnSpLocks/>
            <a:stCxn id="8" idx="1"/>
            <a:endCxn id="117" idx="4"/>
          </p:cNvCxnSpPr>
          <p:nvPr/>
        </p:nvCxnSpPr>
        <p:spPr>
          <a:xfrm flipH="1" flipV="1">
            <a:off x="9696399" y="2708920"/>
            <a:ext cx="504057" cy="10801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A6FCC18-05F9-41FD-A6C9-5E6208D0871F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9696400" y="3789040"/>
            <a:ext cx="504056" cy="11188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フローチャート: 磁気ディスク 116">
            <a:extLst>
              <a:ext uri="{FF2B5EF4-FFF2-40B4-BE49-F238E27FC236}">
                <a16:creationId xmlns:a16="http://schemas.microsoft.com/office/drawing/2014/main" id="{19E75AC9-BD1A-49AF-8AEA-A52C12E7ECA0}"/>
              </a:ext>
            </a:extLst>
          </p:cNvPr>
          <p:cNvSpPr/>
          <p:nvPr/>
        </p:nvSpPr>
        <p:spPr>
          <a:xfrm>
            <a:off x="8256240" y="2348880"/>
            <a:ext cx="1440159" cy="720079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t_category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53" name="フローチャート: 磁気ディスク 152">
            <a:extLst>
              <a:ext uri="{FF2B5EF4-FFF2-40B4-BE49-F238E27FC236}">
                <a16:creationId xmlns:a16="http://schemas.microsoft.com/office/drawing/2014/main" id="{95FBC7CB-6426-4425-8A5B-3EEBACC595A6}"/>
              </a:ext>
            </a:extLst>
          </p:cNvPr>
          <p:cNvSpPr/>
          <p:nvPr/>
        </p:nvSpPr>
        <p:spPr>
          <a:xfrm>
            <a:off x="8256240" y="3429001"/>
            <a:ext cx="1440159" cy="720079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t_point_dataset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t_point_detail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56" name="直線コネクタ 27">
            <a:extLst>
              <a:ext uri="{FF2B5EF4-FFF2-40B4-BE49-F238E27FC236}">
                <a16:creationId xmlns:a16="http://schemas.microsoft.com/office/drawing/2014/main" id="{A8D36200-060C-4250-B941-15D926531C69}"/>
              </a:ext>
            </a:extLst>
          </p:cNvPr>
          <p:cNvCxnSpPr>
            <a:cxnSpLocks/>
            <a:stCxn id="8" idx="1"/>
            <a:endCxn id="153" idx="4"/>
          </p:cNvCxnSpPr>
          <p:nvPr/>
        </p:nvCxnSpPr>
        <p:spPr>
          <a:xfrm flipH="1">
            <a:off x="9696399" y="3789040"/>
            <a:ext cx="50405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5AA5719-10FF-4EF0-9C67-CAB6EF7D1B42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524674" y="1429531"/>
            <a:ext cx="587549" cy="78371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8BF0F83E-4AFF-496E-91A2-72D428DFB264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7524673" y="2005596"/>
            <a:ext cx="587549" cy="20764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BC2A8F94-1EF3-4923-B21E-EDEB9482D2B7}"/>
              </a:ext>
            </a:extLst>
          </p:cNvPr>
          <p:cNvCxnSpPr>
            <a:cxnSpLocks/>
            <a:stCxn id="105" idx="3"/>
            <a:endCxn id="117" idx="2"/>
          </p:cNvCxnSpPr>
          <p:nvPr/>
        </p:nvCxnSpPr>
        <p:spPr>
          <a:xfrm>
            <a:off x="7524674" y="2581660"/>
            <a:ext cx="731566" cy="12726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DEBFC81C-5B62-4405-8F1A-F686427AD124}"/>
              </a:ext>
            </a:extLst>
          </p:cNvPr>
          <p:cNvCxnSpPr>
            <a:cxnSpLocks/>
            <a:stCxn id="106" idx="3"/>
            <a:endCxn id="117" idx="2"/>
          </p:cNvCxnSpPr>
          <p:nvPr/>
        </p:nvCxnSpPr>
        <p:spPr>
          <a:xfrm flipV="1">
            <a:off x="7524673" y="2708920"/>
            <a:ext cx="731567" cy="44880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19A7A71-827C-4A18-8BC2-4515B68A3EF8}"/>
              </a:ext>
            </a:extLst>
          </p:cNvPr>
          <p:cNvCxnSpPr>
            <a:cxnSpLocks/>
            <a:stCxn id="144" idx="3"/>
            <a:endCxn id="153" idx="2"/>
          </p:cNvCxnSpPr>
          <p:nvPr/>
        </p:nvCxnSpPr>
        <p:spPr>
          <a:xfrm>
            <a:off x="7524674" y="3733788"/>
            <a:ext cx="731566" cy="5525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0909D2B1-2621-4736-821E-FC13DEF46E71}"/>
              </a:ext>
            </a:extLst>
          </p:cNvPr>
          <p:cNvCxnSpPr>
            <a:cxnSpLocks/>
            <a:stCxn id="145" idx="3"/>
            <a:endCxn id="153" idx="2"/>
          </p:cNvCxnSpPr>
          <p:nvPr/>
        </p:nvCxnSpPr>
        <p:spPr>
          <a:xfrm flipV="1">
            <a:off x="7524673" y="3789041"/>
            <a:ext cx="731567" cy="52081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0FADE2CD-72A3-4776-BCC5-9DD5F9041555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787005" y="1610798"/>
            <a:ext cx="1428675" cy="212423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DCB9137D-1019-40EA-B084-5BA22DFF1AC8}"/>
              </a:ext>
            </a:extLst>
          </p:cNvPr>
          <p:cNvCxnSpPr>
            <a:cxnSpLocks/>
            <a:stCxn id="76" idx="3"/>
            <a:endCxn id="122" idx="1"/>
          </p:cNvCxnSpPr>
          <p:nvPr/>
        </p:nvCxnSpPr>
        <p:spPr>
          <a:xfrm>
            <a:off x="1787005" y="1610798"/>
            <a:ext cx="1428675" cy="27003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6CDA5A5E-D4CA-47FD-9BFA-B96BE48FDD08}"/>
              </a:ext>
            </a:extLst>
          </p:cNvPr>
          <p:cNvSpPr/>
          <p:nvPr/>
        </p:nvSpPr>
        <p:spPr>
          <a:xfrm>
            <a:off x="3215680" y="5301208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data delete</a:t>
            </a:r>
          </a:p>
        </p:txBody>
      </p:sp>
      <p:sp>
        <p:nvSpPr>
          <p:cNvPr id="203" name="フローチャート: 書類 202">
            <a:extLst>
              <a:ext uri="{FF2B5EF4-FFF2-40B4-BE49-F238E27FC236}">
                <a16:creationId xmlns:a16="http://schemas.microsoft.com/office/drawing/2014/main" id="{FB012BE0-1DB8-4AB5-8425-D179C2AC41EC}"/>
              </a:ext>
            </a:extLst>
          </p:cNvPr>
          <p:cNvSpPr/>
          <p:nvPr/>
        </p:nvSpPr>
        <p:spPr>
          <a:xfrm>
            <a:off x="6084515" y="4653136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(</a:t>
            </a:r>
            <a:r>
              <a:rPr lang="ja-JP" altLang="en-US" sz="900" dirty="0">
                <a:solidFill>
                  <a:schemeClr val="tx1"/>
                </a:solidFill>
              </a:rPr>
              <a:t>エンティティ</a:t>
            </a:r>
            <a:r>
              <a:rPr kumimoji="1" lang="ja-JP" altLang="en-US" sz="900" dirty="0">
                <a:solidFill>
                  <a:schemeClr val="tx1"/>
                </a:solidFill>
              </a:rPr>
              <a:t>登録</a:t>
            </a:r>
            <a:r>
              <a:rPr kumimoji="1" lang="en-US" altLang="ja-JP" sz="900" dirty="0">
                <a:solidFill>
                  <a:schemeClr val="tx1"/>
                </a:solidFill>
              </a:rPr>
              <a:t>JSON)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フローチャート: 書類 203">
            <a:extLst>
              <a:ext uri="{FF2B5EF4-FFF2-40B4-BE49-F238E27FC236}">
                <a16:creationId xmlns:a16="http://schemas.microsoft.com/office/drawing/2014/main" id="{75FFE2CF-3EDF-4584-86B1-B56B54B85CF0}"/>
              </a:ext>
            </a:extLst>
          </p:cNvPr>
          <p:cNvSpPr/>
          <p:nvPr/>
        </p:nvSpPr>
        <p:spPr>
          <a:xfrm>
            <a:off x="6084514" y="5229201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(</a:t>
            </a:r>
            <a:r>
              <a:rPr kumimoji="1" lang="ja-JP" altLang="en-US" sz="900" dirty="0">
                <a:solidFill>
                  <a:schemeClr val="tx1"/>
                </a:solidFill>
              </a:rPr>
              <a:t>エンティティ削除</a:t>
            </a:r>
            <a:r>
              <a:rPr kumimoji="1" lang="en-US" altLang="ja-JP" sz="900" dirty="0">
                <a:solidFill>
                  <a:schemeClr val="tx1"/>
                </a:solidFill>
              </a:rPr>
              <a:t>URI)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7A9583F5-4FEF-401C-9BB9-B4153BE262B4}"/>
              </a:ext>
            </a:extLst>
          </p:cNvPr>
          <p:cNvCxnSpPr>
            <a:cxnSpLocks/>
            <a:stCxn id="75" idx="3"/>
            <a:endCxn id="203" idx="1"/>
          </p:cNvCxnSpPr>
          <p:nvPr/>
        </p:nvCxnSpPr>
        <p:spPr>
          <a:xfrm flipV="1">
            <a:off x="5663952" y="4885916"/>
            <a:ext cx="420563" cy="124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7A9D4537-710D-488B-9AA1-F42427F220AD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5519936" y="5460734"/>
            <a:ext cx="564578" cy="124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BB4418E6-67C7-40C8-8D13-A47F4B183B06}"/>
              </a:ext>
            </a:extLst>
          </p:cNvPr>
          <p:cNvCxnSpPr>
            <a:cxnSpLocks/>
            <a:stCxn id="203" idx="3"/>
            <a:endCxn id="10" idx="1"/>
          </p:cNvCxnSpPr>
          <p:nvPr/>
        </p:nvCxnSpPr>
        <p:spPr>
          <a:xfrm>
            <a:off x="7524674" y="4885916"/>
            <a:ext cx="1451646" cy="38201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67CC9EE-C4D3-449C-804F-7E0A0AB98894}"/>
              </a:ext>
            </a:extLst>
          </p:cNvPr>
          <p:cNvCxnSpPr>
            <a:cxnSpLocks/>
            <a:stCxn id="204" idx="3"/>
            <a:endCxn id="10" idx="1"/>
          </p:cNvCxnSpPr>
          <p:nvPr/>
        </p:nvCxnSpPr>
        <p:spPr>
          <a:xfrm flipV="1">
            <a:off x="7524673" y="5267928"/>
            <a:ext cx="1451647" cy="19405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9143798A-0647-4BD4-B996-9175B6E5952A}"/>
              </a:ext>
            </a:extLst>
          </p:cNvPr>
          <p:cNvSpPr txBox="1"/>
          <p:nvPr/>
        </p:nvSpPr>
        <p:spPr>
          <a:xfrm>
            <a:off x="8112222" y="5805264"/>
            <a:ext cx="3664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凡例</a:t>
            </a:r>
            <a:endParaRPr kumimoji="1" lang="en-US" altLang="ja-JP" dirty="0"/>
          </a:p>
          <a:p>
            <a:r>
              <a:rPr lang="ja-JP" altLang="en-US" dirty="0"/>
              <a:t>　　　</a:t>
            </a:r>
            <a:r>
              <a:rPr lang="en-US" altLang="ja-JP" dirty="0" err="1"/>
              <a:t>StarSeeker</a:t>
            </a:r>
            <a:r>
              <a:rPr lang="ja-JP" altLang="en-US" dirty="0"/>
              <a:t>の呼び出し関係</a:t>
            </a:r>
            <a:endParaRPr lang="en-US" altLang="ja-JP" dirty="0"/>
          </a:p>
          <a:p>
            <a:r>
              <a:rPr kumimoji="1" lang="ja-JP" altLang="en-US" dirty="0"/>
              <a:t>　　　データ登録・削除フロー</a:t>
            </a:r>
          </a:p>
        </p:txBody>
      </p: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1A384A6A-BB88-4FC3-98F2-D70F2EC8E95D}"/>
              </a:ext>
            </a:extLst>
          </p:cNvPr>
          <p:cNvCxnSpPr>
            <a:cxnSpLocks/>
          </p:cNvCxnSpPr>
          <p:nvPr/>
        </p:nvCxnSpPr>
        <p:spPr>
          <a:xfrm>
            <a:off x="8256240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C2223608-6F70-4C0C-95A2-2A32B953EC08}"/>
              </a:ext>
            </a:extLst>
          </p:cNvPr>
          <p:cNvCxnSpPr>
            <a:cxnSpLocks/>
          </p:cNvCxnSpPr>
          <p:nvPr/>
        </p:nvCxnSpPr>
        <p:spPr>
          <a:xfrm>
            <a:off x="8256240" y="6525344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20EDE3E6-DC50-417B-9CA0-F3D9A24A29E7}"/>
              </a:ext>
            </a:extLst>
          </p:cNvPr>
          <p:cNvCxnSpPr>
            <a:cxnSpLocks/>
            <a:stCxn id="81" idx="3"/>
            <a:endCxn id="202" idx="1"/>
          </p:cNvCxnSpPr>
          <p:nvPr/>
        </p:nvCxnSpPr>
        <p:spPr>
          <a:xfrm>
            <a:off x="1775519" y="5157192"/>
            <a:ext cx="1440161" cy="30603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40F5D5AE-06CC-41DC-83DD-BD2A97ACCF52}"/>
              </a:ext>
            </a:extLst>
          </p:cNvPr>
          <p:cNvCxnSpPr>
            <a:cxnSpLocks/>
            <a:stCxn id="81" idx="3"/>
            <a:endCxn id="75" idx="1"/>
          </p:cNvCxnSpPr>
          <p:nvPr/>
        </p:nvCxnSpPr>
        <p:spPr>
          <a:xfrm flipV="1">
            <a:off x="1775519" y="4887162"/>
            <a:ext cx="1440161" cy="27003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D90BA1DA-55A7-42C4-A102-E97B4841C84B}"/>
              </a:ext>
            </a:extLst>
          </p:cNvPr>
          <p:cNvSpPr txBox="1"/>
          <p:nvPr/>
        </p:nvSpPr>
        <p:spPr>
          <a:xfrm>
            <a:off x="3215680" y="332656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ss_conductor</a:t>
            </a:r>
            <a:r>
              <a:rPr kumimoji="1" lang="ja-JP" altLang="en-US" sz="2000" dirty="0"/>
              <a:t>の役割</a:t>
            </a:r>
            <a:endParaRPr kumimoji="1" lang="en-US" altLang="ja-JP" sz="2000" dirty="0"/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1E1CB4B6-6919-45F6-83BC-F8B822F2EB30}"/>
              </a:ext>
            </a:extLst>
          </p:cNvPr>
          <p:cNvSpPr txBox="1"/>
          <p:nvPr/>
        </p:nvSpPr>
        <p:spPr>
          <a:xfrm>
            <a:off x="7392144" y="16288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テーブル</a:t>
            </a:r>
            <a:endParaRPr kumimoji="1" lang="en-US" altLang="ja-JP" sz="900" dirty="0"/>
          </a:p>
          <a:p>
            <a:r>
              <a:rPr kumimoji="1" lang="ja-JP" altLang="en-US" sz="900" dirty="0"/>
              <a:t>定義</a:t>
            </a:r>
            <a:endParaRPr kumimoji="1" lang="en-US" altLang="ja-JP" sz="900" dirty="0"/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F3D03A09-E1DD-455B-B84F-70DCE711365F}"/>
              </a:ext>
            </a:extLst>
          </p:cNvPr>
          <p:cNvSpPr txBox="1"/>
          <p:nvPr/>
        </p:nvSpPr>
        <p:spPr>
          <a:xfrm>
            <a:off x="7176120" y="2420888"/>
            <a:ext cx="877163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データセット</a:t>
            </a:r>
            <a:endParaRPr kumimoji="1" lang="en-US" altLang="ja-JP" sz="900" dirty="0"/>
          </a:p>
          <a:p>
            <a:r>
              <a:rPr kumimoji="1" lang="ja-JP" altLang="en-US" sz="900" dirty="0"/>
              <a:t>カテゴリ</a:t>
            </a:r>
            <a:endParaRPr kumimoji="1" lang="en-US" altLang="ja-JP" sz="900" dirty="0"/>
          </a:p>
          <a:p>
            <a:r>
              <a:rPr kumimoji="1" lang="ja-JP" altLang="en-US" sz="900" dirty="0"/>
              <a:t>定義</a:t>
            </a:r>
            <a:endParaRPr kumimoji="1" lang="en-US" altLang="ja-JP" sz="900" dirty="0"/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90B64FA1-629A-4634-8C61-34205EE9FE87}"/>
              </a:ext>
            </a:extLst>
          </p:cNvPr>
          <p:cNvSpPr txBox="1"/>
          <p:nvPr/>
        </p:nvSpPr>
        <p:spPr>
          <a:xfrm>
            <a:off x="7104112" y="3851756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データセット</a:t>
            </a:r>
            <a:endParaRPr kumimoji="1" lang="en-US" altLang="ja-JP" sz="900" dirty="0"/>
          </a:p>
          <a:p>
            <a:r>
              <a:rPr kumimoji="1" lang="ja-JP" altLang="en-US" sz="900" dirty="0"/>
              <a:t>定義</a:t>
            </a:r>
            <a:endParaRPr kumimoji="1" lang="en-US" altLang="ja-JP" sz="900" dirty="0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7966EE55-79B9-4A08-AACA-DA9587B9EF5B}"/>
              </a:ext>
            </a:extLst>
          </p:cNvPr>
          <p:cNvSpPr txBox="1"/>
          <p:nvPr/>
        </p:nvSpPr>
        <p:spPr>
          <a:xfrm>
            <a:off x="7608168" y="5085184"/>
            <a:ext cx="53091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データ</a:t>
            </a:r>
            <a:endParaRPr kumimoji="1"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2708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wrap="none" lIns="54000" tIns="28800" rIns="54000" bIns="28800" rtlCol="0" anchor="ctr"/>
      <a:lstStyle>
        <a:defPPr algn="ctr">
          <a:defRPr kumimoji="1"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175</Words>
  <Application>Microsoft Office PowerPoint</Application>
  <PresentationFormat>ワイド画面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YUTANI Miki</dc:creator>
  <cp:lastModifiedBy>YUTANI Miki</cp:lastModifiedBy>
  <cp:revision>2</cp:revision>
  <dcterms:created xsi:type="dcterms:W3CDTF">2022-02-13T01:39:51Z</dcterms:created>
  <dcterms:modified xsi:type="dcterms:W3CDTF">2022-02-13T05:32:06Z</dcterms:modified>
</cp:coreProperties>
</file>