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8" r:id="rId2"/>
    <p:sldId id="281" r:id="rId3"/>
    <p:sldId id="279" r:id="rId4"/>
    <p:sldId id="268" r:id="rId5"/>
    <p:sldId id="278" r:id="rId6"/>
    <p:sldId id="269" r:id="rId7"/>
    <p:sldId id="270" r:id="rId8"/>
    <p:sldId id="271" r:id="rId9"/>
    <p:sldId id="272" r:id="rId10"/>
    <p:sldId id="273" r:id="rId11"/>
    <p:sldId id="274" r:id="rId12"/>
    <p:sldId id="256" r:id="rId13"/>
    <p:sldId id="257" r:id="rId14"/>
    <p:sldId id="259" r:id="rId15"/>
    <p:sldId id="260" r:id="rId16"/>
    <p:sldId id="261" r:id="rId17"/>
    <p:sldId id="262" r:id="rId18"/>
    <p:sldId id="263" r:id="rId19"/>
    <p:sldId id="264" r:id="rId20"/>
    <p:sldId id="265" r:id="rId21"/>
    <p:sldId id="26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42" d="100"/>
          <a:sy n="142" d="100"/>
        </p:scale>
        <p:origin x="132"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Filter_By_Exercise_Type_and_Age_Group.sql" TargetMode="External"/><Relationship Id="rId7" Type="http://schemas.openxmlformats.org/officeDocument/2006/relationships/image" Target="../media/image5.svg"/><Relationship Id="rId2" Type="http://schemas.openxmlformats.org/officeDocument/2006/relationships/hyperlink" Target="Fitness_Tracker.xlsx" TargetMode="External"/><Relationship Id="rId1" Type="http://schemas.openxmlformats.org/officeDocument/2006/relationships/hyperlink" Target="Fitness_Tracker_PowerBi.pbix" TargetMode="Externa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 Id="rId9" Type="http://schemas.openxmlformats.org/officeDocument/2006/relationships/image" Target="../media/image7.svg"/></Relationships>
</file>

<file path=ppt/diagrams/_rels/data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hyperlink" Target="Fitness_Tracker_PowerBi.pbix" TargetMode="External"/><Relationship Id="rId7" Type="http://schemas.openxmlformats.org/officeDocument/2006/relationships/image" Target="../media/image6.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hyperlink" Target="Fitness_Tracker.xlsx" TargetMode="External"/><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hyperlink" Target="Filter_By_Exercise_Type_and_Age_Group.sql" TargetMode="External"/></Relationships>
</file>

<file path=ppt/diagrams/_rels/drawing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a:alpha val="0"/>
      </a:schemeClr>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2A0FE1-F6FF-43F9-B9AE-A4070AE45D9A}"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9434238-8FFF-4C55-B27D-B15C01343F32}">
      <dgm:prSet/>
      <dgm:spPr/>
      <dgm:t>
        <a:bodyPr/>
        <a:lstStyle/>
        <a:p>
          <a:pPr>
            <a:lnSpc>
              <a:spcPct val="100000"/>
            </a:lnSpc>
            <a:defRPr cap="all"/>
          </a:pPr>
          <a:r>
            <a:rPr lang="en-GB">
              <a:hlinkClick xmlns:r="http://schemas.openxmlformats.org/officeDocument/2006/relationships" r:id="rId1"/>
            </a:rPr>
            <a:t>Powe Bi Dashboard</a:t>
          </a:r>
          <a:endParaRPr lang="en-US"/>
        </a:p>
      </dgm:t>
    </dgm:pt>
    <dgm:pt modelId="{B7A90077-3434-4795-8F66-0E9514EA1812}" type="parTrans" cxnId="{32F3E6DE-FDCC-4182-80BD-7A73DB43B3B4}">
      <dgm:prSet/>
      <dgm:spPr/>
      <dgm:t>
        <a:bodyPr/>
        <a:lstStyle/>
        <a:p>
          <a:endParaRPr lang="en-US"/>
        </a:p>
      </dgm:t>
    </dgm:pt>
    <dgm:pt modelId="{96B0C98E-FCCA-4918-A005-5ED52A738219}" type="sibTrans" cxnId="{32F3E6DE-FDCC-4182-80BD-7A73DB43B3B4}">
      <dgm:prSet/>
      <dgm:spPr/>
      <dgm:t>
        <a:bodyPr/>
        <a:lstStyle/>
        <a:p>
          <a:endParaRPr lang="en-US"/>
        </a:p>
      </dgm:t>
    </dgm:pt>
    <dgm:pt modelId="{281AAD9E-AD74-4AC7-9DA4-E2BD92F2AD39}">
      <dgm:prSet/>
      <dgm:spPr/>
      <dgm:t>
        <a:bodyPr/>
        <a:lstStyle/>
        <a:p>
          <a:pPr>
            <a:lnSpc>
              <a:spcPct val="100000"/>
            </a:lnSpc>
            <a:defRPr cap="all"/>
          </a:pPr>
          <a:r>
            <a:rPr lang="en-GB">
              <a:hlinkClick xmlns:r="http://schemas.openxmlformats.org/officeDocument/2006/relationships" r:id="rId2"/>
            </a:rPr>
            <a:t>Excel File</a:t>
          </a:r>
          <a:endParaRPr lang="en-US"/>
        </a:p>
      </dgm:t>
    </dgm:pt>
    <dgm:pt modelId="{BF288DB1-F521-4417-A0BE-FAB3C41076EB}" type="parTrans" cxnId="{2B71125C-0A12-45A1-A5B9-7CCA5A4340DA}">
      <dgm:prSet/>
      <dgm:spPr/>
      <dgm:t>
        <a:bodyPr/>
        <a:lstStyle/>
        <a:p>
          <a:endParaRPr lang="en-US"/>
        </a:p>
      </dgm:t>
    </dgm:pt>
    <dgm:pt modelId="{1A5142FD-E1E7-450E-97A0-292F6A02960E}" type="sibTrans" cxnId="{2B71125C-0A12-45A1-A5B9-7CCA5A4340DA}">
      <dgm:prSet/>
      <dgm:spPr/>
      <dgm:t>
        <a:bodyPr/>
        <a:lstStyle/>
        <a:p>
          <a:endParaRPr lang="en-US"/>
        </a:p>
      </dgm:t>
    </dgm:pt>
    <dgm:pt modelId="{C61557EA-BB6B-4B35-9D9B-1DDA07148687}">
      <dgm:prSet/>
      <dgm:spPr/>
      <dgm:t>
        <a:bodyPr/>
        <a:lstStyle/>
        <a:p>
          <a:pPr>
            <a:lnSpc>
              <a:spcPct val="100000"/>
            </a:lnSpc>
            <a:defRPr cap="all"/>
          </a:pPr>
          <a:r>
            <a:rPr lang="en-GB">
              <a:hlinkClick xmlns:r="http://schemas.openxmlformats.org/officeDocument/2006/relationships" r:id="rId3"/>
            </a:rPr>
            <a:t>SQL Query File</a:t>
          </a:r>
          <a:endParaRPr lang="en-US"/>
        </a:p>
      </dgm:t>
    </dgm:pt>
    <dgm:pt modelId="{AC579F8E-DC0F-48E0-A58C-43B42B0CD471}" type="parTrans" cxnId="{B5A5EC0F-4BF3-4212-BAB7-D7308E79535F}">
      <dgm:prSet/>
      <dgm:spPr/>
      <dgm:t>
        <a:bodyPr/>
        <a:lstStyle/>
        <a:p>
          <a:endParaRPr lang="en-US"/>
        </a:p>
      </dgm:t>
    </dgm:pt>
    <dgm:pt modelId="{3BF93AE0-B50E-4B8B-82AC-03EBF04ABB9F}" type="sibTrans" cxnId="{B5A5EC0F-4BF3-4212-BAB7-D7308E79535F}">
      <dgm:prSet/>
      <dgm:spPr/>
      <dgm:t>
        <a:bodyPr/>
        <a:lstStyle/>
        <a:p>
          <a:endParaRPr lang="en-US"/>
        </a:p>
      </dgm:t>
    </dgm:pt>
    <dgm:pt modelId="{C23A08C2-8E06-4F83-A6C1-DAE1364A9F64}" type="pres">
      <dgm:prSet presAssocID="{5B2A0FE1-F6FF-43F9-B9AE-A4070AE45D9A}" presName="root" presStyleCnt="0">
        <dgm:presLayoutVars>
          <dgm:dir/>
          <dgm:resizeHandles val="exact"/>
        </dgm:presLayoutVars>
      </dgm:prSet>
      <dgm:spPr/>
    </dgm:pt>
    <dgm:pt modelId="{EE0CEDEC-B740-48D1-A106-77DC1987B48F}" type="pres">
      <dgm:prSet presAssocID="{59434238-8FFF-4C55-B27D-B15C01343F32}" presName="compNode" presStyleCnt="0"/>
      <dgm:spPr/>
    </dgm:pt>
    <dgm:pt modelId="{B588A999-ACAC-4D87-933F-18E5870A766F}" type="pres">
      <dgm:prSet presAssocID="{59434238-8FFF-4C55-B27D-B15C01343F32}" presName="iconBgRect" presStyleLbl="bgShp" presStyleIdx="0" presStyleCnt="3"/>
      <dgm:spPr>
        <a:prstGeom prst="round2DiagRect">
          <a:avLst>
            <a:gd name="adj1" fmla="val 29727"/>
            <a:gd name="adj2" fmla="val 0"/>
          </a:avLst>
        </a:prstGeom>
      </dgm:spPr>
    </dgm:pt>
    <dgm:pt modelId="{545733EF-ADA0-458C-A9FC-9EB67751E6CD}" type="pres">
      <dgm:prSet presAssocID="{59434238-8FFF-4C55-B27D-B15C01343F32}" presName="iconRect" presStyleLbl="node1" presStyleIdx="0"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Bar chart"/>
        </a:ext>
      </dgm:extLst>
    </dgm:pt>
    <dgm:pt modelId="{C78D2B15-31CE-43AA-A061-1CDFED135E6B}" type="pres">
      <dgm:prSet presAssocID="{59434238-8FFF-4C55-B27D-B15C01343F32}" presName="spaceRect" presStyleCnt="0"/>
      <dgm:spPr/>
    </dgm:pt>
    <dgm:pt modelId="{CBC7F233-6258-4F7C-9690-43011872E1D0}" type="pres">
      <dgm:prSet presAssocID="{59434238-8FFF-4C55-B27D-B15C01343F32}" presName="textRect" presStyleLbl="revTx" presStyleIdx="0" presStyleCnt="3">
        <dgm:presLayoutVars>
          <dgm:chMax val="1"/>
          <dgm:chPref val="1"/>
        </dgm:presLayoutVars>
      </dgm:prSet>
      <dgm:spPr/>
    </dgm:pt>
    <dgm:pt modelId="{8D1E6258-8304-408E-9F13-39B7F47BA48D}" type="pres">
      <dgm:prSet presAssocID="{96B0C98E-FCCA-4918-A005-5ED52A738219}" presName="sibTrans" presStyleCnt="0"/>
      <dgm:spPr/>
    </dgm:pt>
    <dgm:pt modelId="{FED84EAE-A79D-4290-B51B-18638393BF5E}" type="pres">
      <dgm:prSet presAssocID="{281AAD9E-AD74-4AC7-9DA4-E2BD92F2AD39}" presName="compNode" presStyleCnt="0"/>
      <dgm:spPr/>
    </dgm:pt>
    <dgm:pt modelId="{235FACF5-953C-4D60-9CB4-B6C4A28B995F}" type="pres">
      <dgm:prSet presAssocID="{281AAD9E-AD74-4AC7-9DA4-E2BD92F2AD39}" presName="iconBgRect" presStyleLbl="bgShp" presStyleIdx="1" presStyleCnt="3"/>
      <dgm:spPr>
        <a:prstGeom prst="round2DiagRect">
          <a:avLst>
            <a:gd name="adj1" fmla="val 29727"/>
            <a:gd name="adj2" fmla="val 0"/>
          </a:avLst>
        </a:prstGeom>
      </dgm:spPr>
    </dgm:pt>
    <dgm:pt modelId="{5536AA4A-8E87-4A40-ABD1-3344D947D81D}" type="pres">
      <dgm:prSet presAssocID="{281AAD9E-AD74-4AC7-9DA4-E2BD92F2AD39}" presName="iconRect" presStyleLbl="node1" presStyleIdx="1"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Open Folder"/>
        </a:ext>
      </dgm:extLst>
    </dgm:pt>
    <dgm:pt modelId="{E083D9BB-34EE-4785-BCFC-6889AD948EAA}" type="pres">
      <dgm:prSet presAssocID="{281AAD9E-AD74-4AC7-9DA4-E2BD92F2AD39}" presName="spaceRect" presStyleCnt="0"/>
      <dgm:spPr/>
    </dgm:pt>
    <dgm:pt modelId="{0BF948D3-9C62-4AE7-B17B-C6762D89AD7D}" type="pres">
      <dgm:prSet presAssocID="{281AAD9E-AD74-4AC7-9DA4-E2BD92F2AD39}" presName="textRect" presStyleLbl="revTx" presStyleIdx="1" presStyleCnt="3">
        <dgm:presLayoutVars>
          <dgm:chMax val="1"/>
          <dgm:chPref val="1"/>
        </dgm:presLayoutVars>
      </dgm:prSet>
      <dgm:spPr/>
    </dgm:pt>
    <dgm:pt modelId="{936FD62F-1D79-4C2F-87B6-176A573260AF}" type="pres">
      <dgm:prSet presAssocID="{1A5142FD-E1E7-450E-97A0-292F6A02960E}" presName="sibTrans" presStyleCnt="0"/>
      <dgm:spPr/>
    </dgm:pt>
    <dgm:pt modelId="{00B1BE8A-534E-4B7E-9270-D946B785924E}" type="pres">
      <dgm:prSet presAssocID="{C61557EA-BB6B-4B35-9D9B-1DDA07148687}" presName="compNode" presStyleCnt="0"/>
      <dgm:spPr/>
    </dgm:pt>
    <dgm:pt modelId="{956264A7-35C6-49BF-97BF-EC210DCF1AA0}" type="pres">
      <dgm:prSet presAssocID="{C61557EA-BB6B-4B35-9D9B-1DDA07148687}" presName="iconBgRect" presStyleLbl="bgShp" presStyleIdx="2" presStyleCnt="3"/>
      <dgm:spPr>
        <a:prstGeom prst="round2DiagRect">
          <a:avLst>
            <a:gd name="adj1" fmla="val 29727"/>
            <a:gd name="adj2" fmla="val 0"/>
          </a:avLst>
        </a:prstGeom>
      </dgm:spPr>
    </dgm:pt>
    <dgm:pt modelId="{87D606DD-AEFE-4DD5-A664-5C15609FF60D}" type="pres">
      <dgm:prSet presAssocID="{C61557EA-BB6B-4B35-9D9B-1DDA07148687}" presName="iconRect" presStyleLbl="node1" presStyleIdx="2" presStyleCnt="3"/>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Database"/>
        </a:ext>
      </dgm:extLst>
    </dgm:pt>
    <dgm:pt modelId="{CA715870-5FD7-4DEB-8F66-D46FB1C1150A}" type="pres">
      <dgm:prSet presAssocID="{C61557EA-BB6B-4B35-9D9B-1DDA07148687}" presName="spaceRect" presStyleCnt="0"/>
      <dgm:spPr/>
    </dgm:pt>
    <dgm:pt modelId="{3EAD6ABF-0C14-4479-B177-3A7E0127DF24}" type="pres">
      <dgm:prSet presAssocID="{C61557EA-BB6B-4B35-9D9B-1DDA07148687}" presName="textRect" presStyleLbl="revTx" presStyleIdx="2" presStyleCnt="3">
        <dgm:presLayoutVars>
          <dgm:chMax val="1"/>
          <dgm:chPref val="1"/>
        </dgm:presLayoutVars>
      </dgm:prSet>
      <dgm:spPr/>
    </dgm:pt>
  </dgm:ptLst>
  <dgm:cxnLst>
    <dgm:cxn modelId="{B5A5EC0F-4BF3-4212-BAB7-D7308E79535F}" srcId="{5B2A0FE1-F6FF-43F9-B9AE-A4070AE45D9A}" destId="{C61557EA-BB6B-4B35-9D9B-1DDA07148687}" srcOrd="2" destOrd="0" parTransId="{AC579F8E-DC0F-48E0-A58C-43B42B0CD471}" sibTransId="{3BF93AE0-B50E-4B8B-82AC-03EBF04ABB9F}"/>
    <dgm:cxn modelId="{ACCD9118-21B3-450B-A8A1-0A8FB1DA03D6}" type="presOf" srcId="{281AAD9E-AD74-4AC7-9DA4-E2BD92F2AD39}" destId="{0BF948D3-9C62-4AE7-B17B-C6762D89AD7D}" srcOrd="0" destOrd="0" presId="urn:microsoft.com/office/officeart/2018/5/layout/IconLeafLabelList"/>
    <dgm:cxn modelId="{4CAA361E-BC37-4682-BC82-73A54C93DCD3}" type="presOf" srcId="{59434238-8FFF-4C55-B27D-B15C01343F32}" destId="{CBC7F233-6258-4F7C-9690-43011872E1D0}" srcOrd="0" destOrd="0" presId="urn:microsoft.com/office/officeart/2018/5/layout/IconLeafLabelList"/>
    <dgm:cxn modelId="{2B71125C-0A12-45A1-A5B9-7CCA5A4340DA}" srcId="{5B2A0FE1-F6FF-43F9-B9AE-A4070AE45D9A}" destId="{281AAD9E-AD74-4AC7-9DA4-E2BD92F2AD39}" srcOrd="1" destOrd="0" parTransId="{BF288DB1-F521-4417-A0BE-FAB3C41076EB}" sibTransId="{1A5142FD-E1E7-450E-97A0-292F6A02960E}"/>
    <dgm:cxn modelId="{7570A684-2DEF-4F15-B616-516330B1D30F}" type="presOf" srcId="{C61557EA-BB6B-4B35-9D9B-1DDA07148687}" destId="{3EAD6ABF-0C14-4479-B177-3A7E0127DF24}" srcOrd="0" destOrd="0" presId="urn:microsoft.com/office/officeart/2018/5/layout/IconLeafLabelList"/>
    <dgm:cxn modelId="{32F3E6DE-FDCC-4182-80BD-7A73DB43B3B4}" srcId="{5B2A0FE1-F6FF-43F9-B9AE-A4070AE45D9A}" destId="{59434238-8FFF-4C55-B27D-B15C01343F32}" srcOrd="0" destOrd="0" parTransId="{B7A90077-3434-4795-8F66-0E9514EA1812}" sibTransId="{96B0C98E-FCCA-4918-A005-5ED52A738219}"/>
    <dgm:cxn modelId="{4BD697ED-F7BC-49F5-B2E6-AD7700814644}" type="presOf" srcId="{5B2A0FE1-F6FF-43F9-B9AE-A4070AE45D9A}" destId="{C23A08C2-8E06-4F83-A6C1-DAE1364A9F64}" srcOrd="0" destOrd="0" presId="urn:microsoft.com/office/officeart/2018/5/layout/IconLeafLabelList"/>
    <dgm:cxn modelId="{D2157636-893B-41EB-8679-4CE68F665569}" type="presParOf" srcId="{C23A08C2-8E06-4F83-A6C1-DAE1364A9F64}" destId="{EE0CEDEC-B740-48D1-A106-77DC1987B48F}" srcOrd="0" destOrd="0" presId="urn:microsoft.com/office/officeart/2018/5/layout/IconLeafLabelList"/>
    <dgm:cxn modelId="{C5988EFB-8C7A-4FB9-8C9F-C10D6DB3F6A7}" type="presParOf" srcId="{EE0CEDEC-B740-48D1-A106-77DC1987B48F}" destId="{B588A999-ACAC-4D87-933F-18E5870A766F}" srcOrd="0" destOrd="0" presId="urn:microsoft.com/office/officeart/2018/5/layout/IconLeafLabelList"/>
    <dgm:cxn modelId="{6059BE35-0BA5-4D01-85B4-7DCB225E59F3}" type="presParOf" srcId="{EE0CEDEC-B740-48D1-A106-77DC1987B48F}" destId="{545733EF-ADA0-458C-A9FC-9EB67751E6CD}" srcOrd="1" destOrd="0" presId="urn:microsoft.com/office/officeart/2018/5/layout/IconLeafLabelList"/>
    <dgm:cxn modelId="{2705CC65-14DA-402A-9A3A-55135C2E5E36}" type="presParOf" srcId="{EE0CEDEC-B740-48D1-A106-77DC1987B48F}" destId="{C78D2B15-31CE-43AA-A061-1CDFED135E6B}" srcOrd="2" destOrd="0" presId="urn:microsoft.com/office/officeart/2018/5/layout/IconLeafLabelList"/>
    <dgm:cxn modelId="{73240D4D-039A-44F0-8DE0-BF2706F9940E}" type="presParOf" srcId="{EE0CEDEC-B740-48D1-A106-77DC1987B48F}" destId="{CBC7F233-6258-4F7C-9690-43011872E1D0}" srcOrd="3" destOrd="0" presId="urn:microsoft.com/office/officeart/2018/5/layout/IconLeafLabelList"/>
    <dgm:cxn modelId="{3072BACE-ECD1-4795-88A0-B7BEA220D3A1}" type="presParOf" srcId="{C23A08C2-8E06-4F83-A6C1-DAE1364A9F64}" destId="{8D1E6258-8304-408E-9F13-39B7F47BA48D}" srcOrd="1" destOrd="0" presId="urn:microsoft.com/office/officeart/2018/5/layout/IconLeafLabelList"/>
    <dgm:cxn modelId="{6A002961-82EC-422B-BEDA-2B4407C0CDE7}" type="presParOf" srcId="{C23A08C2-8E06-4F83-A6C1-DAE1364A9F64}" destId="{FED84EAE-A79D-4290-B51B-18638393BF5E}" srcOrd="2" destOrd="0" presId="urn:microsoft.com/office/officeart/2018/5/layout/IconLeafLabelList"/>
    <dgm:cxn modelId="{C31AD1DA-52AE-4E6A-92C1-6296A33CBF77}" type="presParOf" srcId="{FED84EAE-A79D-4290-B51B-18638393BF5E}" destId="{235FACF5-953C-4D60-9CB4-B6C4A28B995F}" srcOrd="0" destOrd="0" presId="urn:microsoft.com/office/officeart/2018/5/layout/IconLeafLabelList"/>
    <dgm:cxn modelId="{5B7849B9-C00F-4AA5-B362-68958DBBD0AA}" type="presParOf" srcId="{FED84EAE-A79D-4290-B51B-18638393BF5E}" destId="{5536AA4A-8E87-4A40-ABD1-3344D947D81D}" srcOrd="1" destOrd="0" presId="urn:microsoft.com/office/officeart/2018/5/layout/IconLeafLabelList"/>
    <dgm:cxn modelId="{90D1DD62-B0F5-4823-BAF0-5CC27B04E22A}" type="presParOf" srcId="{FED84EAE-A79D-4290-B51B-18638393BF5E}" destId="{E083D9BB-34EE-4785-BCFC-6889AD948EAA}" srcOrd="2" destOrd="0" presId="urn:microsoft.com/office/officeart/2018/5/layout/IconLeafLabelList"/>
    <dgm:cxn modelId="{CD5E22E7-9E97-42FA-A501-685AF7DA38D3}" type="presParOf" srcId="{FED84EAE-A79D-4290-B51B-18638393BF5E}" destId="{0BF948D3-9C62-4AE7-B17B-C6762D89AD7D}" srcOrd="3" destOrd="0" presId="urn:microsoft.com/office/officeart/2018/5/layout/IconLeafLabelList"/>
    <dgm:cxn modelId="{FB1E85CA-6AAD-4197-B6CF-9F4334703DE1}" type="presParOf" srcId="{C23A08C2-8E06-4F83-A6C1-DAE1364A9F64}" destId="{936FD62F-1D79-4C2F-87B6-176A573260AF}" srcOrd="3" destOrd="0" presId="urn:microsoft.com/office/officeart/2018/5/layout/IconLeafLabelList"/>
    <dgm:cxn modelId="{F3EB512C-C0C4-41D1-8723-B520FC330646}" type="presParOf" srcId="{C23A08C2-8E06-4F83-A6C1-DAE1364A9F64}" destId="{00B1BE8A-534E-4B7E-9270-D946B785924E}" srcOrd="4" destOrd="0" presId="urn:microsoft.com/office/officeart/2018/5/layout/IconLeafLabelList"/>
    <dgm:cxn modelId="{5DAC2F50-7A87-41EF-B79F-9832DA176416}" type="presParOf" srcId="{00B1BE8A-534E-4B7E-9270-D946B785924E}" destId="{956264A7-35C6-49BF-97BF-EC210DCF1AA0}" srcOrd="0" destOrd="0" presId="urn:microsoft.com/office/officeart/2018/5/layout/IconLeafLabelList"/>
    <dgm:cxn modelId="{D2364B83-47F1-46FD-8F00-666A581DC959}" type="presParOf" srcId="{00B1BE8A-534E-4B7E-9270-D946B785924E}" destId="{87D606DD-AEFE-4DD5-A664-5C15609FF60D}" srcOrd="1" destOrd="0" presId="urn:microsoft.com/office/officeart/2018/5/layout/IconLeafLabelList"/>
    <dgm:cxn modelId="{394D8996-FBFE-44DA-AA35-A24BC41C87D4}" type="presParOf" srcId="{00B1BE8A-534E-4B7E-9270-D946B785924E}" destId="{CA715870-5FD7-4DEB-8F66-D46FB1C1150A}" srcOrd="2" destOrd="0" presId="urn:microsoft.com/office/officeart/2018/5/layout/IconLeafLabelList"/>
    <dgm:cxn modelId="{6508860C-7DB7-45AB-859E-3390579EAE3E}" type="presParOf" srcId="{00B1BE8A-534E-4B7E-9270-D946B785924E}" destId="{3EAD6ABF-0C14-4479-B177-3A7E0127DF24}"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94A2B4-4E4D-48DE-9237-5CAB97B3B37C}"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a:lstStyle/>
        <a:p>
          <a:endParaRPr lang="en-US"/>
        </a:p>
      </dgm:t>
    </dgm:pt>
    <dgm:pt modelId="{C9343E22-3DB8-4957-814E-BE0489398934}">
      <dgm:prSet/>
      <dgm:spPr/>
      <dgm:t>
        <a:bodyPr/>
        <a:lstStyle/>
        <a:p>
          <a:r>
            <a:rPr lang="en-US"/>
            <a:t>Older age groups (41–60) recorded higher daily step counts.</a:t>
          </a:r>
        </a:p>
      </dgm:t>
    </dgm:pt>
    <dgm:pt modelId="{F68DE722-747B-42E8-8476-A1179B5F06DF}" type="parTrans" cxnId="{B517B150-1202-4DEB-974A-9A22206FA0E7}">
      <dgm:prSet/>
      <dgm:spPr/>
      <dgm:t>
        <a:bodyPr/>
        <a:lstStyle/>
        <a:p>
          <a:endParaRPr lang="en-US"/>
        </a:p>
      </dgm:t>
    </dgm:pt>
    <dgm:pt modelId="{AA0C3C93-5C43-4960-9C76-83EF5C00C871}" type="sibTrans" cxnId="{B517B150-1202-4DEB-974A-9A22206FA0E7}">
      <dgm:prSet phldrT="01" phldr="0"/>
      <dgm:spPr/>
      <dgm:t>
        <a:bodyPr/>
        <a:lstStyle/>
        <a:p>
          <a:r>
            <a:rPr lang="en-US"/>
            <a:t>01</a:t>
          </a:r>
        </a:p>
      </dgm:t>
    </dgm:pt>
    <dgm:pt modelId="{091160E4-4E87-4B0A-ACBA-89C889190E6B}">
      <dgm:prSet/>
      <dgm:spPr/>
      <dgm:t>
        <a:bodyPr/>
        <a:lstStyle/>
        <a:p>
          <a:r>
            <a:rPr lang="en-US" dirty="0"/>
            <a:t>Users aged 51–60 were the most active overall.</a:t>
          </a:r>
        </a:p>
      </dgm:t>
    </dgm:pt>
    <dgm:pt modelId="{F6268921-CEB3-4368-B3F3-2F52A79A74DD}" type="parTrans" cxnId="{F8B68EF5-58A0-42A1-AE0E-4C31D6FD0AC3}">
      <dgm:prSet/>
      <dgm:spPr/>
      <dgm:t>
        <a:bodyPr/>
        <a:lstStyle/>
        <a:p>
          <a:endParaRPr lang="en-US"/>
        </a:p>
      </dgm:t>
    </dgm:pt>
    <dgm:pt modelId="{60B15FAB-F828-485A-AC56-45C71997E875}" type="sibTrans" cxnId="{F8B68EF5-58A0-42A1-AE0E-4C31D6FD0AC3}">
      <dgm:prSet phldrT="02" phldr="0"/>
      <dgm:spPr/>
      <dgm:t>
        <a:bodyPr/>
        <a:lstStyle/>
        <a:p>
          <a:r>
            <a:rPr lang="en-US"/>
            <a:t>02</a:t>
          </a:r>
        </a:p>
      </dgm:t>
    </dgm:pt>
    <dgm:pt modelId="{20A82997-8988-4E51-9A25-9A02DE94D08F}">
      <dgm:prSet/>
      <dgm:spPr/>
      <dgm:t>
        <a:bodyPr/>
        <a:lstStyle/>
        <a:p>
          <a:r>
            <a:rPr lang="en-US" dirty="0"/>
            <a:t>Cardio and Yoga were popular among ages 30–50.</a:t>
          </a:r>
        </a:p>
      </dgm:t>
    </dgm:pt>
    <dgm:pt modelId="{7BB6256D-B582-486B-99E9-166D8C59FAF4}" type="parTrans" cxnId="{39774CE5-3E92-48D6-ABC7-D20BBF3322FE}">
      <dgm:prSet/>
      <dgm:spPr/>
      <dgm:t>
        <a:bodyPr/>
        <a:lstStyle/>
        <a:p>
          <a:endParaRPr lang="en-US"/>
        </a:p>
      </dgm:t>
    </dgm:pt>
    <dgm:pt modelId="{655748F3-B7DA-4B00-B88F-223A76B5C603}" type="sibTrans" cxnId="{39774CE5-3E92-48D6-ABC7-D20BBF3322FE}">
      <dgm:prSet phldrT="03" phldr="0"/>
      <dgm:spPr/>
      <dgm:t>
        <a:bodyPr/>
        <a:lstStyle/>
        <a:p>
          <a:r>
            <a:rPr lang="en-US"/>
            <a:t>03</a:t>
          </a:r>
        </a:p>
      </dgm:t>
    </dgm:pt>
    <dgm:pt modelId="{EFD94B91-AB19-494E-8EE3-24D9DB686896}">
      <dgm:prSet/>
      <dgm:spPr/>
      <dgm:t>
        <a:bodyPr/>
        <a:lstStyle/>
        <a:p>
          <a:r>
            <a:rPr lang="en-US" dirty="0"/>
            <a:t> Younger users (18–30) had more irregular activity patterns.</a:t>
          </a:r>
        </a:p>
      </dgm:t>
    </dgm:pt>
    <dgm:pt modelId="{D8551840-0C34-4825-B2EB-3E93189AE3DF}" type="parTrans" cxnId="{F9D1B510-2B9C-472E-8DE7-F713060F790D}">
      <dgm:prSet/>
      <dgm:spPr/>
      <dgm:t>
        <a:bodyPr/>
        <a:lstStyle/>
        <a:p>
          <a:endParaRPr lang="en-US"/>
        </a:p>
      </dgm:t>
    </dgm:pt>
    <dgm:pt modelId="{36B76723-71DC-405E-80DB-067BE3832A3B}" type="sibTrans" cxnId="{F9D1B510-2B9C-472E-8DE7-F713060F790D}">
      <dgm:prSet phldrT="04" phldr="0"/>
      <dgm:spPr/>
      <dgm:t>
        <a:bodyPr/>
        <a:lstStyle/>
        <a:p>
          <a:r>
            <a:rPr lang="en-US"/>
            <a:t>04</a:t>
          </a:r>
        </a:p>
      </dgm:t>
    </dgm:pt>
    <dgm:pt modelId="{FEC5A408-F17A-488B-892C-3D3AB86ABD84}" type="pres">
      <dgm:prSet presAssocID="{C094A2B4-4E4D-48DE-9237-5CAB97B3B37C}" presName="Name0" presStyleCnt="0">
        <dgm:presLayoutVars>
          <dgm:animLvl val="lvl"/>
          <dgm:resizeHandles val="exact"/>
        </dgm:presLayoutVars>
      </dgm:prSet>
      <dgm:spPr/>
    </dgm:pt>
    <dgm:pt modelId="{EA966FEB-CD32-4255-82CA-B49C2910F9B4}" type="pres">
      <dgm:prSet presAssocID="{C9343E22-3DB8-4957-814E-BE0489398934}" presName="compositeNode" presStyleCnt="0">
        <dgm:presLayoutVars>
          <dgm:bulletEnabled val="1"/>
        </dgm:presLayoutVars>
      </dgm:prSet>
      <dgm:spPr/>
    </dgm:pt>
    <dgm:pt modelId="{BF9C3834-D6E7-4A3B-974C-29B1EA7CB63F}" type="pres">
      <dgm:prSet presAssocID="{C9343E22-3DB8-4957-814E-BE0489398934}" presName="bgRect" presStyleLbl="alignNode1" presStyleIdx="0" presStyleCnt="4"/>
      <dgm:spPr/>
    </dgm:pt>
    <dgm:pt modelId="{485E57EC-694C-4E4B-9239-2F3893D05F2C}" type="pres">
      <dgm:prSet presAssocID="{AA0C3C93-5C43-4960-9C76-83EF5C00C871}" presName="sibTransNodeRect" presStyleLbl="alignNode1" presStyleIdx="0" presStyleCnt="4">
        <dgm:presLayoutVars>
          <dgm:chMax val="0"/>
          <dgm:bulletEnabled val="1"/>
        </dgm:presLayoutVars>
      </dgm:prSet>
      <dgm:spPr/>
    </dgm:pt>
    <dgm:pt modelId="{62787382-A547-4729-AD90-7E32131FC4B0}" type="pres">
      <dgm:prSet presAssocID="{C9343E22-3DB8-4957-814E-BE0489398934}" presName="nodeRect" presStyleLbl="alignNode1" presStyleIdx="0" presStyleCnt="4">
        <dgm:presLayoutVars>
          <dgm:bulletEnabled val="1"/>
        </dgm:presLayoutVars>
      </dgm:prSet>
      <dgm:spPr/>
    </dgm:pt>
    <dgm:pt modelId="{EF7C321F-9E52-4BC6-944E-6FDEBCB7183A}" type="pres">
      <dgm:prSet presAssocID="{AA0C3C93-5C43-4960-9C76-83EF5C00C871}" presName="sibTrans" presStyleCnt="0"/>
      <dgm:spPr/>
    </dgm:pt>
    <dgm:pt modelId="{3FD98D78-8135-4C02-A1F3-D012228EBD66}" type="pres">
      <dgm:prSet presAssocID="{091160E4-4E87-4B0A-ACBA-89C889190E6B}" presName="compositeNode" presStyleCnt="0">
        <dgm:presLayoutVars>
          <dgm:bulletEnabled val="1"/>
        </dgm:presLayoutVars>
      </dgm:prSet>
      <dgm:spPr/>
    </dgm:pt>
    <dgm:pt modelId="{02425FF4-4BCF-4164-AAC4-8621A54F98BF}" type="pres">
      <dgm:prSet presAssocID="{091160E4-4E87-4B0A-ACBA-89C889190E6B}" presName="bgRect" presStyleLbl="alignNode1" presStyleIdx="1" presStyleCnt="4"/>
      <dgm:spPr/>
    </dgm:pt>
    <dgm:pt modelId="{19524C75-9CD5-4375-9B15-10F3CE7C7AB4}" type="pres">
      <dgm:prSet presAssocID="{60B15FAB-F828-485A-AC56-45C71997E875}" presName="sibTransNodeRect" presStyleLbl="alignNode1" presStyleIdx="1" presStyleCnt="4">
        <dgm:presLayoutVars>
          <dgm:chMax val="0"/>
          <dgm:bulletEnabled val="1"/>
        </dgm:presLayoutVars>
      </dgm:prSet>
      <dgm:spPr/>
    </dgm:pt>
    <dgm:pt modelId="{82BCCA7C-F5E5-4AD9-A183-07A1A1F7BCC8}" type="pres">
      <dgm:prSet presAssocID="{091160E4-4E87-4B0A-ACBA-89C889190E6B}" presName="nodeRect" presStyleLbl="alignNode1" presStyleIdx="1" presStyleCnt="4">
        <dgm:presLayoutVars>
          <dgm:bulletEnabled val="1"/>
        </dgm:presLayoutVars>
      </dgm:prSet>
      <dgm:spPr/>
    </dgm:pt>
    <dgm:pt modelId="{3ED75DC2-CC58-4572-927F-B5FEEDAFC142}" type="pres">
      <dgm:prSet presAssocID="{60B15FAB-F828-485A-AC56-45C71997E875}" presName="sibTrans" presStyleCnt="0"/>
      <dgm:spPr/>
    </dgm:pt>
    <dgm:pt modelId="{DB02A051-A194-4342-A81F-E87DFA10E919}" type="pres">
      <dgm:prSet presAssocID="{20A82997-8988-4E51-9A25-9A02DE94D08F}" presName="compositeNode" presStyleCnt="0">
        <dgm:presLayoutVars>
          <dgm:bulletEnabled val="1"/>
        </dgm:presLayoutVars>
      </dgm:prSet>
      <dgm:spPr/>
    </dgm:pt>
    <dgm:pt modelId="{A35A280F-B8F6-4B72-A942-5D995E72001B}" type="pres">
      <dgm:prSet presAssocID="{20A82997-8988-4E51-9A25-9A02DE94D08F}" presName="bgRect" presStyleLbl="alignNode1" presStyleIdx="2" presStyleCnt="4"/>
      <dgm:spPr/>
    </dgm:pt>
    <dgm:pt modelId="{6269765C-3CCB-4B10-8615-FFD0669EED4D}" type="pres">
      <dgm:prSet presAssocID="{655748F3-B7DA-4B00-B88F-223A76B5C603}" presName="sibTransNodeRect" presStyleLbl="alignNode1" presStyleIdx="2" presStyleCnt="4">
        <dgm:presLayoutVars>
          <dgm:chMax val="0"/>
          <dgm:bulletEnabled val="1"/>
        </dgm:presLayoutVars>
      </dgm:prSet>
      <dgm:spPr/>
    </dgm:pt>
    <dgm:pt modelId="{95B202D4-F88A-41A4-BA5C-3A8345858D3B}" type="pres">
      <dgm:prSet presAssocID="{20A82997-8988-4E51-9A25-9A02DE94D08F}" presName="nodeRect" presStyleLbl="alignNode1" presStyleIdx="2" presStyleCnt="4">
        <dgm:presLayoutVars>
          <dgm:bulletEnabled val="1"/>
        </dgm:presLayoutVars>
      </dgm:prSet>
      <dgm:spPr/>
    </dgm:pt>
    <dgm:pt modelId="{03B73723-4318-4C62-A3F1-2EED3A83EE7B}" type="pres">
      <dgm:prSet presAssocID="{655748F3-B7DA-4B00-B88F-223A76B5C603}" presName="sibTrans" presStyleCnt="0"/>
      <dgm:spPr/>
    </dgm:pt>
    <dgm:pt modelId="{803820B6-00D1-4CAC-818D-2F550BEA265E}" type="pres">
      <dgm:prSet presAssocID="{EFD94B91-AB19-494E-8EE3-24D9DB686896}" presName="compositeNode" presStyleCnt="0">
        <dgm:presLayoutVars>
          <dgm:bulletEnabled val="1"/>
        </dgm:presLayoutVars>
      </dgm:prSet>
      <dgm:spPr/>
    </dgm:pt>
    <dgm:pt modelId="{C8758EA6-DCE8-422B-90FB-58C17F601B8D}" type="pres">
      <dgm:prSet presAssocID="{EFD94B91-AB19-494E-8EE3-24D9DB686896}" presName="bgRect" presStyleLbl="alignNode1" presStyleIdx="3" presStyleCnt="4"/>
      <dgm:spPr/>
    </dgm:pt>
    <dgm:pt modelId="{D004C84E-E6DC-4335-9C05-D76F15C79A46}" type="pres">
      <dgm:prSet presAssocID="{36B76723-71DC-405E-80DB-067BE3832A3B}" presName="sibTransNodeRect" presStyleLbl="alignNode1" presStyleIdx="3" presStyleCnt="4">
        <dgm:presLayoutVars>
          <dgm:chMax val="0"/>
          <dgm:bulletEnabled val="1"/>
        </dgm:presLayoutVars>
      </dgm:prSet>
      <dgm:spPr/>
    </dgm:pt>
    <dgm:pt modelId="{2953FFA0-6DA9-4ADE-90C8-107A7BEF5695}" type="pres">
      <dgm:prSet presAssocID="{EFD94B91-AB19-494E-8EE3-24D9DB686896}" presName="nodeRect" presStyleLbl="alignNode1" presStyleIdx="3" presStyleCnt="4">
        <dgm:presLayoutVars>
          <dgm:bulletEnabled val="1"/>
        </dgm:presLayoutVars>
      </dgm:prSet>
      <dgm:spPr/>
    </dgm:pt>
  </dgm:ptLst>
  <dgm:cxnLst>
    <dgm:cxn modelId="{1CCF130E-EB79-4BAC-8585-948D60C0FC66}" type="presOf" srcId="{36B76723-71DC-405E-80DB-067BE3832A3B}" destId="{D004C84E-E6DC-4335-9C05-D76F15C79A46}" srcOrd="0" destOrd="0" presId="urn:microsoft.com/office/officeart/2016/7/layout/LinearBlockProcessNumbered"/>
    <dgm:cxn modelId="{F9D1B510-2B9C-472E-8DE7-F713060F790D}" srcId="{C094A2B4-4E4D-48DE-9237-5CAB97B3B37C}" destId="{EFD94B91-AB19-494E-8EE3-24D9DB686896}" srcOrd="3" destOrd="0" parTransId="{D8551840-0C34-4825-B2EB-3E93189AE3DF}" sibTransId="{36B76723-71DC-405E-80DB-067BE3832A3B}"/>
    <dgm:cxn modelId="{C9CD4816-4A1C-432D-ADEB-C2D0997B0E0A}" type="presOf" srcId="{20A82997-8988-4E51-9A25-9A02DE94D08F}" destId="{A35A280F-B8F6-4B72-A942-5D995E72001B}" srcOrd="0" destOrd="0" presId="urn:microsoft.com/office/officeart/2016/7/layout/LinearBlockProcessNumbered"/>
    <dgm:cxn modelId="{483AAC29-E0EC-414F-8EDD-959C8A3F9473}" type="presOf" srcId="{655748F3-B7DA-4B00-B88F-223A76B5C603}" destId="{6269765C-3CCB-4B10-8615-FFD0669EED4D}" srcOrd="0" destOrd="0" presId="urn:microsoft.com/office/officeart/2016/7/layout/LinearBlockProcessNumbered"/>
    <dgm:cxn modelId="{13DE1030-DB64-420E-AD09-9E3F6B45BF20}" type="presOf" srcId="{60B15FAB-F828-485A-AC56-45C71997E875}" destId="{19524C75-9CD5-4375-9B15-10F3CE7C7AB4}" srcOrd="0" destOrd="0" presId="urn:microsoft.com/office/officeart/2016/7/layout/LinearBlockProcessNumbered"/>
    <dgm:cxn modelId="{0066AF32-39C9-4811-8FE3-A6AE6FB87DB6}" type="presOf" srcId="{C9343E22-3DB8-4957-814E-BE0489398934}" destId="{62787382-A547-4729-AD90-7E32131FC4B0}" srcOrd="1" destOrd="0" presId="urn:microsoft.com/office/officeart/2016/7/layout/LinearBlockProcessNumbered"/>
    <dgm:cxn modelId="{6AC5D85E-9EA0-4382-A17C-53325576E693}" type="presOf" srcId="{C9343E22-3DB8-4957-814E-BE0489398934}" destId="{BF9C3834-D6E7-4A3B-974C-29B1EA7CB63F}" srcOrd="0" destOrd="0" presId="urn:microsoft.com/office/officeart/2016/7/layout/LinearBlockProcessNumbered"/>
    <dgm:cxn modelId="{B517B150-1202-4DEB-974A-9A22206FA0E7}" srcId="{C094A2B4-4E4D-48DE-9237-5CAB97B3B37C}" destId="{C9343E22-3DB8-4957-814E-BE0489398934}" srcOrd="0" destOrd="0" parTransId="{F68DE722-747B-42E8-8476-A1179B5F06DF}" sibTransId="{AA0C3C93-5C43-4960-9C76-83EF5C00C871}"/>
    <dgm:cxn modelId="{F25D218C-EF65-43A5-BDE7-DA06F6CCBC87}" type="presOf" srcId="{EFD94B91-AB19-494E-8EE3-24D9DB686896}" destId="{C8758EA6-DCE8-422B-90FB-58C17F601B8D}" srcOrd="0" destOrd="0" presId="urn:microsoft.com/office/officeart/2016/7/layout/LinearBlockProcessNumbered"/>
    <dgm:cxn modelId="{60EC6191-BC4C-4BE5-BC9D-4AF4DC37C79C}" type="presOf" srcId="{091160E4-4E87-4B0A-ACBA-89C889190E6B}" destId="{82BCCA7C-F5E5-4AD9-A183-07A1A1F7BCC8}" srcOrd="1" destOrd="0" presId="urn:microsoft.com/office/officeart/2016/7/layout/LinearBlockProcessNumbered"/>
    <dgm:cxn modelId="{80349593-3005-4DE8-BB45-D674059ED148}" type="presOf" srcId="{20A82997-8988-4E51-9A25-9A02DE94D08F}" destId="{95B202D4-F88A-41A4-BA5C-3A8345858D3B}" srcOrd="1" destOrd="0" presId="urn:microsoft.com/office/officeart/2016/7/layout/LinearBlockProcessNumbered"/>
    <dgm:cxn modelId="{8D1E4296-3CD4-4085-9035-AD26EFFB8C62}" type="presOf" srcId="{C094A2B4-4E4D-48DE-9237-5CAB97B3B37C}" destId="{FEC5A408-F17A-488B-892C-3D3AB86ABD84}" srcOrd="0" destOrd="0" presId="urn:microsoft.com/office/officeart/2016/7/layout/LinearBlockProcessNumbered"/>
    <dgm:cxn modelId="{4F9F9AC6-4EE1-45BF-8FA0-C6607DA50C1C}" type="presOf" srcId="{AA0C3C93-5C43-4960-9C76-83EF5C00C871}" destId="{485E57EC-694C-4E4B-9239-2F3893D05F2C}" srcOrd="0" destOrd="0" presId="urn:microsoft.com/office/officeart/2016/7/layout/LinearBlockProcessNumbered"/>
    <dgm:cxn modelId="{761C48C7-D5CA-4E1F-A40A-66EDAF42A140}" type="presOf" srcId="{EFD94B91-AB19-494E-8EE3-24D9DB686896}" destId="{2953FFA0-6DA9-4ADE-90C8-107A7BEF5695}" srcOrd="1" destOrd="0" presId="urn:microsoft.com/office/officeart/2016/7/layout/LinearBlockProcessNumbered"/>
    <dgm:cxn modelId="{898E2BD5-2ACC-4E0B-92FB-1A8B7094446D}" type="presOf" srcId="{091160E4-4E87-4B0A-ACBA-89C889190E6B}" destId="{02425FF4-4BCF-4164-AAC4-8621A54F98BF}" srcOrd="0" destOrd="0" presId="urn:microsoft.com/office/officeart/2016/7/layout/LinearBlockProcessNumbered"/>
    <dgm:cxn modelId="{39774CE5-3E92-48D6-ABC7-D20BBF3322FE}" srcId="{C094A2B4-4E4D-48DE-9237-5CAB97B3B37C}" destId="{20A82997-8988-4E51-9A25-9A02DE94D08F}" srcOrd="2" destOrd="0" parTransId="{7BB6256D-B582-486B-99E9-166D8C59FAF4}" sibTransId="{655748F3-B7DA-4B00-B88F-223A76B5C603}"/>
    <dgm:cxn modelId="{F8B68EF5-58A0-42A1-AE0E-4C31D6FD0AC3}" srcId="{C094A2B4-4E4D-48DE-9237-5CAB97B3B37C}" destId="{091160E4-4E87-4B0A-ACBA-89C889190E6B}" srcOrd="1" destOrd="0" parTransId="{F6268921-CEB3-4368-B3F3-2F52A79A74DD}" sibTransId="{60B15FAB-F828-485A-AC56-45C71997E875}"/>
    <dgm:cxn modelId="{DF34AEE4-3C0F-4750-B5F8-05B0E339821E}" type="presParOf" srcId="{FEC5A408-F17A-488B-892C-3D3AB86ABD84}" destId="{EA966FEB-CD32-4255-82CA-B49C2910F9B4}" srcOrd="0" destOrd="0" presId="urn:microsoft.com/office/officeart/2016/7/layout/LinearBlockProcessNumbered"/>
    <dgm:cxn modelId="{DA18C056-5CD3-4EE9-B259-DEB0DA91388F}" type="presParOf" srcId="{EA966FEB-CD32-4255-82CA-B49C2910F9B4}" destId="{BF9C3834-D6E7-4A3B-974C-29B1EA7CB63F}" srcOrd="0" destOrd="0" presId="urn:microsoft.com/office/officeart/2016/7/layout/LinearBlockProcessNumbered"/>
    <dgm:cxn modelId="{6CE1DCCA-58B8-4368-B6C5-685E8AF44FFC}" type="presParOf" srcId="{EA966FEB-CD32-4255-82CA-B49C2910F9B4}" destId="{485E57EC-694C-4E4B-9239-2F3893D05F2C}" srcOrd="1" destOrd="0" presId="urn:microsoft.com/office/officeart/2016/7/layout/LinearBlockProcessNumbered"/>
    <dgm:cxn modelId="{BD173820-D09B-44B6-A290-814FCD7C36D0}" type="presParOf" srcId="{EA966FEB-CD32-4255-82CA-B49C2910F9B4}" destId="{62787382-A547-4729-AD90-7E32131FC4B0}" srcOrd="2" destOrd="0" presId="urn:microsoft.com/office/officeart/2016/7/layout/LinearBlockProcessNumbered"/>
    <dgm:cxn modelId="{5EE0FFFD-9159-48D4-A479-D76CD56AC4F1}" type="presParOf" srcId="{FEC5A408-F17A-488B-892C-3D3AB86ABD84}" destId="{EF7C321F-9E52-4BC6-944E-6FDEBCB7183A}" srcOrd="1" destOrd="0" presId="urn:microsoft.com/office/officeart/2016/7/layout/LinearBlockProcessNumbered"/>
    <dgm:cxn modelId="{A7FDC794-755F-4B8A-8B5A-BD3768044535}" type="presParOf" srcId="{FEC5A408-F17A-488B-892C-3D3AB86ABD84}" destId="{3FD98D78-8135-4C02-A1F3-D012228EBD66}" srcOrd="2" destOrd="0" presId="urn:microsoft.com/office/officeart/2016/7/layout/LinearBlockProcessNumbered"/>
    <dgm:cxn modelId="{B06199B8-99F5-4ABB-A1B9-D8AB2314151C}" type="presParOf" srcId="{3FD98D78-8135-4C02-A1F3-D012228EBD66}" destId="{02425FF4-4BCF-4164-AAC4-8621A54F98BF}" srcOrd="0" destOrd="0" presId="urn:microsoft.com/office/officeart/2016/7/layout/LinearBlockProcessNumbered"/>
    <dgm:cxn modelId="{2B1BA16F-4C69-42A9-BFCE-D3CE2DC06425}" type="presParOf" srcId="{3FD98D78-8135-4C02-A1F3-D012228EBD66}" destId="{19524C75-9CD5-4375-9B15-10F3CE7C7AB4}" srcOrd="1" destOrd="0" presId="urn:microsoft.com/office/officeart/2016/7/layout/LinearBlockProcessNumbered"/>
    <dgm:cxn modelId="{F7906E5A-EEED-4E59-B692-538832F5AA18}" type="presParOf" srcId="{3FD98D78-8135-4C02-A1F3-D012228EBD66}" destId="{82BCCA7C-F5E5-4AD9-A183-07A1A1F7BCC8}" srcOrd="2" destOrd="0" presId="urn:microsoft.com/office/officeart/2016/7/layout/LinearBlockProcessNumbered"/>
    <dgm:cxn modelId="{1F7FB968-B948-42B4-9AAE-9DEED4FF2CF1}" type="presParOf" srcId="{FEC5A408-F17A-488B-892C-3D3AB86ABD84}" destId="{3ED75DC2-CC58-4572-927F-B5FEEDAFC142}" srcOrd="3" destOrd="0" presId="urn:microsoft.com/office/officeart/2016/7/layout/LinearBlockProcessNumbered"/>
    <dgm:cxn modelId="{AF7FD07A-EAB7-45DF-B7E5-A8B0CA0D6A48}" type="presParOf" srcId="{FEC5A408-F17A-488B-892C-3D3AB86ABD84}" destId="{DB02A051-A194-4342-A81F-E87DFA10E919}" srcOrd="4" destOrd="0" presId="urn:microsoft.com/office/officeart/2016/7/layout/LinearBlockProcessNumbered"/>
    <dgm:cxn modelId="{4E1CB3C6-16B2-4FB3-B5F6-30625E8922E3}" type="presParOf" srcId="{DB02A051-A194-4342-A81F-E87DFA10E919}" destId="{A35A280F-B8F6-4B72-A942-5D995E72001B}" srcOrd="0" destOrd="0" presId="urn:microsoft.com/office/officeart/2016/7/layout/LinearBlockProcessNumbered"/>
    <dgm:cxn modelId="{ABDB860A-B525-4D45-A8D2-14BA90C9FABB}" type="presParOf" srcId="{DB02A051-A194-4342-A81F-E87DFA10E919}" destId="{6269765C-3CCB-4B10-8615-FFD0669EED4D}" srcOrd="1" destOrd="0" presId="urn:microsoft.com/office/officeart/2016/7/layout/LinearBlockProcessNumbered"/>
    <dgm:cxn modelId="{F747F980-CF1F-4E46-BF9B-580ECC603F13}" type="presParOf" srcId="{DB02A051-A194-4342-A81F-E87DFA10E919}" destId="{95B202D4-F88A-41A4-BA5C-3A8345858D3B}" srcOrd="2" destOrd="0" presId="urn:microsoft.com/office/officeart/2016/7/layout/LinearBlockProcessNumbered"/>
    <dgm:cxn modelId="{5D14B4FE-D925-4191-8947-1D9ACC9DC123}" type="presParOf" srcId="{FEC5A408-F17A-488B-892C-3D3AB86ABD84}" destId="{03B73723-4318-4C62-A3F1-2EED3A83EE7B}" srcOrd="5" destOrd="0" presId="urn:microsoft.com/office/officeart/2016/7/layout/LinearBlockProcessNumbered"/>
    <dgm:cxn modelId="{819EE37D-18EE-4A56-87C3-169E1A962238}" type="presParOf" srcId="{FEC5A408-F17A-488B-892C-3D3AB86ABD84}" destId="{803820B6-00D1-4CAC-818D-2F550BEA265E}" srcOrd="6" destOrd="0" presId="urn:microsoft.com/office/officeart/2016/7/layout/LinearBlockProcessNumbered"/>
    <dgm:cxn modelId="{93BC9DC3-F588-4816-96B4-175039F9126B}" type="presParOf" srcId="{803820B6-00D1-4CAC-818D-2F550BEA265E}" destId="{C8758EA6-DCE8-422B-90FB-58C17F601B8D}" srcOrd="0" destOrd="0" presId="urn:microsoft.com/office/officeart/2016/7/layout/LinearBlockProcessNumbered"/>
    <dgm:cxn modelId="{2B5E3B62-4AA3-4BAF-9470-A04AF20AF309}" type="presParOf" srcId="{803820B6-00D1-4CAC-818D-2F550BEA265E}" destId="{D004C84E-E6DC-4335-9C05-D76F15C79A46}" srcOrd="1" destOrd="0" presId="urn:microsoft.com/office/officeart/2016/7/layout/LinearBlockProcessNumbered"/>
    <dgm:cxn modelId="{FDE033C2-8FDF-4FE2-9C9D-B378CED3AC6A}" type="presParOf" srcId="{803820B6-00D1-4CAC-818D-2F550BEA265E}" destId="{2953FFA0-6DA9-4ADE-90C8-107A7BEF5695}"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3DC525F-05F2-4BC8-9C84-8401E2660FD1}"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E52FC014-5C79-4901-8CED-455C050A54FF}">
      <dgm:prSet/>
      <dgm:spPr/>
      <dgm:t>
        <a:bodyPr/>
        <a:lstStyle/>
        <a:p>
          <a:r>
            <a:rPr lang="en-US"/>
            <a:t>Weak positive correlation (≈ 0.14) between sleep hours and calories burned.</a:t>
          </a:r>
        </a:p>
      </dgm:t>
    </dgm:pt>
    <dgm:pt modelId="{B83E1E4F-41D9-46E3-A0EA-867F8E8EB7C1}" type="parTrans" cxnId="{49A357A6-CC7C-4EB6-846A-0E90C31D958B}">
      <dgm:prSet/>
      <dgm:spPr/>
      <dgm:t>
        <a:bodyPr/>
        <a:lstStyle/>
        <a:p>
          <a:endParaRPr lang="en-US"/>
        </a:p>
      </dgm:t>
    </dgm:pt>
    <dgm:pt modelId="{4B2AF08A-8933-4FA4-9D19-B2E3A7E2A428}" type="sibTrans" cxnId="{49A357A6-CC7C-4EB6-846A-0E90C31D958B}">
      <dgm:prSet/>
      <dgm:spPr/>
      <dgm:t>
        <a:bodyPr/>
        <a:lstStyle/>
        <a:p>
          <a:endParaRPr lang="en-US"/>
        </a:p>
      </dgm:t>
    </dgm:pt>
    <dgm:pt modelId="{64F4AB99-A4CA-4C9B-84D2-578316C2007D}">
      <dgm:prSet/>
      <dgm:spPr/>
      <dgm:t>
        <a:bodyPr/>
        <a:lstStyle/>
        <a:p>
          <a:r>
            <a:rPr lang="en-US"/>
            <a:t>• More sleep slightly correlates with higher calorie burn.</a:t>
          </a:r>
        </a:p>
      </dgm:t>
    </dgm:pt>
    <dgm:pt modelId="{03F0B251-26FD-4618-8AC8-E7AAE8EF755F}" type="parTrans" cxnId="{1FF85BB3-11C5-4CFF-84DE-C8D79E5F451F}">
      <dgm:prSet/>
      <dgm:spPr/>
      <dgm:t>
        <a:bodyPr/>
        <a:lstStyle/>
        <a:p>
          <a:endParaRPr lang="en-US"/>
        </a:p>
      </dgm:t>
    </dgm:pt>
    <dgm:pt modelId="{851F019F-CF04-4074-8B94-DEDD5AF4C3DC}" type="sibTrans" cxnId="{1FF85BB3-11C5-4CFF-84DE-C8D79E5F451F}">
      <dgm:prSet/>
      <dgm:spPr/>
      <dgm:t>
        <a:bodyPr/>
        <a:lstStyle/>
        <a:p>
          <a:endParaRPr lang="en-US"/>
        </a:p>
      </dgm:t>
    </dgm:pt>
    <dgm:pt modelId="{63F7B50E-C2C8-48BA-B03B-627C710B048E}">
      <dgm:prSet/>
      <dgm:spPr/>
      <dgm:t>
        <a:bodyPr/>
        <a:lstStyle/>
        <a:p>
          <a:r>
            <a:rPr lang="en-US"/>
            <a:t>• Exercise type and intensity influence calorie burn more significantly.</a:t>
          </a:r>
        </a:p>
      </dgm:t>
    </dgm:pt>
    <dgm:pt modelId="{F2D97ED0-61E4-4AD0-8CC7-E5C78A27F0A1}" type="parTrans" cxnId="{237B7BDB-1F94-4FE5-A7BC-3A5C02FE4753}">
      <dgm:prSet/>
      <dgm:spPr/>
      <dgm:t>
        <a:bodyPr/>
        <a:lstStyle/>
        <a:p>
          <a:endParaRPr lang="en-US"/>
        </a:p>
      </dgm:t>
    </dgm:pt>
    <dgm:pt modelId="{E2C8FF60-A090-439F-9348-225598C7CC97}" type="sibTrans" cxnId="{237B7BDB-1F94-4FE5-A7BC-3A5C02FE4753}">
      <dgm:prSet/>
      <dgm:spPr/>
      <dgm:t>
        <a:bodyPr/>
        <a:lstStyle/>
        <a:p>
          <a:endParaRPr lang="en-US"/>
        </a:p>
      </dgm:t>
    </dgm:pt>
    <dgm:pt modelId="{B795359A-7990-4A9C-922A-1931A3A92C89}" type="pres">
      <dgm:prSet presAssocID="{63DC525F-05F2-4BC8-9C84-8401E2660FD1}" presName="linear" presStyleCnt="0">
        <dgm:presLayoutVars>
          <dgm:animLvl val="lvl"/>
          <dgm:resizeHandles val="exact"/>
        </dgm:presLayoutVars>
      </dgm:prSet>
      <dgm:spPr/>
    </dgm:pt>
    <dgm:pt modelId="{5747EADF-6A63-4224-B915-99C52C113919}" type="pres">
      <dgm:prSet presAssocID="{E52FC014-5C79-4901-8CED-455C050A54FF}" presName="parentText" presStyleLbl="node1" presStyleIdx="0" presStyleCnt="3">
        <dgm:presLayoutVars>
          <dgm:chMax val="0"/>
          <dgm:bulletEnabled val="1"/>
        </dgm:presLayoutVars>
      </dgm:prSet>
      <dgm:spPr/>
    </dgm:pt>
    <dgm:pt modelId="{213A8DA3-2319-4288-B23E-F0F27AA4B80B}" type="pres">
      <dgm:prSet presAssocID="{4B2AF08A-8933-4FA4-9D19-B2E3A7E2A428}" presName="spacer" presStyleCnt="0"/>
      <dgm:spPr/>
    </dgm:pt>
    <dgm:pt modelId="{F727C72F-E4D0-4942-ADDD-864376D68AAA}" type="pres">
      <dgm:prSet presAssocID="{64F4AB99-A4CA-4C9B-84D2-578316C2007D}" presName="parentText" presStyleLbl="node1" presStyleIdx="1" presStyleCnt="3">
        <dgm:presLayoutVars>
          <dgm:chMax val="0"/>
          <dgm:bulletEnabled val="1"/>
        </dgm:presLayoutVars>
      </dgm:prSet>
      <dgm:spPr/>
    </dgm:pt>
    <dgm:pt modelId="{365A04D3-E58B-4ECC-9849-61D9F9D89F93}" type="pres">
      <dgm:prSet presAssocID="{851F019F-CF04-4074-8B94-DEDD5AF4C3DC}" presName="spacer" presStyleCnt="0"/>
      <dgm:spPr/>
    </dgm:pt>
    <dgm:pt modelId="{8770ED02-2770-4E19-9C55-A676F9F3507A}" type="pres">
      <dgm:prSet presAssocID="{63F7B50E-C2C8-48BA-B03B-627C710B048E}" presName="parentText" presStyleLbl="node1" presStyleIdx="2" presStyleCnt="3">
        <dgm:presLayoutVars>
          <dgm:chMax val="0"/>
          <dgm:bulletEnabled val="1"/>
        </dgm:presLayoutVars>
      </dgm:prSet>
      <dgm:spPr/>
    </dgm:pt>
  </dgm:ptLst>
  <dgm:cxnLst>
    <dgm:cxn modelId="{1E6B412D-7114-4346-A2BC-B3F6D3CADF3F}" type="presOf" srcId="{63DC525F-05F2-4BC8-9C84-8401E2660FD1}" destId="{B795359A-7990-4A9C-922A-1931A3A92C89}" srcOrd="0" destOrd="0" presId="urn:microsoft.com/office/officeart/2005/8/layout/vList2"/>
    <dgm:cxn modelId="{64B9BB60-7EEF-441B-BF41-255DAF3A877A}" type="presOf" srcId="{63F7B50E-C2C8-48BA-B03B-627C710B048E}" destId="{8770ED02-2770-4E19-9C55-A676F9F3507A}" srcOrd="0" destOrd="0" presId="urn:microsoft.com/office/officeart/2005/8/layout/vList2"/>
    <dgm:cxn modelId="{49A357A6-CC7C-4EB6-846A-0E90C31D958B}" srcId="{63DC525F-05F2-4BC8-9C84-8401E2660FD1}" destId="{E52FC014-5C79-4901-8CED-455C050A54FF}" srcOrd="0" destOrd="0" parTransId="{B83E1E4F-41D9-46E3-A0EA-867F8E8EB7C1}" sibTransId="{4B2AF08A-8933-4FA4-9D19-B2E3A7E2A428}"/>
    <dgm:cxn modelId="{1FF85BB3-11C5-4CFF-84DE-C8D79E5F451F}" srcId="{63DC525F-05F2-4BC8-9C84-8401E2660FD1}" destId="{64F4AB99-A4CA-4C9B-84D2-578316C2007D}" srcOrd="1" destOrd="0" parTransId="{03F0B251-26FD-4618-8AC8-E7AAE8EF755F}" sibTransId="{851F019F-CF04-4074-8B94-DEDD5AF4C3DC}"/>
    <dgm:cxn modelId="{237B7BDB-1F94-4FE5-A7BC-3A5C02FE4753}" srcId="{63DC525F-05F2-4BC8-9C84-8401E2660FD1}" destId="{63F7B50E-C2C8-48BA-B03B-627C710B048E}" srcOrd="2" destOrd="0" parTransId="{F2D97ED0-61E4-4AD0-8CC7-E5C78A27F0A1}" sibTransId="{E2C8FF60-A090-439F-9348-225598C7CC97}"/>
    <dgm:cxn modelId="{CE8DBEE4-4529-4388-8672-1EA8F1F7115C}" type="presOf" srcId="{E52FC014-5C79-4901-8CED-455C050A54FF}" destId="{5747EADF-6A63-4224-B915-99C52C113919}" srcOrd="0" destOrd="0" presId="urn:microsoft.com/office/officeart/2005/8/layout/vList2"/>
    <dgm:cxn modelId="{C8AD6AEF-6991-42C1-94B8-B5F15A75BD5A}" type="presOf" srcId="{64F4AB99-A4CA-4C9B-84D2-578316C2007D}" destId="{F727C72F-E4D0-4942-ADDD-864376D68AAA}" srcOrd="0" destOrd="0" presId="urn:microsoft.com/office/officeart/2005/8/layout/vList2"/>
    <dgm:cxn modelId="{3150259A-FB55-4339-9C65-528E076BFBF3}" type="presParOf" srcId="{B795359A-7990-4A9C-922A-1931A3A92C89}" destId="{5747EADF-6A63-4224-B915-99C52C113919}" srcOrd="0" destOrd="0" presId="urn:microsoft.com/office/officeart/2005/8/layout/vList2"/>
    <dgm:cxn modelId="{9D60B675-5061-48E5-B3FE-2E459AA7969B}" type="presParOf" srcId="{B795359A-7990-4A9C-922A-1931A3A92C89}" destId="{213A8DA3-2319-4288-B23E-F0F27AA4B80B}" srcOrd="1" destOrd="0" presId="urn:microsoft.com/office/officeart/2005/8/layout/vList2"/>
    <dgm:cxn modelId="{B44C9554-6B00-43CD-A4D3-5C430AB4E4B3}" type="presParOf" srcId="{B795359A-7990-4A9C-922A-1931A3A92C89}" destId="{F727C72F-E4D0-4942-ADDD-864376D68AAA}" srcOrd="2" destOrd="0" presId="urn:microsoft.com/office/officeart/2005/8/layout/vList2"/>
    <dgm:cxn modelId="{8845DED2-785B-41AA-88E3-C763D2A91BC7}" type="presParOf" srcId="{B795359A-7990-4A9C-922A-1931A3A92C89}" destId="{365A04D3-E58B-4ECC-9849-61D9F9D89F93}" srcOrd="3" destOrd="0" presId="urn:microsoft.com/office/officeart/2005/8/layout/vList2"/>
    <dgm:cxn modelId="{A29ECD3D-DC26-4E53-A7CB-6F86E73279FB}" type="presParOf" srcId="{B795359A-7990-4A9C-922A-1931A3A92C89}" destId="{8770ED02-2770-4E19-9C55-A676F9F3507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A4FFAAB-3640-4F7C-9B7C-A4519DAADB1F}" type="doc">
      <dgm:prSet loTypeId="urn:microsoft.com/office/officeart/2008/layout/AlternatingHexagons" loCatId="list" qsTypeId="urn:microsoft.com/office/officeart/2005/8/quickstyle/simple1" qsCatId="simple" csTypeId="urn:microsoft.com/office/officeart/2005/8/colors/accent1_2" csCatId="accent1"/>
      <dgm:spPr/>
      <dgm:t>
        <a:bodyPr/>
        <a:lstStyle/>
        <a:p>
          <a:endParaRPr lang="en-US"/>
        </a:p>
      </dgm:t>
    </dgm:pt>
    <dgm:pt modelId="{1EF363D7-53F2-4564-9373-61D508E53A0D}">
      <dgm:prSet/>
      <dgm:spPr/>
      <dgm:t>
        <a:bodyPr/>
        <a:lstStyle/>
        <a:p>
          <a:r>
            <a:rPr lang="en-US"/>
            <a:t>Average daily intake: 1.5–2.0 liters.</a:t>
          </a:r>
        </a:p>
      </dgm:t>
    </dgm:pt>
    <dgm:pt modelId="{A2A86926-61B0-454E-892E-F49DA14C7516}" type="parTrans" cxnId="{38B7B089-9626-4DBE-8B0C-C12B9D46DF8A}">
      <dgm:prSet/>
      <dgm:spPr/>
      <dgm:t>
        <a:bodyPr/>
        <a:lstStyle/>
        <a:p>
          <a:endParaRPr lang="en-US"/>
        </a:p>
      </dgm:t>
    </dgm:pt>
    <dgm:pt modelId="{9653B6EF-8608-4FC4-A5F1-55BBC93499DE}" type="sibTrans" cxnId="{38B7B089-9626-4DBE-8B0C-C12B9D46DF8A}">
      <dgm:prSet/>
      <dgm:spPr/>
      <dgm:t>
        <a:bodyPr/>
        <a:lstStyle/>
        <a:p>
          <a:endParaRPr lang="en-US"/>
        </a:p>
      </dgm:t>
    </dgm:pt>
    <dgm:pt modelId="{20CC1747-40B3-4187-8A80-6F6E9951E57B}">
      <dgm:prSet/>
      <dgm:spPr/>
      <dgm:t>
        <a:bodyPr/>
        <a:lstStyle/>
        <a:p>
          <a:r>
            <a:rPr lang="en-US"/>
            <a:t>• Below recommended: 2.7L (women), 3.7L (men).</a:t>
          </a:r>
        </a:p>
      </dgm:t>
    </dgm:pt>
    <dgm:pt modelId="{B11A7C2C-6CB6-4E95-AAB8-665C8A5BEFD7}" type="parTrans" cxnId="{5B1D0C17-EDFC-4C42-9F15-FEBE7A2C4DC5}">
      <dgm:prSet/>
      <dgm:spPr/>
      <dgm:t>
        <a:bodyPr/>
        <a:lstStyle/>
        <a:p>
          <a:endParaRPr lang="en-US"/>
        </a:p>
      </dgm:t>
    </dgm:pt>
    <dgm:pt modelId="{8C790EF9-5257-4A28-B991-F2EA5E6BA3A2}" type="sibTrans" cxnId="{5B1D0C17-EDFC-4C42-9F15-FEBE7A2C4DC5}">
      <dgm:prSet/>
      <dgm:spPr/>
      <dgm:t>
        <a:bodyPr/>
        <a:lstStyle/>
        <a:p>
          <a:endParaRPr lang="en-US"/>
        </a:p>
      </dgm:t>
    </dgm:pt>
    <dgm:pt modelId="{721FBB25-2F2F-435A-967F-28F921A63542}">
      <dgm:prSet/>
      <dgm:spPr/>
      <dgm:t>
        <a:bodyPr/>
        <a:lstStyle/>
        <a:p>
          <a:r>
            <a:rPr lang="en-US"/>
            <a:t>• Hydration habits need improvement across all groups.</a:t>
          </a:r>
        </a:p>
      </dgm:t>
    </dgm:pt>
    <dgm:pt modelId="{60AC5550-F010-467B-A5AC-C6CD9F076AB0}" type="parTrans" cxnId="{F76A9B41-5DF0-42F3-83DF-33299461D64A}">
      <dgm:prSet/>
      <dgm:spPr/>
      <dgm:t>
        <a:bodyPr/>
        <a:lstStyle/>
        <a:p>
          <a:endParaRPr lang="en-US"/>
        </a:p>
      </dgm:t>
    </dgm:pt>
    <dgm:pt modelId="{04532497-ADFE-42D8-B05F-1572FE4FEFAB}" type="sibTrans" cxnId="{F76A9B41-5DF0-42F3-83DF-33299461D64A}">
      <dgm:prSet/>
      <dgm:spPr/>
      <dgm:t>
        <a:bodyPr/>
        <a:lstStyle/>
        <a:p>
          <a:endParaRPr lang="en-US"/>
        </a:p>
      </dgm:t>
    </dgm:pt>
    <dgm:pt modelId="{8B975764-C309-4320-90CF-7C64C426FD47}" type="pres">
      <dgm:prSet presAssocID="{4A4FFAAB-3640-4F7C-9B7C-A4519DAADB1F}" presName="Name0" presStyleCnt="0">
        <dgm:presLayoutVars>
          <dgm:chMax/>
          <dgm:chPref/>
          <dgm:dir/>
          <dgm:animLvl val="lvl"/>
        </dgm:presLayoutVars>
      </dgm:prSet>
      <dgm:spPr/>
    </dgm:pt>
    <dgm:pt modelId="{5BBCB102-E272-42C7-8C94-8F7BA6A80901}" type="pres">
      <dgm:prSet presAssocID="{1EF363D7-53F2-4564-9373-61D508E53A0D}" presName="composite" presStyleCnt="0"/>
      <dgm:spPr/>
    </dgm:pt>
    <dgm:pt modelId="{C82AB8E2-A391-4082-B294-C9AD06E4980E}" type="pres">
      <dgm:prSet presAssocID="{1EF363D7-53F2-4564-9373-61D508E53A0D}" presName="Parent1" presStyleLbl="node1" presStyleIdx="0" presStyleCnt="6">
        <dgm:presLayoutVars>
          <dgm:chMax val="1"/>
          <dgm:chPref val="1"/>
          <dgm:bulletEnabled val="1"/>
        </dgm:presLayoutVars>
      </dgm:prSet>
      <dgm:spPr/>
    </dgm:pt>
    <dgm:pt modelId="{7C1A5FD1-2EF6-4BF2-8CAE-76DD17E37629}" type="pres">
      <dgm:prSet presAssocID="{1EF363D7-53F2-4564-9373-61D508E53A0D}" presName="Childtext1" presStyleLbl="revTx" presStyleIdx="0" presStyleCnt="3">
        <dgm:presLayoutVars>
          <dgm:chMax val="0"/>
          <dgm:chPref val="0"/>
          <dgm:bulletEnabled val="1"/>
        </dgm:presLayoutVars>
      </dgm:prSet>
      <dgm:spPr/>
    </dgm:pt>
    <dgm:pt modelId="{E0723EB4-CDFF-4327-BBF2-14966106C287}" type="pres">
      <dgm:prSet presAssocID="{1EF363D7-53F2-4564-9373-61D508E53A0D}" presName="BalanceSpacing" presStyleCnt="0"/>
      <dgm:spPr/>
    </dgm:pt>
    <dgm:pt modelId="{30B81640-0BA6-4CAF-A7EA-B3FF3FA2683C}" type="pres">
      <dgm:prSet presAssocID="{1EF363D7-53F2-4564-9373-61D508E53A0D}" presName="BalanceSpacing1" presStyleCnt="0"/>
      <dgm:spPr/>
    </dgm:pt>
    <dgm:pt modelId="{3AA6A888-2DCA-4D74-82C5-5165973D6E0A}" type="pres">
      <dgm:prSet presAssocID="{9653B6EF-8608-4FC4-A5F1-55BBC93499DE}" presName="Accent1Text" presStyleLbl="node1" presStyleIdx="1" presStyleCnt="6"/>
      <dgm:spPr/>
    </dgm:pt>
    <dgm:pt modelId="{8F3220B4-2F58-4D82-96EE-3D6BFE638B74}" type="pres">
      <dgm:prSet presAssocID="{9653B6EF-8608-4FC4-A5F1-55BBC93499DE}" presName="spaceBetweenRectangles" presStyleCnt="0"/>
      <dgm:spPr/>
    </dgm:pt>
    <dgm:pt modelId="{1B866C6C-FC84-44C2-B661-3C387316DC6C}" type="pres">
      <dgm:prSet presAssocID="{20CC1747-40B3-4187-8A80-6F6E9951E57B}" presName="composite" presStyleCnt="0"/>
      <dgm:spPr/>
    </dgm:pt>
    <dgm:pt modelId="{5F24B97F-D03D-4A73-AFE6-6E7864E94F5E}" type="pres">
      <dgm:prSet presAssocID="{20CC1747-40B3-4187-8A80-6F6E9951E57B}" presName="Parent1" presStyleLbl="node1" presStyleIdx="2" presStyleCnt="6">
        <dgm:presLayoutVars>
          <dgm:chMax val="1"/>
          <dgm:chPref val="1"/>
          <dgm:bulletEnabled val="1"/>
        </dgm:presLayoutVars>
      </dgm:prSet>
      <dgm:spPr/>
    </dgm:pt>
    <dgm:pt modelId="{3A4C6DC0-5428-4C36-8620-47D84716FE90}" type="pres">
      <dgm:prSet presAssocID="{20CC1747-40B3-4187-8A80-6F6E9951E57B}" presName="Childtext1" presStyleLbl="revTx" presStyleIdx="1" presStyleCnt="3">
        <dgm:presLayoutVars>
          <dgm:chMax val="0"/>
          <dgm:chPref val="0"/>
          <dgm:bulletEnabled val="1"/>
        </dgm:presLayoutVars>
      </dgm:prSet>
      <dgm:spPr/>
    </dgm:pt>
    <dgm:pt modelId="{8C2099FC-CF4C-4163-AA9B-491FACF3643B}" type="pres">
      <dgm:prSet presAssocID="{20CC1747-40B3-4187-8A80-6F6E9951E57B}" presName="BalanceSpacing" presStyleCnt="0"/>
      <dgm:spPr/>
    </dgm:pt>
    <dgm:pt modelId="{E2F373B5-DF46-4159-9C6A-1B0169B15F31}" type="pres">
      <dgm:prSet presAssocID="{20CC1747-40B3-4187-8A80-6F6E9951E57B}" presName="BalanceSpacing1" presStyleCnt="0"/>
      <dgm:spPr/>
    </dgm:pt>
    <dgm:pt modelId="{31FB7CF3-FA9E-4858-A64E-D623A0A162A1}" type="pres">
      <dgm:prSet presAssocID="{8C790EF9-5257-4A28-B991-F2EA5E6BA3A2}" presName="Accent1Text" presStyleLbl="node1" presStyleIdx="3" presStyleCnt="6"/>
      <dgm:spPr/>
    </dgm:pt>
    <dgm:pt modelId="{5AFCF069-84B7-4AFB-83F0-876339B11964}" type="pres">
      <dgm:prSet presAssocID="{8C790EF9-5257-4A28-B991-F2EA5E6BA3A2}" presName="spaceBetweenRectangles" presStyleCnt="0"/>
      <dgm:spPr/>
    </dgm:pt>
    <dgm:pt modelId="{CB6617E2-EEA2-4B06-800B-B61230880F97}" type="pres">
      <dgm:prSet presAssocID="{721FBB25-2F2F-435A-967F-28F921A63542}" presName="composite" presStyleCnt="0"/>
      <dgm:spPr/>
    </dgm:pt>
    <dgm:pt modelId="{9FE2D3D4-CEEB-4319-9111-F206ED1D5B89}" type="pres">
      <dgm:prSet presAssocID="{721FBB25-2F2F-435A-967F-28F921A63542}" presName="Parent1" presStyleLbl="node1" presStyleIdx="4" presStyleCnt="6">
        <dgm:presLayoutVars>
          <dgm:chMax val="1"/>
          <dgm:chPref val="1"/>
          <dgm:bulletEnabled val="1"/>
        </dgm:presLayoutVars>
      </dgm:prSet>
      <dgm:spPr/>
    </dgm:pt>
    <dgm:pt modelId="{52E7B9AF-4F1F-4147-B160-7DCC4D8D508A}" type="pres">
      <dgm:prSet presAssocID="{721FBB25-2F2F-435A-967F-28F921A63542}" presName="Childtext1" presStyleLbl="revTx" presStyleIdx="2" presStyleCnt="3">
        <dgm:presLayoutVars>
          <dgm:chMax val="0"/>
          <dgm:chPref val="0"/>
          <dgm:bulletEnabled val="1"/>
        </dgm:presLayoutVars>
      </dgm:prSet>
      <dgm:spPr/>
    </dgm:pt>
    <dgm:pt modelId="{AA8DA08D-AA09-4209-830E-E0DA25D70E01}" type="pres">
      <dgm:prSet presAssocID="{721FBB25-2F2F-435A-967F-28F921A63542}" presName="BalanceSpacing" presStyleCnt="0"/>
      <dgm:spPr/>
    </dgm:pt>
    <dgm:pt modelId="{36B2635A-7320-4466-8B23-2D5B5D5728CD}" type="pres">
      <dgm:prSet presAssocID="{721FBB25-2F2F-435A-967F-28F921A63542}" presName="BalanceSpacing1" presStyleCnt="0"/>
      <dgm:spPr/>
    </dgm:pt>
    <dgm:pt modelId="{5B8FD3ED-F259-474B-9B3D-C056D9A96131}" type="pres">
      <dgm:prSet presAssocID="{04532497-ADFE-42D8-B05F-1572FE4FEFAB}" presName="Accent1Text" presStyleLbl="node1" presStyleIdx="5" presStyleCnt="6"/>
      <dgm:spPr/>
    </dgm:pt>
  </dgm:ptLst>
  <dgm:cxnLst>
    <dgm:cxn modelId="{5B1D0C17-EDFC-4C42-9F15-FEBE7A2C4DC5}" srcId="{4A4FFAAB-3640-4F7C-9B7C-A4519DAADB1F}" destId="{20CC1747-40B3-4187-8A80-6F6E9951E57B}" srcOrd="1" destOrd="0" parTransId="{B11A7C2C-6CB6-4E95-AAB8-665C8A5BEFD7}" sibTransId="{8C790EF9-5257-4A28-B991-F2EA5E6BA3A2}"/>
    <dgm:cxn modelId="{F76A9B41-5DF0-42F3-83DF-33299461D64A}" srcId="{4A4FFAAB-3640-4F7C-9B7C-A4519DAADB1F}" destId="{721FBB25-2F2F-435A-967F-28F921A63542}" srcOrd="2" destOrd="0" parTransId="{60AC5550-F010-467B-A5AC-C6CD9F076AB0}" sibTransId="{04532497-ADFE-42D8-B05F-1572FE4FEFAB}"/>
    <dgm:cxn modelId="{A3771D67-0AAB-4BEC-A83D-EFC0BA6EFFB0}" type="presOf" srcId="{8C790EF9-5257-4A28-B991-F2EA5E6BA3A2}" destId="{31FB7CF3-FA9E-4858-A64E-D623A0A162A1}" srcOrd="0" destOrd="0" presId="urn:microsoft.com/office/officeart/2008/layout/AlternatingHexagons"/>
    <dgm:cxn modelId="{FF594C71-2BE6-4198-8E1B-19CA0765C941}" type="presOf" srcId="{9653B6EF-8608-4FC4-A5F1-55BBC93499DE}" destId="{3AA6A888-2DCA-4D74-82C5-5165973D6E0A}" srcOrd="0" destOrd="0" presId="urn:microsoft.com/office/officeart/2008/layout/AlternatingHexagons"/>
    <dgm:cxn modelId="{B9F56E71-61C8-4BDA-83E5-71034658EEF9}" type="presOf" srcId="{20CC1747-40B3-4187-8A80-6F6E9951E57B}" destId="{5F24B97F-D03D-4A73-AFE6-6E7864E94F5E}" srcOrd="0" destOrd="0" presId="urn:microsoft.com/office/officeart/2008/layout/AlternatingHexagons"/>
    <dgm:cxn modelId="{41FB2479-864A-40FE-AD93-28C9720671BF}" type="presOf" srcId="{721FBB25-2F2F-435A-967F-28F921A63542}" destId="{9FE2D3D4-CEEB-4319-9111-F206ED1D5B89}" srcOrd="0" destOrd="0" presId="urn:microsoft.com/office/officeart/2008/layout/AlternatingHexagons"/>
    <dgm:cxn modelId="{38B7B089-9626-4DBE-8B0C-C12B9D46DF8A}" srcId="{4A4FFAAB-3640-4F7C-9B7C-A4519DAADB1F}" destId="{1EF363D7-53F2-4564-9373-61D508E53A0D}" srcOrd="0" destOrd="0" parTransId="{A2A86926-61B0-454E-892E-F49DA14C7516}" sibTransId="{9653B6EF-8608-4FC4-A5F1-55BBC93499DE}"/>
    <dgm:cxn modelId="{047093B9-3996-4BB8-BEF7-40B5A7C73CE8}" type="presOf" srcId="{4A4FFAAB-3640-4F7C-9B7C-A4519DAADB1F}" destId="{8B975764-C309-4320-90CF-7C64C426FD47}" srcOrd="0" destOrd="0" presId="urn:microsoft.com/office/officeart/2008/layout/AlternatingHexagons"/>
    <dgm:cxn modelId="{DA737DD1-56B9-4245-95F8-02EBC28FDAF8}" type="presOf" srcId="{04532497-ADFE-42D8-B05F-1572FE4FEFAB}" destId="{5B8FD3ED-F259-474B-9B3D-C056D9A96131}" srcOrd="0" destOrd="0" presId="urn:microsoft.com/office/officeart/2008/layout/AlternatingHexagons"/>
    <dgm:cxn modelId="{7E4EFFFD-5D11-4E39-A6DD-21744F30F1EA}" type="presOf" srcId="{1EF363D7-53F2-4564-9373-61D508E53A0D}" destId="{C82AB8E2-A391-4082-B294-C9AD06E4980E}" srcOrd="0" destOrd="0" presId="urn:microsoft.com/office/officeart/2008/layout/AlternatingHexagons"/>
    <dgm:cxn modelId="{B8BE849D-B4A7-465D-95FC-7EC4C6F181F5}" type="presParOf" srcId="{8B975764-C309-4320-90CF-7C64C426FD47}" destId="{5BBCB102-E272-42C7-8C94-8F7BA6A80901}" srcOrd="0" destOrd="0" presId="urn:microsoft.com/office/officeart/2008/layout/AlternatingHexagons"/>
    <dgm:cxn modelId="{36C89742-329A-4355-95E0-EDA60D636C96}" type="presParOf" srcId="{5BBCB102-E272-42C7-8C94-8F7BA6A80901}" destId="{C82AB8E2-A391-4082-B294-C9AD06E4980E}" srcOrd="0" destOrd="0" presId="urn:microsoft.com/office/officeart/2008/layout/AlternatingHexagons"/>
    <dgm:cxn modelId="{213A8C67-23F1-47B2-BB75-8719FDB98EC7}" type="presParOf" srcId="{5BBCB102-E272-42C7-8C94-8F7BA6A80901}" destId="{7C1A5FD1-2EF6-4BF2-8CAE-76DD17E37629}" srcOrd="1" destOrd="0" presId="urn:microsoft.com/office/officeart/2008/layout/AlternatingHexagons"/>
    <dgm:cxn modelId="{902C3840-7608-4022-B2D9-BA7C1A6F9E94}" type="presParOf" srcId="{5BBCB102-E272-42C7-8C94-8F7BA6A80901}" destId="{E0723EB4-CDFF-4327-BBF2-14966106C287}" srcOrd="2" destOrd="0" presId="urn:microsoft.com/office/officeart/2008/layout/AlternatingHexagons"/>
    <dgm:cxn modelId="{28580DB1-EA74-4D16-BC75-79042E3F4136}" type="presParOf" srcId="{5BBCB102-E272-42C7-8C94-8F7BA6A80901}" destId="{30B81640-0BA6-4CAF-A7EA-B3FF3FA2683C}" srcOrd="3" destOrd="0" presId="urn:microsoft.com/office/officeart/2008/layout/AlternatingHexagons"/>
    <dgm:cxn modelId="{6C2CB892-3802-4EB3-A3A1-77B391F67DC2}" type="presParOf" srcId="{5BBCB102-E272-42C7-8C94-8F7BA6A80901}" destId="{3AA6A888-2DCA-4D74-82C5-5165973D6E0A}" srcOrd="4" destOrd="0" presId="urn:microsoft.com/office/officeart/2008/layout/AlternatingHexagons"/>
    <dgm:cxn modelId="{FC3A953C-CD6D-4D23-9AFB-838060DE245E}" type="presParOf" srcId="{8B975764-C309-4320-90CF-7C64C426FD47}" destId="{8F3220B4-2F58-4D82-96EE-3D6BFE638B74}" srcOrd="1" destOrd="0" presId="urn:microsoft.com/office/officeart/2008/layout/AlternatingHexagons"/>
    <dgm:cxn modelId="{801ACA2F-DAE5-4234-959F-24A4999E2306}" type="presParOf" srcId="{8B975764-C309-4320-90CF-7C64C426FD47}" destId="{1B866C6C-FC84-44C2-B661-3C387316DC6C}" srcOrd="2" destOrd="0" presId="urn:microsoft.com/office/officeart/2008/layout/AlternatingHexagons"/>
    <dgm:cxn modelId="{716F1932-D134-4D05-859B-06B66E521349}" type="presParOf" srcId="{1B866C6C-FC84-44C2-B661-3C387316DC6C}" destId="{5F24B97F-D03D-4A73-AFE6-6E7864E94F5E}" srcOrd="0" destOrd="0" presId="urn:microsoft.com/office/officeart/2008/layout/AlternatingHexagons"/>
    <dgm:cxn modelId="{78BE63F6-C979-4E06-BBAC-7956FAC5C01C}" type="presParOf" srcId="{1B866C6C-FC84-44C2-B661-3C387316DC6C}" destId="{3A4C6DC0-5428-4C36-8620-47D84716FE90}" srcOrd="1" destOrd="0" presId="urn:microsoft.com/office/officeart/2008/layout/AlternatingHexagons"/>
    <dgm:cxn modelId="{CF993A44-1B46-4D25-B82A-3B165B9C0F52}" type="presParOf" srcId="{1B866C6C-FC84-44C2-B661-3C387316DC6C}" destId="{8C2099FC-CF4C-4163-AA9B-491FACF3643B}" srcOrd="2" destOrd="0" presId="urn:microsoft.com/office/officeart/2008/layout/AlternatingHexagons"/>
    <dgm:cxn modelId="{D561EF19-F508-4C10-B46D-6D614458F6BD}" type="presParOf" srcId="{1B866C6C-FC84-44C2-B661-3C387316DC6C}" destId="{E2F373B5-DF46-4159-9C6A-1B0169B15F31}" srcOrd="3" destOrd="0" presId="urn:microsoft.com/office/officeart/2008/layout/AlternatingHexagons"/>
    <dgm:cxn modelId="{AB404B62-976B-4E5F-A3AE-F2E3CA5962EB}" type="presParOf" srcId="{1B866C6C-FC84-44C2-B661-3C387316DC6C}" destId="{31FB7CF3-FA9E-4858-A64E-D623A0A162A1}" srcOrd="4" destOrd="0" presId="urn:microsoft.com/office/officeart/2008/layout/AlternatingHexagons"/>
    <dgm:cxn modelId="{11278E0F-6A47-43BC-9439-A64F6672BC67}" type="presParOf" srcId="{8B975764-C309-4320-90CF-7C64C426FD47}" destId="{5AFCF069-84B7-4AFB-83F0-876339B11964}" srcOrd="3" destOrd="0" presId="urn:microsoft.com/office/officeart/2008/layout/AlternatingHexagons"/>
    <dgm:cxn modelId="{EB83B402-5F76-4651-B415-1BFB0FB01D2C}" type="presParOf" srcId="{8B975764-C309-4320-90CF-7C64C426FD47}" destId="{CB6617E2-EEA2-4B06-800B-B61230880F97}" srcOrd="4" destOrd="0" presId="urn:microsoft.com/office/officeart/2008/layout/AlternatingHexagons"/>
    <dgm:cxn modelId="{86FA8F66-7A49-419C-9425-C2837EE7114D}" type="presParOf" srcId="{CB6617E2-EEA2-4B06-800B-B61230880F97}" destId="{9FE2D3D4-CEEB-4319-9111-F206ED1D5B89}" srcOrd="0" destOrd="0" presId="urn:microsoft.com/office/officeart/2008/layout/AlternatingHexagons"/>
    <dgm:cxn modelId="{BAFFA04B-2647-462A-8D7A-364258679632}" type="presParOf" srcId="{CB6617E2-EEA2-4B06-800B-B61230880F97}" destId="{52E7B9AF-4F1F-4147-B160-7DCC4D8D508A}" srcOrd="1" destOrd="0" presId="urn:microsoft.com/office/officeart/2008/layout/AlternatingHexagons"/>
    <dgm:cxn modelId="{20354126-9B26-487D-8E7B-940A57AD4BFE}" type="presParOf" srcId="{CB6617E2-EEA2-4B06-800B-B61230880F97}" destId="{AA8DA08D-AA09-4209-830E-E0DA25D70E01}" srcOrd="2" destOrd="0" presId="urn:microsoft.com/office/officeart/2008/layout/AlternatingHexagons"/>
    <dgm:cxn modelId="{2804A640-85D4-4E69-AF0B-3E884BB6789F}" type="presParOf" srcId="{CB6617E2-EEA2-4B06-800B-B61230880F97}" destId="{36B2635A-7320-4466-8B23-2D5B5D5728CD}" srcOrd="3" destOrd="0" presId="urn:microsoft.com/office/officeart/2008/layout/AlternatingHexagons"/>
    <dgm:cxn modelId="{3CD7C251-CAAF-4C88-B158-548267135453}" type="presParOf" srcId="{CB6617E2-EEA2-4B06-800B-B61230880F97}" destId="{5B8FD3ED-F259-474B-9B3D-C056D9A96131}"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C9EC2D4-C66B-4FAD-8354-01A59B13B2A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6803B7C-68A0-4F42-B003-8961E1EFA9F4}">
      <dgm:prSet/>
      <dgm:spPr/>
      <dgm:t>
        <a:bodyPr/>
        <a:lstStyle/>
        <a:p>
          <a:pPr>
            <a:lnSpc>
              <a:spcPct val="100000"/>
            </a:lnSpc>
          </a:pPr>
          <a:r>
            <a:rPr lang="en-GB"/>
            <a:t>Highest calorie burn on Mondays (~492 kcal).</a:t>
          </a:r>
          <a:endParaRPr lang="en-US"/>
        </a:p>
      </dgm:t>
    </dgm:pt>
    <dgm:pt modelId="{121D3501-0B33-433F-B139-4B689EA37966}" type="parTrans" cxnId="{B6051F1D-B684-46D9-BD01-D7361C29E24C}">
      <dgm:prSet/>
      <dgm:spPr/>
      <dgm:t>
        <a:bodyPr/>
        <a:lstStyle/>
        <a:p>
          <a:endParaRPr lang="en-US"/>
        </a:p>
      </dgm:t>
    </dgm:pt>
    <dgm:pt modelId="{E73A3B8C-1487-46EC-A098-F6BF770B96F2}" type="sibTrans" cxnId="{B6051F1D-B684-46D9-BD01-D7361C29E24C}">
      <dgm:prSet/>
      <dgm:spPr/>
      <dgm:t>
        <a:bodyPr/>
        <a:lstStyle/>
        <a:p>
          <a:endParaRPr lang="en-US"/>
        </a:p>
      </dgm:t>
    </dgm:pt>
    <dgm:pt modelId="{16A9AF79-5FA4-4970-9A82-9549609DBF4C}">
      <dgm:prSet/>
      <dgm:spPr/>
      <dgm:t>
        <a:bodyPr/>
        <a:lstStyle/>
        <a:p>
          <a:pPr>
            <a:lnSpc>
              <a:spcPct val="100000"/>
            </a:lnSpc>
          </a:pPr>
          <a:r>
            <a:rPr lang="en-GB"/>
            <a:t>• Lowest calorie burn on Fridays (~450 kcal).</a:t>
          </a:r>
          <a:endParaRPr lang="en-US"/>
        </a:p>
      </dgm:t>
    </dgm:pt>
    <dgm:pt modelId="{53610976-E528-45C5-96DD-D0912A781F3C}" type="parTrans" cxnId="{AA07F960-C71C-4FCD-A388-791BD95AAA0D}">
      <dgm:prSet/>
      <dgm:spPr/>
      <dgm:t>
        <a:bodyPr/>
        <a:lstStyle/>
        <a:p>
          <a:endParaRPr lang="en-US"/>
        </a:p>
      </dgm:t>
    </dgm:pt>
    <dgm:pt modelId="{DF00725E-899E-4622-A3E5-4AFA91A33B07}" type="sibTrans" cxnId="{AA07F960-C71C-4FCD-A388-791BD95AAA0D}">
      <dgm:prSet/>
      <dgm:spPr/>
      <dgm:t>
        <a:bodyPr/>
        <a:lstStyle/>
        <a:p>
          <a:endParaRPr lang="en-US"/>
        </a:p>
      </dgm:t>
    </dgm:pt>
    <dgm:pt modelId="{7010A5FB-B1F2-434B-8E1C-C2DD5BC567DA}">
      <dgm:prSet/>
      <dgm:spPr/>
      <dgm:t>
        <a:bodyPr/>
        <a:lstStyle/>
        <a:p>
          <a:pPr>
            <a:lnSpc>
              <a:spcPct val="100000"/>
            </a:lnSpc>
          </a:pPr>
          <a:r>
            <a:rPr lang="en-GB"/>
            <a:t>• Activity declines toward the weekend.</a:t>
          </a:r>
          <a:endParaRPr lang="en-US"/>
        </a:p>
      </dgm:t>
    </dgm:pt>
    <dgm:pt modelId="{95610FCD-EF73-46F7-84CF-95B8ABB55B9B}" type="parTrans" cxnId="{87F1B4FC-4D3A-4563-AA47-041027F476D4}">
      <dgm:prSet/>
      <dgm:spPr/>
      <dgm:t>
        <a:bodyPr/>
        <a:lstStyle/>
        <a:p>
          <a:endParaRPr lang="en-US"/>
        </a:p>
      </dgm:t>
    </dgm:pt>
    <dgm:pt modelId="{94A657C6-44E6-4AC3-9B45-81910B0C5804}" type="sibTrans" cxnId="{87F1B4FC-4D3A-4563-AA47-041027F476D4}">
      <dgm:prSet/>
      <dgm:spPr/>
      <dgm:t>
        <a:bodyPr/>
        <a:lstStyle/>
        <a:p>
          <a:endParaRPr lang="en-US"/>
        </a:p>
      </dgm:t>
    </dgm:pt>
    <dgm:pt modelId="{38658BD3-D70D-4610-89D1-8F13674CDAE6}" type="pres">
      <dgm:prSet presAssocID="{8C9EC2D4-C66B-4FAD-8354-01A59B13B2A4}" presName="root" presStyleCnt="0">
        <dgm:presLayoutVars>
          <dgm:dir/>
          <dgm:resizeHandles val="exact"/>
        </dgm:presLayoutVars>
      </dgm:prSet>
      <dgm:spPr/>
    </dgm:pt>
    <dgm:pt modelId="{C2AC3EB6-CD8B-44A4-B9A9-B64C13D913A6}" type="pres">
      <dgm:prSet presAssocID="{D6803B7C-68A0-4F42-B003-8961E1EFA9F4}" presName="compNode" presStyleCnt="0"/>
      <dgm:spPr/>
    </dgm:pt>
    <dgm:pt modelId="{08A08B06-9117-4351-BEF8-936792DE4795}" type="pres">
      <dgm:prSet presAssocID="{D6803B7C-68A0-4F42-B003-8961E1EFA9F4}" presName="bgRect" presStyleLbl="bgShp" presStyleIdx="0" presStyleCnt="3"/>
      <dgm:spPr/>
    </dgm:pt>
    <dgm:pt modelId="{CBBE8034-4190-4CB2-94DC-2D68EBF58226}" type="pres">
      <dgm:prSet presAssocID="{D6803B7C-68A0-4F42-B003-8961E1EFA9F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cale"/>
        </a:ext>
      </dgm:extLst>
    </dgm:pt>
    <dgm:pt modelId="{DBB01904-E900-430E-8717-B2BE0875A14E}" type="pres">
      <dgm:prSet presAssocID="{D6803B7C-68A0-4F42-B003-8961E1EFA9F4}" presName="spaceRect" presStyleCnt="0"/>
      <dgm:spPr/>
    </dgm:pt>
    <dgm:pt modelId="{8A6A06BB-552D-413F-ABAF-FECD578DBEB7}" type="pres">
      <dgm:prSet presAssocID="{D6803B7C-68A0-4F42-B003-8961E1EFA9F4}" presName="parTx" presStyleLbl="revTx" presStyleIdx="0" presStyleCnt="3">
        <dgm:presLayoutVars>
          <dgm:chMax val="0"/>
          <dgm:chPref val="0"/>
        </dgm:presLayoutVars>
      </dgm:prSet>
      <dgm:spPr/>
    </dgm:pt>
    <dgm:pt modelId="{7D8F89C2-311B-4FEF-BD11-E36894FC4558}" type="pres">
      <dgm:prSet presAssocID="{E73A3B8C-1487-46EC-A098-F6BF770B96F2}" presName="sibTrans" presStyleCnt="0"/>
      <dgm:spPr/>
    </dgm:pt>
    <dgm:pt modelId="{B3FCE781-72A4-4055-BBCD-57B95FDC40EA}" type="pres">
      <dgm:prSet presAssocID="{16A9AF79-5FA4-4970-9A82-9549609DBF4C}" presName="compNode" presStyleCnt="0"/>
      <dgm:spPr/>
    </dgm:pt>
    <dgm:pt modelId="{32446350-F71A-4A77-B219-CBAB91AD6BD3}" type="pres">
      <dgm:prSet presAssocID="{16A9AF79-5FA4-4970-9A82-9549609DBF4C}" presName="bgRect" presStyleLbl="bgShp" presStyleIdx="1" presStyleCnt="3"/>
      <dgm:spPr/>
    </dgm:pt>
    <dgm:pt modelId="{DC4E3B9A-F3F2-4CEA-8AAE-758DF8AF0EC8}" type="pres">
      <dgm:prSet presAssocID="{16A9AF79-5FA4-4970-9A82-9549609DBF4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ow Temperature"/>
        </a:ext>
      </dgm:extLst>
    </dgm:pt>
    <dgm:pt modelId="{244E7894-AC47-470E-B6E1-413293F75F41}" type="pres">
      <dgm:prSet presAssocID="{16A9AF79-5FA4-4970-9A82-9549609DBF4C}" presName="spaceRect" presStyleCnt="0"/>
      <dgm:spPr/>
    </dgm:pt>
    <dgm:pt modelId="{8AFD8D07-E8AA-496A-9461-47D7D18589BF}" type="pres">
      <dgm:prSet presAssocID="{16A9AF79-5FA4-4970-9A82-9549609DBF4C}" presName="parTx" presStyleLbl="revTx" presStyleIdx="1" presStyleCnt="3">
        <dgm:presLayoutVars>
          <dgm:chMax val="0"/>
          <dgm:chPref val="0"/>
        </dgm:presLayoutVars>
      </dgm:prSet>
      <dgm:spPr/>
    </dgm:pt>
    <dgm:pt modelId="{B7E3A2EB-EEDD-4165-854A-CB4BA2ED06F0}" type="pres">
      <dgm:prSet presAssocID="{DF00725E-899E-4622-A3E5-4AFA91A33B07}" presName="sibTrans" presStyleCnt="0"/>
      <dgm:spPr/>
    </dgm:pt>
    <dgm:pt modelId="{456B3630-72F0-4A32-8579-587DEBC05D9A}" type="pres">
      <dgm:prSet presAssocID="{7010A5FB-B1F2-434B-8E1C-C2DD5BC567DA}" presName="compNode" presStyleCnt="0"/>
      <dgm:spPr/>
    </dgm:pt>
    <dgm:pt modelId="{3CCE6736-AFB5-4354-8467-E076F501862E}" type="pres">
      <dgm:prSet presAssocID="{7010A5FB-B1F2-434B-8E1C-C2DD5BC567DA}" presName="bgRect" presStyleLbl="bgShp" presStyleIdx="2" presStyleCnt="3"/>
      <dgm:spPr/>
    </dgm:pt>
    <dgm:pt modelId="{86806078-2186-4EEC-A965-B9EBE4E1CE13}" type="pres">
      <dgm:prSet presAssocID="{7010A5FB-B1F2-434B-8E1C-C2DD5BC567D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urkey"/>
        </a:ext>
      </dgm:extLst>
    </dgm:pt>
    <dgm:pt modelId="{6FE4F6AD-DB17-43F3-A529-30C79E63C5FA}" type="pres">
      <dgm:prSet presAssocID="{7010A5FB-B1F2-434B-8E1C-C2DD5BC567DA}" presName="spaceRect" presStyleCnt="0"/>
      <dgm:spPr/>
    </dgm:pt>
    <dgm:pt modelId="{8696DB8F-DF86-43E1-BA9E-81F4F7AC475D}" type="pres">
      <dgm:prSet presAssocID="{7010A5FB-B1F2-434B-8E1C-C2DD5BC567DA}" presName="parTx" presStyleLbl="revTx" presStyleIdx="2" presStyleCnt="3">
        <dgm:presLayoutVars>
          <dgm:chMax val="0"/>
          <dgm:chPref val="0"/>
        </dgm:presLayoutVars>
      </dgm:prSet>
      <dgm:spPr/>
    </dgm:pt>
  </dgm:ptLst>
  <dgm:cxnLst>
    <dgm:cxn modelId="{B6051F1D-B684-46D9-BD01-D7361C29E24C}" srcId="{8C9EC2D4-C66B-4FAD-8354-01A59B13B2A4}" destId="{D6803B7C-68A0-4F42-B003-8961E1EFA9F4}" srcOrd="0" destOrd="0" parTransId="{121D3501-0B33-433F-B139-4B689EA37966}" sibTransId="{E73A3B8C-1487-46EC-A098-F6BF770B96F2}"/>
    <dgm:cxn modelId="{AA07F960-C71C-4FCD-A388-791BD95AAA0D}" srcId="{8C9EC2D4-C66B-4FAD-8354-01A59B13B2A4}" destId="{16A9AF79-5FA4-4970-9A82-9549609DBF4C}" srcOrd="1" destOrd="0" parTransId="{53610976-E528-45C5-96DD-D0912A781F3C}" sibTransId="{DF00725E-899E-4622-A3E5-4AFA91A33B07}"/>
    <dgm:cxn modelId="{24AB0483-D661-4D1F-B9A2-7AF2FFE308B0}" type="presOf" srcId="{D6803B7C-68A0-4F42-B003-8961E1EFA9F4}" destId="{8A6A06BB-552D-413F-ABAF-FECD578DBEB7}" srcOrd="0" destOrd="0" presId="urn:microsoft.com/office/officeart/2018/2/layout/IconVerticalSolidList"/>
    <dgm:cxn modelId="{70B25AA4-084B-48C5-97C0-F947F2696FBE}" type="presOf" srcId="{7010A5FB-B1F2-434B-8E1C-C2DD5BC567DA}" destId="{8696DB8F-DF86-43E1-BA9E-81F4F7AC475D}" srcOrd="0" destOrd="0" presId="urn:microsoft.com/office/officeart/2018/2/layout/IconVerticalSolidList"/>
    <dgm:cxn modelId="{72B00EB5-7A92-4871-AC8C-6361FAF05688}" type="presOf" srcId="{8C9EC2D4-C66B-4FAD-8354-01A59B13B2A4}" destId="{38658BD3-D70D-4610-89D1-8F13674CDAE6}" srcOrd="0" destOrd="0" presId="urn:microsoft.com/office/officeart/2018/2/layout/IconVerticalSolidList"/>
    <dgm:cxn modelId="{CE22E7CF-18F5-4244-88E4-58F007FA24BC}" type="presOf" srcId="{16A9AF79-5FA4-4970-9A82-9549609DBF4C}" destId="{8AFD8D07-E8AA-496A-9461-47D7D18589BF}" srcOrd="0" destOrd="0" presId="urn:microsoft.com/office/officeart/2018/2/layout/IconVerticalSolidList"/>
    <dgm:cxn modelId="{87F1B4FC-4D3A-4563-AA47-041027F476D4}" srcId="{8C9EC2D4-C66B-4FAD-8354-01A59B13B2A4}" destId="{7010A5FB-B1F2-434B-8E1C-C2DD5BC567DA}" srcOrd="2" destOrd="0" parTransId="{95610FCD-EF73-46F7-84CF-95B8ABB55B9B}" sibTransId="{94A657C6-44E6-4AC3-9B45-81910B0C5804}"/>
    <dgm:cxn modelId="{3905BEA6-25CE-46AE-8679-42EA37CD0F66}" type="presParOf" srcId="{38658BD3-D70D-4610-89D1-8F13674CDAE6}" destId="{C2AC3EB6-CD8B-44A4-B9A9-B64C13D913A6}" srcOrd="0" destOrd="0" presId="urn:microsoft.com/office/officeart/2018/2/layout/IconVerticalSolidList"/>
    <dgm:cxn modelId="{0AE7C2AE-8B9D-45C9-BDCE-501A7938F643}" type="presParOf" srcId="{C2AC3EB6-CD8B-44A4-B9A9-B64C13D913A6}" destId="{08A08B06-9117-4351-BEF8-936792DE4795}" srcOrd="0" destOrd="0" presId="urn:microsoft.com/office/officeart/2018/2/layout/IconVerticalSolidList"/>
    <dgm:cxn modelId="{4C2DDBBF-B97F-4D4A-B703-4CE634101101}" type="presParOf" srcId="{C2AC3EB6-CD8B-44A4-B9A9-B64C13D913A6}" destId="{CBBE8034-4190-4CB2-94DC-2D68EBF58226}" srcOrd="1" destOrd="0" presId="urn:microsoft.com/office/officeart/2018/2/layout/IconVerticalSolidList"/>
    <dgm:cxn modelId="{31FA82B9-3188-43F8-BC2C-49A5E1EF8390}" type="presParOf" srcId="{C2AC3EB6-CD8B-44A4-B9A9-B64C13D913A6}" destId="{DBB01904-E900-430E-8717-B2BE0875A14E}" srcOrd="2" destOrd="0" presId="urn:microsoft.com/office/officeart/2018/2/layout/IconVerticalSolidList"/>
    <dgm:cxn modelId="{C9271032-E878-4285-9DDE-58657F536398}" type="presParOf" srcId="{C2AC3EB6-CD8B-44A4-B9A9-B64C13D913A6}" destId="{8A6A06BB-552D-413F-ABAF-FECD578DBEB7}" srcOrd="3" destOrd="0" presId="urn:microsoft.com/office/officeart/2018/2/layout/IconVerticalSolidList"/>
    <dgm:cxn modelId="{6FAEF3BD-EA39-4EE6-BACB-FB5FD36BCD9C}" type="presParOf" srcId="{38658BD3-D70D-4610-89D1-8F13674CDAE6}" destId="{7D8F89C2-311B-4FEF-BD11-E36894FC4558}" srcOrd="1" destOrd="0" presId="urn:microsoft.com/office/officeart/2018/2/layout/IconVerticalSolidList"/>
    <dgm:cxn modelId="{AB7A6175-237A-485E-8D04-B9CF45B0D5C5}" type="presParOf" srcId="{38658BD3-D70D-4610-89D1-8F13674CDAE6}" destId="{B3FCE781-72A4-4055-BBCD-57B95FDC40EA}" srcOrd="2" destOrd="0" presId="urn:microsoft.com/office/officeart/2018/2/layout/IconVerticalSolidList"/>
    <dgm:cxn modelId="{9591C780-9CB4-4B00-91D5-AF85BE5E45A2}" type="presParOf" srcId="{B3FCE781-72A4-4055-BBCD-57B95FDC40EA}" destId="{32446350-F71A-4A77-B219-CBAB91AD6BD3}" srcOrd="0" destOrd="0" presId="urn:microsoft.com/office/officeart/2018/2/layout/IconVerticalSolidList"/>
    <dgm:cxn modelId="{DA933FA9-9BB5-4A63-AC58-9B346EC8392A}" type="presParOf" srcId="{B3FCE781-72A4-4055-BBCD-57B95FDC40EA}" destId="{DC4E3B9A-F3F2-4CEA-8AAE-758DF8AF0EC8}" srcOrd="1" destOrd="0" presId="urn:microsoft.com/office/officeart/2018/2/layout/IconVerticalSolidList"/>
    <dgm:cxn modelId="{5544E3BB-78DC-4978-806D-678F69D8A112}" type="presParOf" srcId="{B3FCE781-72A4-4055-BBCD-57B95FDC40EA}" destId="{244E7894-AC47-470E-B6E1-413293F75F41}" srcOrd="2" destOrd="0" presId="urn:microsoft.com/office/officeart/2018/2/layout/IconVerticalSolidList"/>
    <dgm:cxn modelId="{44809E85-09C9-415D-AE9B-3EF394162758}" type="presParOf" srcId="{B3FCE781-72A4-4055-BBCD-57B95FDC40EA}" destId="{8AFD8D07-E8AA-496A-9461-47D7D18589BF}" srcOrd="3" destOrd="0" presId="urn:microsoft.com/office/officeart/2018/2/layout/IconVerticalSolidList"/>
    <dgm:cxn modelId="{778E7902-509C-453D-B446-A9FD58583F79}" type="presParOf" srcId="{38658BD3-D70D-4610-89D1-8F13674CDAE6}" destId="{B7E3A2EB-EEDD-4165-854A-CB4BA2ED06F0}" srcOrd="3" destOrd="0" presId="urn:microsoft.com/office/officeart/2018/2/layout/IconVerticalSolidList"/>
    <dgm:cxn modelId="{8B80977B-B6AC-4236-984D-5736B9B80EC1}" type="presParOf" srcId="{38658BD3-D70D-4610-89D1-8F13674CDAE6}" destId="{456B3630-72F0-4A32-8579-587DEBC05D9A}" srcOrd="4" destOrd="0" presId="urn:microsoft.com/office/officeart/2018/2/layout/IconVerticalSolidList"/>
    <dgm:cxn modelId="{99AAD5D3-EF1C-403D-A2B3-8CEDE8365821}" type="presParOf" srcId="{456B3630-72F0-4A32-8579-587DEBC05D9A}" destId="{3CCE6736-AFB5-4354-8467-E076F501862E}" srcOrd="0" destOrd="0" presId="urn:microsoft.com/office/officeart/2018/2/layout/IconVerticalSolidList"/>
    <dgm:cxn modelId="{E83EB13D-C0F1-4154-9383-37445F16C318}" type="presParOf" srcId="{456B3630-72F0-4A32-8579-587DEBC05D9A}" destId="{86806078-2186-4EEC-A965-B9EBE4E1CE13}" srcOrd="1" destOrd="0" presId="urn:microsoft.com/office/officeart/2018/2/layout/IconVerticalSolidList"/>
    <dgm:cxn modelId="{6AEE0912-4193-411C-AE7F-24480A94241E}" type="presParOf" srcId="{456B3630-72F0-4A32-8579-587DEBC05D9A}" destId="{6FE4F6AD-DB17-43F3-A529-30C79E63C5FA}" srcOrd="2" destOrd="0" presId="urn:microsoft.com/office/officeart/2018/2/layout/IconVerticalSolidList"/>
    <dgm:cxn modelId="{BEB5DB9D-AE28-48E3-A4B2-F0D7F8FD949E}" type="presParOf" srcId="{456B3630-72F0-4A32-8579-587DEBC05D9A}" destId="{8696DB8F-DF86-43E1-BA9E-81F4F7AC475D}"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A326693-36C3-4512-AE63-C54A403D72CB}" type="doc">
      <dgm:prSet loTypeId="urn:microsoft.com/office/officeart/2018/2/layout/IconLabelList" loCatId="icon" qsTypeId="urn:microsoft.com/office/officeart/2005/8/quickstyle/simple1" qsCatId="simple" csTypeId="urn:microsoft.com/office/officeart/2018/5/colors/Iconchunking_neutralbg_accent4_2" csCatId="accent4" phldr="1"/>
      <dgm:spPr/>
      <dgm:t>
        <a:bodyPr/>
        <a:lstStyle/>
        <a:p>
          <a:endParaRPr lang="en-US"/>
        </a:p>
      </dgm:t>
    </dgm:pt>
    <dgm:pt modelId="{7FA23F0A-4076-4927-A381-AD439D7D2725}">
      <dgm:prSet/>
      <dgm:spPr/>
      <dgm:t>
        <a:bodyPr/>
        <a:lstStyle/>
        <a:p>
          <a:pPr>
            <a:lnSpc>
              <a:spcPct val="100000"/>
            </a:lnSpc>
          </a:pPr>
          <a:r>
            <a:rPr lang="en-US"/>
            <a:t>Interactive filters: Gender, Age Group, Exercise Type, Day of Week.</a:t>
          </a:r>
        </a:p>
      </dgm:t>
    </dgm:pt>
    <dgm:pt modelId="{5CD7D987-B077-4DBC-B49D-16E466617908}" type="parTrans" cxnId="{4902E29A-3349-4AE2-8F44-C3458460D37C}">
      <dgm:prSet/>
      <dgm:spPr/>
      <dgm:t>
        <a:bodyPr/>
        <a:lstStyle/>
        <a:p>
          <a:endParaRPr lang="en-US"/>
        </a:p>
      </dgm:t>
    </dgm:pt>
    <dgm:pt modelId="{3D78B599-FB61-493D-9F30-F249E60A9C58}" type="sibTrans" cxnId="{4902E29A-3349-4AE2-8F44-C3458460D37C}">
      <dgm:prSet/>
      <dgm:spPr/>
      <dgm:t>
        <a:bodyPr/>
        <a:lstStyle/>
        <a:p>
          <a:endParaRPr lang="en-US"/>
        </a:p>
      </dgm:t>
    </dgm:pt>
    <dgm:pt modelId="{AB4A53E9-93C5-4B96-8D5A-74B3A11F6B68}">
      <dgm:prSet/>
      <dgm:spPr/>
      <dgm:t>
        <a:bodyPr/>
        <a:lstStyle/>
        <a:p>
          <a:pPr>
            <a:lnSpc>
              <a:spcPct val="100000"/>
            </a:lnSpc>
          </a:pPr>
          <a:r>
            <a:rPr lang="en-US" dirty="0"/>
            <a:t>Cardio produces the highest calorie burn per session.</a:t>
          </a:r>
        </a:p>
      </dgm:t>
    </dgm:pt>
    <dgm:pt modelId="{17598318-2833-456A-AA35-A28A2FE93AD8}" type="parTrans" cxnId="{E2A1C491-B3BE-41E2-AF7D-E5B06E788E5B}">
      <dgm:prSet/>
      <dgm:spPr/>
      <dgm:t>
        <a:bodyPr/>
        <a:lstStyle/>
        <a:p>
          <a:endParaRPr lang="en-US"/>
        </a:p>
      </dgm:t>
    </dgm:pt>
    <dgm:pt modelId="{AF579783-58B7-4179-9D59-F1D9A81F3CC8}" type="sibTrans" cxnId="{E2A1C491-B3BE-41E2-AF7D-E5B06E788E5B}">
      <dgm:prSet/>
      <dgm:spPr/>
      <dgm:t>
        <a:bodyPr/>
        <a:lstStyle/>
        <a:p>
          <a:endParaRPr lang="en-US"/>
        </a:p>
      </dgm:t>
    </dgm:pt>
    <dgm:pt modelId="{8EEF861C-7687-4F71-A840-77054205BDDC}">
      <dgm:prSet/>
      <dgm:spPr/>
      <dgm:t>
        <a:bodyPr/>
        <a:lstStyle/>
        <a:p>
          <a:pPr>
            <a:lnSpc>
              <a:spcPct val="100000"/>
            </a:lnSpc>
          </a:pPr>
          <a:r>
            <a:rPr lang="en-US" dirty="0"/>
            <a:t>Sleep is relatively consistent: 6.5–7.5 hours average.</a:t>
          </a:r>
        </a:p>
      </dgm:t>
    </dgm:pt>
    <dgm:pt modelId="{BA2793C0-53C3-4D52-A8CF-FD8F294C01BA}" type="parTrans" cxnId="{EE6C888B-54AE-41E6-8BC4-515335551179}">
      <dgm:prSet/>
      <dgm:spPr/>
      <dgm:t>
        <a:bodyPr/>
        <a:lstStyle/>
        <a:p>
          <a:endParaRPr lang="en-US"/>
        </a:p>
      </dgm:t>
    </dgm:pt>
    <dgm:pt modelId="{2761EEFA-F449-479F-9F76-0766AA58711A}" type="sibTrans" cxnId="{EE6C888B-54AE-41E6-8BC4-515335551179}">
      <dgm:prSet/>
      <dgm:spPr/>
      <dgm:t>
        <a:bodyPr/>
        <a:lstStyle/>
        <a:p>
          <a:endParaRPr lang="en-US"/>
        </a:p>
      </dgm:t>
    </dgm:pt>
    <dgm:pt modelId="{17E51AEC-48CC-4CF4-8E86-ECA68A15F663}" type="pres">
      <dgm:prSet presAssocID="{AA326693-36C3-4512-AE63-C54A403D72CB}" presName="root" presStyleCnt="0">
        <dgm:presLayoutVars>
          <dgm:dir/>
          <dgm:resizeHandles val="exact"/>
        </dgm:presLayoutVars>
      </dgm:prSet>
      <dgm:spPr/>
    </dgm:pt>
    <dgm:pt modelId="{513E78A0-D3C2-46DF-A6C3-BD9AE1FC8D24}" type="pres">
      <dgm:prSet presAssocID="{7FA23F0A-4076-4927-A381-AD439D7D2725}" presName="compNode" presStyleCnt="0"/>
      <dgm:spPr/>
    </dgm:pt>
    <dgm:pt modelId="{13FAB057-8FC1-4154-8F2B-0D6BD8C8DFCE}" type="pres">
      <dgm:prSet presAssocID="{7FA23F0A-4076-4927-A381-AD439D7D272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lter"/>
        </a:ext>
      </dgm:extLst>
    </dgm:pt>
    <dgm:pt modelId="{58ABC499-1463-48A1-8154-C41C9EA4659E}" type="pres">
      <dgm:prSet presAssocID="{7FA23F0A-4076-4927-A381-AD439D7D2725}" presName="spaceRect" presStyleCnt="0"/>
      <dgm:spPr/>
    </dgm:pt>
    <dgm:pt modelId="{541683F9-A0CD-4B2B-800E-89D6333B0C18}" type="pres">
      <dgm:prSet presAssocID="{7FA23F0A-4076-4927-A381-AD439D7D2725}" presName="textRect" presStyleLbl="revTx" presStyleIdx="0" presStyleCnt="3">
        <dgm:presLayoutVars>
          <dgm:chMax val="1"/>
          <dgm:chPref val="1"/>
        </dgm:presLayoutVars>
      </dgm:prSet>
      <dgm:spPr/>
    </dgm:pt>
    <dgm:pt modelId="{EDCA0B82-EA7E-4E05-8C25-F7FD4379BFD8}" type="pres">
      <dgm:prSet presAssocID="{3D78B599-FB61-493D-9F30-F249E60A9C58}" presName="sibTrans" presStyleCnt="0"/>
      <dgm:spPr/>
    </dgm:pt>
    <dgm:pt modelId="{490DB55A-D661-4793-A75B-4A946A431B4F}" type="pres">
      <dgm:prSet presAssocID="{AB4A53E9-93C5-4B96-8D5A-74B3A11F6B68}" presName="compNode" presStyleCnt="0"/>
      <dgm:spPr/>
    </dgm:pt>
    <dgm:pt modelId="{9A1CDE93-B947-4590-9C87-C90FD9DD75EC}" type="pres">
      <dgm:prSet presAssocID="{AB4A53E9-93C5-4B96-8D5A-74B3A11F6B6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umbbell"/>
        </a:ext>
      </dgm:extLst>
    </dgm:pt>
    <dgm:pt modelId="{7BACE420-4FDA-43BE-9DBC-E1976317EF14}" type="pres">
      <dgm:prSet presAssocID="{AB4A53E9-93C5-4B96-8D5A-74B3A11F6B68}" presName="spaceRect" presStyleCnt="0"/>
      <dgm:spPr/>
    </dgm:pt>
    <dgm:pt modelId="{EF153FE7-6982-4B22-8341-DDB130C7577C}" type="pres">
      <dgm:prSet presAssocID="{AB4A53E9-93C5-4B96-8D5A-74B3A11F6B68}" presName="textRect" presStyleLbl="revTx" presStyleIdx="1" presStyleCnt="3">
        <dgm:presLayoutVars>
          <dgm:chMax val="1"/>
          <dgm:chPref val="1"/>
        </dgm:presLayoutVars>
      </dgm:prSet>
      <dgm:spPr/>
    </dgm:pt>
    <dgm:pt modelId="{49D13878-88C2-4DAA-9BB4-EF22FCC611C6}" type="pres">
      <dgm:prSet presAssocID="{AF579783-58B7-4179-9D59-F1D9A81F3CC8}" presName="sibTrans" presStyleCnt="0"/>
      <dgm:spPr/>
    </dgm:pt>
    <dgm:pt modelId="{628D7C50-8F36-440E-B73E-07BB0CC17D11}" type="pres">
      <dgm:prSet presAssocID="{8EEF861C-7687-4F71-A840-77054205BDDC}" presName="compNode" presStyleCnt="0"/>
      <dgm:spPr/>
    </dgm:pt>
    <dgm:pt modelId="{ED608E4E-8523-4A6F-BBB8-DA0500D643D7}" type="pres">
      <dgm:prSet presAssocID="{8EEF861C-7687-4F71-A840-77054205BDD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leep"/>
        </a:ext>
      </dgm:extLst>
    </dgm:pt>
    <dgm:pt modelId="{CC79944D-7725-41FB-A21A-FF6825D919A8}" type="pres">
      <dgm:prSet presAssocID="{8EEF861C-7687-4F71-A840-77054205BDDC}" presName="spaceRect" presStyleCnt="0"/>
      <dgm:spPr/>
    </dgm:pt>
    <dgm:pt modelId="{4F07CF33-D310-4642-B0B4-31A81F6C90C5}" type="pres">
      <dgm:prSet presAssocID="{8EEF861C-7687-4F71-A840-77054205BDDC}" presName="textRect" presStyleLbl="revTx" presStyleIdx="2" presStyleCnt="3">
        <dgm:presLayoutVars>
          <dgm:chMax val="1"/>
          <dgm:chPref val="1"/>
        </dgm:presLayoutVars>
      </dgm:prSet>
      <dgm:spPr/>
    </dgm:pt>
  </dgm:ptLst>
  <dgm:cxnLst>
    <dgm:cxn modelId="{6B8F9A89-D80B-48C4-B81E-4347C03E3720}" type="presOf" srcId="{AB4A53E9-93C5-4B96-8D5A-74B3A11F6B68}" destId="{EF153FE7-6982-4B22-8341-DDB130C7577C}" srcOrd="0" destOrd="0" presId="urn:microsoft.com/office/officeart/2018/2/layout/IconLabelList"/>
    <dgm:cxn modelId="{EE6C888B-54AE-41E6-8BC4-515335551179}" srcId="{AA326693-36C3-4512-AE63-C54A403D72CB}" destId="{8EEF861C-7687-4F71-A840-77054205BDDC}" srcOrd="2" destOrd="0" parTransId="{BA2793C0-53C3-4D52-A8CF-FD8F294C01BA}" sibTransId="{2761EEFA-F449-479F-9F76-0766AA58711A}"/>
    <dgm:cxn modelId="{E2A1C491-B3BE-41E2-AF7D-E5B06E788E5B}" srcId="{AA326693-36C3-4512-AE63-C54A403D72CB}" destId="{AB4A53E9-93C5-4B96-8D5A-74B3A11F6B68}" srcOrd="1" destOrd="0" parTransId="{17598318-2833-456A-AA35-A28A2FE93AD8}" sibTransId="{AF579783-58B7-4179-9D59-F1D9A81F3CC8}"/>
    <dgm:cxn modelId="{4902E29A-3349-4AE2-8F44-C3458460D37C}" srcId="{AA326693-36C3-4512-AE63-C54A403D72CB}" destId="{7FA23F0A-4076-4927-A381-AD439D7D2725}" srcOrd="0" destOrd="0" parTransId="{5CD7D987-B077-4DBC-B49D-16E466617908}" sibTransId="{3D78B599-FB61-493D-9F30-F249E60A9C58}"/>
    <dgm:cxn modelId="{1B4B94AD-EB18-4BD7-82E8-893633404EBA}" type="presOf" srcId="{8EEF861C-7687-4F71-A840-77054205BDDC}" destId="{4F07CF33-D310-4642-B0B4-31A81F6C90C5}" srcOrd="0" destOrd="0" presId="urn:microsoft.com/office/officeart/2018/2/layout/IconLabelList"/>
    <dgm:cxn modelId="{20F81DBD-345E-4021-8ACA-10B23A7B6344}" type="presOf" srcId="{7FA23F0A-4076-4927-A381-AD439D7D2725}" destId="{541683F9-A0CD-4B2B-800E-89D6333B0C18}" srcOrd="0" destOrd="0" presId="urn:microsoft.com/office/officeart/2018/2/layout/IconLabelList"/>
    <dgm:cxn modelId="{C0F5BEE1-5DCB-4CA7-9AE1-EE86B6E0FD53}" type="presOf" srcId="{AA326693-36C3-4512-AE63-C54A403D72CB}" destId="{17E51AEC-48CC-4CF4-8E86-ECA68A15F663}" srcOrd="0" destOrd="0" presId="urn:microsoft.com/office/officeart/2018/2/layout/IconLabelList"/>
    <dgm:cxn modelId="{ED57C05A-25CF-4B95-80AA-82466C307438}" type="presParOf" srcId="{17E51AEC-48CC-4CF4-8E86-ECA68A15F663}" destId="{513E78A0-D3C2-46DF-A6C3-BD9AE1FC8D24}" srcOrd="0" destOrd="0" presId="urn:microsoft.com/office/officeart/2018/2/layout/IconLabelList"/>
    <dgm:cxn modelId="{BEEE906E-0445-4B00-8C20-CED5DE04E356}" type="presParOf" srcId="{513E78A0-D3C2-46DF-A6C3-BD9AE1FC8D24}" destId="{13FAB057-8FC1-4154-8F2B-0D6BD8C8DFCE}" srcOrd="0" destOrd="0" presId="urn:microsoft.com/office/officeart/2018/2/layout/IconLabelList"/>
    <dgm:cxn modelId="{C7F6E260-6FA1-43C0-8516-DB5497E11F5E}" type="presParOf" srcId="{513E78A0-D3C2-46DF-A6C3-BD9AE1FC8D24}" destId="{58ABC499-1463-48A1-8154-C41C9EA4659E}" srcOrd="1" destOrd="0" presId="urn:microsoft.com/office/officeart/2018/2/layout/IconLabelList"/>
    <dgm:cxn modelId="{63721DB8-9AFC-4C8D-AF70-17462098765F}" type="presParOf" srcId="{513E78A0-D3C2-46DF-A6C3-BD9AE1FC8D24}" destId="{541683F9-A0CD-4B2B-800E-89D6333B0C18}" srcOrd="2" destOrd="0" presId="urn:microsoft.com/office/officeart/2018/2/layout/IconLabelList"/>
    <dgm:cxn modelId="{ABEE2F5F-FB7C-4506-9AF2-F461478E5D17}" type="presParOf" srcId="{17E51AEC-48CC-4CF4-8E86-ECA68A15F663}" destId="{EDCA0B82-EA7E-4E05-8C25-F7FD4379BFD8}" srcOrd="1" destOrd="0" presId="urn:microsoft.com/office/officeart/2018/2/layout/IconLabelList"/>
    <dgm:cxn modelId="{2FB214F3-534F-4F97-8A35-AD334F93AB58}" type="presParOf" srcId="{17E51AEC-48CC-4CF4-8E86-ECA68A15F663}" destId="{490DB55A-D661-4793-A75B-4A946A431B4F}" srcOrd="2" destOrd="0" presId="urn:microsoft.com/office/officeart/2018/2/layout/IconLabelList"/>
    <dgm:cxn modelId="{077C229A-24DA-47DF-8E01-AFC2C13B5F08}" type="presParOf" srcId="{490DB55A-D661-4793-A75B-4A946A431B4F}" destId="{9A1CDE93-B947-4590-9C87-C90FD9DD75EC}" srcOrd="0" destOrd="0" presId="urn:microsoft.com/office/officeart/2018/2/layout/IconLabelList"/>
    <dgm:cxn modelId="{109C8CD7-D26F-40E3-809D-183ABEA79221}" type="presParOf" srcId="{490DB55A-D661-4793-A75B-4A946A431B4F}" destId="{7BACE420-4FDA-43BE-9DBC-E1976317EF14}" srcOrd="1" destOrd="0" presId="urn:microsoft.com/office/officeart/2018/2/layout/IconLabelList"/>
    <dgm:cxn modelId="{351DBD1D-F220-4865-89B5-6928D36B91EB}" type="presParOf" srcId="{490DB55A-D661-4793-A75B-4A946A431B4F}" destId="{EF153FE7-6982-4B22-8341-DDB130C7577C}" srcOrd="2" destOrd="0" presId="urn:microsoft.com/office/officeart/2018/2/layout/IconLabelList"/>
    <dgm:cxn modelId="{23AA98D0-D413-41B9-8563-83303125E5DC}" type="presParOf" srcId="{17E51AEC-48CC-4CF4-8E86-ECA68A15F663}" destId="{49D13878-88C2-4DAA-9BB4-EF22FCC611C6}" srcOrd="3" destOrd="0" presId="urn:microsoft.com/office/officeart/2018/2/layout/IconLabelList"/>
    <dgm:cxn modelId="{8E7F0F02-E391-4F00-850C-78D2B675A2EE}" type="presParOf" srcId="{17E51AEC-48CC-4CF4-8E86-ECA68A15F663}" destId="{628D7C50-8F36-440E-B73E-07BB0CC17D11}" srcOrd="4" destOrd="0" presId="urn:microsoft.com/office/officeart/2018/2/layout/IconLabelList"/>
    <dgm:cxn modelId="{16833DEB-98C1-4948-8F17-32863AC171D0}" type="presParOf" srcId="{628D7C50-8F36-440E-B73E-07BB0CC17D11}" destId="{ED608E4E-8523-4A6F-BBB8-DA0500D643D7}" srcOrd="0" destOrd="0" presId="urn:microsoft.com/office/officeart/2018/2/layout/IconLabelList"/>
    <dgm:cxn modelId="{A65B5906-BBC8-43EF-93CC-A8DB4553AC29}" type="presParOf" srcId="{628D7C50-8F36-440E-B73E-07BB0CC17D11}" destId="{CC79944D-7725-41FB-A21A-FF6825D919A8}" srcOrd="1" destOrd="0" presId="urn:microsoft.com/office/officeart/2018/2/layout/IconLabelList"/>
    <dgm:cxn modelId="{F51FCCB9-3F63-4F94-B1D7-94F7013CAAAD}" type="presParOf" srcId="{628D7C50-8F36-440E-B73E-07BB0CC17D11}" destId="{4F07CF33-D310-4642-B0B4-31A81F6C90C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E681BAB-2B30-448A-B574-6386DBCBEE91}" type="doc">
      <dgm:prSet loTypeId="urn:microsoft.com/office/officeart/2005/8/layout/matrix3" loCatId="matrix" qsTypeId="urn:microsoft.com/office/officeart/2005/8/quickstyle/simple1" qsCatId="simple" csTypeId="urn:microsoft.com/office/officeart/2005/8/colors/colorful1" csCatId="colorful" phldr="1"/>
      <dgm:spPr/>
      <dgm:t>
        <a:bodyPr/>
        <a:lstStyle/>
        <a:p>
          <a:endParaRPr lang="en-US"/>
        </a:p>
      </dgm:t>
    </dgm:pt>
    <dgm:pt modelId="{DAED3C75-35CF-4C5F-B416-091D98042855}">
      <dgm:prSet/>
      <dgm:spPr/>
      <dgm:t>
        <a:bodyPr/>
        <a:lstStyle/>
        <a:p>
          <a:r>
            <a:rPr lang="en-US"/>
            <a:t>Encourage younger users to build consistent habits.</a:t>
          </a:r>
        </a:p>
      </dgm:t>
    </dgm:pt>
    <dgm:pt modelId="{A6C9D259-711B-48AE-805D-E7536396CCC8}" type="parTrans" cxnId="{54ABFD34-3AEE-404B-BECB-5189ECA97F38}">
      <dgm:prSet/>
      <dgm:spPr/>
      <dgm:t>
        <a:bodyPr/>
        <a:lstStyle/>
        <a:p>
          <a:endParaRPr lang="en-US"/>
        </a:p>
      </dgm:t>
    </dgm:pt>
    <dgm:pt modelId="{40952CCD-447E-4D59-9324-B7EE42F8DD16}" type="sibTrans" cxnId="{54ABFD34-3AEE-404B-BECB-5189ECA97F38}">
      <dgm:prSet/>
      <dgm:spPr/>
      <dgm:t>
        <a:bodyPr/>
        <a:lstStyle/>
        <a:p>
          <a:endParaRPr lang="en-US"/>
        </a:p>
      </dgm:t>
    </dgm:pt>
    <dgm:pt modelId="{F2ECD2B8-BF9C-4D00-B2C6-52BA1C8A3B2F}">
      <dgm:prSet/>
      <dgm:spPr/>
      <dgm:t>
        <a:bodyPr/>
        <a:lstStyle/>
        <a:p>
          <a:r>
            <a:rPr lang="en-US" dirty="0"/>
            <a:t>Promote cardio for effective calorie burning.</a:t>
          </a:r>
        </a:p>
      </dgm:t>
    </dgm:pt>
    <dgm:pt modelId="{BFE6A8DB-A924-4743-9279-66B039AD66FA}" type="parTrans" cxnId="{508792B5-B4D3-40A0-BFD7-718A01B22149}">
      <dgm:prSet/>
      <dgm:spPr/>
      <dgm:t>
        <a:bodyPr/>
        <a:lstStyle/>
        <a:p>
          <a:endParaRPr lang="en-US"/>
        </a:p>
      </dgm:t>
    </dgm:pt>
    <dgm:pt modelId="{C7C843D4-15ED-4920-80BF-03A1489154F3}" type="sibTrans" cxnId="{508792B5-B4D3-40A0-BFD7-718A01B22149}">
      <dgm:prSet/>
      <dgm:spPr/>
      <dgm:t>
        <a:bodyPr/>
        <a:lstStyle/>
        <a:p>
          <a:endParaRPr lang="en-US"/>
        </a:p>
      </dgm:t>
    </dgm:pt>
    <dgm:pt modelId="{B750D593-0CE9-4F1B-B7A4-9A515E9EDE68}">
      <dgm:prSet/>
      <dgm:spPr/>
      <dgm:t>
        <a:bodyPr/>
        <a:lstStyle/>
        <a:p>
          <a:r>
            <a:rPr lang="en-US" dirty="0"/>
            <a:t> Most users fall short on hydration and recommended sleep.</a:t>
          </a:r>
        </a:p>
      </dgm:t>
    </dgm:pt>
    <dgm:pt modelId="{7E5B154F-A8A5-4A4A-BD73-693EF4FC04F1}" type="parTrans" cxnId="{ED032218-9F61-4C20-9178-423153743185}">
      <dgm:prSet/>
      <dgm:spPr/>
      <dgm:t>
        <a:bodyPr/>
        <a:lstStyle/>
        <a:p>
          <a:endParaRPr lang="en-US"/>
        </a:p>
      </dgm:t>
    </dgm:pt>
    <dgm:pt modelId="{014DCFB4-2B46-4306-9346-3F9FC5CEDB9B}" type="sibTrans" cxnId="{ED032218-9F61-4C20-9178-423153743185}">
      <dgm:prSet/>
      <dgm:spPr/>
      <dgm:t>
        <a:bodyPr/>
        <a:lstStyle/>
        <a:p>
          <a:endParaRPr lang="en-US"/>
        </a:p>
      </dgm:t>
    </dgm:pt>
    <dgm:pt modelId="{8D81C05E-F614-462A-91E5-6E7E2A16F66F}">
      <dgm:prSet/>
      <dgm:spPr/>
      <dgm:t>
        <a:bodyPr/>
        <a:lstStyle/>
        <a:p>
          <a:r>
            <a:rPr lang="en-US" dirty="0"/>
            <a:t>Leverage Monday motivation for fitness push.</a:t>
          </a:r>
        </a:p>
      </dgm:t>
    </dgm:pt>
    <dgm:pt modelId="{89507ED3-4C0B-417A-AC84-15E7A57E5D67}" type="parTrans" cxnId="{A678BB63-1900-4852-85BA-C4F0366C7048}">
      <dgm:prSet/>
      <dgm:spPr/>
      <dgm:t>
        <a:bodyPr/>
        <a:lstStyle/>
        <a:p>
          <a:endParaRPr lang="en-US"/>
        </a:p>
      </dgm:t>
    </dgm:pt>
    <dgm:pt modelId="{4941FEBC-5565-434D-B470-9EE3481F6981}" type="sibTrans" cxnId="{A678BB63-1900-4852-85BA-C4F0366C7048}">
      <dgm:prSet/>
      <dgm:spPr/>
      <dgm:t>
        <a:bodyPr/>
        <a:lstStyle/>
        <a:p>
          <a:endParaRPr lang="en-US"/>
        </a:p>
      </dgm:t>
    </dgm:pt>
    <dgm:pt modelId="{6F317A51-1E00-4D27-A2F9-E26E21EA8946}" type="pres">
      <dgm:prSet presAssocID="{FE681BAB-2B30-448A-B574-6386DBCBEE91}" presName="matrix" presStyleCnt="0">
        <dgm:presLayoutVars>
          <dgm:chMax val="1"/>
          <dgm:dir/>
          <dgm:resizeHandles val="exact"/>
        </dgm:presLayoutVars>
      </dgm:prSet>
      <dgm:spPr/>
    </dgm:pt>
    <dgm:pt modelId="{BAEB0972-26D8-41C2-8578-4C3B8489750D}" type="pres">
      <dgm:prSet presAssocID="{FE681BAB-2B30-448A-B574-6386DBCBEE91}" presName="diamond" presStyleLbl="bgShp" presStyleIdx="0" presStyleCnt="1"/>
      <dgm:spPr/>
    </dgm:pt>
    <dgm:pt modelId="{355659A7-2E88-4A96-AB10-7CFD95225439}" type="pres">
      <dgm:prSet presAssocID="{FE681BAB-2B30-448A-B574-6386DBCBEE91}" presName="quad1" presStyleLbl="node1" presStyleIdx="0" presStyleCnt="4">
        <dgm:presLayoutVars>
          <dgm:chMax val="0"/>
          <dgm:chPref val="0"/>
          <dgm:bulletEnabled val="1"/>
        </dgm:presLayoutVars>
      </dgm:prSet>
      <dgm:spPr/>
    </dgm:pt>
    <dgm:pt modelId="{60F8B4CA-0EB2-4DC1-8176-FB15C026B338}" type="pres">
      <dgm:prSet presAssocID="{FE681BAB-2B30-448A-B574-6386DBCBEE91}" presName="quad2" presStyleLbl="node1" presStyleIdx="1" presStyleCnt="4">
        <dgm:presLayoutVars>
          <dgm:chMax val="0"/>
          <dgm:chPref val="0"/>
          <dgm:bulletEnabled val="1"/>
        </dgm:presLayoutVars>
      </dgm:prSet>
      <dgm:spPr/>
    </dgm:pt>
    <dgm:pt modelId="{D9EC02D1-4DC0-481D-90E1-43D81F6B3226}" type="pres">
      <dgm:prSet presAssocID="{FE681BAB-2B30-448A-B574-6386DBCBEE91}" presName="quad3" presStyleLbl="node1" presStyleIdx="2" presStyleCnt="4">
        <dgm:presLayoutVars>
          <dgm:chMax val="0"/>
          <dgm:chPref val="0"/>
          <dgm:bulletEnabled val="1"/>
        </dgm:presLayoutVars>
      </dgm:prSet>
      <dgm:spPr/>
    </dgm:pt>
    <dgm:pt modelId="{B6B9D4BD-AC6B-42F4-AECC-35DDE199CA71}" type="pres">
      <dgm:prSet presAssocID="{FE681BAB-2B30-448A-B574-6386DBCBEE91}" presName="quad4" presStyleLbl="node1" presStyleIdx="3" presStyleCnt="4">
        <dgm:presLayoutVars>
          <dgm:chMax val="0"/>
          <dgm:chPref val="0"/>
          <dgm:bulletEnabled val="1"/>
        </dgm:presLayoutVars>
      </dgm:prSet>
      <dgm:spPr/>
    </dgm:pt>
  </dgm:ptLst>
  <dgm:cxnLst>
    <dgm:cxn modelId="{ED032218-9F61-4C20-9178-423153743185}" srcId="{FE681BAB-2B30-448A-B574-6386DBCBEE91}" destId="{B750D593-0CE9-4F1B-B7A4-9A515E9EDE68}" srcOrd="2" destOrd="0" parTransId="{7E5B154F-A8A5-4A4A-BD73-693EF4FC04F1}" sibTransId="{014DCFB4-2B46-4306-9346-3F9FC5CEDB9B}"/>
    <dgm:cxn modelId="{54ABFD34-3AEE-404B-BECB-5189ECA97F38}" srcId="{FE681BAB-2B30-448A-B574-6386DBCBEE91}" destId="{DAED3C75-35CF-4C5F-B416-091D98042855}" srcOrd="0" destOrd="0" parTransId="{A6C9D259-711B-48AE-805D-E7536396CCC8}" sibTransId="{40952CCD-447E-4D59-9324-B7EE42F8DD16}"/>
    <dgm:cxn modelId="{0101DF3F-2228-46C0-A969-F675D477D44F}" type="presOf" srcId="{F2ECD2B8-BF9C-4D00-B2C6-52BA1C8A3B2F}" destId="{60F8B4CA-0EB2-4DC1-8176-FB15C026B338}" srcOrd="0" destOrd="0" presId="urn:microsoft.com/office/officeart/2005/8/layout/matrix3"/>
    <dgm:cxn modelId="{A678BB63-1900-4852-85BA-C4F0366C7048}" srcId="{FE681BAB-2B30-448A-B574-6386DBCBEE91}" destId="{8D81C05E-F614-462A-91E5-6E7E2A16F66F}" srcOrd="3" destOrd="0" parTransId="{89507ED3-4C0B-417A-AC84-15E7A57E5D67}" sibTransId="{4941FEBC-5565-434D-B470-9EE3481F6981}"/>
    <dgm:cxn modelId="{F8FB766B-C170-49B6-A968-723170E32E9D}" type="presOf" srcId="{FE681BAB-2B30-448A-B574-6386DBCBEE91}" destId="{6F317A51-1E00-4D27-A2F9-E26E21EA8946}" srcOrd="0" destOrd="0" presId="urn:microsoft.com/office/officeart/2005/8/layout/matrix3"/>
    <dgm:cxn modelId="{5D6F528C-54F1-4E86-90D5-3E14820CEA01}" type="presOf" srcId="{B750D593-0CE9-4F1B-B7A4-9A515E9EDE68}" destId="{D9EC02D1-4DC0-481D-90E1-43D81F6B3226}" srcOrd="0" destOrd="0" presId="urn:microsoft.com/office/officeart/2005/8/layout/matrix3"/>
    <dgm:cxn modelId="{35A67796-438C-4E2B-83D1-8663ECD55FED}" type="presOf" srcId="{DAED3C75-35CF-4C5F-B416-091D98042855}" destId="{355659A7-2E88-4A96-AB10-7CFD95225439}" srcOrd="0" destOrd="0" presId="urn:microsoft.com/office/officeart/2005/8/layout/matrix3"/>
    <dgm:cxn modelId="{508792B5-B4D3-40A0-BFD7-718A01B22149}" srcId="{FE681BAB-2B30-448A-B574-6386DBCBEE91}" destId="{F2ECD2B8-BF9C-4D00-B2C6-52BA1C8A3B2F}" srcOrd="1" destOrd="0" parTransId="{BFE6A8DB-A924-4743-9279-66B039AD66FA}" sibTransId="{C7C843D4-15ED-4920-80BF-03A1489154F3}"/>
    <dgm:cxn modelId="{16CE6ED0-80AD-4207-98B6-99D1A6F53621}" type="presOf" srcId="{8D81C05E-F614-462A-91E5-6E7E2A16F66F}" destId="{B6B9D4BD-AC6B-42F4-AECC-35DDE199CA71}" srcOrd="0" destOrd="0" presId="urn:microsoft.com/office/officeart/2005/8/layout/matrix3"/>
    <dgm:cxn modelId="{78408A11-084A-4F3A-AA7E-C09CFBC5A4D6}" type="presParOf" srcId="{6F317A51-1E00-4D27-A2F9-E26E21EA8946}" destId="{BAEB0972-26D8-41C2-8578-4C3B8489750D}" srcOrd="0" destOrd="0" presId="urn:microsoft.com/office/officeart/2005/8/layout/matrix3"/>
    <dgm:cxn modelId="{43D8E628-59CE-4191-A22C-49C7F76F7082}" type="presParOf" srcId="{6F317A51-1E00-4D27-A2F9-E26E21EA8946}" destId="{355659A7-2E88-4A96-AB10-7CFD95225439}" srcOrd="1" destOrd="0" presId="urn:microsoft.com/office/officeart/2005/8/layout/matrix3"/>
    <dgm:cxn modelId="{A49BECAC-4D0B-4F4E-BA7D-6112BA5C1B79}" type="presParOf" srcId="{6F317A51-1E00-4D27-A2F9-E26E21EA8946}" destId="{60F8B4CA-0EB2-4DC1-8176-FB15C026B338}" srcOrd="2" destOrd="0" presId="urn:microsoft.com/office/officeart/2005/8/layout/matrix3"/>
    <dgm:cxn modelId="{01CB9B55-671E-4EEF-BA2C-DDB4C38DD1AC}" type="presParOf" srcId="{6F317A51-1E00-4D27-A2F9-E26E21EA8946}" destId="{D9EC02D1-4DC0-481D-90E1-43D81F6B3226}" srcOrd="3" destOrd="0" presId="urn:microsoft.com/office/officeart/2005/8/layout/matrix3"/>
    <dgm:cxn modelId="{7C9A0E03-87BE-4695-A36B-2E8406485687}" type="presParOf" srcId="{6F317A51-1E00-4D27-A2F9-E26E21EA8946}" destId="{B6B9D4BD-AC6B-42F4-AECC-35DDE199CA71}"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1C8084E-0407-4F22-AC7B-17D64E5F1A94}"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3DB7C11D-69B0-4A5E-865D-261C4C2C87E1}">
      <dgm:prSet/>
      <dgm:spPr/>
      <dgm:t>
        <a:bodyPr/>
        <a:lstStyle/>
        <a:p>
          <a:r>
            <a:rPr lang="en-GB" b="1" i="0" dirty="0"/>
            <a:t>9. Do you have any health conditions that affect your ability to exercise? </a:t>
          </a:r>
          <a:endParaRPr lang="en-US" dirty="0"/>
        </a:p>
      </dgm:t>
    </dgm:pt>
    <dgm:pt modelId="{25AC1F34-EA6B-4F56-BC52-34D1BD4185B5}" type="parTrans" cxnId="{2C3D1B78-94B3-4BB8-AEBE-B2C3B45DD3CD}">
      <dgm:prSet/>
      <dgm:spPr/>
      <dgm:t>
        <a:bodyPr/>
        <a:lstStyle/>
        <a:p>
          <a:endParaRPr lang="en-US"/>
        </a:p>
      </dgm:t>
    </dgm:pt>
    <dgm:pt modelId="{17546E66-21D7-45A9-8733-DA1B775C229E}" type="sibTrans" cxnId="{2C3D1B78-94B3-4BB8-AEBE-B2C3B45DD3CD}">
      <dgm:prSet/>
      <dgm:spPr/>
      <dgm:t>
        <a:bodyPr/>
        <a:lstStyle/>
        <a:p>
          <a:endParaRPr lang="en-US"/>
        </a:p>
      </dgm:t>
    </dgm:pt>
    <dgm:pt modelId="{A1AB112A-39E3-43F2-BDF8-E5019EDB57C8}">
      <dgm:prSet/>
      <dgm:spPr/>
      <dgm:t>
        <a:bodyPr/>
        <a:lstStyle/>
        <a:p>
          <a:r>
            <a:rPr lang="en-GB" b="0" i="0"/>
            <a:t>13 responses</a:t>
          </a:r>
          <a:endParaRPr lang="en-US"/>
        </a:p>
      </dgm:t>
    </dgm:pt>
    <dgm:pt modelId="{A5461450-0DC9-4EA0-9DA2-11C67E80ACD8}" type="parTrans" cxnId="{99A87EDC-8773-4D1D-BECE-0A00FBAD38CC}">
      <dgm:prSet/>
      <dgm:spPr/>
      <dgm:t>
        <a:bodyPr/>
        <a:lstStyle/>
        <a:p>
          <a:endParaRPr lang="en-US"/>
        </a:p>
      </dgm:t>
    </dgm:pt>
    <dgm:pt modelId="{208EB15C-1D9F-43D6-BB88-4C5595D8ABC3}" type="sibTrans" cxnId="{99A87EDC-8773-4D1D-BECE-0A00FBAD38CC}">
      <dgm:prSet/>
      <dgm:spPr/>
      <dgm:t>
        <a:bodyPr/>
        <a:lstStyle/>
        <a:p>
          <a:endParaRPr lang="en-US"/>
        </a:p>
      </dgm:t>
    </dgm:pt>
    <dgm:pt modelId="{634B8138-5A6E-40FD-971E-99AC269949E2}">
      <dgm:prSet/>
      <dgm:spPr/>
      <dgm:t>
        <a:bodyPr/>
        <a:lstStyle/>
        <a:p>
          <a:r>
            <a:rPr lang="en-GB" b="0" i="0"/>
            <a:t>No</a:t>
          </a:r>
          <a:endParaRPr lang="en-US"/>
        </a:p>
      </dgm:t>
    </dgm:pt>
    <dgm:pt modelId="{340D2415-1B7D-4C0A-923B-1FB450414764}" type="parTrans" cxnId="{D95098AD-3DE5-46E8-88A9-612EDB15EAC1}">
      <dgm:prSet/>
      <dgm:spPr/>
      <dgm:t>
        <a:bodyPr/>
        <a:lstStyle/>
        <a:p>
          <a:endParaRPr lang="en-US"/>
        </a:p>
      </dgm:t>
    </dgm:pt>
    <dgm:pt modelId="{C508D4DC-6B49-4C40-8563-A682FF4CB18D}" type="sibTrans" cxnId="{D95098AD-3DE5-46E8-88A9-612EDB15EAC1}">
      <dgm:prSet/>
      <dgm:spPr/>
      <dgm:t>
        <a:bodyPr/>
        <a:lstStyle/>
        <a:p>
          <a:endParaRPr lang="en-US"/>
        </a:p>
      </dgm:t>
    </dgm:pt>
    <dgm:pt modelId="{348FB161-A3D0-4F40-97F7-BAC2CF18896F}">
      <dgm:prSet/>
      <dgm:spPr/>
      <dgm:t>
        <a:bodyPr/>
        <a:lstStyle/>
        <a:p>
          <a:r>
            <a:rPr lang="en-GB" b="0" i="0"/>
            <a:t>None</a:t>
          </a:r>
          <a:endParaRPr lang="en-US"/>
        </a:p>
      </dgm:t>
    </dgm:pt>
    <dgm:pt modelId="{78601D00-A0FE-4566-AAB2-2EFAD66E772A}" type="parTrans" cxnId="{A124B1E7-D04B-4D5C-8761-629A91711451}">
      <dgm:prSet/>
      <dgm:spPr/>
      <dgm:t>
        <a:bodyPr/>
        <a:lstStyle/>
        <a:p>
          <a:endParaRPr lang="en-US"/>
        </a:p>
      </dgm:t>
    </dgm:pt>
    <dgm:pt modelId="{BD3433A0-5948-42CC-8EA4-CBB8D0D80990}" type="sibTrans" cxnId="{A124B1E7-D04B-4D5C-8761-629A91711451}">
      <dgm:prSet/>
      <dgm:spPr/>
      <dgm:t>
        <a:bodyPr/>
        <a:lstStyle/>
        <a:p>
          <a:endParaRPr lang="en-US"/>
        </a:p>
      </dgm:t>
    </dgm:pt>
    <dgm:pt modelId="{73BDE477-C3A9-47BA-ABFB-09C127300B96}">
      <dgm:prSet/>
      <dgm:spPr/>
      <dgm:t>
        <a:bodyPr/>
        <a:lstStyle/>
        <a:p>
          <a:r>
            <a:rPr lang="en-GB" b="0" i="0"/>
            <a:t>N/A</a:t>
          </a:r>
          <a:endParaRPr lang="en-US"/>
        </a:p>
      </dgm:t>
    </dgm:pt>
    <dgm:pt modelId="{FA1616D5-E4C1-4301-9C94-256C7C622736}" type="parTrans" cxnId="{E44336CD-BFB1-4A0D-AC39-01F0A6AFEAE7}">
      <dgm:prSet/>
      <dgm:spPr/>
      <dgm:t>
        <a:bodyPr/>
        <a:lstStyle/>
        <a:p>
          <a:endParaRPr lang="en-US"/>
        </a:p>
      </dgm:t>
    </dgm:pt>
    <dgm:pt modelId="{470D8EF2-3F20-4669-B56E-62D4A8F7CAEB}" type="sibTrans" cxnId="{E44336CD-BFB1-4A0D-AC39-01F0A6AFEAE7}">
      <dgm:prSet/>
      <dgm:spPr/>
      <dgm:t>
        <a:bodyPr/>
        <a:lstStyle/>
        <a:p>
          <a:endParaRPr lang="en-US"/>
        </a:p>
      </dgm:t>
    </dgm:pt>
    <dgm:pt modelId="{A2B3E334-7D52-4356-B3D1-025E0CC83A15}">
      <dgm:prSet/>
      <dgm:spPr/>
      <dgm:t>
        <a:bodyPr/>
        <a:lstStyle/>
        <a:p>
          <a:r>
            <a:rPr lang="en-GB" b="0" i="0"/>
            <a:t>No</a:t>
          </a:r>
          <a:endParaRPr lang="en-US"/>
        </a:p>
      </dgm:t>
    </dgm:pt>
    <dgm:pt modelId="{042ECA71-AEDE-4267-9884-CCA510B6D373}" type="parTrans" cxnId="{153DCD85-39B1-47F5-A34B-8E6FF9EECD7B}">
      <dgm:prSet/>
      <dgm:spPr/>
      <dgm:t>
        <a:bodyPr/>
        <a:lstStyle/>
        <a:p>
          <a:endParaRPr lang="en-US"/>
        </a:p>
      </dgm:t>
    </dgm:pt>
    <dgm:pt modelId="{917645F6-BFBC-453C-A9DD-47FF48E77BC0}" type="sibTrans" cxnId="{153DCD85-39B1-47F5-A34B-8E6FF9EECD7B}">
      <dgm:prSet/>
      <dgm:spPr/>
      <dgm:t>
        <a:bodyPr/>
        <a:lstStyle/>
        <a:p>
          <a:endParaRPr lang="en-US"/>
        </a:p>
      </dgm:t>
    </dgm:pt>
    <dgm:pt modelId="{15C20C3F-8A06-4A66-B6DE-76D78E5ADC05}">
      <dgm:prSet/>
      <dgm:spPr/>
      <dgm:t>
        <a:bodyPr/>
        <a:lstStyle/>
        <a:p>
          <a:r>
            <a:rPr lang="en-GB" b="0" i="0"/>
            <a:t>No really, sometimes usually have waist pain when I walk for a long time</a:t>
          </a:r>
          <a:endParaRPr lang="en-US"/>
        </a:p>
      </dgm:t>
    </dgm:pt>
    <dgm:pt modelId="{57AB38F6-87F8-4BB8-A7FD-02C0674E6875}" type="parTrans" cxnId="{0B44EDF9-155C-4CE3-B8AC-006DDBEBFA4D}">
      <dgm:prSet/>
      <dgm:spPr/>
      <dgm:t>
        <a:bodyPr/>
        <a:lstStyle/>
        <a:p>
          <a:endParaRPr lang="en-US"/>
        </a:p>
      </dgm:t>
    </dgm:pt>
    <dgm:pt modelId="{6B41D432-8AD2-4AD0-8E70-13ECCD93F4EF}" type="sibTrans" cxnId="{0B44EDF9-155C-4CE3-B8AC-006DDBEBFA4D}">
      <dgm:prSet/>
      <dgm:spPr/>
      <dgm:t>
        <a:bodyPr/>
        <a:lstStyle/>
        <a:p>
          <a:endParaRPr lang="en-US"/>
        </a:p>
      </dgm:t>
    </dgm:pt>
    <dgm:pt modelId="{BB7FCA85-DBBE-4E84-97B9-9D265D878451}">
      <dgm:prSet/>
      <dgm:spPr/>
      <dgm:t>
        <a:bodyPr/>
        <a:lstStyle/>
        <a:p>
          <a:r>
            <a:rPr lang="en-GB" b="0" i="0"/>
            <a:t>Stomach ulcer</a:t>
          </a:r>
          <a:endParaRPr lang="en-US"/>
        </a:p>
      </dgm:t>
    </dgm:pt>
    <dgm:pt modelId="{AA2A227F-923F-4C2A-A0DD-B3B46E960DCA}" type="parTrans" cxnId="{A1915FD5-1A76-49C0-892A-8E408F3228D1}">
      <dgm:prSet/>
      <dgm:spPr/>
      <dgm:t>
        <a:bodyPr/>
        <a:lstStyle/>
        <a:p>
          <a:endParaRPr lang="en-US"/>
        </a:p>
      </dgm:t>
    </dgm:pt>
    <dgm:pt modelId="{8A00280E-BDC4-4256-BB32-B42B30ABA54F}" type="sibTrans" cxnId="{A1915FD5-1A76-49C0-892A-8E408F3228D1}">
      <dgm:prSet/>
      <dgm:spPr/>
      <dgm:t>
        <a:bodyPr/>
        <a:lstStyle/>
        <a:p>
          <a:endParaRPr lang="en-US"/>
        </a:p>
      </dgm:t>
    </dgm:pt>
    <dgm:pt modelId="{381F1834-5F29-4414-9082-AB52B7EC3EED}">
      <dgm:prSet/>
      <dgm:spPr/>
      <dgm:t>
        <a:bodyPr/>
        <a:lstStyle/>
        <a:p>
          <a:r>
            <a:rPr lang="en-GB" b="0" i="0"/>
            <a:t>NIL</a:t>
          </a:r>
          <a:endParaRPr lang="en-US"/>
        </a:p>
      </dgm:t>
    </dgm:pt>
    <dgm:pt modelId="{C3031FF4-E98E-48A0-B5C2-5AD8D5480553}" type="parTrans" cxnId="{342432AC-B6FB-4DA6-8007-A50CA7B2A901}">
      <dgm:prSet/>
      <dgm:spPr/>
      <dgm:t>
        <a:bodyPr/>
        <a:lstStyle/>
        <a:p>
          <a:endParaRPr lang="en-US"/>
        </a:p>
      </dgm:t>
    </dgm:pt>
    <dgm:pt modelId="{5F4EE118-EB6C-480C-9D07-96D51D8261EC}" type="sibTrans" cxnId="{342432AC-B6FB-4DA6-8007-A50CA7B2A901}">
      <dgm:prSet/>
      <dgm:spPr/>
      <dgm:t>
        <a:bodyPr/>
        <a:lstStyle/>
        <a:p>
          <a:endParaRPr lang="en-US"/>
        </a:p>
      </dgm:t>
    </dgm:pt>
    <dgm:pt modelId="{A31DAA37-02C5-4114-BFD2-5BB6C7FCC9B3}">
      <dgm:prSet/>
      <dgm:spPr/>
      <dgm:t>
        <a:bodyPr/>
        <a:lstStyle/>
        <a:p>
          <a:r>
            <a:rPr lang="en-GB" b="0" i="0"/>
            <a:t>Nope</a:t>
          </a:r>
          <a:endParaRPr lang="en-US"/>
        </a:p>
      </dgm:t>
    </dgm:pt>
    <dgm:pt modelId="{A2D1DF4E-99EA-41E2-884A-CF87FB10EE1C}" type="parTrans" cxnId="{E772C162-E54C-4D7B-AED8-E74E4085209A}">
      <dgm:prSet/>
      <dgm:spPr/>
      <dgm:t>
        <a:bodyPr/>
        <a:lstStyle/>
        <a:p>
          <a:endParaRPr lang="en-US"/>
        </a:p>
      </dgm:t>
    </dgm:pt>
    <dgm:pt modelId="{066BFD95-4554-4CB5-9BED-19201CF17B63}" type="sibTrans" cxnId="{E772C162-E54C-4D7B-AED8-E74E4085209A}">
      <dgm:prSet/>
      <dgm:spPr/>
      <dgm:t>
        <a:bodyPr/>
        <a:lstStyle/>
        <a:p>
          <a:endParaRPr lang="en-US"/>
        </a:p>
      </dgm:t>
    </dgm:pt>
    <dgm:pt modelId="{68FF53DF-3A0B-49AB-99CB-979E7BFB54B4}" type="pres">
      <dgm:prSet presAssocID="{21C8084E-0407-4F22-AC7B-17D64E5F1A94}" presName="diagram" presStyleCnt="0">
        <dgm:presLayoutVars>
          <dgm:dir/>
          <dgm:resizeHandles val="exact"/>
        </dgm:presLayoutVars>
      </dgm:prSet>
      <dgm:spPr/>
    </dgm:pt>
    <dgm:pt modelId="{984D5834-B460-4A96-ACFC-9282B5F7F701}" type="pres">
      <dgm:prSet presAssocID="{3DB7C11D-69B0-4A5E-865D-261C4C2C87E1}" presName="node" presStyleLbl="node1" presStyleIdx="0" presStyleCnt="10" custScaleX="475174" custLinFactX="65000" custLinFactY="-27803" custLinFactNeighborX="100000" custLinFactNeighborY="-100000">
        <dgm:presLayoutVars>
          <dgm:bulletEnabled val="1"/>
        </dgm:presLayoutVars>
      </dgm:prSet>
      <dgm:spPr/>
    </dgm:pt>
    <dgm:pt modelId="{5652B3F2-D731-446B-AAD0-C10EA74D166F}" type="pres">
      <dgm:prSet presAssocID="{17546E66-21D7-45A9-8733-DA1B775C229E}" presName="sibTrans" presStyleCnt="0"/>
      <dgm:spPr/>
    </dgm:pt>
    <dgm:pt modelId="{B32B52BB-C669-4475-98B8-7D3DD59251D7}" type="pres">
      <dgm:prSet presAssocID="{A1AB112A-39E3-43F2-BDF8-E5019EDB57C8}" presName="node" presStyleLbl="node1" presStyleIdx="1" presStyleCnt="10" custScaleX="98901" custLinFactNeighborX="-15541" custLinFactNeighborY="-10599">
        <dgm:presLayoutVars>
          <dgm:bulletEnabled val="1"/>
        </dgm:presLayoutVars>
      </dgm:prSet>
      <dgm:spPr/>
    </dgm:pt>
    <dgm:pt modelId="{CCC27A19-0752-46C3-8ED2-94F3A72D408F}" type="pres">
      <dgm:prSet presAssocID="{208EB15C-1D9F-43D6-BB88-4C5595D8ABC3}" presName="sibTrans" presStyleCnt="0"/>
      <dgm:spPr/>
    </dgm:pt>
    <dgm:pt modelId="{E1C22A2C-D678-4F60-8C35-B7EFEA35FA9F}" type="pres">
      <dgm:prSet presAssocID="{634B8138-5A6E-40FD-971E-99AC269949E2}" presName="node" presStyleLbl="node1" presStyleIdx="2" presStyleCnt="10" custLinFactX="13337" custLinFactY="15760" custLinFactNeighborX="100000" custLinFactNeighborY="100000">
        <dgm:presLayoutVars>
          <dgm:bulletEnabled val="1"/>
        </dgm:presLayoutVars>
      </dgm:prSet>
      <dgm:spPr/>
    </dgm:pt>
    <dgm:pt modelId="{8284406C-F925-4BA0-9DE5-B31DE0429ADA}" type="pres">
      <dgm:prSet presAssocID="{C508D4DC-6B49-4C40-8563-A682FF4CB18D}" presName="sibTrans" presStyleCnt="0"/>
      <dgm:spPr/>
    </dgm:pt>
    <dgm:pt modelId="{E4A9E597-6253-4346-8BE9-F7253FB67169}" type="pres">
      <dgm:prSet presAssocID="{348FB161-A3D0-4F40-97F7-BAC2CF18896F}" presName="node" presStyleLbl="node1" presStyleIdx="3" presStyleCnt="10" custLinFactX="-100000" custLinFactY="15103" custLinFactNeighborX="-135354" custLinFactNeighborY="100000">
        <dgm:presLayoutVars>
          <dgm:bulletEnabled val="1"/>
        </dgm:presLayoutVars>
      </dgm:prSet>
      <dgm:spPr/>
    </dgm:pt>
    <dgm:pt modelId="{03EE4DBC-2B0C-4992-9F3F-7D03E785875A}" type="pres">
      <dgm:prSet presAssocID="{BD3433A0-5948-42CC-8EA4-CBB8D0D80990}" presName="sibTrans" presStyleCnt="0"/>
      <dgm:spPr/>
    </dgm:pt>
    <dgm:pt modelId="{9A19E54E-E52F-440A-B6C2-0B52BE8C8CC6}" type="pres">
      <dgm:prSet presAssocID="{73BDE477-C3A9-47BA-ABFB-09C127300B96}" presName="node" presStyleLbl="node1" presStyleIdx="4" presStyleCnt="10" custLinFactX="-146051" custLinFactY="100000" custLinFactNeighborX="-200000" custLinFactNeighborY="129890">
        <dgm:presLayoutVars>
          <dgm:bulletEnabled val="1"/>
        </dgm:presLayoutVars>
      </dgm:prSet>
      <dgm:spPr/>
    </dgm:pt>
    <dgm:pt modelId="{913F904D-287B-4A14-A176-48D2D689B44F}" type="pres">
      <dgm:prSet presAssocID="{470D8EF2-3F20-4669-B56E-62D4A8F7CAEB}" presName="sibTrans" presStyleCnt="0"/>
      <dgm:spPr/>
    </dgm:pt>
    <dgm:pt modelId="{1F7791DA-C4A2-485D-B073-69E4741AD97C}" type="pres">
      <dgm:prSet presAssocID="{A2B3E334-7D52-4356-B3D1-025E0CC83A15}" presName="node" presStyleLbl="node1" presStyleIdx="5" presStyleCnt="10" custLinFactX="261" custLinFactNeighborX="100000" custLinFactNeighborY="-4557">
        <dgm:presLayoutVars>
          <dgm:bulletEnabled val="1"/>
        </dgm:presLayoutVars>
      </dgm:prSet>
      <dgm:spPr/>
    </dgm:pt>
    <dgm:pt modelId="{DE285CEB-7F22-464C-9ED6-0D2450978E5B}" type="pres">
      <dgm:prSet presAssocID="{917645F6-BFBC-453C-A9DD-47FF48E77BC0}" presName="sibTrans" presStyleCnt="0"/>
      <dgm:spPr/>
    </dgm:pt>
    <dgm:pt modelId="{88E9AE96-5EDD-4C0D-AB29-D737BE5FD629}" type="pres">
      <dgm:prSet presAssocID="{15C20C3F-8A06-4A66-B6DE-76D78E5ADC05}" presName="node" presStyleLbl="node1" presStyleIdx="6" presStyleCnt="10" custLinFactY="16419" custLinFactNeighborX="-9275" custLinFactNeighborY="100000">
        <dgm:presLayoutVars>
          <dgm:bulletEnabled val="1"/>
        </dgm:presLayoutVars>
      </dgm:prSet>
      <dgm:spPr/>
    </dgm:pt>
    <dgm:pt modelId="{4E0DB4FC-28F7-4E6E-9334-DC172DC1A191}" type="pres">
      <dgm:prSet presAssocID="{6B41D432-8AD2-4AD0-8E70-13ECCD93F4EF}" presName="sibTrans" presStyleCnt="0"/>
      <dgm:spPr/>
    </dgm:pt>
    <dgm:pt modelId="{A0D3FEBB-B2DF-40D9-A674-7362516EF234}" type="pres">
      <dgm:prSet presAssocID="{BB7FCA85-DBBE-4E84-97B9-9D265D878451}" presName="node" presStyleLbl="node1" presStyleIdx="7" presStyleCnt="10" custLinFactY="25169" custLinFactNeighborX="-1926" custLinFactNeighborY="100000">
        <dgm:presLayoutVars>
          <dgm:bulletEnabled val="1"/>
        </dgm:presLayoutVars>
      </dgm:prSet>
      <dgm:spPr/>
    </dgm:pt>
    <dgm:pt modelId="{37AF0E5E-1475-47C7-928D-4BD7829C24A4}" type="pres">
      <dgm:prSet presAssocID="{8A00280E-BDC4-4256-BB32-B42B30ABA54F}" presName="sibTrans" presStyleCnt="0"/>
      <dgm:spPr/>
    </dgm:pt>
    <dgm:pt modelId="{F8CB0259-AD8C-459F-AA5F-BE4924F01BD6}" type="pres">
      <dgm:prSet presAssocID="{381F1834-5F29-4414-9082-AB52B7EC3EED}" presName="node" presStyleLbl="node1" presStyleIdx="8" presStyleCnt="10" custLinFactNeighborX="12163" custLinFactNeighborY="2881">
        <dgm:presLayoutVars>
          <dgm:bulletEnabled val="1"/>
        </dgm:presLayoutVars>
      </dgm:prSet>
      <dgm:spPr/>
    </dgm:pt>
    <dgm:pt modelId="{52B68274-ABDA-4803-95C6-F22B08DDF3F1}" type="pres">
      <dgm:prSet presAssocID="{5F4EE118-EB6C-480C-9D07-96D51D8261EC}" presName="sibTrans" presStyleCnt="0"/>
      <dgm:spPr/>
    </dgm:pt>
    <dgm:pt modelId="{E3FCB501-72B3-4BBC-8A81-7F3EC75C392E}" type="pres">
      <dgm:prSet presAssocID="{A31DAA37-02C5-4114-BFD2-5BB6C7FCC9B3}" presName="node" presStyleLbl="node1" presStyleIdx="9" presStyleCnt="10" custLinFactX="77516" custLinFactNeighborX="100000" custLinFactNeighborY="-62">
        <dgm:presLayoutVars>
          <dgm:bulletEnabled val="1"/>
        </dgm:presLayoutVars>
      </dgm:prSet>
      <dgm:spPr/>
    </dgm:pt>
  </dgm:ptLst>
  <dgm:cxnLst>
    <dgm:cxn modelId="{9F7B7318-8F19-40F4-B3E0-523D94C16C1C}" type="presOf" srcId="{A1AB112A-39E3-43F2-BDF8-E5019EDB57C8}" destId="{B32B52BB-C669-4475-98B8-7D3DD59251D7}" srcOrd="0" destOrd="0" presId="urn:microsoft.com/office/officeart/2005/8/layout/default"/>
    <dgm:cxn modelId="{7FE7281A-143F-473D-8E14-643BE294A8CA}" type="presOf" srcId="{381F1834-5F29-4414-9082-AB52B7EC3EED}" destId="{F8CB0259-AD8C-459F-AA5F-BE4924F01BD6}" srcOrd="0" destOrd="0" presId="urn:microsoft.com/office/officeart/2005/8/layout/default"/>
    <dgm:cxn modelId="{AB94C51A-2FCE-4C38-92B0-E9F93E77C6D8}" type="presOf" srcId="{73BDE477-C3A9-47BA-ABFB-09C127300B96}" destId="{9A19E54E-E52F-440A-B6C2-0B52BE8C8CC6}" srcOrd="0" destOrd="0" presId="urn:microsoft.com/office/officeart/2005/8/layout/default"/>
    <dgm:cxn modelId="{77413740-7E57-4E35-A134-CD1EB4BDC193}" type="presOf" srcId="{A2B3E334-7D52-4356-B3D1-025E0CC83A15}" destId="{1F7791DA-C4A2-485D-B073-69E4741AD97C}" srcOrd="0" destOrd="0" presId="urn:microsoft.com/office/officeart/2005/8/layout/default"/>
    <dgm:cxn modelId="{E772C162-E54C-4D7B-AED8-E74E4085209A}" srcId="{21C8084E-0407-4F22-AC7B-17D64E5F1A94}" destId="{A31DAA37-02C5-4114-BFD2-5BB6C7FCC9B3}" srcOrd="9" destOrd="0" parTransId="{A2D1DF4E-99EA-41E2-884A-CF87FB10EE1C}" sibTransId="{066BFD95-4554-4CB5-9BED-19201CF17B63}"/>
    <dgm:cxn modelId="{687D6C6C-915D-47FE-8C16-3BE7594763F7}" type="presOf" srcId="{634B8138-5A6E-40FD-971E-99AC269949E2}" destId="{E1C22A2C-D678-4F60-8C35-B7EFEA35FA9F}" srcOrd="0" destOrd="0" presId="urn:microsoft.com/office/officeart/2005/8/layout/default"/>
    <dgm:cxn modelId="{79DE7452-3E12-41B5-BEB1-295DBE720153}" type="presOf" srcId="{BB7FCA85-DBBE-4E84-97B9-9D265D878451}" destId="{A0D3FEBB-B2DF-40D9-A674-7362516EF234}" srcOrd="0" destOrd="0" presId="urn:microsoft.com/office/officeart/2005/8/layout/default"/>
    <dgm:cxn modelId="{2C3D1B78-94B3-4BB8-AEBE-B2C3B45DD3CD}" srcId="{21C8084E-0407-4F22-AC7B-17D64E5F1A94}" destId="{3DB7C11D-69B0-4A5E-865D-261C4C2C87E1}" srcOrd="0" destOrd="0" parTransId="{25AC1F34-EA6B-4F56-BC52-34D1BD4185B5}" sibTransId="{17546E66-21D7-45A9-8733-DA1B775C229E}"/>
    <dgm:cxn modelId="{AF8F787E-3D83-4271-B7DD-E152DA228258}" type="presOf" srcId="{A31DAA37-02C5-4114-BFD2-5BB6C7FCC9B3}" destId="{E3FCB501-72B3-4BBC-8A81-7F3EC75C392E}" srcOrd="0" destOrd="0" presId="urn:microsoft.com/office/officeart/2005/8/layout/default"/>
    <dgm:cxn modelId="{3C71C781-722E-4DD7-A221-CAF42D6BAB65}" type="presOf" srcId="{15C20C3F-8A06-4A66-B6DE-76D78E5ADC05}" destId="{88E9AE96-5EDD-4C0D-AB29-D737BE5FD629}" srcOrd="0" destOrd="0" presId="urn:microsoft.com/office/officeart/2005/8/layout/default"/>
    <dgm:cxn modelId="{153DCD85-39B1-47F5-A34B-8E6FF9EECD7B}" srcId="{21C8084E-0407-4F22-AC7B-17D64E5F1A94}" destId="{A2B3E334-7D52-4356-B3D1-025E0CC83A15}" srcOrd="5" destOrd="0" parTransId="{042ECA71-AEDE-4267-9884-CCA510B6D373}" sibTransId="{917645F6-BFBC-453C-A9DD-47FF48E77BC0}"/>
    <dgm:cxn modelId="{E02AC58C-3042-4C49-B96D-EE5127A504B7}" type="presOf" srcId="{21C8084E-0407-4F22-AC7B-17D64E5F1A94}" destId="{68FF53DF-3A0B-49AB-99CB-979E7BFB54B4}" srcOrd="0" destOrd="0" presId="urn:microsoft.com/office/officeart/2005/8/layout/default"/>
    <dgm:cxn modelId="{E745499F-8875-4EB2-B47F-728FCC68C338}" type="presOf" srcId="{348FB161-A3D0-4F40-97F7-BAC2CF18896F}" destId="{E4A9E597-6253-4346-8BE9-F7253FB67169}" srcOrd="0" destOrd="0" presId="urn:microsoft.com/office/officeart/2005/8/layout/default"/>
    <dgm:cxn modelId="{342432AC-B6FB-4DA6-8007-A50CA7B2A901}" srcId="{21C8084E-0407-4F22-AC7B-17D64E5F1A94}" destId="{381F1834-5F29-4414-9082-AB52B7EC3EED}" srcOrd="8" destOrd="0" parTransId="{C3031FF4-E98E-48A0-B5C2-5AD8D5480553}" sibTransId="{5F4EE118-EB6C-480C-9D07-96D51D8261EC}"/>
    <dgm:cxn modelId="{D95098AD-3DE5-46E8-88A9-612EDB15EAC1}" srcId="{21C8084E-0407-4F22-AC7B-17D64E5F1A94}" destId="{634B8138-5A6E-40FD-971E-99AC269949E2}" srcOrd="2" destOrd="0" parTransId="{340D2415-1B7D-4C0A-923B-1FB450414764}" sibTransId="{C508D4DC-6B49-4C40-8563-A682FF4CB18D}"/>
    <dgm:cxn modelId="{759264C9-1FEF-4C3B-A6EE-C70CEFFBC2B1}" type="presOf" srcId="{3DB7C11D-69B0-4A5E-865D-261C4C2C87E1}" destId="{984D5834-B460-4A96-ACFC-9282B5F7F701}" srcOrd="0" destOrd="0" presId="urn:microsoft.com/office/officeart/2005/8/layout/default"/>
    <dgm:cxn modelId="{E44336CD-BFB1-4A0D-AC39-01F0A6AFEAE7}" srcId="{21C8084E-0407-4F22-AC7B-17D64E5F1A94}" destId="{73BDE477-C3A9-47BA-ABFB-09C127300B96}" srcOrd="4" destOrd="0" parTransId="{FA1616D5-E4C1-4301-9C94-256C7C622736}" sibTransId="{470D8EF2-3F20-4669-B56E-62D4A8F7CAEB}"/>
    <dgm:cxn modelId="{A1915FD5-1A76-49C0-892A-8E408F3228D1}" srcId="{21C8084E-0407-4F22-AC7B-17D64E5F1A94}" destId="{BB7FCA85-DBBE-4E84-97B9-9D265D878451}" srcOrd="7" destOrd="0" parTransId="{AA2A227F-923F-4C2A-A0DD-B3B46E960DCA}" sibTransId="{8A00280E-BDC4-4256-BB32-B42B30ABA54F}"/>
    <dgm:cxn modelId="{99A87EDC-8773-4D1D-BECE-0A00FBAD38CC}" srcId="{21C8084E-0407-4F22-AC7B-17D64E5F1A94}" destId="{A1AB112A-39E3-43F2-BDF8-E5019EDB57C8}" srcOrd="1" destOrd="0" parTransId="{A5461450-0DC9-4EA0-9DA2-11C67E80ACD8}" sibTransId="{208EB15C-1D9F-43D6-BB88-4C5595D8ABC3}"/>
    <dgm:cxn modelId="{A124B1E7-D04B-4D5C-8761-629A91711451}" srcId="{21C8084E-0407-4F22-AC7B-17D64E5F1A94}" destId="{348FB161-A3D0-4F40-97F7-BAC2CF18896F}" srcOrd="3" destOrd="0" parTransId="{78601D00-A0FE-4566-AAB2-2EFAD66E772A}" sibTransId="{BD3433A0-5948-42CC-8EA4-CBB8D0D80990}"/>
    <dgm:cxn modelId="{0B44EDF9-155C-4CE3-B8AC-006DDBEBFA4D}" srcId="{21C8084E-0407-4F22-AC7B-17D64E5F1A94}" destId="{15C20C3F-8A06-4A66-B6DE-76D78E5ADC05}" srcOrd="6" destOrd="0" parTransId="{57AB38F6-87F8-4BB8-A7FD-02C0674E6875}" sibTransId="{6B41D432-8AD2-4AD0-8E70-13ECCD93F4EF}"/>
    <dgm:cxn modelId="{7999974F-2BD2-4C26-98D3-93F0D5C855D1}" type="presParOf" srcId="{68FF53DF-3A0B-49AB-99CB-979E7BFB54B4}" destId="{984D5834-B460-4A96-ACFC-9282B5F7F701}" srcOrd="0" destOrd="0" presId="urn:microsoft.com/office/officeart/2005/8/layout/default"/>
    <dgm:cxn modelId="{778BDAFE-9E11-447A-82B5-40A6C6CA1750}" type="presParOf" srcId="{68FF53DF-3A0B-49AB-99CB-979E7BFB54B4}" destId="{5652B3F2-D731-446B-AAD0-C10EA74D166F}" srcOrd="1" destOrd="0" presId="urn:microsoft.com/office/officeart/2005/8/layout/default"/>
    <dgm:cxn modelId="{52B1EACE-AFD6-4490-BD75-F1289448BB89}" type="presParOf" srcId="{68FF53DF-3A0B-49AB-99CB-979E7BFB54B4}" destId="{B32B52BB-C669-4475-98B8-7D3DD59251D7}" srcOrd="2" destOrd="0" presId="urn:microsoft.com/office/officeart/2005/8/layout/default"/>
    <dgm:cxn modelId="{2FCAFAE4-DF25-40C8-B57F-82B754A8BBD4}" type="presParOf" srcId="{68FF53DF-3A0B-49AB-99CB-979E7BFB54B4}" destId="{CCC27A19-0752-46C3-8ED2-94F3A72D408F}" srcOrd="3" destOrd="0" presId="urn:microsoft.com/office/officeart/2005/8/layout/default"/>
    <dgm:cxn modelId="{C942BBF0-05C6-4103-99EF-2389715DD9BC}" type="presParOf" srcId="{68FF53DF-3A0B-49AB-99CB-979E7BFB54B4}" destId="{E1C22A2C-D678-4F60-8C35-B7EFEA35FA9F}" srcOrd="4" destOrd="0" presId="urn:microsoft.com/office/officeart/2005/8/layout/default"/>
    <dgm:cxn modelId="{85A74686-3283-4325-9694-2BB74F53F0B4}" type="presParOf" srcId="{68FF53DF-3A0B-49AB-99CB-979E7BFB54B4}" destId="{8284406C-F925-4BA0-9DE5-B31DE0429ADA}" srcOrd="5" destOrd="0" presId="urn:microsoft.com/office/officeart/2005/8/layout/default"/>
    <dgm:cxn modelId="{66F693C0-DBE6-4FC1-8130-36CE860A4CC4}" type="presParOf" srcId="{68FF53DF-3A0B-49AB-99CB-979E7BFB54B4}" destId="{E4A9E597-6253-4346-8BE9-F7253FB67169}" srcOrd="6" destOrd="0" presId="urn:microsoft.com/office/officeart/2005/8/layout/default"/>
    <dgm:cxn modelId="{59BD7F1D-C0E8-400F-BB97-6B2288E1CDFB}" type="presParOf" srcId="{68FF53DF-3A0B-49AB-99CB-979E7BFB54B4}" destId="{03EE4DBC-2B0C-4992-9F3F-7D03E785875A}" srcOrd="7" destOrd="0" presId="urn:microsoft.com/office/officeart/2005/8/layout/default"/>
    <dgm:cxn modelId="{50D0630D-1A3D-4ED4-8E59-D360DA714F31}" type="presParOf" srcId="{68FF53DF-3A0B-49AB-99CB-979E7BFB54B4}" destId="{9A19E54E-E52F-440A-B6C2-0B52BE8C8CC6}" srcOrd="8" destOrd="0" presId="urn:microsoft.com/office/officeart/2005/8/layout/default"/>
    <dgm:cxn modelId="{3A0F3834-9729-4ECC-914E-01B4D8819CA5}" type="presParOf" srcId="{68FF53DF-3A0B-49AB-99CB-979E7BFB54B4}" destId="{913F904D-287B-4A14-A176-48D2D689B44F}" srcOrd="9" destOrd="0" presId="urn:microsoft.com/office/officeart/2005/8/layout/default"/>
    <dgm:cxn modelId="{842021F7-2B08-4DC9-BED2-23644EDA922C}" type="presParOf" srcId="{68FF53DF-3A0B-49AB-99CB-979E7BFB54B4}" destId="{1F7791DA-C4A2-485D-B073-69E4741AD97C}" srcOrd="10" destOrd="0" presId="urn:microsoft.com/office/officeart/2005/8/layout/default"/>
    <dgm:cxn modelId="{3603310F-90AA-42D7-9956-BDF51DCB3F62}" type="presParOf" srcId="{68FF53DF-3A0B-49AB-99CB-979E7BFB54B4}" destId="{DE285CEB-7F22-464C-9ED6-0D2450978E5B}" srcOrd="11" destOrd="0" presId="urn:microsoft.com/office/officeart/2005/8/layout/default"/>
    <dgm:cxn modelId="{61EF1F3F-C372-4465-8905-1C53BC83DE5D}" type="presParOf" srcId="{68FF53DF-3A0B-49AB-99CB-979E7BFB54B4}" destId="{88E9AE96-5EDD-4C0D-AB29-D737BE5FD629}" srcOrd="12" destOrd="0" presId="urn:microsoft.com/office/officeart/2005/8/layout/default"/>
    <dgm:cxn modelId="{30D27479-F1A2-490D-8AD2-F5ED230F07B5}" type="presParOf" srcId="{68FF53DF-3A0B-49AB-99CB-979E7BFB54B4}" destId="{4E0DB4FC-28F7-4E6E-9334-DC172DC1A191}" srcOrd="13" destOrd="0" presId="urn:microsoft.com/office/officeart/2005/8/layout/default"/>
    <dgm:cxn modelId="{4EAD8DFA-E1AC-43EC-93F1-84BC5497B918}" type="presParOf" srcId="{68FF53DF-3A0B-49AB-99CB-979E7BFB54B4}" destId="{A0D3FEBB-B2DF-40D9-A674-7362516EF234}" srcOrd="14" destOrd="0" presId="urn:microsoft.com/office/officeart/2005/8/layout/default"/>
    <dgm:cxn modelId="{8F38BAAD-EA99-41D3-9A2E-B2E0D6E5F52F}" type="presParOf" srcId="{68FF53DF-3A0B-49AB-99CB-979E7BFB54B4}" destId="{37AF0E5E-1475-47C7-928D-4BD7829C24A4}" srcOrd="15" destOrd="0" presId="urn:microsoft.com/office/officeart/2005/8/layout/default"/>
    <dgm:cxn modelId="{6C7D4878-4862-42D6-96B0-97EA86A833CE}" type="presParOf" srcId="{68FF53DF-3A0B-49AB-99CB-979E7BFB54B4}" destId="{F8CB0259-AD8C-459F-AA5F-BE4924F01BD6}" srcOrd="16" destOrd="0" presId="urn:microsoft.com/office/officeart/2005/8/layout/default"/>
    <dgm:cxn modelId="{03EA177E-254A-41A3-B83B-F81635749715}" type="presParOf" srcId="{68FF53DF-3A0B-49AB-99CB-979E7BFB54B4}" destId="{52B68274-ABDA-4803-95C6-F22B08DDF3F1}" srcOrd="17" destOrd="0" presId="urn:microsoft.com/office/officeart/2005/8/layout/default"/>
    <dgm:cxn modelId="{DCAB858D-5EEF-43D3-A888-EE2E5D016219}" type="presParOf" srcId="{68FF53DF-3A0B-49AB-99CB-979E7BFB54B4}" destId="{E3FCB501-72B3-4BBC-8A81-7F3EC75C392E}" srcOrd="1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88A999-ACAC-4D87-933F-18E5870A766F}">
      <dsp:nvSpPr>
        <dsp:cNvPr id="0" name=""/>
        <dsp:cNvSpPr/>
      </dsp:nvSpPr>
      <dsp:spPr>
        <a:xfrm>
          <a:off x="647429" y="230579"/>
          <a:ext cx="1818562" cy="1818562"/>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5733EF-ADA0-458C-A9FC-9EB67751E6CD}">
      <dsp:nvSpPr>
        <dsp:cNvPr id="0" name=""/>
        <dsp:cNvSpPr/>
      </dsp:nvSpPr>
      <dsp:spPr>
        <a:xfrm>
          <a:off x="1034992" y="618142"/>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C7F233-6258-4F7C-9690-43011872E1D0}">
      <dsp:nvSpPr>
        <dsp:cNvPr id="0" name=""/>
        <dsp:cNvSpPr/>
      </dsp:nvSpPr>
      <dsp:spPr>
        <a:xfrm>
          <a:off x="66086" y="261558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defRPr cap="all"/>
          </a:pPr>
          <a:r>
            <a:rPr lang="en-GB" sz="2600" kern="1200">
              <a:hlinkClick xmlns:r="http://schemas.openxmlformats.org/officeDocument/2006/relationships" r:id="rId3"/>
            </a:rPr>
            <a:t>Powe Bi Dashboard</a:t>
          </a:r>
          <a:endParaRPr lang="en-US" sz="2600" kern="1200"/>
        </a:p>
      </dsp:txBody>
      <dsp:txXfrm>
        <a:off x="66086" y="2615580"/>
        <a:ext cx="2981250" cy="720000"/>
      </dsp:txXfrm>
    </dsp:sp>
    <dsp:sp modelId="{235FACF5-953C-4D60-9CB4-B6C4A28B995F}">
      <dsp:nvSpPr>
        <dsp:cNvPr id="0" name=""/>
        <dsp:cNvSpPr/>
      </dsp:nvSpPr>
      <dsp:spPr>
        <a:xfrm>
          <a:off x="4150398" y="230579"/>
          <a:ext cx="1818562" cy="1818562"/>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36AA4A-8E87-4A40-ABD1-3344D947D81D}">
      <dsp:nvSpPr>
        <dsp:cNvPr id="0" name=""/>
        <dsp:cNvSpPr/>
      </dsp:nvSpPr>
      <dsp:spPr>
        <a:xfrm>
          <a:off x="4537961" y="618142"/>
          <a:ext cx="1043437" cy="1043437"/>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F948D3-9C62-4AE7-B17B-C6762D89AD7D}">
      <dsp:nvSpPr>
        <dsp:cNvPr id="0" name=""/>
        <dsp:cNvSpPr/>
      </dsp:nvSpPr>
      <dsp:spPr>
        <a:xfrm>
          <a:off x="3569054" y="261558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defRPr cap="all"/>
          </a:pPr>
          <a:r>
            <a:rPr lang="en-GB" sz="2600" kern="1200">
              <a:hlinkClick xmlns:r="http://schemas.openxmlformats.org/officeDocument/2006/relationships" r:id="rId6"/>
            </a:rPr>
            <a:t>Excel File</a:t>
          </a:r>
          <a:endParaRPr lang="en-US" sz="2600" kern="1200"/>
        </a:p>
      </dsp:txBody>
      <dsp:txXfrm>
        <a:off x="3569054" y="2615580"/>
        <a:ext cx="2981250" cy="720000"/>
      </dsp:txXfrm>
    </dsp:sp>
    <dsp:sp modelId="{956264A7-35C6-49BF-97BF-EC210DCF1AA0}">
      <dsp:nvSpPr>
        <dsp:cNvPr id="0" name=""/>
        <dsp:cNvSpPr/>
      </dsp:nvSpPr>
      <dsp:spPr>
        <a:xfrm>
          <a:off x="7653367" y="230579"/>
          <a:ext cx="1818562" cy="1818562"/>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D606DD-AEFE-4DD5-A664-5C15609FF60D}">
      <dsp:nvSpPr>
        <dsp:cNvPr id="0" name=""/>
        <dsp:cNvSpPr/>
      </dsp:nvSpPr>
      <dsp:spPr>
        <a:xfrm>
          <a:off x="8040930" y="618142"/>
          <a:ext cx="1043437" cy="104343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EAD6ABF-0C14-4479-B177-3A7E0127DF24}">
      <dsp:nvSpPr>
        <dsp:cNvPr id="0" name=""/>
        <dsp:cNvSpPr/>
      </dsp:nvSpPr>
      <dsp:spPr>
        <a:xfrm>
          <a:off x="7072023" y="261558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defRPr cap="all"/>
          </a:pPr>
          <a:r>
            <a:rPr lang="en-GB" sz="2600" kern="1200">
              <a:hlinkClick xmlns:r="http://schemas.openxmlformats.org/officeDocument/2006/relationships" r:id="rId9"/>
            </a:rPr>
            <a:t>SQL Query File</a:t>
          </a:r>
          <a:endParaRPr lang="en-US" sz="2600" kern="1200"/>
        </a:p>
      </dsp:txBody>
      <dsp:txXfrm>
        <a:off x="7072023" y="2615580"/>
        <a:ext cx="29812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9C3834-D6E7-4A3B-974C-29B1EA7CB63F}">
      <dsp:nvSpPr>
        <dsp:cNvPr id="0" name=""/>
        <dsp:cNvSpPr/>
      </dsp:nvSpPr>
      <dsp:spPr>
        <a:xfrm>
          <a:off x="157" y="129259"/>
          <a:ext cx="1904363" cy="2285235"/>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8109" tIns="0" rIns="188109" bIns="330200" numCol="1" spcCol="1270" anchor="t" anchorCtr="0">
          <a:noAutofit/>
        </a:bodyPr>
        <a:lstStyle/>
        <a:p>
          <a:pPr marL="0" lvl="0" indent="0" algn="l" defTabSz="755650">
            <a:lnSpc>
              <a:spcPct val="90000"/>
            </a:lnSpc>
            <a:spcBef>
              <a:spcPct val="0"/>
            </a:spcBef>
            <a:spcAft>
              <a:spcPct val="35000"/>
            </a:spcAft>
            <a:buNone/>
          </a:pPr>
          <a:r>
            <a:rPr lang="en-US" sz="1700" kern="1200"/>
            <a:t>Older age groups (41–60) recorded higher daily step counts.</a:t>
          </a:r>
        </a:p>
      </dsp:txBody>
      <dsp:txXfrm>
        <a:off x="157" y="1043353"/>
        <a:ext cx="1904363" cy="1371141"/>
      </dsp:txXfrm>
    </dsp:sp>
    <dsp:sp modelId="{485E57EC-694C-4E4B-9239-2F3893D05F2C}">
      <dsp:nvSpPr>
        <dsp:cNvPr id="0" name=""/>
        <dsp:cNvSpPr/>
      </dsp:nvSpPr>
      <dsp:spPr>
        <a:xfrm>
          <a:off x="157" y="129259"/>
          <a:ext cx="1904363" cy="91409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88109" tIns="165100" rIns="188109" bIns="165100" numCol="1" spcCol="1270" anchor="ctr" anchorCtr="0">
          <a:noAutofit/>
        </a:bodyPr>
        <a:lstStyle/>
        <a:p>
          <a:pPr marL="0" lvl="0" indent="0" algn="l" defTabSz="1822450">
            <a:lnSpc>
              <a:spcPct val="90000"/>
            </a:lnSpc>
            <a:spcBef>
              <a:spcPct val="0"/>
            </a:spcBef>
            <a:spcAft>
              <a:spcPct val="35000"/>
            </a:spcAft>
            <a:buNone/>
          </a:pPr>
          <a:r>
            <a:rPr lang="en-US" sz="4100" kern="1200"/>
            <a:t>01</a:t>
          </a:r>
        </a:p>
      </dsp:txBody>
      <dsp:txXfrm>
        <a:off x="157" y="129259"/>
        <a:ext cx="1904363" cy="914094"/>
      </dsp:txXfrm>
    </dsp:sp>
    <dsp:sp modelId="{02425FF4-4BCF-4164-AAC4-8621A54F98BF}">
      <dsp:nvSpPr>
        <dsp:cNvPr id="0" name=""/>
        <dsp:cNvSpPr/>
      </dsp:nvSpPr>
      <dsp:spPr>
        <a:xfrm>
          <a:off x="2056869" y="129259"/>
          <a:ext cx="1904363" cy="2285235"/>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8109" tIns="0" rIns="188109" bIns="330200" numCol="1" spcCol="1270" anchor="t" anchorCtr="0">
          <a:noAutofit/>
        </a:bodyPr>
        <a:lstStyle/>
        <a:p>
          <a:pPr marL="0" lvl="0" indent="0" algn="l" defTabSz="755650">
            <a:lnSpc>
              <a:spcPct val="90000"/>
            </a:lnSpc>
            <a:spcBef>
              <a:spcPct val="0"/>
            </a:spcBef>
            <a:spcAft>
              <a:spcPct val="35000"/>
            </a:spcAft>
            <a:buNone/>
          </a:pPr>
          <a:r>
            <a:rPr lang="en-US" sz="1700" kern="1200" dirty="0"/>
            <a:t>Users aged 51–60 were the most active overall.</a:t>
          </a:r>
        </a:p>
      </dsp:txBody>
      <dsp:txXfrm>
        <a:off x="2056869" y="1043353"/>
        <a:ext cx="1904363" cy="1371141"/>
      </dsp:txXfrm>
    </dsp:sp>
    <dsp:sp modelId="{19524C75-9CD5-4375-9B15-10F3CE7C7AB4}">
      <dsp:nvSpPr>
        <dsp:cNvPr id="0" name=""/>
        <dsp:cNvSpPr/>
      </dsp:nvSpPr>
      <dsp:spPr>
        <a:xfrm>
          <a:off x="2056869" y="129259"/>
          <a:ext cx="1904363" cy="91409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88109" tIns="165100" rIns="188109" bIns="165100" numCol="1" spcCol="1270" anchor="ctr" anchorCtr="0">
          <a:noAutofit/>
        </a:bodyPr>
        <a:lstStyle/>
        <a:p>
          <a:pPr marL="0" lvl="0" indent="0" algn="l" defTabSz="1822450">
            <a:lnSpc>
              <a:spcPct val="90000"/>
            </a:lnSpc>
            <a:spcBef>
              <a:spcPct val="0"/>
            </a:spcBef>
            <a:spcAft>
              <a:spcPct val="35000"/>
            </a:spcAft>
            <a:buNone/>
          </a:pPr>
          <a:r>
            <a:rPr lang="en-US" sz="4100" kern="1200"/>
            <a:t>02</a:t>
          </a:r>
        </a:p>
      </dsp:txBody>
      <dsp:txXfrm>
        <a:off x="2056869" y="129259"/>
        <a:ext cx="1904363" cy="914094"/>
      </dsp:txXfrm>
    </dsp:sp>
    <dsp:sp modelId="{A35A280F-B8F6-4B72-A942-5D995E72001B}">
      <dsp:nvSpPr>
        <dsp:cNvPr id="0" name=""/>
        <dsp:cNvSpPr/>
      </dsp:nvSpPr>
      <dsp:spPr>
        <a:xfrm>
          <a:off x="4113582" y="129259"/>
          <a:ext cx="1904363" cy="2285235"/>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8109" tIns="0" rIns="188109" bIns="330200" numCol="1" spcCol="1270" anchor="t" anchorCtr="0">
          <a:noAutofit/>
        </a:bodyPr>
        <a:lstStyle/>
        <a:p>
          <a:pPr marL="0" lvl="0" indent="0" algn="l" defTabSz="755650">
            <a:lnSpc>
              <a:spcPct val="90000"/>
            </a:lnSpc>
            <a:spcBef>
              <a:spcPct val="0"/>
            </a:spcBef>
            <a:spcAft>
              <a:spcPct val="35000"/>
            </a:spcAft>
            <a:buNone/>
          </a:pPr>
          <a:r>
            <a:rPr lang="en-US" sz="1700" kern="1200" dirty="0"/>
            <a:t>Cardio and Yoga were popular among ages 30–50.</a:t>
          </a:r>
        </a:p>
      </dsp:txBody>
      <dsp:txXfrm>
        <a:off x="4113582" y="1043353"/>
        <a:ext cx="1904363" cy="1371141"/>
      </dsp:txXfrm>
    </dsp:sp>
    <dsp:sp modelId="{6269765C-3CCB-4B10-8615-FFD0669EED4D}">
      <dsp:nvSpPr>
        <dsp:cNvPr id="0" name=""/>
        <dsp:cNvSpPr/>
      </dsp:nvSpPr>
      <dsp:spPr>
        <a:xfrm>
          <a:off x="4113582" y="129259"/>
          <a:ext cx="1904363" cy="91409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88109" tIns="165100" rIns="188109" bIns="165100" numCol="1" spcCol="1270" anchor="ctr" anchorCtr="0">
          <a:noAutofit/>
        </a:bodyPr>
        <a:lstStyle/>
        <a:p>
          <a:pPr marL="0" lvl="0" indent="0" algn="l" defTabSz="1822450">
            <a:lnSpc>
              <a:spcPct val="90000"/>
            </a:lnSpc>
            <a:spcBef>
              <a:spcPct val="0"/>
            </a:spcBef>
            <a:spcAft>
              <a:spcPct val="35000"/>
            </a:spcAft>
            <a:buNone/>
          </a:pPr>
          <a:r>
            <a:rPr lang="en-US" sz="4100" kern="1200"/>
            <a:t>03</a:t>
          </a:r>
        </a:p>
      </dsp:txBody>
      <dsp:txXfrm>
        <a:off x="4113582" y="129259"/>
        <a:ext cx="1904363" cy="914094"/>
      </dsp:txXfrm>
    </dsp:sp>
    <dsp:sp modelId="{C8758EA6-DCE8-422B-90FB-58C17F601B8D}">
      <dsp:nvSpPr>
        <dsp:cNvPr id="0" name=""/>
        <dsp:cNvSpPr/>
      </dsp:nvSpPr>
      <dsp:spPr>
        <a:xfrm>
          <a:off x="6170294" y="129259"/>
          <a:ext cx="1904363" cy="2285235"/>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8109" tIns="0" rIns="188109" bIns="330200" numCol="1" spcCol="1270" anchor="t" anchorCtr="0">
          <a:noAutofit/>
        </a:bodyPr>
        <a:lstStyle/>
        <a:p>
          <a:pPr marL="0" lvl="0" indent="0" algn="l" defTabSz="755650">
            <a:lnSpc>
              <a:spcPct val="90000"/>
            </a:lnSpc>
            <a:spcBef>
              <a:spcPct val="0"/>
            </a:spcBef>
            <a:spcAft>
              <a:spcPct val="35000"/>
            </a:spcAft>
            <a:buNone/>
          </a:pPr>
          <a:r>
            <a:rPr lang="en-US" sz="1700" kern="1200" dirty="0"/>
            <a:t> Younger users (18–30) had more irregular activity patterns.</a:t>
          </a:r>
        </a:p>
      </dsp:txBody>
      <dsp:txXfrm>
        <a:off x="6170294" y="1043353"/>
        <a:ext cx="1904363" cy="1371141"/>
      </dsp:txXfrm>
    </dsp:sp>
    <dsp:sp modelId="{D004C84E-E6DC-4335-9C05-D76F15C79A46}">
      <dsp:nvSpPr>
        <dsp:cNvPr id="0" name=""/>
        <dsp:cNvSpPr/>
      </dsp:nvSpPr>
      <dsp:spPr>
        <a:xfrm>
          <a:off x="6170294" y="129259"/>
          <a:ext cx="1904363" cy="91409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88109" tIns="165100" rIns="188109" bIns="165100" numCol="1" spcCol="1270" anchor="ctr" anchorCtr="0">
          <a:noAutofit/>
        </a:bodyPr>
        <a:lstStyle/>
        <a:p>
          <a:pPr marL="0" lvl="0" indent="0" algn="l" defTabSz="1822450">
            <a:lnSpc>
              <a:spcPct val="90000"/>
            </a:lnSpc>
            <a:spcBef>
              <a:spcPct val="0"/>
            </a:spcBef>
            <a:spcAft>
              <a:spcPct val="35000"/>
            </a:spcAft>
            <a:buNone/>
          </a:pPr>
          <a:r>
            <a:rPr lang="en-US" sz="4100" kern="1200"/>
            <a:t>04</a:t>
          </a:r>
        </a:p>
      </dsp:txBody>
      <dsp:txXfrm>
        <a:off x="6170294" y="129259"/>
        <a:ext cx="1904363" cy="91409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47EADF-6A63-4224-B915-99C52C113919}">
      <dsp:nvSpPr>
        <dsp:cNvPr id="0" name=""/>
        <dsp:cNvSpPr/>
      </dsp:nvSpPr>
      <dsp:spPr>
        <a:xfrm>
          <a:off x="0" y="75580"/>
          <a:ext cx="5077071" cy="148473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Weak positive correlation (≈ 0.14) between sleep hours and calories burned.</a:t>
          </a:r>
        </a:p>
      </dsp:txBody>
      <dsp:txXfrm>
        <a:off x="72479" y="148059"/>
        <a:ext cx="4932113" cy="1339772"/>
      </dsp:txXfrm>
    </dsp:sp>
    <dsp:sp modelId="{F727C72F-E4D0-4942-ADDD-864376D68AAA}">
      <dsp:nvSpPr>
        <dsp:cNvPr id="0" name=""/>
        <dsp:cNvSpPr/>
      </dsp:nvSpPr>
      <dsp:spPr>
        <a:xfrm>
          <a:off x="0" y="1638070"/>
          <a:ext cx="5077071" cy="148473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 More sleep slightly correlates with higher calorie burn.</a:t>
          </a:r>
        </a:p>
      </dsp:txBody>
      <dsp:txXfrm>
        <a:off x="72479" y="1710549"/>
        <a:ext cx="4932113" cy="1339772"/>
      </dsp:txXfrm>
    </dsp:sp>
    <dsp:sp modelId="{8770ED02-2770-4E19-9C55-A676F9F3507A}">
      <dsp:nvSpPr>
        <dsp:cNvPr id="0" name=""/>
        <dsp:cNvSpPr/>
      </dsp:nvSpPr>
      <dsp:spPr>
        <a:xfrm>
          <a:off x="0" y="3200560"/>
          <a:ext cx="5077071" cy="148473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 Exercise type and intensity influence calorie burn more significantly.</a:t>
          </a:r>
        </a:p>
      </dsp:txBody>
      <dsp:txXfrm>
        <a:off x="72479" y="3273039"/>
        <a:ext cx="4932113" cy="13397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2AB8E2-A391-4082-B294-C9AD06E4980E}">
      <dsp:nvSpPr>
        <dsp:cNvPr id="0" name=""/>
        <dsp:cNvSpPr/>
      </dsp:nvSpPr>
      <dsp:spPr>
        <a:xfrm rot="5400000">
          <a:off x="4810718" y="106588"/>
          <a:ext cx="1611684" cy="1402165"/>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Average daily intake: 1.5–2.0 liters.</a:t>
          </a:r>
        </a:p>
      </dsp:txBody>
      <dsp:txXfrm rot="-5400000">
        <a:off x="5133981" y="252983"/>
        <a:ext cx="965157" cy="1109376"/>
      </dsp:txXfrm>
    </dsp:sp>
    <dsp:sp modelId="{7C1A5FD1-2EF6-4BF2-8CAE-76DD17E37629}">
      <dsp:nvSpPr>
        <dsp:cNvPr id="0" name=""/>
        <dsp:cNvSpPr/>
      </dsp:nvSpPr>
      <dsp:spPr>
        <a:xfrm>
          <a:off x="6360192" y="324165"/>
          <a:ext cx="1798639" cy="967010"/>
        </a:xfrm>
        <a:prstGeom prst="rect">
          <a:avLst/>
        </a:prstGeom>
        <a:noFill/>
        <a:ln>
          <a:noFill/>
        </a:ln>
        <a:effectLst/>
      </dsp:spPr>
      <dsp:style>
        <a:lnRef idx="0">
          <a:scrgbClr r="0" g="0" b="0"/>
        </a:lnRef>
        <a:fillRef idx="0">
          <a:scrgbClr r="0" g="0" b="0"/>
        </a:fillRef>
        <a:effectRef idx="0">
          <a:scrgbClr r="0" g="0" b="0"/>
        </a:effectRef>
        <a:fontRef idx="minor"/>
      </dsp:style>
    </dsp:sp>
    <dsp:sp modelId="{3AA6A888-2DCA-4D74-82C5-5165973D6E0A}">
      <dsp:nvSpPr>
        <dsp:cNvPr id="0" name=""/>
        <dsp:cNvSpPr/>
      </dsp:nvSpPr>
      <dsp:spPr>
        <a:xfrm rot="5400000">
          <a:off x="3296379" y="106588"/>
          <a:ext cx="1611684" cy="1402165"/>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3619642" y="252983"/>
        <a:ext cx="965157" cy="1109376"/>
      </dsp:txXfrm>
    </dsp:sp>
    <dsp:sp modelId="{5F24B97F-D03D-4A73-AFE6-6E7864E94F5E}">
      <dsp:nvSpPr>
        <dsp:cNvPr id="0" name=""/>
        <dsp:cNvSpPr/>
      </dsp:nvSpPr>
      <dsp:spPr>
        <a:xfrm rot="5400000">
          <a:off x="4050648" y="1474586"/>
          <a:ext cx="1611684" cy="1402165"/>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 Below recommended: 2.7L (women), 3.7L (men).</a:t>
          </a:r>
        </a:p>
      </dsp:txBody>
      <dsp:txXfrm rot="-5400000">
        <a:off x="4373911" y="1620981"/>
        <a:ext cx="965157" cy="1109376"/>
      </dsp:txXfrm>
    </dsp:sp>
    <dsp:sp modelId="{3A4C6DC0-5428-4C36-8620-47D84716FE90}">
      <dsp:nvSpPr>
        <dsp:cNvPr id="0" name=""/>
        <dsp:cNvSpPr/>
      </dsp:nvSpPr>
      <dsp:spPr>
        <a:xfrm>
          <a:off x="2356767" y="1692163"/>
          <a:ext cx="1740619" cy="967010"/>
        </a:xfrm>
        <a:prstGeom prst="rect">
          <a:avLst/>
        </a:prstGeom>
        <a:noFill/>
        <a:ln>
          <a:noFill/>
        </a:ln>
        <a:effectLst/>
      </dsp:spPr>
      <dsp:style>
        <a:lnRef idx="0">
          <a:scrgbClr r="0" g="0" b="0"/>
        </a:lnRef>
        <a:fillRef idx="0">
          <a:scrgbClr r="0" g="0" b="0"/>
        </a:fillRef>
        <a:effectRef idx="0">
          <a:scrgbClr r="0" g="0" b="0"/>
        </a:effectRef>
        <a:fontRef idx="minor"/>
      </dsp:style>
    </dsp:sp>
    <dsp:sp modelId="{31FB7CF3-FA9E-4858-A64E-D623A0A162A1}">
      <dsp:nvSpPr>
        <dsp:cNvPr id="0" name=""/>
        <dsp:cNvSpPr/>
      </dsp:nvSpPr>
      <dsp:spPr>
        <a:xfrm rot="5400000">
          <a:off x="5564987" y="1474586"/>
          <a:ext cx="1611684" cy="1402165"/>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5888250" y="1620981"/>
        <a:ext cx="965157" cy="1109376"/>
      </dsp:txXfrm>
    </dsp:sp>
    <dsp:sp modelId="{9FE2D3D4-CEEB-4319-9111-F206ED1D5B89}">
      <dsp:nvSpPr>
        <dsp:cNvPr id="0" name=""/>
        <dsp:cNvSpPr/>
      </dsp:nvSpPr>
      <dsp:spPr>
        <a:xfrm rot="5400000">
          <a:off x="4810718" y="2842584"/>
          <a:ext cx="1611684" cy="1402165"/>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 Hydration habits need improvement across all groups.</a:t>
          </a:r>
        </a:p>
      </dsp:txBody>
      <dsp:txXfrm rot="-5400000">
        <a:off x="5133981" y="2988979"/>
        <a:ext cx="965157" cy="1109376"/>
      </dsp:txXfrm>
    </dsp:sp>
    <dsp:sp modelId="{52E7B9AF-4F1F-4147-B160-7DCC4D8D508A}">
      <dsp:nvSpPr>
        <dsp:cNvPr id="0" name=""/>
        <dsp:cNvSpPr/>
      </dsp:nvSpPr>
      <dsp:spPr>
        <a:xfrm>
          <a:off x="6360192" y="3060161"/>
          <a:ext cx="1798639" cy="967010"/>
        </a:xfrm>
        <a:prstGeom prst="rect">
          <a:avLst/>
        </a:prstGeom>
        <a:noFill/>
        <a:ln>
          <a:noFill/>
        </a:ln>
        <a:effectLst/>
      </dsp:spPr>
      <dsp:style>
        <a:lnRef idx="0">
          <a:scrgbClr r="0" g="0" b="0"/>
        </a:lnRef>
        <a:fillRef idx="0">
          <a:scrgbClr r="0" g="0" b="0"/>
        </a:fillRef>
        <a:effectRef idx="0">
          <a:scrgbClr r="0" g="0" b="0"/>
        </a:effectRef>
        <a:fontRef idx="minor"/>
      </dsp:style>
    </dsp:sp>
    <dsp:sp modelId="{5B8FD3ED-F259-474B-9B3D-C056D9A96131}">
      <dsp:nvSpPr>
        <dsp:cNvPr id="0" name=""/>
        <dsp:cNvSpPr/>
      </dsp:nvSpPr>
      <dsp:spPr>
        <a:xfrm rot="5400000">
          <a:off x="3296379" y="2842584"/>
          <a:ext cx="1611684" cy="1402165"/>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3619642" y="2988979"/>
        <a:ext cx="965157" cy="110937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A08B06-9117-4351-BEF8-936792DE4795}">
      <dsp:nvSpPr>
        <dsp:cNvPr id="0" name=""/>
        <dsp:cNvSpPr/>
      </dsp:nvSpPr>
      <dsp:spPr>
        <a:xfrm>
          <a:off x="0" y="511"/>
          <a:ext cx="6149788" cy="119757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BE8034-4190-4CB2-94DC-2D68EBF58226}">
      <dsp:nvSpPr>
        <dsp:cNvPr id="0" name=""/>
        <dsp:cNvSpPr/>
      </dsp:nvSpPr>
      <dsp:spPr>
        <a:xfrm>
          <a:off x="362265" y="269965"/>
          <a:ext cx="658663" cy="6586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6A06BB-552D-413F-ABAF-FECD578DBEB7}">
      <dsp:nvSpPr>
        <dsp:cNvPr id="0" name=""/>
        <dsp:cNvSpPr/>
      </dsp:nvSpPr>
      <dsp:spPr>
        <a:xfrm>
          <a:off x="1383193" y="511"/>
          <a:ext cx="4766594" cy="1197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743" tIns="126743" rIns="126743" bIns="126743" numCol="1" spcCol="1270" anchor="ctr" anchorCtr="0">
          <a:noAutofit/>
        </a:bodyPr>
        <a:lstStyle/>
        <a:p>
          <a:pPr marL="0" lvl="0" indent="0" algn="l" defTabSz="1111250">
            <a:lnSpc>
              <a:spcPct val="100000"/>
            </a:lnSpc>
            <a:spcBef>
              <a:spcPct val="0"/>
            </a:spcBef>
            <a:spcAft>
              <a:spcPct val="35000"/>
            </a:spcAft>
            <a:buNone/>
          </a:pPr>
          <a:r>
            <a:rPr lang="en-GB" sz="2500" kern="1200"/>
            <a:t>Highest calorie burn on Mondays (~492 kcal).</a:t>
          </a:r>
          <a:endParaRPr lang="en-US" sz="2500" kern="1200"/>
        </a:p>
      </dsp:txBody>
      <dsp:txXfrm>
        <a:off x="1383193" y="511"/>
        <a:ext cx="4766594" cy="1197570"/>
      </dsp:txXfrm>
    </dsp:sp>
    <dsp:sp modelId="{32446350-F71A-4A77-B219-CBAB91AD6BD3}">
      <dsp:nvSpPr>
        <dsp:cNvPr id="0" name=""/>
        <dsp:cNvSpPr/>
      </dsp:nvSpPr>
      <dsp:spPr>
        <a:xfrm>
          <a:off x="0" y="1497474"/>
          <a:ext cx="6149788" cy="119757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4E3B9A-F3F2-4CEA-8AAE-758DF8AF0EC8}">
      <dsp:nvSpPr>
        <dsp:cNvPr id="0" name=""/>
        <dsp:cNvSpPr/>
      </dsp:nvSpPr>
      <dsp:spPr>
        <a:xfrm>
          <a:off x="362265" y="1766928"/>
          <a:ext cx="658663" cy="6586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FD8D07-E8AA-496A-9461-47D7D18589BF}">
      <dsp:nvSpPr>
        <dsp:cNvPr id="0" name=""/>
        <dsp:cNvSpPr/>
      </dsp:nvSpPr>
      <dsp:spPr>
        <a:xfrm>
          <a:off x="1383193" y="1497474"/>
          <a:ext cx="4766594" cy="1197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743" tIns="126743" rIns="126743" bIns="126743" numCol="1" spcCol="1270" anchor="ctr" anchorCtr="0">
          <a:noAutofit/>
        </a:bodyPr>
        <a:lstStyle/>
        <a:p>
          <a:pPr marL="0" lvl="0" indent="0" algn="l" defTabSz="1111250">
            <a:lnSpc>
              <a:spcPct val="100000"/>
            </a:lnSpc>
            <a:spcBef>
              <a:spcPct val="0"/>
            </a:spcBef>
            <a:spcAft>
              <a:spcPct val="35000"/>
            </a:spcAft>
            <a:buNone/>
          </a:pPr>
          <a:r>
            <a:rPr lang="en-GB" sz="2500" kern="1200"/>
            <a:t>• Lowest calorie burn on Fridays (~450 kcal).</a:t>
          </a:r>
          <a:endParaRPr lang="en-US" sz="2500" kern="1200"/>
        </a:p>
      </dsp:txBody>
      <dsp:txXfrm>
        <a:off x="1383193" y="1497474"/>
        <a:ext cx="4766594" cy="1197570"/>
      </dsp:txXfrm>
    </dsp:sp>
    <dsp:sp modelId="{3CCE6736-AFB5-4354-8467-E076F501862E}">
      <dsp:nvSpPr>
        <dsp:cNvPr id="0" name=""/>
        <dsp:cNvSpPr/>
      </dsp:nvSpPr>
      <dsp:spPr>
        <a:xfrm>
          <a:off x="0" y="2994437"/>
          <a:ext cx="6149788" cy="119757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806078-2186-4EEC-A965-B9EBE4E1CE13}">
      <dsp:nvSpPr>
        <dsp:cNvPr id="0" name=""/>
        <dsp:cNvSpPr/>
      </dsp:nvSpPr>
      <dsp:spPr>
        <a:xfrm>
          <a:off x="362265" y="3263891"/>
          <a:ext cx="658663" cy="6586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96DB8F-DF86-43E1-BA9E-81F4F7AC475D}">
      <dsp:nvSpPr>
        <dsp:cNvPr id="0" name=""/>
        <dsp:cNvSpPr/>
      </dsp:nvSpPr>
      <dsp:spPr>
        <a:xfrm>
          <a:off x="1383193" y="2994437"/>
          <a:ext cx="4766594" cy="1197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743" tIns="126743" rIns="126743" bIns="126743" numCol="1" spcCol="1270" anchor="ctr" anchorCtr="0">
          <a:noAutofit/>
        </a:bodyPr>
        <a:lstStyle/>
        <a:p>
          <a:pPr marL="0" lvl="0" indent="0" algn="l" defTabSz="1111250">
            <a:lnSpc>
              <a:spcPct val="100000"/>
            </a:lnSpc>
            <a:spcBef>
              <a:spcPct val="0"/>
            </a:spcBef>
            <a:spcAft>
              <a:spcPct val="35000"/>
            </a:spcAft>
            <a:buNone/>
          </a:pPr>
          <a:r>
            <a:rPr lang="en-GB" sz="2500" kern="1200"/>
            <a:t>• Activity declines toward the weekend.</a:t>
          </a:r>
          <a:endParaRPr lang="en-US" sz="2500" kern="1200"/>
        </a:p>
      </dsp:txBody>
      <dsp:txXfrm>
        <a:off x="1383193" y="2994437"/>
        <a:ext cx="4766594" cy="119757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FAB057-8FC1-4154-8F2B-0D6BD8C8DFCE}">
      <dsp:nvSpPr>
        <dsp:cNvPr id="0" name=""/>
        <dsp:cNvSpPr/>
      </dsp:nvSpPr>
      <dsp:spPr>
        <a:xfrm>
          <a:off x="1167993" y="421040"/>
          <a:ext cx="1292537" cy="12925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1683F9-A0CD-4B2B-800E-89D6333B0C18}">
      <dsp:nvSpPr>
        <dsp:cNvPr id="0" name=""/>
        <dsp:cNvSpPr/>
      </dsp:nvSpPr>
      <dsp:spPr>
        <a:xfrm>
          <a:off x="378109" y="2068861"/>
          <a:ext cx="287230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Interactive filters: Gender, Age Group, Exercise Type, Day of Week.</a:t>
          </a:r>
        </a:p>
      </dsp:txBody>
      <dsp:txXfrm>
        <a:off x="378109" y="2068861"/>
        <a:ext cx="2872305" cy="720000"/>
      </dsp:txXfrm>
    </dsp:sp>
    <dsp:sp modelId="{9A1CDE93-B947-4590-9C87-C90FD9DD75EC}">
      <dsp:nvSpPr>
        <dsp:cNvPr id="0" name=""/>
        <dsp:cNvSpPr/>
      </dsp:nvSpPr>
      <dsp:spPr>
        <a:xfrm>
          <a:off x="4542951" y="421040"/>
          <a:ext cx="1292537" cy="12925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F153FE7-6982-4B22-8341-DDB130C7577C}">
      <dsp:nvSpPr>
        <dsp:cNvPr id="0" name=""/>
        <dsp:cNvSpPr/>
      </dsp:nvSpPr>
      <dsp:spPr>
        <a:xfrm>
          <a:off x="3753067" y="2068861"/>
          <a:ext cx="287230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t>Cardio produces the highest calorie burn per session.</a:t>
          </a:r>
        </a:p>
      </dsp:txBody>
      <dsp:txXfrm>
        <a:off x="3753067" y="2068861"/>
        <a:ext cx="2872305" cy="720000"/>
      </dsp:txXfrm>
    </dsp:sp>
    <dsp:sp modelId="{ED608E4E-8523-4A6F-BBB8-DA0500D643D7}">
      <dsp:nvSpPr>
        <dsp:cNvPr id="0" name=""/>
        <dsp:cNvSpPr/>
      </dsp:nvSpPr>
      <dsp:spPr>
        <a:xfrm>
          <a:off x="7917909" y="421040"/>
          <a:ext cx="1292537" cy="12925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F07CF33-D310-4642-B0B4-31A81F6C90C5}">
      <dsp:nvSpPr>
        <dsp:cNvPr id="0" name=""/>
        <dsp:cNvSpPr/>
      </dsp:nvSpPr>
      <dsp:spPr>
        <a:xfrm>
          <a:off x="7128025" y="2068861"/>
          <a:ext cx="287230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t>Sleep is relatively consistent: 6.5–7.5 hours average.</a:t>
          </a:r>
        </a:p>
      </dsp:txBody>
      <dsp:txXfrm>
        <a:off x="7128025" y="2068861"/>
        <a:ext cx="2872305" cy="720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EB0972-26D8-41C2-8578-4C3B8489750D}">
      <dsp:nvSpPr>
        <dsp:cNvPr id="0" name=""/>
        <dsp:cNvSpPr/>
      </dsp:nvSpPr>
      <dsp:spPr>
        <a:xfrm>
          <a:off x="3300663" y="0"/>
          <a:ext cx="3438144" cy="3438144"/>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5659A7-2E88-4A96-AB10-7CFD95225439}">
      <dsp:nvSpPr>
        <dsp:cNvPr id="0" name=""/>
        <dsp:cNvSpPr/>
      </dsp:nvSpPr>
      <dsp:spPr>
        <a:xfrm>
          <a:off x="3627287" y="326623"/>
          <a:ext cx="1340876" cy="134087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Encourage younger users to build consistent habits.</a:t>
          </a:r>
        </a:p>
      </dsp:txBody>
      <dsp:txXfrm>
        <a:off x="3692743" y="392079"/>
        <a:ext cx="1209964" cy="1209964"/>
      </dsp:txXfrm>
    </dsp:sp>
    <dsp:sp modelId="{60F8B4CA-0EB2-4DC1-8176-FB15C026B338}">
      <dsp:nvSpPr>
        <dsp:cNvPr id="0" name=""/>
        <dsp:cNvSpPr/>
      </dsp:nvSpPr>
      <dsp:spPr>
        <a:xfrm>
          <a:off x="5071308" y="326623"/>
          <a:ext cx="1340876" cy="1340876"/>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Promote cardio for effective calorie burning.</a:t>
          </a:r>
        </a:p>
      </dsp:txBody>
      <dsp:txXfrm>
        <a:off x="5136764" y="392079"/>
        <a:ext cx="1209964" cy="1209964"/>
      </dsp:txXfrm>
    </dsp:sp>
    <dsp:sp modelId="{D9EC02D1-4DC0-481D-90E1-43D81F6B3226}">
      <dsp:nvSpPr>
        <dsp:cNvPr id="0" name=""/>
        <dsp:cNvSpPr/>
      </dsp:nvSpPr>
      <dsp:spPr>
        <a:xfrm>
          <a:off x="3627287" y="1770644"/>
          <a:ext cx="1340876" cy="1340876"/>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 Most users fall short on hydration and recommended sleep.</a:t>
          </a:r>
        </a:p>
      </dsp:txBody>
      <dsp:txXfrm>
        <a:off x="3692743" y="1836100"/>
        <a:ext cx="1209964" cy="1209964"/>
      </dsp:txXfrm>
    </dsp:sp>
    <dsp:sp modelId="{B6B9D4BD-AC6B-42F4-AECC-35DDE199CA71}">
      <dsp:nvSpPr>
        <dsp:cNvPr id="0" name=""/>
        <dsp:cNvSpPr/>
      </dsp:nvSpPr>
      <dsp:spPr>
        <a:xfrm>
          <a:off x="5071308" y="1770644"/>
          <a:ext cx="1340876" cy="1340876"/>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Leverage Monday motivation for fitness push.</a:t>
          </a:r>
        </a:p>
      </dsp:txBody>
      <dsp:txXfrm>
        <a:off x="5136764" y="1836100"/>
        <a:ext cx="1209964" cy="120996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4D5834-B460-4A96-ACFC-9282B5F7F701}">
      <dsp:nvSpPr>
        <dsp:cNvPr id="0" name=""/>
        <dsp:cNvSpPr/>
      </dsp:nvSpPr>
      <dsp:spPr>
        <a:xfrm>
          <a:off x="0" y="0"/>
          <a:ext cx="10515599" cy="132779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b="1" i="0" kern="1200" dirty="0"/>
            <a:t>9. Do you have any health conditions that affect your ability to exercise? </a:t>
          </a:r>
          <a:endParaRPr lang="en-US" sz="1900" kern="1200" dirty="0"/>
        </a:p>
      </dsp:txBody>
      <dsp:txXfrm>
        <a:off x="0" y="0"/>
        <a:ext cx="10515599" cy="1327799"/>
      </dsp:txXfrm>
    </dsp:sp>
    <dsp:sp modelId="{B32B52BB-C669-4475-98B8-7D3DD59251D7}">
      <dsp:nvSpPr>
        <dsp:cNvPr id="0" name=""/>
        <dsp:cNvSpPr/>
      </dsp:nvSpPr>
      <dsp:spPr>
        <a:xfrm>
          <a:off x="168088" y="1411807"/>
          <a:ext cx="2188678" cy="1327799"/>
        </a:xfrm>
        <a:prstGeom prst="rect">
          <a:avLst/>
        </a:prstGeom>
        <a:solidFill>
          <a:schemeClr val="accent2">
            <a:hueOff val="-161707"/>
            <a:satOff val="-9325"/>
            <a:lumOff val="9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b="0" i="0" kern="1200"/>
            <a:t>13 responses</a:t>
          </a:r>
          <a:endParaRPr lang="en-US" sz="1900" kern="1200"/>
        </a:p>
      </dsp:txBody>
      <dsp:txXfrm>
        <a:off x="168088" y="1411807"/>
        <a:ext cx="2188678" cy="1327799"/>
      </dsp:txXfrm>
    </dsp:sp>
    <dsp:sp modelId="{E1C22A2C-D678-4F60-8C35-B7EFEA35FA9F}">
      <dsp:nvSpPr>
        <dsp:cNvPr id="0" name=""/>
        <dsp:cNvSpPr/>
      </dsp:nvSpPr>
      <dsp:spPr>
        <a:xfrm>
          <a:off x="5430137" y="3089601"/>
          <a:ext cx="2212999" cy="1327799"/>
        </a:xfrm>
        <a:prstGeom prst="rect">
          <a:avLst/>
        </a:prstGeom>
        <a:solidFill>
          <a:schemeClr val="accent2">
            <a:hueOff val="-323414"/>
            <a:satOff val="-18651"/>
            <a:lumOff val="19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b="0" i="0" kern="1200"/>
            <a:t>No</a:t>
          </a:r>
          <a:endParaRPr lang="en-US" sz="1900" kern="1200"/>
        </a:p>
      </dsp:txBody>
      <dsp:txXfrm>
        <a:off x="5430137" y="3089601"/>
        <a:ext cx="2212999" cy="1327799"/>
      </dsp:txXfrm>
    </dsp:sp>
    <dsp:sp modelId="{E4A9E597-6253-4346-8BE9-F7253FB67169}">
      <dsp:nvSpPr>
        <dsp:cNvPr id="0" name=""/>
        <dsp:cNvSpPr/>
      </dsp:nvSpPr>
      <dsp:spPr>
        <a:xfrm>
          <a:off x="147905" y="3080878"/>
          <a:ext cx="2212999" cy="1327799"/>
        </a:xfrm>
        <a:prstGeom prst="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b="0" i="0" kern="1200"/>
            <a:t>None</a:t>
          </a:r>
          <a:endParaRPr lang="en-US" sz="1900" kern="1200"/>
        </a:p>
      </dsp:txBody>
      <dsp:txXfrm>
        <a:off x="147905" y="3080878"/>
        <a:ext cx="2212999" cy="1327799"/>
      </dsp:txXfrm>
    </dsp:sp>
    <dsp:sp modelId="{9A19E54E-E52F-440A-B6C2-0B52BE8C8CC6}">
      <dsp:nvSpPr>
        <dsp:cNvPr id="0" name=""/>
        <dsp:cNvSpPr/>
      </dsp:nvSpPr>
      <dsp:spPr>
        <a:xfrm>
          <a:off x="132481" y="4605019"/>
          <a:ext cx="2212999" cy="1327799"/>
        </a:xfrm>
        <a:prstGeom prst="rect">
          <a:avLst/>
        </a:prstGeom>
        <a:solidFill>
          <a:schemeClr val="accent2">
            <a:hueOff val="-646828"/>
            <a:satOff val="-37301"/>
            <a:lumOff val="38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b="0" i="0" kern="1200"/>
            <a:t>N/A</a:t>
          </a:r>
          <a:endParaRPr lang="en-US" sz="1900" kern="1200"/>
        </a:p>
      </dsp:txBody>
      <dsp:txXfrm>
        <a:off x="132481" y="4605019"/>
        <a:ext cx="2212999" cy="1327799"/>
      </dsp:txXfrm>
    </dsp:sp>
    <dsp:sp modelId="{1F7791DA-C4A2-485D-B073-69E4741AD97C}">
      <dsp:nvSpPr>
        <dsp:cNvPr id="0" name=""/>
        <dsp:cNvSpPr/>
      </dsp:nvSpPr>
      <dsp:spPr>
        <a:xfrm>
          <a:off x="2718626" y="3041132"/>
          <a:ext cx="2212999" cy="1327799"/>
        </a:xfrm>
        <a:prstGeom prst="rect">
          <a:avLst/>
        </a:prstGeom>
        <a:solidFill>
          <a:schemeClr val="accent2">
            <a:hueOff val="-808535"/>
            <a:satOff val="-46627"/>
            <a:lumOff val="479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b="0" i="0" kern="1200"/>
            <a:t>No</a:t>
          </a:r>
          <a:endParaRPr lang="en-US" sz="1900" kern="1200"/>
        </a:p>
      </dsp:txBody>
      <dsp:txXfrm>
        <a:off x="2718626" y="3041132"/>
        <a:ext cx="2212999" cy="1327799"/>
      </dsp:txXfrm>
    </dsp:sp>
    <dsp:sp modelId="{88E9AE96-5EDD-4C0D-AB29-D737BE5FD629}">
      <dsp:nvSpPr>
        <dsp:cNvPr id="0" name=""/>
        <dsp:cNvSpPr/>
      </dsp:nvSpPr>
      <dsp:spPr>
        <a:xfrm>
          <a:off x="2728894" y="4647451"/>
          <a:ext cx="2212999" cy="1327799"/>
        </a:xfrm>
        <a:prstGeom prst="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b="0" i="0" kern="1200"/>
            <a:t>No really, sometimes usually have waist pain when I walk for a long time</a:t>
          </a:r>
          <a:endParaRPr lang="en-US" sz="1900" kern="1200"/>
        </a:p>
      </dsp:txBody>
      <dsp:txXfrm>
        <a:off x="2728894" y="4647451"/>
        <a:ext cx="2212999" cy="1327799"/>
      </dsp:txXfrm>
    </dsp:sp>
    <dsp:sp modelId="{A0D3FEBB-B2DF-40D9-A674-7362516EF234}">
      <dsp:nvSpPr>
        <dsp:cNvPr id="0" name=""/>
        <dsp:cNvSpPr/>
      </dsp:nvSpPr>
      <dsp:spPr>
        <a:xfrm>
          <a:off x="5325827" y="4654181"/>
          <a:ext cx="2212999" cy="1327799"/>
        </a:xfrm>
        <a:prstGeom prst="rect">
          <a:avLst/>
        </a:prstGeom>
        <a:solidFill>
          <a:schemeClr val="accent2">
            <a:hueOff val="-1131949"/>
            <a:satOff val="-65277"/>
            <a:lumOff val="671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b="0" i="0" kern="1200"/>
            <a:t>Stomach ulcer</a:t>
          </a:r>
          <a:endParaRPr lang="en-US" sz="1900" kern="1200"/>
        </a:p>
      </dsp:txBody>
      <dsp:txXfrm>
        <a:off x="5325827" y="4654181"/>
        <a:ext cx="2212999" cy="1327799"/>
      </dsp:txXfrm>
    </dsp:sp>
    <dsp:sp modelId="{F8CB0259-AD8C-459F-AA5F-BE4924F01BD6}">
      <dsp:nvSpPr>
        <dsp:cNvPr id="0" name=""/>
        <dsp:cNvSpPr/>
      </dsp:nvSpPr>
      <dsp:spPr>
        <a:xfrm>
          <a:off x="8071916" y="3139894"/>
          <a:ext cx="2212999" cy="1327799"/>
        </a:xfrm>
        <a:prstGeom prst="rect">
          <a:avLst/>
        </a:prstGeom>
        <a:solidFill>
          <a:schemeClr val="accent2">
            <a:hueOff val="-1293656"/>
            <a:satOff val="-74603"/>
            <a:lumOff val="76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b="0" i="0" kern="1200"/>
            <a:t>NIL</a:t>
          </a:r>
          <a:endParaRPr lang="en-US" sz="1900" kern="1200"/>
        </a:p>
      </dsp:txBody>
      <dsp:txXfrm>
        <a:off x="8071916" y="3139894"/>
        <a:ext cx="2212999" cy="1327799"/>
      </dsp:txXfrm>
    </dsp:sp>
    <dsp:sp modelId="{E3FCB501-72B3-4BBC-8A81-7F3EC75C392E}">
      <dsp:nvSpPr>
        <dsp:cNvPr id="0" name=""/>
        <dsp:cNvSpPr/>
      </dsp:nvSpPr>
      <dsp:spPr>
        <a:xfrm>
          <a:off x="8079728" y="4649917"/>
          <a:ext cx="2212999" cy="1327799"/>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b="0" i="0" kern="1200"/>
            <a:t>Nope</a:t>
          </a:r>
          <a:endParaRPr lang="en-US" sz="1900" kern="1200"/>
        </a:p>
      </dsp:txBody>
      <dsp:txXfrm>
        <a:off x="8079728" y="4649917"/>
        <a:ext cx="2212999" cy="1327799"/>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BF5BB43-BB32-4679-919E-396732EE0BB1}" type="datetimeFigureOut">
              <a:rPr lang="en-GB" smtClean="0"/>
              <a:t>30/04/2025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668C4F-F1C6-4880-9213-0C0A8E6C1857}" type="slidenum">
              <a:rPr lang="en-GB" smtClean="0"/>
              <a:t>‹#›</a:t>
            </a:fld>
            <a:endParaRPr lang="en-GB"/>
          </a:p>
        </p:txBody>
      </p:sp>
    </p:spTree>
    <p:extLst>
      <p:ext uri="{BB962C8B-B14F-4D97-AF65-F5344CB8AC3E}">
        <p14:creationId xmlns:p14="http://schemas.microsoft.com/office/powerpoint/2010/main" val="1411706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BF5BB43-BB32-4679-919E-396732EE0BB1}" type="datetimeFigureOut">
              <a:rPr lang="en-GB" smtClean="0"/>
              <a:t>30/04/2025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668C4F-F1C6-4880-9213-0C0A8E6C1857}" type="slidenum">
              <a:rPr lang="en-GB" smtClean="0"/>
              <a:t>‹#›</a:t>
            </a:fld>
            <a:endParaRPr lang="en-GB"/>
          </a:p>
        </p:txBody>
      </p:sp>
    </p:spTree>
    <p:extLst>
      <p:ext uri="{BB962C8B-B14F-4D97-AF65-F5344CB8AC3E}">
        <p14:creationId xmlns:p14="http://schemas.microsoft.com/office/powerpoint/2010/main" val="3427640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BF5BB43-BB32-4679-919E-396732EE0BB1}" type="datetimeFigureOut">
              <a:rPr lang="en-GB" smtClean="0"/>
              <a:t>30/04/2025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668C4F-F1C6-4880-9213-0C0A8E6C1857}" type="slidenum">
              <a:rPr lang="en-GB" smtClean="0"/>
              <a:t>‹#›</a:t>
            </a:fld>
            <a:endParaRPr lang="en-GB"/>
          </a:p>
        </p:txBody>
      </p:sp>
    </p:spTree>
    <p:extLst>
      <p:ext uri="{BB962C8B-B14F-4D97-AF65-F5344CB8AC3E}">
        <p14:creationId xmlns:p14="http://schemas.microsoft.com/office/powerpoint/2010/main" val="7793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BF5BB43-BB32-4679-919E-396732EE0BB1}" type="datetimeFigureOut">
              <a:rPr lang="en-GB" smtClean="0"/>
              <a:t>30/04/2025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668C4F-F1C6-4880-9213-0C0A8E6C1857}" type="slidenum">
              <a:rPr lang="en-GB" smtClean="0"/>
              <a:t>‹#›</a:t>
            </a:fld>
            <a:endParaRPr lang="en-GB"/>
          </a:p>
        </p:txBody>
      </p:sp>
    </p:spTree>
    <p:extLst>
      <p:ext uri="{BB962C8B-B14F-4D97-AF65-F5344CB8AC3E}">
        <p14:creationId xmlns:p14="http://schemas.microsoft.com/office/powerpoint/2010/main" val="3847383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BF5BB43-BB32-4679-919E-396732EE0BB1}" type="datetimeFigureOut">
              <a:rPr lang="en-GB" smtClean="0"/>
              <a:t>30/04/2025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668C4F-F1C6-4880-9213-0C0A8E6C1857}" type="slidenum">
              <a:rPr lang="en-GB" smtClean="0"/>
              <a:t>‹#›</a:t>
            </a:fld>
            <a:endParaRPr lang="en-GB"/>
          </a:p>
        </p:txBody>
      </p:sp>
    </p:spTree>
    <p:extLst>
      <p:ext uri="{BB962C8B-B14F-4D97-AF65-F5344CB8AC3E}">
        <p14:creationId xmlns:p14="http://schemas.microsoft.com/office/powerpoint/2010/main" val="1088638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BF5BB43-BB32-4679-919E-396732EE0BB1}" type="datetimeFigureOut">
              <a:rPr lang="en-GB" smtClean="0"/>
              <a:t>30/04/2025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A668C4F-F1C6-4880-9213-0C0A8E6C1857}" type="slidenum">
              <a:rPr lang="en-GB" smtClean="0"/>
              <a:t>‹#›</a:t>
            </a:fld>
            <a:endParaRPr lang="en-GB"/>
          </a:p>
        </p:txBody>
      </p:sp>
    </p:spTree>
    <p:extLst>
      <p:ext uri="{BB962C8B-B14F-4D97-AF65-F5344CB8AC3E}">
        <p14:creationId xmlns:p14="http://schemas.microsoft.com/office/powerpoint/2010/main" val="1697770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BF5BB43-BB32-4679-919E-396732EE0BB1}" type="datetimeFigureOut">
              <a:rPr lang="en-GB" smtClean="0"/>
              <a:t>30/04/2025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A668C4F-F1C6-4880-9213-0C0A8E6C1857}" type="slidenum">
              <a:rPr lang="en-GB" smtClean="0"/>
              <a:t>‹#›</a:t>
            </a:fld>
            <a:endParaRPr lang="en-GB"/>
          </a:p>
        </p:txBody>
      </p:sp>
    </p:spTree>
    <p:extLst>
      <p:ext uri="{BB962C8B-B14F-4D97-AF65-F5344CB8AC3E}">
        <p14:creationId xmlns:p14="http://schemas.microsoft.com/office/powerpoint/2010/main" val="3135635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BF5BB43-BB32-4679-919E-396732EE0BB1}" type="datetimeFigureOut">
              <a:rPr lang="en-GB" smtClean="0"/>
              <a:t>30/04/2025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A668C4F-F1C6-4880-9213-0C0A8E6C1857}" type="slidenum">
              <a:rPr lang="en-GB" smtClean="0"/>
              <a:t>‹#›</a:t>
            </a:fld>
            <a:endParaRPr lang="en-GB"/>
          </a:p>
        </p:txBody>
      </p:sp>
    </p:spTree>
    <p:extLst>
      <p:ext uri="{BB962C8B-B14F-4D97-AF65-F5344CB8AC3E}">
        <p14:creationId xmlns:p14="http://schemas.microsoft.com/office/powerpoint/2010/main" val="3095321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F5BB43-BB32-4679-919E-396732EE0BB1}" type="datetimeFigureOut">
              <a:rPr lang="en-GB" smtClean="0"/>
              <a:t>30/04/2025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A668C4F-F1C6-4880-9213-0C0A8E6C1857}" type="slidenum">
              <a:rPr lang="en-GB" smtClean="0"/>
              <a:t>‹#›</a:t>
            </a:fld>
            <a:endParaRPr lang="en-GB"/>
          </a:p>
        </p:txBody>
      </p:sp>
    </p:spTree>
    <p:extLst>
      <p:ext uri="{BB962C8B-B14F-4D97-AF65-F5344CB8AC3E}">
        <p14:creationId xmlns:p14="http://schemas.microsoft.com/office/powerpoint/2010/main" val="2528769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BF5BB43-BB32-4679-919E-396732EE0BB1}" type="datetimeFigureOut">
              <a:rPr lang="en-GB" smtClean="0"/>
              <a:t>30/04/2025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A668C4F-F1C6-4880-9213-0C0A8E6C1857}" type="slidenum">
              <a:rPr lang="en-GB" smtClean="0"/>
              <a:t>‹#›</a:t>
            </a:fld>
            <a:endParaRPr lang="en-GB"/>
          </a:p>
        </p:txBody>
      </p:sp>
    </p:spTree>
    <p:extLst>
      <p:ext uri="{BB962C8B-B14F-4D97-AF65-F5344CB8AC3E}">
        <p14:creationId xmlns:p14="http://schemas.microsoft.com/office/powerpoint/2010/main" val="3484428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BF5BB43-BB32-4679-919E-396732EE0BB1}" type="datetimeFigureOut">
              <a:rPr lang="en-GB" smtClean="0"/>
              <a:t>30/04/2025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A668C4F-F1C6-4880-9213-0C0A8E6C1857}" type="slidenum">
              <a:rPr lang="en-GB" smtClean="0"/>
              <a:t>‹#›</a:t>
            </a:fld>
            <a:endParaRPr lang="en-GB"/>
          </a:p>
        </p:txBody>
      </p:sp>
    </p:spTree>
    <p:extLst>
      <p:ext uri="{BB962C8B-B14F-4D97-AF65-F5344CB8AC3E}">
        <p14:creationId xmlns:p14="http://schemas.microsoft.com/office/powerpoint/2010/main" val="438224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F5BB43-BB32-4679-919E-396732EE0BB1}" type="datetimeFigureOut">
              <a:rPr lang="en-GB" smtClean="0"/>
              <a:t>30/04/2025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668C4F-F1C6-4880-9213-0C0A8E6C1857}" type="slidenum">
              <a:rPr lang="en-GB" smtClean="0"/>
              <a:t>‹#›</a:t>
            </a:fld>
            <a:endParaRPr lang="en-GB"/>
          </a:p>
        </p:txBody>
      </p:sp>
    </p:spTree>
    <p:extLst>
      <p:ext uri="{BB962C8B-B14F-4D97-AF65-F5344CB8AC3E}">
        <p14:creationId xmlns:p14="http://schemas.microsoft.com/office/powerpoint/2010/main" val="212681260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31.jpe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0.svg"/><Relationship Id="rId7" Type="http://schemas.openxmlformats.org/officeDocument/2006/relationships/diagramColors" Target="../diagrams/colors5.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E524253-ADC3-4903-577D-9E5F8033FC0F}"/>
            </a:ext>
          </a:extLst>
        </p:cNvPr>
        <p:cNvGrpSpPr/>
        <p:nvPr/>
      </p:nvGrpSpPr>
      <p:grpSpPr>
        <a:xfrm>
          <a:off x="0" y="0"/>
          <a:ext cx="0" cy="0"/>
          <a:chOff x="0" y="0"/>
          <a:chExt cx="0" cy="0"/>
        </a:xfrm>
      </p:grpSpPr>
      <p:sp>
        <p:nvSpPr>
          <p:cNvPr id="24" name="!!Rectangle">
            <a:extLst>
              <a:ext uri="{FF2B5EF4-FFF2-40B4-BE49-F238E27FC236}">
                <a16:creationId xmlns:a16="http://schemas.microsoft.com/office/drawing/2014/main" id="{D4906370-1564-49FA-A802-58546B392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Group of people holding strings">
            <a:extLst>
              <a:ext uri="{FF2B5EF4-FFF2-40B4-BE49-F238E27FC236}">
                <a16:creationId xmlns:a16="http://schemas.microsoft.com/office/drawing/2014/main" id="{76D0B839-8686-E711-6E48-672155CEBCE7}"/>
              </a:ext>
            </a:extLst>
          </p:cNvPr>
          <p:cNvPicPr>
            <a:picLocks noChangeAspect="1"/>
          </p:cNvPicPr>
          <p:nvPr/>
        </p:nvPicPr>
        <p:blipFill>
          <a:blip r:embed="rId2">
            <a:alphaModFix amt="55000"/>
          </a:blip>
          <a:srcRect t="20495"/>
          <a:stretch/>
        </p:blipFill>
        <p:spPr>
          <a:xfrm>
            <a:off x="20" y="10"/>
            <a:ext cx="12191980" cy="6857990"/>
          </a:xfrm>
          <a:prstGeom prst="rect">
            <a:avLst/>
          </a:prstGeom>
        </p:spPr>
      </p:pic>
      <p:sp>
        <p:nvSpPr>
          <p:cNvPr id="26" name="Oval 25">
            <a:extLst>
              <a:ext uri="{FF2B5EF4-FFF2-40B4-BE49-F238E27FC236}">
                <a16:creationId xmlns:a16="http://schemas.microsoft.com/office/drawing/2014/main" id="{EF640709-BDFD-453B-B75D-6212E7A87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11500" y="370600"/>
            <a:ext cx="5923842" cy="5923842"/>
          </a:xfrm>
          <a:prstGeom prst="ellipse">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40A71B-30B9-CC47-C3EC-BEA7D45F16F3}"/>
              </a:ext>
            </a:extLst>
          </p:cNvPr>
          <p:cNvSpPr>
            <a:spLocks noGrp="1"/>
          </p:cNvSpPr>
          <p:nvPr>
            <p:ph type="ctrTitle"/>
          </p:nvPr>
        </p:nvSpPr>
        <p:spPr>
          <a:xfrm>
            <a:off x="3577192" y="1442206"/>
            <a:ext cx="5037616" cy="2982360"/>
          </a:xfrm>
        </p:spPr>
        <p:txBody>
          <a:bodyPr vert="horz" lIns="91440" tIns="45720" rIns="91440" bIns="45720" rtlCol="0">
            <a:normAutofit/>
          </a:bodyPr>
          <a:lstStyle/>
          <a:p>
            <a:r>
              <a:rPr lang="en-US" sz="5100" b="1" dirty="0"/>
              <a:t>Group 3: Project Fitness and Health Tracker Analysis</a:t>
            </a:r>
          </a:p>
        </p:txBody>
      </p:sp>
      <p:sp>
        <p:nvSpPr>
          <p:cNvPr id="28" name="Arc 27">
            <a:extLst>
              <a:ext uri="{FF2B5EF4-FFF2-40B4-BE49-F238E27FC236}">
                <a16:creationId xmlns:a16="http://schemas.microsoft.com/office/drawing/2014/main" id="{B4019478-3FDC-438C-8848-1D7DA864A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366740" flipV="1">
            <a:off x="2607299" y="8363"/>
            <a:ext cx="6816262" cy="6816262"/>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 name="Oval 29">
            <a:extLst>
              <a:ext uri="{FF2B5EF4-FFF2-40B4-BE49-F238E27FC236}">
                <a16:creationId xmlns:a16="http://schemas.microsoft.com/office/drawing/2014/main" id="{FE406479-1D57-4209-B128-3C8174624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3400" y="4609861"/>
            <a:ext cx="873032" cy="84934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3530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6" name="Rectangle 25">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3631" y="809898"/>
            <a:ext cx="10173010" cy="1554480"/>
          </a:xfrm>
        </p:spPr>
        <p:txBody>
          <a:bodyPr anchor="ctr">
            <a:normAutofit/>
          </a:bodyPr>
          <a:lstStyle/>
          <a:p>
            <a:r>
              <a:rPr lang="en-GB" sz="4800" dirty="0"/>
              <a:t>5. Power BI Dashboard Highlights</a:t>
            </a:r>
          </a:p>
        </p:txBody>
      </p:sp>
      <p:cxnSp>
        <p:nvCxnSpPr>
          <p:cNvPr id="32" name="Straight Connector 31">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EE2165BB-1A1B-51F2-8FF9-4FDD23F1AC22}"/>
              </a:ext>
            </a:extLst>
          </p:cNvPr>
          <p:cNvGraphicFramePr>
            <a:graphicFrameLocks noGrp="1"/>
          </p:cNvGraphicFramePr>
          <p:nvPr>
            <p:ph idx="1"/>
            <p:extLst>
              <p:ext uri="{D42A27DB-BD31-4B8C-83A1-F6EECF244321}">
                <p14:modId xmlns:p14="http://schemas.microsoft.com/office/powerpoint/2010/main" val="1347673187"/>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D8233B0-41B5-4D9A-AEEC-13DB66A8C9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08638" y="386930"/>
            <a:ext cx="9236700" cy="1188950"/>
          </a:xfrm>
        </p:spPr>
        <p:txBody>
          <a:bodyPr anchor="b">
            <a:normAutofit/>
          </a:bodyPr>
          <a:lstStyle/>
          <a:p>
            <a:r>
              <a:rPr lang="en-GB" sz="4600"/>
              <a:t>6. Key Takeaways &amp; Recommendations</a:t>
            </a:r>
          </a:p>
        </p:txBody>
      </p:sp>
      <p:grpSp>
        <p:nvGrpSpPr>
          <p:cNvPr id="11" name="Group 10">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2" name="Rectangle 11">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CD900DB9-AEA1-03B2-8B94-8CA8E9B97916}"/>
              </a:ext>
            </a:extLst>
          </p:cNvPr>
          <p:cNvGraphicFramePr>
            <a:graphicFrameLocks noGrp="1"/>
          </p:cNvGraphicFramePr>
          <p:nvPr>
            <p:ph idx="1"/>
            <p:extLst>
              <p:ext uri="{D42A27DB-BD31-4B8C-83A1-F6EECF244321}">
                <p14:modId xmlns:p14="http://schemas.microsoft.com/office/powerpoint/2010/main" val="2957763424"/>
              </p:ext>
            </p:extLst>
          </p:nvPr>
        </p:nvGraphicFramePr>
        <p:xfrm>
          <a:off x="825264" y="2598710"/>
          <a:ext cx="10039472" cy="34381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2" name="Rectangle 1041">
            <a:extLst>
              <a:ext uri="{FF2B5EF4-FFF2-40B4-BE49-F238E27FC236}">
                <a16:creationId xmlns:a16="http://schemas.microsoft.com/office/drawing/2014/main" id="{3DAD86CA-8235-409B-982B-5E7A033E2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4" name="Rectangle 1043">
            <a:extLst>
              <a:ext uri="{FF2B5EF4-FFF2-40B4-BE49-F238E27FC236}">
                <a16:creationId xmlns:a16="http://schemas.microsoft.com/office/drawing/2014/main" id="{9F234FBA-3501-47B4-AE0C-AA4AFBC8F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187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6" name="Rectangle 1045">
            <a:extLst>
              <a:ext uri="{FF2B5EF4-FFF2-40B4-BE49-F238E27FC236}">
                <a16:creationId xmlns:a16="http://schemas.microsoft.com/office/drawing/2014/main" id="{B5EF893B-0491-416E-9D33-BADE96007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1"/>
            <a:ext cx="10999072" cy="539995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Forms response chart. Question title: 1. What is your age?  . Number of responses: 40 responses.">
            <a:extLst>
              <a:ext uri="{FF2B5EF4-FFF2-40B4-BE49-F238E27FC236}">
                <a16:creationId xmlns:a16="http://schemas.microsoft.com/office/drawing/2014/main" id="{FA4B6D57-E071-423C-8EAD-25EBC5AB9D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3" r="2" b="2"/>
          <a:stretch/>
        </p:blipFill>
        <p:spPr bwMode="auto">
          <a:xfrm>
            <a:off x="838200" y="754148"/>
            <a:ext cx="10515600" cy="4995575"/>
          </a:xfrm>
          <a:prstGeom prst="rect">
            <a:avLst/>
          </a:prstGeom>
          <a:noFill/>
          <a:extLst>
            <a:ext uri="{909E8E84-426E-40DD-AFC4-6F175D3DCCD1}">
              <a14:hiddenFill xmlns:a14="http://schemas.microsoft.com/office/drawing/2010/main">
                <a:solidFill>
                  <a:srgbClr val="FFFFFF"/>
                </a:solidFill>
              </a14:hiddenFill>
            </a:ext>
          </a:extLst>
        </p:spPr>
      </p:pic>
      <p:cxnSp>
        <p:nvCxnSpPr>
          <p:cNvPr id="1048" name="Straight Connector 1047">
            <a:extLst>
              <a:ext uri="{FF2B5EF4-FFF2-40B4-BE49-F238E27FC236}">
                <a16:creationId xmlns:a16="http://schemas.microsoft.com/office/drawing/2014/main" id="{469F4FF8-F8B0-4630-BA1B-0D8B324CD5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29769"/>
            <a:ext cx="11000232"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0549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64" name="Rectangle 2063">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65" name="Group 2064">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2058" name="Freeform: Shape 2057">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6" name="Rectangle 2065">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67" name="Rectangle 206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3" name="Isosceles Triangle 2062">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Forms response chart. Question title:   2. What is your gender?  . Number of responses: 40 responses.">
            <a:extLst>
              <a:ext uri="{FF2B5EF4-FFF2-40B4-BE49-F238E27FC236}">
                <a16:creationId xmlns:a16="http://schemas.microsoft.com/office/drawing/2014/main" id="{99DAF404-8469-38EA-224F-80167BF8C30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43467" y="1138936"/>
            <a:ext cx="10905066" cy="4580126"/>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443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8" name="Rectangle 308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90" name="Freeform: Shape 308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92" name="Rectangle 309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3" name="Rectangle 309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7" name="Freeform: Shape 308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89" name="Isosceles Triangle 308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Forms response chart. Question title:   3. Do you regularly track your steps?  . Number of responses: 40 responses.">
            <a:extLst>
              <a:ext uri="{FF2B5EF4-FFF2-40B4-BE49-F238E27FC236}">
                <a16:creationId xmlns:a16="http://schemas.microsoft.com/office/drawing/2014/main" id="{A29F66A3-ECA4-5321-D201-CDB164A7E56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7" y="1138936"/>
            <a:ext cx="10905066" cy="4580126"/>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3091" name="Isosceles Triangle 309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7525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3DAD86CA-8235-409B-982B-5E7A033E2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5" name="Rectangle 4104">
            <a:extLst>
              <a:ext uri="{FF2B5EF4-FFF2-40B4-BE49-F238E27FC236}">
                <a16:creationId xmlns:a16="http://schemas.microsoft.com/office/drawing/2014/main" id="{9F234FBA-3501-47B4-AE0C-AA4AFBC8F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187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07" name="Rectangle 4106">
            <a:extLst>
              <a:ext uri="{FF2B5EF4-FFF2-40B4-BE49-F238E27FC236}">
                <a16:creationId xmlns:a16="http://schemas.microsoft.com/office/drawing/2014/main" id="{B5EF893B-0491-416E-9D33-BADE96007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1"/>
            <a:ext cx="10999072" cy="539995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Forms response chart. Question title: 4. What is your most common workout activity?. Number of responses: 40 responses.">
            <a:extLst>
              <a:ext uri="{FF2B5EF4-FFF2-40B4-BE49-F238E27FC236}">
                <a16:creationId xmlns:a16="http://schemas.microsoft.com/office/drawing/2014/main" id="{9FD3C48A-3894-0E34-F109-B609F9FCDB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15" b="2"/>
          <a:stretch/>
        </p:blipFill>
        <p:spPr bwMode="auto">
          <a:xfrm>
            <a:off x="838200" y="754148"/>
            <a:ext cx="10515600" cy="4995575"/>
          </a:xfrm>
          <a:prstGeom prst="rect">
            <a:avLst/>
          </a:prstGeom>
          <a:noFill/>
          <a:extLst>
            <a:ext uri="{909E8E84-426E-40DD-AFC4-6F175D3DCCD1}">
              <a14:hiddenFill xmlns:a14="http://schemas.microsoft.com/office/drawing/2010/main">
                <a:solidFill>
                  <a:srgbClr val="FFFFFF"/>
                </a:solidFill>
              </a14:hiddenFill>
            </a:ext>
          </a:extLst>
        </p:spPr>
      </p:pic>
      <p:cxnSp>
        <p:nvCxnSpPr>
          <p:cNvPr id="4109" name="Straight Connector 4108">
            <a:extLst>
              <a:ext uri="{FF2B5EF4-FFF2-40B4-BE49-F238E27FC236}">
                <a16:creationId xmlns:a16="http://schemas.microsoft.com/office/drawing/2014/main" id="{469F4FF8-F8B0-4630-BA1B-0D8B324CD5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29769"/>
            <a:ext cx="11000232"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2850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35" name="Rectangle 5134">
            <a:extLst>
              <a:ext uri="{FF2B5EF4-FFF2-40B4-BE49-F238E27FC236}">
                <a16:creationId xmlns:a16="http://schemas.microsoft.com/office/drawing/2014/main" id="{6D5872A3-CFF8-4F36-8446-6F1B04585A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36" name="Group 5135">
            <a:extLst>
              <a:ext uri="{FF2B5EF4-FFF2-40B4-BE49-F238E27FC236}">
                <a16:creationId xmlns:a16="http://schemas.microsoft.com/office/drawing/2014/main" id="{47EC0934-1503-4296-A688-FC4E83E3F6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22324" y="4813"/>
            <a:ext cx="7147352" cy="6333471"/>
            <a:chOff x="329184" y="-555662"/>
            <a:chExt cx="524256" cy="6333471"/>
          </a:xfrm>
        </p:grpSpPr>
        <p:cxnSp>
          <p:nvCxnSpPr>
            <p:cNvPr id="5130" name="Straight Connector 5129">
              <a:extLst>
                <a:ext uri="{FF2B5EF4-FFF2-40B4-BE49-F238E27FC236}">
                  <a16:creationId xmlns:a16="http://schemas.microsoft.com/office/drawing/2014/main" id="{0C528A17-D3E6-4463-8942-C4991C05B0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137" name="Rectangle 5136">
              <a:extLst>
                <a:ext uri="{FF2B5EF4-FFF2-40B4-BE49-F238E27FC236}">
                  <a16:creationId xmlns:a16="http://schemas.microsoft.com/office/drawing/2014/main" id="{299B74AA-0D92-4B16-A6FE-030C4476E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555662"/>
              <a:ext cx="524256" cy="60877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138" name="Rectangle 5137">
            <a:extLst>
              <a:ext uri="{FF2B5EF4-FFF2-40B4-BE49-F238E27FC236}">
                <a16:creationId xmlns:a16="http://schemas.microsoft.com/office/drawing/2014/main" id="{5E2C537D-FECA-4C7F-A65B-F82518B3A1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265180"/>
            <a:ext cx="10999072" cy="575157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a:extLst>
              <a:ext uri="{FF2B5EF4-FFF2-40B4-BE49-F238E27FC236}">
                <a16:creationId xmlns:a16="http://schemas.microsoft.com/office/drawing/2014/main" id="{BE73A8E9-B967-A080-EACD-566225F393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6298" b="1"/>
          <a:stretch/>
        </p:blipFill>
        <p:spPr bwMode="auto">
          <a:xfrm>
            <a:off x="838200" y="469664"/>
            <a:ext cx="10515600" cy="5330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9612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1" name="Rectangle 615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53" name="Freeform: Shape 615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55" name="Rectangle 615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7" name="Rectangle 615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9" name="Freeform: Shape 615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161" name="Isosceles Triangle 616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a:extLst>
              <a:ext uri="{FF2B5EF4-FFF2-40B4-BE49-F238E27FC236}">
                <a16:creationId xmlns:a16="http://schemas.microsoft.com/office/drawing/2014/main" id="{0EA09517-89D0-F92C-2D2D-73D89EF124B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7" y="1138936"/>
            <a:ext cx="10905066" cy="4580126"/>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6163" name="Isosceles Triangle 616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29761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5" name="Rectangle 7174">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77" name="Freeform: Shape 7176">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79" name="Rectangle 7178">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1" name="Rectangle 7180">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3" name="Freeform: Shape 718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85" name="Isosceles Triangle 7184">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Forms response chart. Question title:   7. On average, how much water do you drink per day?  . Number of responses: 40 responses.">
            <a:extLst>
              <a:ext uri="{FF2B5EF4-FFF2-40B4-BE49-F238E27FC236}">
                <a16:creationId xmlns:a16="http://schemas.microsoft.com/office/drawing/2014/main" id="{67D1F8F5-72D3-CCD5-DA9C-A208FAB232B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7" y="1138936"/>
            <a:ext cx="10905066" cy="4580126"/>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7187" name="Isosceles Triangle 7186">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27498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9" name="Rectangle 8198">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201" name="Group 8200">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8202" name="Freeform: Shape 8201">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3" name="Rectangle 8202">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205" name="Rectangle 820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7" name="Isosceles Triangle 8206">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a:extLst>
              <a:ext uri="{FF2B5EF4-FFF2-40B4-BE49-F238E27FC236}">
                <a16:creationId xmlns:a16="http://schemas.microsoft.com/office/drawing/2014/main" id="{47CBD0AB-807C-7383-3EDB-51A8E850CFE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7" y="1138936"/>
            <a:ext cx="10905066" cy="4580126"/>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2995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6834" y="1153572"/>
            <a:ext cx="3200400" cy="4461163"/>
          </a:xfrm>
        </p:spPr>
        <p:txBody>
          <a:bodyPr vert="horz" lIns="91440" tIns="45720" rIns="91440" bIns="45720" rtlCol="0" anchor="ctr">
            <a:normAutofit/>
          </a:bodyPr>
          <a:lstStyle/>
          <a:p>
            <a:pPr algn="l"/>
            <a:r>
              <a:rPr lang="en-US" sz="4400" b="1" kern="1200">
                <a:solidFill>
                  <a:srgbClr val="FFFFFF"/>
                </a:solidFill>
                <a:latin typeface="+mj-lt"/>
                <a:ea typeface="+mj-ea"/>
                <a:cs typeface="+mj-cs"/>
              </a:rPr>
              <a:t>Group Members:</a:t>
            </a:r>
            <a:br>
              <a:rPr lang="en-US" sz="4400" b="1" kern="1200">
                <a:solidFill>
                  <a:srgbClr val="FFFFFF"/>
                </a:solidFill>
                <a:latin typeface="+mj-lt"/>
                <a:ea typeface="+mj-ea"/>
                <a:cs typeface="+mj-cs"/>
              </a:rPr>
            </a:br>
            <a:endParaRPr lang="en-US" sz="4400" b="1" kern="1200">
              <a:solidFill>
                <a:srgbClr val="FFFFFF"/>
              </a:solidFill>
              <a:latin typeface="+mj-lt"/>
              <a:ea typeface="+mj-ea"/>
              <a:cs typeface="+mj-cs"/>
            </a:endParaRPr>
          </a:p>
        </p:txBody>
      </p:sp>
      <p:sp>
        <p:nvSpPr>
          <p:cNvPr id="23" name="Arc 2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ubtitle 2"/>
          <p:cNvSpPr>
            <a:spLocks noGrp="1"/>
          </p:cNvSpPr>
          <p:nvPr>
            <p:ph type="subTitle" idx="1"/>
          </p:nvPr>
        </p:nvSpPr>
        <p:spPr>
          <a:xfrm>
            <a:off x="4641599" y="591344"/>
            <a:ext cx="6712200" cy="5585619"/>
          </a:xfrm>
        </p:spPr>
        <p:txBody>
          <a:bodyPr vert="horz" lIns="91440" tIns="45720" rIns="91440" bIns="45720" rtlCol="0" anchor="ctr">
            <a:normAutofit/>
          </a:bodyPr>
          <a:lstStyle/>
          <a:p>
            <a:pPr algn="l"/>
            <a:r>
              <a:rPr lang="en-US" dirty="0"/>
              <a:t>• Olabode Durosinmi</a:t>
            </a:r>
          </a:p>
          <a:p>
            <a:pPr algn="l"/>
            <a:r>
              <a:rPr lang="en-US" dirty="0"/>
              <a:t>• Georgina Joe .O</a:t>
            </a:r>
          </a:p>
          <a:p>
            <a:pPr algn="l"/>
            <a:r>
              <a:rPr lang="en-US" dirty="0"/>
              <a:t>• George Okafor</a:t>
            </a:r>
          </a:p>
          <a:p>
            <a:pPr algn="l"/>
            <a:r>
              <a:rPr lang="en-US" dirty="0"/>
              <a:t>• Chinedu Abuaja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2B2504D-0C75-8EF8-D44D-97BAE86852D9}"/>
              </a:ext>
            </a:extLst>
          </p:cNvPr>
          <p:cNvPicPr>
            <a:picLocks noChangeAspect="1"/>
          </p:cNvPicPr>
          <p:nvPr/>
        </p:nvPicPr>
        <p:blipFill>
          <a:blip r:embed="rId2">
            <a:duotone>
              <a:schemeClr val="bg2">
                <a:shade val="45000"/>
                <a:satMod val="135000"/>
              </a:schemeClr>
              <a:prstClr val="white"/>
            </a:duotone>
          </a:blip>
          <a:srcRect b="15730"/>
          <a:stretch/>
        </p:blipFill>
        <p:spPr>
          <a:xfrm>
            <a:off x="20" y="10"/>
            <a:ext cx="12191980" cy="6857990"/>
          </a:xfrm>
          <a:prstGeom prst="rect">
            <a:avLst/>
          </a:prstGeom>
        </p:spPr>
      </p:pic>
      <p:sp>
        <p:nvSpPr>
          <p:cNvPr id="12" name="Rectangle 11">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extBox 4">
            <a:extLst>
              <a:ext uri="{FF2B5EF4-FFF2-40B4-BE49-F238E27FC236}">
                <a16:creationId xmlns:a16="http://schemas.microsoft.com/office/drawing/2014/main" id="{AF80F7BD-9547-FDDC-47FC-15E6A8E10352}"/>
              </a:ext>
            </a:extLst>
          </p:cNvPr>
          <p:cNvGraphicFramePr/>
          <p:nvPr>
            <p:extLst>
              <p:ext uri="{D42A27DB-BD31-4B8C-83A1-F6EECF244321}">
                <p14:modId xmlns:p14="http://schemas.microsoft.com/office/powerpoint/2010/main" val="185305473"/>
              </p:ext>
            </p:extLst>
          </p:nvPr>
        </p:nvGraphicFramePr>
        <p:xfrm>
          <a:off x="838200" y="194982"/>
          <a:ext cx="10515600" cy="59819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9868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3" name="Rectangle 9222">
            <a:extLst>
              <a:ext uri="{FF2B5EF4-FFF2-40B4-BE49-F238E27FC236}">
                <a16:creationId xmlns:a16="http://schemas.microsoft.com/office/drawing/2014/main" id="{2215C6C6-E45C-4179-9FC1-E8A4C1D47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225" name="Group 9224">
            <a:extLst>
              <a:ext uri="{FF2B5EF4-FFF2-40B4-BE49-F238E27FC236}">
                <a16:creationId xmlns:a16="http://schemas.microsoft.com/office/drawing/2014/main" id="{5FE9FE4C-C9E0-4C54-8010-EA9D29CD4D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564726" y="1890469"/>
            <a:ext cx="5860051" cy="2079143"/>
            <a:chOff x="6081624" y="1998368"/>
            <a:chExt cx="5613457" cy="782175"/>
          </a:xfrm>
          <a:solidFill>
            <a:schemeClr val="accent4"/>
          </a:solidFill>
        </p:grpSpPr>
        <p:sp>
          <p:nvSpPr>
            <p:cNvPr id="9226" name="Rectangle 9225">
              <a:extLst>
                <a:ext uri="{FF2B5EF4-FFF2-40B4-BE49-F238E27FC236}">
                  <a16:creationId xmlns:a16="http://schemas.microsoft.com/office/drawing/2014/main" id="{56FAD6EF-0374-46BD-901E-E901DCA01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7" name="Rectangle 9226">
              <a:extLst>
                <a:ext uri="{FF2B5EF4-FFF2-40B4-BE49-F238E27FC236}">
                  <a16:creationId xmlns:a16="http://schemas.microsoft.com/office/drawing/2014/main" id="{04847ABE-275E-4DCA-B164-A672D517F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229" name="Rectangle 9228">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descr="Forms response chart. Question title:   10. What device or app do you use to track your fitness?  &#10;  (e.g., Fitbit, Apple Watch, Samsung Health, MyFitnessPal, etc.)  . Number of responses: 40 responses.">
            <a:extLst>
              <a:ext uri="{FF2B5EF4-FFF2-40B4-BE49-F238E27FC236}">
                <a16:creationId xmlns:a16="http://schemas.microsoft.com/office/drawing/2014/main" id="{B706FEE1-4401-485C-EBDB-769D0C3220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847"/>
          <a:stretch/>
        </p:blipFill>
        <p:spPr bwMode="auto">
          <a:xfrm>
            <a:off x="636494" y="705255"/>
            <a:ext cx="10628376" cy="5440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6726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733140A-AFAD-E0CF-7560-76D3C15BB5E5}"/>
              </a:ext>
            </a:extLst>
          </p:cNvPr>
          <p:cNvSpPr txBox="1"/>
          <p:nvPr/>
        </p:nvSpPr>
        <p:spPr>
          <a:xfrm>
            <a:off x="686834" y="1153572"/>
            <a:ext cx="3200400" cy="446116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400" kern="1200">
                <a:solidFill>
                  <a:srgbClr val="FFFFFF"/>
                </a:solidFill>
                <a:latin typeface="+mj-lt"/>
                <a:ea typeface="+mj-ea"/>
                <a:cs typeface="+mj-cs"/>
              </a:rPr>
              <a:t>7. Survey-Based Insights Integrated with Dataset</a:t>
            </a:r>
          </a:p>
        </p:txBody>
      </p:sp>
      <p:sp>
        <p:nvSpPr>
          <p:cNvPr id="30" name="Arc 29">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Rectangle 1">
            <a:extLst>
              <a:ext uri="{FF2B5EF4-FFF2-40B4-BE49-F238E27FC236}">
                <a16:creationId xmlns:a16="http://schemas.microsoft.com/office/drawing/2014/main" id="{C8CC65C6-2C3F-AB9E-D80F-6C51E1CCF499}"/>
              </a:ext>
            </a:extLst>
          </p:cNvPr>
          <p:cNvSpPr>
            <a:spLocks noGrp="1" noChangeArrowheads="1"/>
          </p:cNvSpPr>
          <p:nvPr>
            <p:ph idx="1"/>
          </p:nvPr>
        </p:nvSpPr>
        <p:spPr bwMode="auto">
          <a:xfrm>
            <a:off x="4167272" y="208430"/>
            <a:ext cx="7186528" cy="596853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Autofit/>
          </a:bodyPr>
          <a:lstStyle/>
          <a:p>
            <a:pPr marL="0" marR="0" lvl="0" indent="0" fontAlgn="base">
              <a:spcBef>
                <a:spcPct val="0"/>
              </a:spcBef>
              <a:spcAft>
                <a:spcPts val="600"/>
              </a:spcAft>
              <a:buClrTx/>
              <a:buSzTx/>
              <a:buNone/>
              <a:tabLst/>
            </a:pPr>
            <a:r>
              <a:rPr kumimoji="0" lang="en-US" altLang="en-US" sz="1050" b="1" i="0" u="none" strike="noStrike" cap="none" normalizeH="0" baseline="0" dirty="0">
                <a:ln>
                  <a:noFill/>
                </a:ln>
                <a:effectLst/>
              </a:rPr>
              <a:t>🧍‍♂️ 1. User Behavior &amp; Tracking Habits</a:t>
            </a:r>
          </a:p>
          <a:p>
            <a:pPr marL="0" marR="0" lvl="0" fontAlgn="base">
              <a:spcBef>
                <a:spcPct val="0"/>
              </a:spcBef>
              <a:spcAft>
                <a:spcPts val="600"/>
              </a:spcAft>
              <a:buClrTx/>
              <a:buSzTx/>
              <a:tabLst/>
            </a:pPr>
            <a:r>
              <a:rPr kumimoji="0" lang="en-US" altLang="en-US" sz="1050" b="1" i="0" u="none" strike="noStrike" cap="none" normalizeH="0" baseline="0" dirty="0">
                <a:ln>
                  <a:noFill/>
                </a:ln>
                <a:effectLst/>
              </a:rPr>
              <a:t>Survey Insight</a:t>
            </a:r>
            <a:r>
              <a:rPr kumimoji="0" lang="en-US" altLang="en-US" sz="1050" b="0" i="0" u="none" strike="noStrike" cap="none" normalizeH="0" baseline="0" dirty="0">
                <a:ln>
                  <a:noFill/>
                </a:ln>
                <a:effectLst/>
              </a:rPr>
              <a:t>: Many respondents </a:t>
            </a:r>
            <a:r>
              <a:rPr kumimoji="0" lang="en-US" altLang="en-US" sz="1050" b="1" i="0" u="none" strike="noStrike" cap="none" normalizeH="0" baseline="0" dirty="0">
                <a:ln>
                  <a:noFill/>
                </a:ln>
                <a:effectLst/>
              </a:rPr>
              <a:t>do not regularly track</a:t>
            </a:r>
            <a:r>
              <a:rPr kumimoji="0" lang="en-US" altLang="en-US" sz="1050" b="0" i="0" u="none" strike="noStrike" cap="none" normalizeH="0" baseline="0" dirty="0">
                <a:ln>
                  <a:noFill/>
                </a:ln>
                <a:effectLst/>
              </a:rPr>
              <a:t> steps or use fitness trackers.</a:t>
            </a:r>
          </a:p>
          <a:p>
            <a:pPr marL="0" marR="0" lvl="0" fontAlgn="base">
              <a:spcBef>
                <a:spcPct val="0"/>
              </a:spcBef>
              <a:spcAft>
                <a:spcPts val="600"/>
              </a:spcAft>
              <a:buClrTx/>
              <a:buSzTx/>
              <a:tabLst/>
            </a:pPr>
            <a:r>
              <a:rPr kumimoji="0" lang="en-US" altLang="en-US" sz="1050" b="1" i="0" u="none" strike="noStrike" cap="none" normalizeH="0" baseline="0" dirty="0">
                <a:ln>
                  <a:noFill/>
                </a:ln>
                <a:effectLst/>
              </a:rPr>
              <a:t>Data Alignment</a:t>
            </a:r>
            <a:r>
              <a:rPr kumimoji="0" lang="en-US" altLang="en-US" sz="1050" b="0" i="0" u="none" strike="noStrike" cap="none" normalizeH="0" baseline="0" dirty="0">
                <a:ln>
                  <a:noFill/>
                </a:ln>
                <a:effectLst/>
              </a:rPr>
              <a:t>: This explains why some users in your dataset have missing or zero values for </a:t>
            </a:r>
            <a:r>
              <a:rPr kumimoji="0" lang="en-US" altLang="en-US" sz="1050" b="0" i="0" u="none" strike="noStrike" cap="none" normalizeH="0" baseline="0" dirty="0" err="1">
                <a:ln>
                  <a:noFill/>
                </a:ln>
                <a:effectLst/>
              </a:rPr>
              <a:t>Steps_Taken</a:t>
            </a:r>
            <a:r>
              <a:rPr kumimoji="0" lang="en-US" altLang="en-US" sz="1050" b="0" i="0" u="none" strike="noStrike" cap="none" normalizeH="0" baseline="0" dirty="0">
                <a:ln>
                  <a:noFill/>
                </a:ln>
                <a:effectLst/>
              </a:rPr>
              <a:t> or </a:t>
            </a:r>
            <a:r>
              <a:rPr kumimoji="0" lang="en-US" altLang="en-US" sz="1050" b="0" i="0" u="none" strike="noStrike" cap="none" normalizeH="0" baseline="0" dirty="0" err="1">
                <a:ln>
                  <a:noFill/>
                </a:ln>
                <a:effectLst/>
              </a:rPr>
              <a:t>Exercise_Type</a:t>
            </a:r>
            <a:r>
              <a:rPr kumimoji="0" lang="en-US" altLang="en-US" sz="1050" b="0" i="0" u="none" strike="noStrike" cap="none" normalizeH="0" baseline="0" dirty="0">
                <a:ln>
                  <a:noFill/>
                </a:ln>
                <a:effectLst/>
              </a:rPr>
              <a:t>.</a:t>
            </a:r>
          </a:p>
          <a:p>
            <a:pPr marL="0" marR="0" lvl="0" fontAlgn="base">
              <a:spcBef>
                <a:spcPct val="0"/>
              </a:spcBef>
              <a:spcAft>
                <a:spcPts val="600"/>
              </a:spcAft>
              <a:buClrTx/>
              <a:buSzTx/>
              <a:tabLst/>
            </a:pPr>
            <a:endParaRPr kumimoji="0" lang="en-US" altLang="en-US" sz="1050" b="1" i="0" u="none" strike="noStrike" cap="none" normalizeH="0" baseline="0" dirty="0">
              <a:ln>
                <a:noFill/>
              </a:ln>
              <a:effectLst/>
            </a:endParaRPr>
          </a:p>
          <a:p>
            <a:pPr marL="0" marR="0" lvl="0" indent="0" fontAlgn="base">
              <a:spcBef>
                <a:spcPct val="0"/>
              </a:spcBef>
              <a:spcAft>
                <a:spcPts val="600"/>
              </a:spcAft>
              <a:buClrTx/>
              <a:buSzTx/>
              <a:buNone/>
              <a:tabLst/>
            </a:pPr>
            <a:r>
              <a:rPr kumimoji="0" lang="en-US" altLang="en-US" sz="1050" b="1" i="0" u="none" strike="noStrike" cap="none" normalizeH="0" baseline="0" dirty="0">
                <a:ln>
                  <a:noFill/>
                </a:ln>
                <a:effectLst/>
              </a:rPr>
              <a:t>💪 2. Common Workout Activities</a:t>
            </a:r>
          </a:p>
          <a:p>
            <a:pPr marL="0" marR="0" lvl="0" fontAlgn="base">
              <a:spcBef>
                <a:spcPct val="0"/>
              </a:spcBef>
              <a:spcAft>
                <a:spcPts val="600"/>
              </a:spcAft>
              <a:buClrTx/>
              <a:buSzTx/>
              <a:tabLst/>
            </a:pPr>
            <a:r>
              <a:rPr kumimoji="0" lang="en-US" altLang="en-US" sz="1050" b="1" i="0" u="none" strike="noStrike" cap="none" normalizeH="0" baseline="0" dirty="0">
                <a:ln>
                  <a:noFill/>
                </a:ln>
                <a:effectLst/>
              </a:rPr>
              <a:t>Survey Insight</a:t>
            </a:r>
            <a:r>
              <a:rPr kumimoji="0" lang="en-US" altLang="en-US" sz="1050" b="0" i="0" u="none" strike="noStrike" cap="none" normalizeH="0" baseline="0" dirty="0">
                <a:ln>
                  <a:noFill/>
                </a:ln>
                <a:effectLst/>
              </a:rPr>
              <a:t>: The most frequent activities were </a:t>
            </a:r>
            <a:r>
              <a:rPr kumimoji="0" lang="en-US" altLang="en-US" sz="1050" b="1" i="0" u="none" strike="noStrike" cap="none" normalizeH="0" baseline="0" dirty="0">
                <a:ln>
                  <a:noFill/>
                </a:ln>
                <a:effectLst/>
              </a:rPr>
              <a:t>walking, cardio</a:t>
            </a:r>
            <a:r>
              <a:rPr kumimoji="0" lang="en-US" altLang="en-US" sz="1050" b="0" i="0" u="none" strike="noStrike" cap="none" normalizeH="0" baseline="0" dirty="0">
                <a:ln>
                  <a:noFill/>
                </a:ln>
                <a:effectLst/>
              </a:rPr>
              <a:t>, and </a:t>
            </a:r>
            <a:r>
              <a:rPr kumimoji="0" lang="en-US" altLang="en-US" sz="1050" b="1" i="0" u="none" strike="noStrike" cap="none" normalizeH="0" baseline="0" dirty="0">
                <a:ln>
                  <a:noFill/>
                </a:ln>
                <a:effectLst/>
              </a:rPr>
              <a:t>home workouts</a:t>
            </a:r>
            <a:r>
              <a:rPr kumimoji="0" lang="en-US" altLang="en-US" sz="1050" b="0" i="0" u="none" strike="noStrike" cap="none" normalizeH="0" baseline="0" dirty="0">
                <a:ln>
                  <a:noFill/>
                </a:ln>
                <a:effectLst/>
              </a:rPr>
              <a:t>.</a:t>
            </a:r>
          </a:p>
          <a:p>
            <a:pPr marL="0" marR="0" lvl="0" fontAlgn="base">
              <a:spcBef>
                <a:spcPct val="0"/>
              </a:spcBef>
              <a:spcAft>
                <a:spcPts val="600"/>
              </a:spcAft>
              <a:buClrTx/>
              <a:buSzTx/>
              <a:tabLst/>
            </a:pPr>
            <a:r>
              <a:rPr kumimoji="0" lang="en-US" altLang="en-US" sz="1050" b="1" i="0" u="none" strike="noStrike" cap="none" normalizeH="0" baseline="0" dirty="0">
                <a:ln>
                  <a:noFill/>
                </a:ln>
                <a:effectLst/>
              </a:rPr>
              <a:t>Data Support</a:t>
            </a:r>
            <a:r>
              <a:rPr kumimoji="0" lang="en-US" altLang="en-US" sz="1050" b="0" i="0" u="none" strike="noStrike" cap="none" normalizeH="0" baseline="0" dirty="0">
                <a:ln>
                  <a:noFill/>
                </a:ln>
                <a:effectLst/>
              </a:rPr>
              <a:t>: Cardio is the </a:t>
            </a:r>
            <a:r>
              <a:rPr kumimoji="0" lang="en-US" altLang="en-US" sz="1050" b="1" i="0" u="none" strike="noStrike" cap="none" normalizeH="0" baseline="0" dirty="0">
                <a:ln>
                  <a:noFill/>
                </a:ln>
                <a:effectLst/>
              </a:rPr>
              <a:t>most common activity</a:t>
            </a:r>
            <a:r>
              <a:rPr kumimoji="0" lang="en-US" altLang="en-US" sz="1050" b="0" i="0" u="none" strike="noStrike" cap="none" normalizeH="0" baseline="0" dirty="0">
                <a:ln>
                  <a:noFill/>
                </a:ln>
                <a:effectLst/>
              </a:rPr>
              <a:t> in the tracker dataset and has the </a:t>
            </a:r>
            <a:r>
              <a:rPr kumimoji="0" lang="en-US" altLang="en-US" sz="1050" b="1" i="0" u="none" strike="noStrike" cap="none" normalizeH="0" baseline="0" dirty="0">
                <a:ln>
                  <a:noFill/>
                </a:ln>
                <a:effectLst/>
              </a:rPr>
              <a:t>highest average calorie burn</a:t>
            </a:r>
            <a:r>
              <a:rPr kumimoji="0" lang="en-US" altLang="en-US" sz="1050" b="0" i="0" u="none" strike="noStrike" cap="none" normalizeH="0" baseline="0" dirty="0">
                <a:ln>
                  <a:noFill/>
                </a:ln>
                <a:effectLst/>
              </a:rPr>
              <a:t>, validating that cardio is both popular and effective.</a:t>
            </a:r>
          </a:p>
          <a:p>
            <a:pPr marL="0" marR="0" lvl="0" fontAlgn="base">
              <a:spcBef>
                <a:spcPct val="0"/>
              </a:spcBef>
              <a:spcAft>
                <a:spcPts val="600"/>
              </a:spcAft>
              <a:buClrTx/>
              <a:buSzTx/>
              <a:tabLst/>
            </a:pPr>
            <a:endParaRPr kumimoji="0" lang="en-US" altLang="en-US" sz="1050" b="1" i="0" u="none" strike="noStrike" cap="none" normalizeH="0" baseline="0" dirty="0">
              <a:ln>
                <a:noFill/>
              </a:ln>
              <a:effectLst/>
            </a:endParaRPr>
          </a:p>
          <a:p>
            <a:pPr marL="0" marR="0" lvl="0" indent="0" fontAlgn="base">
              <a:spcBef>
                <a:spcPct val="0"/>
              </a:spcBef>
              <a:spcAft>
                <a:spcPts val="600"/>
              </a:spcAft>
              <a:buClrTx/>
              <a:buSzTx/>
              <a:buNone/>
              <a:tabLst/>
            </a:pPr>
            <a:r>
              <a:rPr kumimoji="0" lang="en-US" altLang="en-US" sz="1050" b="1" i="0" u="none" strike="noStrike" cap="none" normalizeH="0" baseline="0" dirty="0">
                <a:ln>
                  <a:noFill/>
                </a:ln>
                <a:effectLst/>
              </a:rPr>
              <a:t>🧠 3. Motivators for Exercise</a:t>
            </a:r>
          </a:p>
          <a:p>
            <a:pPr marL="0" marR="0" lvl="0" fontAlgn="base">
              <a:spcBef>
                <a:spcPct val="0"/>
              </a:spcBef>
              <a:spcAft>
                <a:spcPts val="600"/>
              </a:spcAft>
              <a:buClrTx/>
              <a:buSzTx/>
              <a:tabLst/>
            </a:pPr>
            <a:r>
              <a:rPr kumimoji="0" lang="en-US" altLang="en-US" sz="1050" b="1" i="0" u="none" strike="noStrike" cap="none" normalizeH="0" baseline="0" dirty="0">
                <a:ln>
                  <a:noFill/>
                </a:ln>
                <a:effectLst/>
              </a:rPr>
              <a:t>Survey Insight</a:t>
            </a:r>
            <a:r>
              <a:rPr kumimoji="0" lang="en-US" altLang="en-US" sz="1050" b="0" i="0" u="none" strike="noStrike" cap="none" normalizeH="0" baseline="0" dirty="0">
                <a:ln>
                  <a:noFill/>
                </a:ln>
                <a:effectLst/>
              </a:rPr>
              <a:t>: Motivation drivers include </a:t>
            </a:r>
            <a:r>
              <a:rPr kumimoji="0" lang="en-US" altLang="en-US" sz="1050" b="1" i="0" u="none" strike="noStrike" cap="none" normalizeH="0" baseline="0" dirty="0">
                <a:ln>
                  <a:noFill/>
                </a:ln>
                <a:effectLst/>
              </a:rPr>
              <a:t>staying fit</a:t>
            </a:r>
            <a:r>
              <a:rPr kumimoji="0" lang="en-US" altLang="en-US" sz="1050" b="0" i="0" u="none" strike="noStrike" cap="none" normalizeH="0" baseline="0" dirty="0">
                <a:ln>
                  <a:noFill/>
                </a:ln>
                <a:effectLst/>
              </a:rPr>
              <a:t>, </a:t>
            </a:r>
            <a:r>
              <a:rPr kumimoji="0" lang="en-US" altLang="en-US" sz="1050" b="1" i="0" u="none" strike="noStrike" cap="none" normalizeH="0" baseline="0" dirty="0">
                <a:ln>
                  <a:noFill/>
                </a:ln>
                <a:effectLst/>
              </a:rPr>
              <a:t>mental health</a:t>
            </a:r>
            <a:r>
              <a:rPr kumimoji="0" lang="en-US" altLang="en-US" sz="1050" b="0" i="0" u="none" strike="noStrike" cap="none" normalizeH="0" baseline="0" dirty="0">
                <a:ln>
                  <a:noFill/>
                </a:ln>
                <a:effectLst/>
              </a:rPr>
              <a:t>, and </a:t>
            </a:r>
            <a:r>
              <a:rPr kumimoji="0" lang="en-US" altLang="en-US" sz="1050" b="1" i="0" u="none" strike="noStrike" cap="none" normalizeH="0" baseline="0" dirty="0">
                <a:ln>
                  <a:noFill/>
                </a:ln>
                <a:effectLst/>
              </a:rPr>
              <a:t>body goals</a:t>
            </a:r>
            <a:r>
              <a:rPr kumimoji="0" lang="en-US" altLang="en-US" sz="1050" b="0" i="0" u="none" strike="noStrike" cap="none" normalizeH="0" baseline="0" dirty="0">
                <a:ln>
                  <a:noFill/>
                </a:ln>
                <a:effectLst/>
              </a:rPr>
              <a:t>.</a:t>
            </a:r>
          </a:p>
          <a:p>
            <a:pPr marL="0" marR="0" lvl="0" fontAlgn="base">
              <a:spcBef>
                <a:spcPct val="0"/>
              </a:spcBef>
              <a:spcAft>
                <a:spcPts val="600"/>
              </a:spcAft>
              <a:buClrTx/>
              <a:buSzTx/>
              <a:tabLst/>
            </a:pPr>
            <a:r>
              <a:rPr kumimoji="0" lang="en-US" altLang="en-US" sz="1050" b="1" i="0" u="none" strike="noStrike" cap="none" normalizeH="0" baseline="0" dirty="0">
                <a:ln>
                  <a:noFill/>
                </a:ln>
                <a:effectLst/>
              </a:rPr>
              <a:t>Implication</a:t>
            </a:r>
            <a:r>
              <a:rPr kumimoji="0" lang="en-US" altLang="en-US" sz="1050" b="0" i="0" u="none" strike="noStrike" cap="none" normalizeH="0" baseline="0" dirty="0">
                <a:ln>
                  <a:noFill/>
                </a:ln>
                <a:effectLst/>
              </a:rPr>
              <a:t>: Tailored recommendations in your dashboard could address these motivators by linking exercise types to specific goals (e.g., mental wellness = yoga, fat burn = cardio).</a:t>
            </a:r>
          </a:p>
          <a:p>
            <a:pPr marL="0" marR="0" lvl="0" fontAlgn="base">
              <a:spcBef>
                <a:spcPct val="0"/>
              </a:spcBef>
              <a:spcAft>
                <a:spcPts val="600"/>
              </a:spcAft>
              <a:buClrTx/>
              <a:buSzTx/>
              <a:tabLst/>
            </a:pPr>
            <a:endParaRPr kumimoji="0" lang="en-US" altLang="en-US" sz="1050" b="1" i="0" u="none" strike="noStrike" cap="none" normalizeH="0" baseline="0" dirty="0">
              <a:ln>
                <a:noFill/>
              </a:ln>
              <a:effectLst/>
            </a:endParaRPr>
          </a:p>
          <a:p>
            <a:pPr marL="0" marR="0" lvl="0" indent="0" fontAlgn="base">
              <a:spcBef>
                <a:spcPct val="0"/>
              </a:spcBef>
              <a:spcAft>
                <a:spcPts val="600"/>
              </a:spcAft>
              <a:buClrTx/>
              <a:buSzTx/>
              <a:buNone/>
              <a:tabLst/>
            </a:pPr>
            <a:r>
              <a:rPr kumimoji="0" lang="en-US" altLang="en-US" sz="1050" b="1" i="0" u="none" strike="noStrike" cap="none" normalizeH="0" baseline="0" dirty="0">
                <a:ln>
                  <a:noFill/>
                </a:ln>
                <a:effectLst/>
              </a:rPr>
              <a:t>💦 4. Hydration Habits</a:t>
            </a:r>
          </a:p>
          <a:p>
            <a:pPr marL="0" marR="0" lvl="0" fontAlgn="base">
              <a:spcBef>
                <a:spcPct val="0"/>
              </a:spcBef>
              <a:spcAft>
                <a:spcPts val="600"/>
              </a:spcAft>
              <a:buClrTx/>
              <a:buSzTx/>
              <a:tabLst/>
            </a:pPr>
            <a:r>
              <a:rPr kumimoji="0" lang="en-US" altLang="en-US" sz="1050" b="1" i="0" u="none" strike="noStrike" cap="none" normalizeH="0" baseline="0" dirty="0">
                <a:ln>
                  <a:noFill/>
                </a:ln>
                <a:effectLst/>
              </a:rPr>
              <a:t>Survey Insight</a:t>
            </a:r>
            <a:r>
              <a:rPr kumimoji="0" lang="en-US" altLang="en-US" sz="1050" b="0" i="0" u="none" strike="noStrike" cap="none" normalizeH="0" baseline="0" dirty="0">
                <a:ln>
                  <a:noFill/>
                </a:ln>
                <a:effectLst/>
              </a:rPr>
              <a:t>: Responses suggest </a:t>
            </a:r>
            <a:r>
              <a:rPr kumimoji="0" lang="en-US" altLang="en-US" sz="1050" b="1" i="0" u="none" strike="noStrike" cap="none" normalizeH="0" baseline="0" dirty="0">
                <a:ln>
                  <a:noFill/>
                </a:ln>
                <a:effectLst/>
              </a:rPr>
              <a:t>occasional hydration awareness</a:t>
            </a:r>
            <a:r>
              <a:rPr kumimoji="0" lang="en-US" altLang="en-US" sz="1050" b="0" i="0" u="none" strike="noStrike" cap="none" normalizeH="0" baseline="0" dirty="0">
                <a:ln>
                  <a:noFill/>
                </a:ln>
                <a:effectLst/>
              </a:rPr>
              <a:t> but not consistent tracking.</a:t>
            </a:r>
          </a:p>
          <a:p>
            <a:pPr marL="0" marR="0" lvl="0" fontAlgn="base">
              <a:spcBef>
                <a:spcPct val="0"/>
              </a:spcBef>
              <a:spcAft>
                <a:spcPts val="600"/>
              </a:spcAft>
              <a:buClrTx/>
              <a:buSzTx/>
              <a:tabLst/>
            </a:pPr>
            <a:r>
              <a:rPr kumimoji="0" lang="en-US" altLang="en-US" sz="1050" b="1" i="0" u="none" strike="noStrike" cap="none" normalizeH="0" baseline="0" dirty="0">
                <a:ln>
                  <a:noFill/>
                </a:ln>
                <a:effectLst/>
              </a:rPr>
              <a:t>Data Support</a:t>
            </a:r>
            <a:r>
              <a:rPr kumimoji="0" lang="en-US" altLang="en-US" sz="1050" b="0" i="0" u="none" strike="noStrike" cap="none" normalizeH="0" baseline="0" dirty="0">
                <a:ln>
                  <a:noFill/>
                </a:ln>
                <a:effectLst/>
              </a:rPr>
              <a:t>: Tracker data confirms suboptimal intake — users typically drink </a:t>
            </a:r>
            <a:r>
              <a:rPr kumimoji="0" lang="en-US" altLang="en-US" sz="1050" b="1" i="0" u="none" strike="noStrike" cap="none" normalizeH="0" baseline="0" dirty="0">
                <a:ln>
                  <a:noFill/>
                </a:ln>
                <a:effectLst/>
              </a:rPr>
              <a:t>less than recommended levels</a:t>
            </a:r>
            <a:r>
              <a:rPr kumimoji="0" lang="en-US" altLang="en-US" sz="1050" b="0" i="0" u="none" strike="noStrike" cap="none" normalizeH="0" baseline="0" dirty="0">
                <a:ln>
                  <a:noFill/>
                </a:ln>
                <a:effectLst/>
              </a:rPr>
              <a:t>, suggesting education or alerts may help.</a:t>
            </a:r>
          </a:p>
          <a:p>
            <a:pPr marL="0" marR="0" lvl="0" fontAlgn="base">
              <a:spcBef>
                <a:spcPct val="0"/>
              </a:spcBef>
              <a:spcAft>
                <a:spcPts val="600"/>
              </a:spcAft>
              <a:buClrTx/>
              <a:buSzTx/>
              <a:tabLst/>
            </a:pPr>
            <a:endParaRPr kumimoji="0" lang="en-US" altLang="en-US" sz="1050" b="1" i="0" u="none" strike="noStrike" cap="none" normalizeH="0" baseline="0" dirty="0">
              <a:ln>
                <a:noFill/>
              </a:ln>
              <a:effectLst/>
            </a:endParaRPr>
          </a:p>
          <a:p>
            <a:pPr marL="0" marR="0" lvl="0" indent="0" fontAlgn="base">
              <a:spcBef>
                <a:spcPct val="0"/>
              </a:spcBef>
              <a:spcAft>
                <a:spcPts val="600"/>
              </a:spcAft>
              <a:buClrTx/>
              <a:buSzTx/>
              <a:buNone/>
              <a:tabLst/>
            </a:pPr>
            <a:r>
              <a:rPr kumimoji="0" lang="en-US" altLang="en-US" sz="1050" b="1" i="0" u="none" strike="noStrike" cap="none" normalizeH="0" baseline="0" dirty="0">
                <a:ln>
                  <a:noFill/>
                </a:ln>
                <a:effectLst/>
              </a:rPr>
              <a:t>🛏 5. Sleep Quality</a:t>
            </a:r>
          </a:p>
          <a:p>
            <a:pPr marL="0" marR="0" lvl="0" fontAlgn="base">
              <a:spcBef>
                <a:spcPct val="0"/>
              </a:spcBef>
              <a:spcAft>
                <a:spcPts val="600"/>
              </a:spcAft>
              <a:buClrTx/>
              <a:buSzTx/>
              <a:tabLst/>
            </a:pPr>
            <a:r>
              <a:rPr kumimoji="0" lang="en-US" altLang="en-US" sz="1050" b="1" i="0" u="none" strike="noStrike" cap="none" normalizeH="0" baseline="0" dirty="0">
                <a:ln>
                  <a:noFill/>
                </a:ln>
                <a:effectLst/>
              </a:rPr>
              <a:t>Survey Insight</a:t>
            </a:r>
            <a:r>
              <a:rPr kumimoji="0" lang="en-US" altLang="en-US" sz="1050" b="0" i="0" u="none" strike="noStrike" cap="none" normalizeH="0" baseline="0" dirty="0">
                <a:ln>
                  <a:noFill/>
                </a:ln>
                <a:effectLst/>
              </a:rPr>
              <a:t>: Many mentioned </a:t>
            </a:r>
            <a:r>
              <a:rPr kumimoji="0" lang="en-US" altLang="en-US" sz="1050" b="1" i="0" u="none" strike="noStrike" cap="none" normalizeH="0" baseline="0" dirty="0">
                <a:ln>
                  <a:noFill/>
                </a:ln>
                <a:effectLst/>
              </a:rPr>
              <a:t>inconsistent sleep</a:t>
            </a:r>
            <a:r>
              <a:rPr kumimoji="0" lang="en-US" altLang="en-US" sz="1050" b="0" i="0" u="none" strike="noStrike" cap="none" normalizeH="0" baseline="0" dirty="0">
                <a:ln>
                  <a:noFill/>
                </a:ln>
                <a:effectLst/>
              </a:rPr>
              <a:t> or </a:t>
            </a:r>
            <a:r>
              <a:rPr kumimoji="0" lang="en-US" altLang="en-US" sz="1050" b="1" i="0" u="none" strike="noStrike" cap="none" normalizeH="0" baseline="0" dirty="0">
                <a:ln>
                  <a:noFill/>
                </a:ln>
                <a:effectLst/>
              </a:rPr>
              <a:t>stress-related issues</a:t>
            </a:r>
            <a:r>
              <a:rPr kumimoji="0" lang="en-US" altLang="en-US" sz="1050" b="0" i="0" u="none" strike="noStrike" cap="none" normalizeH="0" baseline="0" dirty="0">
                <a:ln>
                  <a:noFill/>
                </a:ln>
                <a:effectLst/>
              </a:rPr>
              <a:t>.</a:t>
            </a:r>
          </a:p>
          <a:p>
            <a:pPr marL="0" marR="0" lvl="0" fontAlgn="base">
              <a:spcBef>
                <a:spcPct val="0"/>
              </a:spcBef>
              <a:spcAft>
                <a:spcPts val="600"/>
              </a:spcAft>
              <a:buClrTx/>
              <a:buSzTx/>
              <a:tabLst/>
            </a:pPr>
            <a:r>
              <a:rPr kumimoji="0" lang="en-US" altLang="en-US" sz="1050" b="1" i="0" u="none" strike="noStrike" cap="none" normalizeH="0" baseline="0" dirty="0">
                <a:ln>
                  <a:noFill/>
                </a:ln>
                <a:effectLst/>
              </a:rPr>
              <a:t>Data Support</a:t>
            </a:r>
            <a:r>
              <a:rPr kumimoji="0" lang="en-US" altLang="en-US" sz="1050" b="0" i="0" u="none" strike="noStrike" cap="none" normalizeH="0" baseline="0" dirty="0">
                <a:ln>
                  <a:noFill/>
                </a:ln>
                <a:effectLst/>
              </a:rPr>
              <a:t>: Sleep hours vary significantly (from &lt;5 to &gt;8), and </a:t>
            </a:r>
            <a:r>
              <a:rPr kumimoji="0" lang="en-US" altLang="en-US" sz="1050" b="1" i="0" u="none" strike="noStrike" cap="none" normalizeH="0" baseline="0" dirty="0">
                <a:ln>
                  <a:noFill/>
                </a:ln>
                <a:effectLst/>
              </a:rPr>
              <a:t>low correlation</a:t>
            </a:r>
            <a:r>
              <a:rPr kumimoji="0" lang="en-US" altLang="en-US" sz="1050" b="0" i="0" u="none" strike="noStrike" cap="none" normalizeH="0" baseline="0" dirty="0">
                <a:ln>
                  <a:noFill/>
                </a:ln>
                <a:effectLst/>
              </a:rPr>
              <a:t> with calorie burn implies quality (not just quantity) might be the real issue.</a:t>
            </a:r>
          </a:p>
          <a:p>
            <a:pPr marL="0" marR="0" lvl="0" fontAlgn="base">
              <a:spcBef>
                <a:spcPct val="0"/>
              </a:spcBef>
              <a:spcAft>
                <a:spcPts val="600"/>
              </a:spcAft>
              <a:buClrTx/>
              <a:buSzTx/>
              <a:tabLst/>
            </a:pPr>
            <a:endParaRPr kumimoji="0" lang="en-US" altLang="en-US" sz="1050" b="1" i="0" u="none" strike="noStrike" cap="none" normalizeH="0" baseline="0" dirty="0">
              <a:ln>
                <a:noFill/>
              </a:ln>
              <a:effectLst/>
            </a:endParaRPr>
          </a:p>
          <a:p>
            <a:pPr marL="0" marR="0" lvl="0" indent="0" fontAlgn="base">
              <a:spcBef>
                <a:spcPct val="0"/>
              </a:spcBef>
              <a:spcAft>
                <a:spcPts val="600"/>
              </a:spcAft>
              <a:buClrTx/>
              <a:buSzTx/>
              <a:buNone/>
              <a:tabLst/>
            </a:pPr>
            <a:r>
              <a:rPr kumimoji="0" lang="en-US" altLang="en-US" sz="1050" b="1" i="0" u="none" strike="noStrike" cap="none" normalizeH="0" baseline="0" dirty="0">
                <a:ln>
                  <a:noFill/>
                </a:ln>
                <a:effectLst/>
              </a:rPr>
              <a:t>🚑 6. Health Conditions</a:t>
            </a:r>
          </a:p>
          <a:p>
            <a:pPr marL="0" marR="0" lvl="0" fontAlgn="base">
              <a:spcBef>
                <a:spcPct val="0"/>
              </a:spcBef>
              <a:spcAft>
                <a:spcPts val="600"/>
              </a:spcAft>
              <a:buClrTx/>
              <a:buSzTx/>
              <a:tabLst/>
            </a:pPr>
            <a:r>
              <a:rPr kumimoji="0" lang="en-US" altLang="en-US" sz="1050" b="1" i="0" u="none" strike="noStrike" cap="none" normalizeH="0" baseline="0" dirty="0">
                <a:ln>
                  <a:noFill/>
                </a:ln>
                <a:effectLst/>
              </a:rPr>
              <a:t>Survey Insight</a:t>
            </a:r>
            <a:r>
              <a:rPr kumimoji="0" lang="en-US" altLang="en-US" sz="1050" b="0" i="0" u="none" strike="noStrike" cap="none" normalizeH="0" baseline="0" dirty="0">
                <a:ln>
                  <a:noFill/>
                </a:ln>
                <a:effectLst/>
              </a:rPr>
              <a:t>: A few users reported </a:t>
            </a:r>
            <a:r>
              <a:rPr kumimoji="0" lang="en-US" altLang="en-US" sz="1050" b="1" i="0" u="none" strike="noStrike" cap="none" normalizeH="0" baseline="0" dirty="0">
                <a:ln>
                  <a:noFill/>
                </a:ln>
                <a:effectLst/>
              </a:rPr>
              <a:t>waist pain, ulcers, or general fatigue</a:t>
            </a:r>
            <a:r>
              <a:rPr kumimoji="0" lang="en-US" altLang="en-US" sz="1050" b="0" i="0" u="none" strike="noStrike" cap="none" normalizeH="0" baseline="0" dirty="0">
                <a:ln>
                  <a:noFill/>
                </a:ln>
                <a:effectLst/>
              </a:rPr>
              <a:t>, which may affect activity choices.</a:t>
            </a:r>
          </a:p>
          <a:p>
            <a:pPr marL="0" marR="0" lvl="0" fontAlgn="base">
              <a:spcBef>
                <a:spcPct val="0"/>
              </a:spcBef>
              <a:spcAft>
                <a:spcPts val="600"/>
              </a:spcAft>
              <a:buClrTx/>
              <a:buSzTx/>
              <a:tabLst/>
            </a:pPr>
            <a:r>
              <a:rPr kumimoji="0" lang="en-US" altLang="en-US" sz="1050" b="1" i="0" u="none" strike="noStrike" cap="none" normalizeH="0" baseline="0" dirty="0">
                <a:ln>
                  <a:noFill/>
                </a:ln>
                <a:effectLst/>
              </a:rPr>
              <a:t>Recommendation</a:t>
            </a:r>
            <a:r>
              <a:rPr kumimoji="0" lang="en-US" altLang="en-US" sz="1050" b="0" i="0" u="none" strike="noStrike" cap="none" normalizeH="0" baseline="0" dirty="0">
                <a:ln>
                  <a:noFill/>
                </a:ln>
                <a:effectLst/>
              </a:rPr>
              <a:t>: Include </a:t>
            </a:r>
            <a:r>
              <a:rPr kumimoji="0" lang="en-US" altLang="en-US" sz="1050" b="1" i="0" u="none" strike="noStrike" cap="none" normalizeH="0" baseline="0" dirty="0">
                <a:ln>
                  <a:noFill/>
                </a:ln>
                <a:effectLst/>
              </a:rPr>
              <a:t>gentle alternatives</a:t>
            </a:r>
            <a:r>
              <a:rPr kumimoji="0" lang="en-US" altLang="en-US" sz="1050" b="0" i="0" u="none" strike="noStrike" cap="none" normalizeH="0" baseline="0" dirty="0">
                <a:ln>
                  <a:noFill/>
                </a:ln>
                <a:effectLst/>
              </a:rPr>
              <a:t> like stretching, yoga, or water-based workouts in your wellness suggestions.</a:t>
            </a:r>
          </a:p>
          <a:p>
            <a:pPr marL="0" marR="0" lvl="0" fontAlgn="base">
              <a:spcBef>
                <a:spcPct val="0"/>
              </a:spcBef>
              <a:spcAft>
                <a:spcPts val="600"/>
              </a:spcAft>
              <a:buClrTx/>
              <a:buSzTx/>
              <a:tabLst/>
            </a:pPr>
            <a:endParaRPr kumimoji="0" lang="en-US" altLang="en-US" sz="1050" b="0" i="0" u="none" strike="noStrike" cap="none" normalizeH="0" baseline="0" dirty="0">
              <a:ln>
                <a:noFill/>
              </a:ln>
              <a:effectLst/>
            </a:endParaRPr>
          </a:p>
        </p:txBody>
      </p:sp>
    </p:spTree>
    <p:extLst>
      <p:ext uri="{BB962C8B-B14F-4D97-AF65-F5344CB8AC3E}">
        <p14:creationId xmlns:p14="http://schemas.microsoft.com/office/powerpoint/2010/main" val="3549635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A3A703-C72C-E684-5CE4-2D4BE588178A}"/>
              </a:ext>
            </a:extLst>
          </p:cNvPr>
          <p:cNvSpPr>
            <a:spLocks noGrp="1"/>
          </p:cNvSpPr>
          <p:nvPr>
            <p:ph type="title"/>
          </p:nvPr>
        </p:nvSpPr>
        <p:spPr>
          <a:xfrm>
            <a:off x="1245072" y="1289765"/>
            <a:ext cx="3651101" cy="4270963"/>
          </a:xfrm>
        </p:spPr>
        <p:txBody>
          <a:bodyPr anchor="ctr">
            <a:normAutofit/>
          </a:bodyPr>
          <a:lstStyle/>
          <a:p>
            <a:pPr algn="ctr"/>
            <a:r>
              <a:rPr lang="en-GB" sz="5600" b="1" dirty="0">
                <a:solidFill>
                  <a:srgbClr val="FFFFFF"/>
                </a:solidFill>
              </a:rPr>
              <a:t>Project Scope</a:t>
            </a:r>
          </a:p>
        </p:txBody>
      </p:sp>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4" name="Subtitle 2">
            <a:extLst>
              <a:ext uri="{FF2B5EF4-FFF2-40B4-BE49-F238E27FC236}">
                <a16:creationId xmlns:a16="http://schemas.microsoft.com/office/drawing/2014/main" id="{954EA757-C6CD-A40A-DC14-C9A0E81AA758}"/>
              </a:ext>
            </a:extLst>
          </p:cNvPr>
          <p:cNvSpPr>
            <a:spLocks noGrp="1"/>
          </p:cNvSpPr>
          <p:nvPr>
            <p:ph idx="1"/>
          </p:nvPr>
        </p:nvSpPr>
        <p:spPr>
          <a:xfrm>
            <a:off x="6297233" y="518400"/>
            <a:ext cx="5288929" cy="6131171"/>
          </a:xfrm>
        </p:spPr>
        <p:txBody>
          <a:bodyPr vert="horz" lIns="91440" tIns="45720" rIns="91440" bIns="45720" rtlCol="0" anchor="ctr">
            <a:normAutofit/>
          </a:bodyPr>
          <a:lstStyle/>
          <a:p>
            <a:pPr marL="0" indent="0">
              <a:spcAft>
                <a:spcPts val="1200"/>
              </a:spcAft>
              <a:buNone/>
            </a:pPr>
            <a:r>
              <a:rPr lang="en-US" sz="1100" b="0" i="0" dirty="0">
                <a:solidFill>
                  <a:schemeClr val="tx1">
                    <a:alpha val="80000"/>
                  </a:schemeClr>
                </a:solidFill>
                <a:effectLst/>
              </a:rPr>
              <a:t>Fitness and Health Tracker Analysis 🎯 Comprehensive Objective: This project focuses on analyzing personal health and fitness tracking data to uncover trends in physical activity, hydration, sleep, and calorie expenditure across different age groups and genders. Students will utilize SQL to extract key insights, Excel for aggregation and comparative analysis, and Power BI to create dynamic dashboards that visualize wellness patterns. They will explore the relationship between lifestyle habits and fitness metrics, identify which exercise types yield the highest calorie burn, and assess whether people meet recommended health standards. By integrating data from a questionnaire, students can also personalize insights and offer practical wellness suggestions based on empirical evidence. Tools:</a:t>
            </a:r>
          </a:p>
          <a:p>
            <a:pPr marL="0" indent="0">
              <a:spcAft>
                <a:spcPts val="1200"/>
              </a:spcAft>
              <a:buNone/>
            </a:pPr>
            <a:r>
              <a:rPr lang="en-US" sz="1100" b="0" i="0" dirty="0">
                <a:solidFill>
                  <a:schemeClr val="tx1">
                    <a:alpha val="80000"/>
                  </a:schemeClr>
                </a:solidFill>
                <a:effectLst/>
              </a:rPr>
              <a:t>● Excel: Calculate weekly calorie burn averages</a:t>
            </a:r>
          </a:p>
          <a:p>
            <a:pPr marL="0" indent="0">
              <a:spcAft>
                <a:spcPts val="1200"/>
              </a:spcAft>
              <a:buNone/>
            </a:pPr>
            <a:r>
              <a:rPr lang="en-US" sz="1100" b="0" i="0" dirty="0">
                <a:solidFill>
                  <a:schemeClr val="tx1">
                    <a:alpha val="80000"/>
                  </a:schemeClr>
                </a:solidFill>
                <a:effectLst/>
              </a:rPr>
              <a:t>● SQL: Filter records by age groups, exercise types</a:t>
            </a:r>
          </a:p>
          <a:p>
            <a:pPr marL="0" indent="0">
              <a:spcAft>
                <a:spcPts val="1200"/>
              </a:spcAft>
              <a:buNone/>
            </a:pPr>
            <a:r>
              <a:rPr lang="en-US" sz="1100" b="0" i="0" dirty="0">
                <a:solidFill>
                  <a:schemeClr val="tx1">
                    <a:alpha val="80000"/>
                  </a:schemeClr>
                </a:solidFill>
                <a:effectLst/>
              </a:rPr>
              <a:t>● Power BI: Visualize steps, sleep, and hydration trends</a:t>
            </a:r>
          </a:p>
          <a:p>
            <a:pPr marL="0" indent="0">
              <a:spcAft>
                <a:spcPts val="1200"/>
              </a:spcAft>
              <a:buNone/>
            </a:pPr>
            <a:r>
              <a:rPr lang="en-US" sz="1100" b="1" i="0" dirty="0">
                <a:solidFill>
                  <a:schemeClr val="tx1">
                    <a:alpha val="80000"/>
                  </a:schemeClr>
                </a:solidFill>
                <a:effectLst/>
              </a:rPr>
              <a:t>Tasks: </a:t>
            </a:r>
          </a:p>
          <a:p>
            <a:pPr marL="0" indent="0">
              <a:spcAft>
                <a:spcPts val="1200"/>
              </a:spcAft>
              <a:buNone/>
            </a:pPr>
            <a:r>
              <a:rPr lang="en-US" sz="1100" b="0" i="0" dirty="0">
                <a:solidFill>
                  <a:schemeClr val="tx1">
                    <a:alpha val="80000"/>
                  </a:schemeClr>
                </a:solidFill>
                <a:effectLst/>
              </a:rPr>
              <a:t>● Discover trends in daily activity levels across age groups</a:t>
            </a:r>
          </a:p>
          <a:p>
            <a:pPr marL="0" indent="0">
              <a:spcAft>
                <a:spcPts val="1200"/>
              </a:spcAft>
              <a:buNone/>
            </a:pPr>
            <a:r>
              <a:rPr lang="en-US" sz="1100" b="0" i="0" dirty="0">
                <a:solidFill>
                  <a:schemeClr val="tx1">
                    <a:alpha val="80000"/>
                  </a:schemeClr>
                </a:solidFill>
                <a:effectLst/>
              </a:rPr>
              <a:t>● Evaluate the relationship between sleep and calories burned</a:t>
            </a:r>
          </a:p>
          <a:p>
            <a:pPr marL="0" indent="0">
              <a:spcAft>
                <a:spcPts val="1200"/>
              </a:spcAft>
              <a:buNone/>
            </a:pPr>
            <a:r>
              <a:rPr lang="en-US" sz="1100" b="0" i="0" dirty="0">
                <a:solidFill>
                  <a:schemeClr val="tx1">
                    <a:alpha val="80000"/>
                  </a:schemeClr>
                </a:solidFill>
                <a:effectLst/>
              </a:rPr>
              <a:t>● Build a Power BI health dashboard with filters for gender &amp; exercise type</a:t>
            </a:r>
          </a:p>
          <a:p>
            <a:pPr marL="0" indent="0">
              <a:spcAft>
                <a:spcPts val="1200"/>
              </a:spcAft>
              <a:buNone/>
            </a:pPr>
            <a:r>
              <a:rPr lang="en-US" sz="1100" b="1" i="0" dirty="0">
                <a:solidFill>
                  <a:schemeClr val="tx1">
                    <a:alpha val="80000"/>
                  </a:schemeClr>
                </a:solidFill>
                <a:effectLst/>
              </a:rPr>
              <a:t>Questionnaire Ideas:</a:t>
            </a:r>
          </a:p>
          <a:p>
            <a:pPr marL="0" indent="0">
              <a:spcAft>
                <a:spcPts val="1200"/>
              </a:spcAft>
              <a:buNone/>
            </a:pPr>
            <a:r>
              <a:rPr lang="en-US" sz="1100" b="0" i="0" dirty="0">
                <a:solidFill>
                  <a:schemeClr val="tx1">
                    <a:alpha val="80000"/>
                  </a:schemeClr>
                </a:solidFill>
                <a:effectLst/>
              </a:rPr>
              <a:t> ● Do you regularly track your steps?</a:t>
            </a:r>
          </a:p>
          <a:p>
            <a:pPr marL="0" indent="0">
              <a:buNone/>
            </a:pPr>
            <a:r>
              <a:rPr lang="en-US" sz="1100" b="0" i="0" dirty="0">
                <a:solidFill>
                  <a:schemeClr val="tx1">
                    <a:alpha val="80000"/>
                  </a:schemeClr>
                </a:solidFill>
                <a:effectLst/>
              </a:rPr>
              <a:t>● What’s your most common workout activity?</a:t>
            </a:r>
          </a:p>
          <a:p>
            <a:pPr indent="-228600">
              <a:buFont typeface="Arial" panose="020B0604020202020204" pitchFamily="34" charset="0"/>
              <a:buChar char="•"/>
            </a:pPr>
            <a:endParaRPr lang="en-US" sz="1100" dirty="0">
              <a:solidFill>
                <a:schemeClr val="tx1">
                  <a:alpha val="80000"/>
                </a:schemeClr>
              </a:solidFill>
            </a:endParaRPr>
          </a:p>
        </p:txBody>
      </p:sp>
      <p:sp>
        <p:nvSpPr>
          <p:cNvPr id="1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9" name="Straight Connector 18">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8820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3" name="Oval 22">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5" name="Arc 24">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ctrTitle"/>
          </p:nvPr>
        </p:nvSpPr>
        <p:spPr>
          <a:xfrm>
            <a:off x="4038600" y="1939159"/>
            <a:ext cx="7644627" cy="2751086"/>
          </a:xfrm>
        </p:spPr>
        <p:txBody>
          <a:bodyPr>
            <a:normAutofit/>
          </a:bodyPr>
          <a:lstStyle/>
          <a:p>
            <a:pPr algn="r"/>
            <a:r>
              <a:rPr lang="en-GB"/>
              <a:t>Fitness &amp; Health Tracker Analysis</a:t>
            </a:r>
          </a:p>
        </p:txBody>
      </p:sp>
      <p:sp>
        <p:nvSpPr>
          <p:cNvPr id="3" name="Subtitle 2"/>
          <p:cNvSpPr>
            <a:spLocks noGrp="1"/>
          </p:cNvSpPr>
          <p:nvPr>
            <p:ph type="subTitle" idx="1"/>
          </p:nvPr>
        </p:nvSpPr>
        <p:spPr>
          <a:xfrm>
            <a:off x="4038600" y="4782320"/>
            <a:ext cx="7644627" cy="1329443"/>
          </a:xfrm>
        </p:spPr>
        <p:txBody>
          <a:bodyPr>
            <a:normAutofit/>
          </a:bodyPr>
          <a:lstStyle/>
          <a:p>
            <a:pPr algn="r"/>
            <a:r>
              <a:rPr lang="en-GB"/>
              <a:t>Comprehensive insights on activity, sleep, hydration, and calories across age and gender groups.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345A976A-8DE3-4B67-B94B-2044FDD128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6EAAA1B9-2DDB-49C9-A037-A523D2F13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324C15DE-E9DA-6B3E-2E63-DD71DBFBF12C}"/>
              </a:ext>
            </a:extLst>
          </p:cNvPr>
          <p:cNvSpPr>
            <a:spLocks noGrp="1"/>
          </p:cNvSpPr>
          <p:nvPr>
            <p:ph type="title"/>
          </p:nvPr>
        </p:nvSpPr>
        <p:spPr>
          <a:xfrm>
            <a:off x="804672" y="457200"/>
            <a:ext cx="10579608" cy="1188720"/>
          </a:xfrm>
        </p:spPr>
        <p:txBody>
          <a:bodyPr>
            <a:normAutofit/>
          </a:bodyPr>
          <a:lstStyle/>
          <a:p>
            <a:r>
              <a:rPr lang="en-GB" sz="4000">
                <a:solidFill>
                  <a:schemeClr val="tx2"/>
                </a:solidFill>
              </a:rPr>
              <a:t>Links to All Files for this Project</a:t>
            </a:r>
          </a:p>
        </p:txBody>
      </p:sp>
      <p:grpSp>
        <p:nvGrpSpPr>
          <p:cNvPr id="55" name="Group 54">
            <a:extLst>
              <a:ext uri="{FF2B5EF4-FFF2-40B4-BE49-F238E27FC236}">
                <a16:creationId xmlns:a16="http://schemas.microsoft.com/office/drawing/2014/main" id="{B441F8D5-EBCE-4FB9-91A9-3425971C1F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262397" y="134260"/>
            <a:ext cx="3142400" cy="2716805"/>
            <a:chOff x="-305" y="-4155"/>
            <a:chExt cx="2514948" cy="2174333"/>
          </a:xfrm>
        </p:grpSpPr>
        <p:sp>
          <p:nvSpPr>
            <p:cNvPr id="56" name="Freeform: Shape 55">
              <a:extLst>
                <a:ext uri="{FF2B5EF4-FFF2-40B4-BE49-F238E27FC236}">
                  <a16:creationId xmlns:a16="http://schemas.microsoft.com/office/drawing/2014/main" id="{9A5E80E2-35F9-41F3-A2B8-A2F17D956F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Shape 56">
              <a:extLst>
                <a:ext uri="{FF2B5EF4-FFF2-40B4-BE49-F238E27FC236}">
                  <a16:creationId xmlns:a16="http://schemas.microsoft.com/office/drawing/2014/main" id="{988BDEEE-0C30-49F3-8D05-B062EF890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57">
              <a:extLst>
                <a:ext uri="{FF2B5EF4-FFF2-40B4-BE49-F238E27FC236}">
                  <a16:creationId xmlns:a16="http://schemas.microsoft.com/office/drawing/2014/main" id="{F21E0C27-19E6-45DC-B154-493480207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9" name="Freeform: Shape 58">
              <a:extLst>
                <a:ext uri="{FF2B5EF4-FFF2-40B4-BE49-F238E27FC236}">
                  <a16:creationId xmlns:a16="http://schemas.microsoft.com/office/drawing/2014/main" id="{A3A55340-18E0-4A23-B406-BD1221643D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 name="Group 60">
            <a:extLst>
              <a:ext uri="{FF2B5EF4-FFF2-40B4-BE49-F238E27FC236}">
                <a16:creationId xmlns:a16="http://schemas.microsoft.com/office/drawing/2014/main" id="{08701F99-7E4C-4B92-A4B5-307CDFB7A4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5047906"/>
            <a:ext cx="2412221" cy="1810094"/>
            <a:chOff x="-305" y="-1"/>
            <a:chExt cx="3832880" cy="2876136"/>
          </a:xfrm>
        </p:grpSpPr>
        <p:sp>
          <p:nvSpPr>
            <p:cNvPr id="62" name="Freeform: Shape 61">
              <a:extLst>
                <a:ext uri="{FF2B5EF4-FFF2-40B4-BE49-F238E27FC236}">
                  <a16:creationId xmlns:a16="http://schemas.microsoft.com/office/drawing/2014/main" id="{441E616B-C319-43C1-9A9C-A2074B2E8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CC86BD2B-CA73-48DF-9CC8-0152EA6B1B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Shape 63">
              <a:extLst>
                <a:ext uri="{FF2B5EF4-FFF2-40B4-BE49-F238E27FC236}">
                  <a16:creationId xmlns:a16="http://schemas.microsoft.com/office/drawing/2014/main" id="{59C1AA9D-3FCF-4B84-94D1-51F0E1517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Shape 64">
              <a:extLst>
                <a:ext uri="{FF2B5EF4-FFF2-40B4-BE49-F238E27FC236}">
                  <a16:creationId xmlns:a16="http://schemas.microsoft.com/office/drawing/2014/main" id="{1D7CE92F-1DE7-4252-A62C-77ACF8C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46" name="Content Placeholder 2">
            <a:extLst>
              <a:ext uri="{FF2B5EF4-FFF2-40B4-BE49-F238E27FC236}">
                <a16:creationId xmlns:a16="http://schemas.microsoft.com/office/drawing/2014/main" id="{3C84ACE3-3824-D11A-185E-9D38102B075E}"/>
              </a:ext>
            </a:extLst>
          </p:cNvPr>
          <p:cNvGraphicFramePr>
            <a:graphicFrameLocks noGrp="1"/>
          </p:cNvGraphicFramePr>
          <p:nvPr>
            <p:ph idx="1"/>
            <p:extLst>
              <p:ext uri="{D42A27DB-BD31-4B8C-83A1-F6EECF244321}">
                <p14:modId xmlns:p14="http://schemas.microsoft.com/office/powerpoint/2010/main" val="54557657"/>
              </p:ext>
            </p:extLst>
          </p:nvPr>
        </p:nvGraphicFramePr>
        <p:xfrm>
          <a:off x="1036320" y="2543633"/>
          <a:ext cx="10119360" cy="3566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3870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85240" y="1050595"/>
            <a:ext cx="9963225" cy="1618489"/>
          </a:xfrm>
        </p:spPr>
        <p:txBody>
          <a:bodyPr anchor="ctr">
            <a:normAutofit/>
          </a:bodyPr>
          <a:lstStyle/>
          <a:p>
            <a:r>
              <a:rPr lang="en-GB" sz="5000" dirty="0"/>
              <a:t>1. Trends in Daily Activity Across Age Groups</a:t>
            </a:r>
          </a:p>
        </p:txBody>
      </p:sp>
      <p:graphicFrame>
        <p:nvGraphicFramePr>
          <p:cNvPr id="5" name="Content Placeholder 2">
            <a:extLst>
              <a:ext uri="{FF2B5EF4-FFF2-40B4-BE49-F238E27FC236}">
                <a16:creationId xmlns:a16="http://schemas.microsoft.com/office/drawing/2014/main" id="{FF89D473-2CA4-EBB0-95D5-427CCCE59D7D}"/>
              </a:ext>
            </a:extLst>
          </p:cNvPr>
          <p:cNvGraphicFramePr>
            <a:graphicFrameLocks noGrp="1"/>
          </p:cNvGraphicFramePr>
          <p:nvPr>
            <p:ph idx="1"/>
            <p:extLst>
              <p:ext uri="{D42A27DB-BD31-4B8C-83A1-F6EECF244321}">
                <p14:modId xmlns:p14="http://schemas.microsoft.com/office/powerpoint/2010/main" val="4147396665"/>
              </p:ext>
            </p:extLst>
          </p:nvPr>
        </p:nvGraphicFramePr>
        <p:xfrm>
          <a:off x="1285240" y="2921000"/>
          <a:ext cx="8074815" cy="25437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1773" y="1188637"/>
            <a:ext cx="4009476" cy="4480726"/>
          </a:xfrm>
        </p:spPr>
        <p:txBody>
          <a:bodyPr>
            <a:normAutofit/>
          </a:bodyPr>
          <a:lstStyle/>
          <a:p>
            <a:r>
              <a:rPr lang="en-GB" sz="5400" dirty="0"/>
              <a:t>2. Sleep vs Calorie Burn</a:t>
            </a:r>
          </a:p>
        </p:txBody>
      </p:sp>
      <p:sp>
        <p:nvSpPr>
          <p:cNvPr id="11" name="Freeform: Shape 10">
            <a:extLst>
              <a:ext uri="{FF2B5EF4-FFF2-40B4-BE49-F238E27FC236}">
                <a16:creationId xmlns:a16="http://schemas.microsoft.com/office/drawing/2014/main" id="{79FCBE05-E963-41B2-97FD-8631A61EB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250" y="323519"/>
            <a:ext cx="7217311" cy="6212748"/>
          </a:xfrm>
          <a:custGeom>
            <a:avLst/>
            <a:gdLst>
              <a:gd name="connsiteX0" fmla="*/ 0 w 7217311"/>
              <a:gd name="connsiteY0" fmla="*/ 0 h 6212748"/>
              <a:gd name="connsiteX1" fmla="*/ 1121310 w 7217311"/>
              <a:gd name="connsiteY1" fmla="*/ 0 h 6212748"/>
              <a:gd name="connsiteX2" fmla="*/ 1837014 w 7217311"/>
              <a:gd name="connsiteY2" fmla="*/ 0 h 6212748"/>
              <a:gd name="connsiteX3" fmla="*/ 2893412 w 7217311"/>
              <a:gd name="connsiteY3" fmla="*/ 0 h 6212748"/>
              <a:gd name="connsiteX4" fmla="*/ 3635911 w 7217311"/>
              <a:gd name="connsiteY4" fmla="*/ 0 h 6212748"/>
              <a:gd name="connsiteX5" fmla="*/ 3635913 w 7217311"/>
              <a:gd name="connsiteY5" fmla="*/ 0 h 6212748"/>
              <a:gd name="connsiteX6" fmla="*/ 7217311 w 7217311"/>
              <a:gd name="connsiteY6" fmla="*/ 0 h 6212748"/>
              <a:gd name="connsiteX7" fmla="*/ 7217311 w 7217311"/>
              <a:gd name="connsiteY7" fmla="*/ 2864954 h 6212748"/>
              <a:gd name="connsiteX8" fmla="*/ 3773866 w 7217311"/>
              <a:gd name="connsiteY8" fmla="*/ 6212748 h 6212748"/>
              <a:gd name="connsiteX9" fmla="*/ 2893412 w 7217311"/>
              <a:gd name="connsiteY9" fmla="*/ 6212748 h 6212748"/>
              <a:gd name="connsiteX10" fmla="*/ 2893412 w 7217311"/>
              <a:gd name="connsiteY10" fmla="*/ 6210962 h 6212748"/>
              <a:gd name="connsiteX11" fmla="*/ 1837014 w 7217311"/>
              <a:gd name="connsiteY11" fmla="*/ 6210962 h 6212748"/>
              <a:gd name="connsiteX12" fmla="*/ 1837014 w 7217311"/>
              <a:gd name="connsiteY12" fmla="*/ 6212748 h 6212748"/>
              <a:gd name="connsiteX13" fmla="*/ 0 w 7217311"/>
              <a:gd name="connsiteY13" fmla="*/ 6212748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17311" h="6212748">
                <a:moveTo>
                  <a:pt x="0" y="0"/>
                </a:moveTo>
                <a:lnTo>
                  <a:pt x="1121310" y="0"/>
                </a:lnTo>
                <a:lnTo>
                  <a:pt x="1837014" y="0"/>
                </a:lnTo>
                <a:lnTo>
                  <a:pt x="2893412" y="0"/>
                </a:lnTo>
                <a:lnTo>
                  <a:pt x="3635911" y="0"/>
                </a:lnTo>
                <a:lnTo>
                  <a:pt x="3635913" y="0"/>
                </a:lnTo>
                <a:lnTo>
                  <a:pt x="7217311" y="0"/>
                </a:lnTo>
                <a:lnTo>
                  <a:pt x="7217311" y="2864954"/>
                </a:lnTo>
                <a:lnTo>
                  <a:pt x="3773866" y="6212748"/>
                </a:lnTo>
                <a:lnTo>
                  <a:pt x="2893412" y="6212748"/>
                </a:lnTo>
                <a:lnTo>
                  <a:pt x="2893412" y="6210962"/>
                </a:lnTo>
                <a:lnTo>
                  <a:pt x="1837014" y="6210962"/>
                </a:lnTo>
                <a:lnTo>
                  <a:pt x="1837014"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Right Triangle 12">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4D233ACE-F3A1-4543-B9F4-425DDA5793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90EDCD4-4FCC-E86E-3BAE-9957E9A84F8E}"/>
              </a:ext>
            </a:extLst>
          </p:cNvPr>
          <p:cNvGraphicFramePr>
            <a:graphicFrameLocks noGrp="1"/>
          </p:cNvGraphicFramePr>
          <p:nvPr>
            <p:ph idx="1"/>
            <p:extLst>
              <p:ext uri="{D42A27DB-BD31-4B8C-83A1-F6EECF244321}">
                <p14:modId xmlns:p14="http://schemas.microsoft.com/office/powerpoint/2010/main" val="2877106066"/>
              </p:ext>
            </p:extLst>
          </p:nvPr>
        </p:nvGraphicFramePr>
        <p:xfrm>
          <a:off x="5101143" y="1008993"/>
          <a:ext cx="5077071" cy="47608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B4F7D7-CA40-9F55-2916-342F3EBEF046}"/>
              </a:ext>
            </a:extLst>
          </p:cNvPr>
          <p:cNvPicPr>
            <a:picLocks noChangeAspect="1"/>
          </p:cNvPicPr>
          <p:nvPr/>
        </p:nvPicPr>
        <p:blipFill>
          <a:blip r:embed="rId2">
            <a:duotone>
              <a:schemeClr val="bg2">
                <a:shade val="45000"/>
                <a:satMod val="135000"/>
              </a:schemeClr>
              <a:prstClr val="white"/>
            </a:duotone>
          </a:blip>
          <a:srcRect/>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6"/>
            <a:ext cx="9751359" cy="939240"/>
          </a:xfrm>
        </p:spPr>
        <p:txBody>
          <a:bodyPr>
            <a:normAutofit/>
          </a:bodyPr>
          <a:lstStyle/>
          <a:p>
            <a:r>
              <a:rPr dirty="0"/>
              <a:t>3. Hydration Insights</a:t>
            </a:r>
          </a:p>
        </p:txBody>
      </p:sp>
      <p:graphicFrame>
        <p:nvGraphicFramePr>
          <p:cNvPr id="5" name="Content Placeholder 2">
            <a:extLst>
              <a:ext uri="{FF2B5EF4-FFF2-40B4-BE49-F238E27FC236}">
                <a16:creationId xmlns:a16="http://schemas.microsoft.com/office/drawing/2014/main" id="{E133C7CA-643F-54CF-39CE-ABA4953D6C32}"/>
              </a:ext>
            </a:extLst>
          </p:cNvPr>
          <p:cNvGraphicFramePr>
            <a:graphicFrameLocks noGrp="1"/>
          </p:cNvGraphicFramePr>
          <p:nvPr>
            <p:ph idx="1"/>
            <p:extLst>
              <p:ext uri="{D42A27DB-BD31-4B8C-83A1-F6EECF244321}">
                <p14:modId xmlns:p14="http://schemas.microsoft.com/office/powerpoint/2010/main" val="420637689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6" name="Arc 35">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title"/>
          </p:nvPr>
        </p:nvSpPr>
        <p:spPr>
          <a:xfrm>
            <a:off x="4726641" y="1125182"/>
            <a:ext cx="6548718" cy="651232"/>
          </a:xfrm>
        </p:spPr>
        <p:txBody>
          <a:bodyPr>
            <a:normAutofit fontScale="90000"/>
          </a:bodyPr>
          <a:lstStyle/>
          <a:p>
            <a:r>
              <a:rPr lang="en-GB" dirty="0"/>
              <a:t>4. Weekly Calorie Burn Trends</a:t>
            </a:r>
          </a:p>
        </p:txBody>
      </p:sp>
      <p:sp>
        <p:nvSpPr>
          <p:cNvPr id="37" name="Freeform: Shape 29">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1" name="Graphic 20" descr="Running">
            <a:extLst>
              <a:ext uri="{FF2B5EF4-FFF2-40B4-BE49-F238E27FC236}">
                <a16:creationId xmlns:a16="http://schemas.microsoft.com/office/drawing/2014/main" id="{63A228C4-11C9-060A-98F5-EC012C73F1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3182" y="955437"/>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graphicFrame>
        <p:nvGraphicFramePr>
          <p:cNvPr id="41" name="Content Placeholder 2">
            <a:extLst>
              <a:ext uri="{FF2B5EF4-FFF2-40B4-BE49-F238E27FC236}">
                <a16:creationId xmlns:a16="http://schemas.microsoft.com/office/drawing/2014/main" id="{385F3ACF-D9B7-2F20-C417-0D36F5302E20}"/>
              </a:ext>
            </a:extLst>
          </p:cNvPr>
          <p:cNvGraphicFramePr>
            <a:graphicFrameLocks noGrp="1"/>
          </p:cNvGraphicFramePr>
          <p:nvPr>
            <p:ph idx="1"/>
          </p:nvPr>
        </p:nvGraphicFramePr>
        <p:xfrm>
          <a:off x="5204012" y="1984443"/>
          <a:ext cx="6149788" cy="41925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789</TotalTime>
  <Words>855</Words>
  <Application>Microsoft Office PowerPoint</Application>
  <PresentationFormat>Widescreen</PresentationFormat>
  <Paragraphs>88</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2013 - 2022 Theme</vt:lpstr>
      <vt:lpstr>Group 3: Project Fitness and Health Tracker Analysis</vt:lpstr>
      <vt:lpstr>Group Members: </vt:lpstr>
      <vt:lpstr>Project Scope</vt:lpstr>
      <vt:lpstr>Fitness &amp; Health Tracker Analysis</vt:lpstr>
      <vt:lpstr>Links to All Files for this Project</vt:lpstr>
      <vt:lpstr>1. Trends in Daily Activity Across Age Groups</vt:lpstr>
      <vt:lpstr>2. Sleep vs Calorie Burn</vt:lpstr>
      <vt:lpstr>3. Hydration Insights</vt:lpstr>
      <vt:lpstr>4. Weekly Calorie Burn Trends</vt:lpstr>
      <vt:lpstr>5. Power BI Dashboard Highlights</vt:lpstr>
      <vt:lpstr>6. Key Takeaways &amp; Recommendations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Chinedu Abuaja</dc:creator>
  <cp:lastModifiedBy>Chinedu Abuaja</cp:lastModifiedBy>
  <cp:revision>3</cp:revision>
  <dcterms:created xsi:type="dcterms:W3CDTF">2025-04-29T14:51:24Z</dcterms:created>
  <dcterms:modified xsi:type="dcterms:W3CDTF">2025-04-30T18:23:19Z</dcterms:modified>
</cp:coreProperties>
</file>