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94"/>
  </p:normalViewPr>
  <p:slideViewPr>
    <p:cSldViewPr snapToGrid="0">
      <p:cViewPr varScale="1">
        <p:scale>
          <a:sx n="93" d="100"/>
          <a:sy n="93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2CA7-7C06-1B34-4FF9-CAA2B8051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5B5A7-89E0-C532-8C8F-7D8487D72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E645-67C7-92B9-2B7B-1891AE8A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FAB3-9A80-024C-84AF-62F98B108300}" type="datetimeFigureOut">
              <a:rPr lang="en-DE" smtClean="0"/>
              <a:t>22.10.23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49FA1-FDB0-7826-36DB-071855F0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9F4C4-2790-30D2-0040-B0BD11B1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189-9251-BB4D-AB51-5774A5F5DB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09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77E1-EAA2-924C-B42D-D9314497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DA781-1E43-E3BE-FDC9-50C3876ED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3B9D-502C-BF1B-DCD2-65C0D3D2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FAB3-9A80-024C-84AF-62F98B108300}" type="datetimeFigureOut">
              <a:rPr lang="en-DE" smtClean="0"/>
              <a:t>22.10.23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15AC9-036A-3D30-7B69-B71188AB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F3213-A1CE-9F37-1635-8828D811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189-9251-BB4D-AB51-5774A5F5DB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883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EF72D-F2AE-381C-FE4B-B88FD34E4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5D98F-51CA-86C7-EA62-C2CAC39C4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25D83-640F-6A76-A727-6508A9C2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FAB3-9A80-024C-84AF-62F98B108300}" type="datetimeFigureOut">
              <a:rPr lang="en-DE" smtClean="0"/>
              <a:t>22.10.23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580C9-55E7-BA8A-3B7A-DECC3D2A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A5574-34A7-031B-1D89-9753AEFD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189-9251-BB4D-AB51-5774A5F5DB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93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76C0-60BA-78FB-99C7-5A5744D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8DB39-1664-A216-491A-2E1E05E3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7925B-2E0C-21BA-35D2-5FDC472F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FAB3-9A80-024C-84AF-62F98B108300}" type="datetimeFigureOut">
              <a:rPr lang="en-DE" smtClean="0"/>
              <a:t>22.10.23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90DD-D73F-3F5A-BF6D-E5232A56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5C0D3-3206-8F8C-3964-6E974851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189-9251-BB4D-AB51-5774A5F5DB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451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7ACE-9BCB-EF61-A08A-D476FB9F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86AB4-ACFF-671A-70DF-47C8CFF81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F3C9B-BE5A-4F96-43A4-E15192D5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FAB3-9A80-024C-84AF-62F98B108300}" type="datetimeFigureOut">
              <a:rPr lang="en-DE" smtClean="0"/>
              <a:t>22.10.23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8E422-8DBD-9258-181F-63D19598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FD94F-7282-F0D6-B2E4-7175D98B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189-9251-BB4D-AB51-5774A5F5DB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1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B5A3-818A-5CB0-25F4-34EA293D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346F-F040-38DF-8C92-FF5EECC31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979F2-9FCE-1C8A-8F6A-7EA333FA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A9452-3386-693C-F8F8-F6CA5908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FAB3-9A80-024C-84AF-62F98B108300}" type="datetimeFigureOut">
              <a:rPr lang="en-DE" smtClean="0"/>
              <a:t>22.10.23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DA046-8131-A377-9056-4520DC6E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86D0B-5625-7137-0F41-152FF54D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189-9251-BB4D-AB51-5774A5F5DB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711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2D7E-E61D-A714-F2A3-55C29A58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9A6A6-5B62-C8C0-B10A-E78EB932B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22F64-FF08-E19A-4A83-04104F5C3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2530F-52E6-9DEF-6F45-782894567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900B8-805D-38B2-9418-E37D71B86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6C79D-2DD9-E4EF-9871-1EF8C438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FAB3-9A80-024C-84AF-62F98B108300}" type="datetimeFigureOut">
              <a:rPr lang="en-DE" smtClean="0"/>
              <a:t>22.10.23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1FD8B-5D30-0453-1042-6623E9A0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12CEF-54AD-B9EB-1E58-EC5FFF79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189-9251-BB4D-AB51-5774A5F5DB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89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0C91-95EB-710B-B4BB-EFC0E01A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5C318-13BE-B803-8F00-E8A8CE77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FAB3-9A80-024C-84AF-62F98B108300}" type="datetimeFigureOut">
              <a:rPr lang="en-DE" smtClean="0"/>
              <a:t>22.10.23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A1408-8022-2253-974F-DE7F8933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B704A-1A8D-3606-CF4D-772C0444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189-9251-BB4D-AB51-5774A5F5DB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706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F6FDD-ED49-28DC-10D8-6FC0648D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FAB3-9A80-024C-84AF-62F98B108300}" type="datetimeFigureOut">
              <a:rPr lang="en-DE" smtClean="0"/>
              <a:t>22.10.23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A7943-B215-20EE-20E1-9E6543BC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3EF10-DEBB-E250-0B1C-E8D16BD9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189-9251-BB4D-AB51-5774A5F5DB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66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9199-31B5-2B56-D853-214DC979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623C-62D1-12E9-6076-CEAE2B6EA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F74D3-8037-03B4-D81C-42E2BC9AA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73907-4EB8-5EB2-2E6F-50A9028F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FAB3-9A80-024C-84AF-62F98B108300}" type="datetimeFigureOut">
              <a:rPr lang="en-DE" smtClean="0"/>
              <a:t>22.10.23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0BFD4-1B41-B593-C2BD-FF1B70EA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D0950-AE26-EA4A-333F-C2B6EA7A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189-9251-BB4D-AB51-5774A5F5DB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030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490D-5729-B61E-ECF5-95BA35E9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A95EF-9718-8C07-994B-95A29A7C8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D2B6B-4E2B-B62F-DD1F-4AA669166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574E7-2213-C03A-E2F3-C037396C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FAB3-9A80-024C-84AF-62F98B108300}" type="datetimeFigureOut">
              <a:rPr lang="en-DE" smtClean="0"/>
              <a:t>22.10.23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5CD69-9C84-BD4C-0C04-C3C74AB5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08ED9-BC54-6D16-4E44-66ACFF2F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189-9251-BB4D-AB51-5774A5F5DB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802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5E78F-38D2-8C46-CFCA-DB5B22D1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7E688-465F-41BF-5440-9385B837C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C2926-11FD-ED5E-5767-08CFC6809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FAB3-9A80-024C-84AF-62F98B108300}" type="datetimeFigureOut">
              <a:rPr lang="en-DE" smtClean="0"/>
              <a:t>22.10.23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E484-9D0D-8812-AB9A-F1734D852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54BD4-A03F-2B2F-1A19-631A75F65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F189-9251-BB4D-AB51-5774A5F5DB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18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4F4BA7B4-51E6-A8E0-E23A-3BCE89C4161C}"/>
              </a:ext>
            </a:extLst>
          </p:cNvPr>
          <p:cNvSpPr/>
          <p:nvPr/>
        </p:nvSpPr>
        <p:spPr>
          <a:xfrm rot="7528548">
            <a:off x="4374225" y="1463176"/>
            <a:ext cx="1289771" cy="2720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301DA-A4B6-7446-EA73-E553838C2640}"/>
              </a:ext>
            </a:extLst>
          </p:cNvPr>
          <p:cNvSpPr txBox="1"/>
          <p:nvPr/>
        </p:nvSpPr>
        <p:spPr>
          <a:xfrm>
            <a:off x="4208156" y="422147"/>
            <a:ext cx="27367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300" b="1" dirty="0"/>
              <a:t>Input Theme Prompt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4116B-8CA3-EE4E-247D-7E44B769EC05}"/>
              </a:ext>
            </a:extLst>
          </p:cNvPr>
          <p:cNvSpPr txBox="1"/>
          <p:nvPr/>
        </p:nvSpPr>
        <p:spPr>
          <a:xfrm>
            <a:off x="4120329" y="2296421"/>
            <a:ext cx="8274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300" b="1" dirty="0"/>
              <a:t>Story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DB467-3F94-BE19-8181-D73F06070CE6}"/>
              </a:ext>
            </a:extLst>
          </p:cNvPr>
          <p:cNvSpPr txBox="1"/>
          <p:nvPr/>
        </p:nvSpPr>
        <p:spPr>
          <a:xfrm>
            <a:off x="5212108" y="4217764"/>
            <a:ext cx="26558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300" b="1" dirty="0"/>
              <a:t>Descriptive Prompts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77099BD-C481-A103-7F1E-B912B256BCC6}"/>
              </a:ext>
            </a:extLst>
          </p:cNvPr>
          <p:cNvSpPr/>
          <p:nvPr/>
        </p:nvSpPr>
        <p:spPr>
          <a:xfrm rot="8599525">
            <a:off x="1801623" y="3330307"/>
            <a:ext cx="2026505" cy="2389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BDD760-99A7-EAE0-345F-EBFE30D4CAAD}"/>
              </a:ext>
            </a:extLst>
          </p:cNvPr>
          <p:cNvSpPr txBox="1"/>
          <p:nvPr/>
        </p:nvSpPr>
        <p:spPr>
          <a:xfrm>
            <a:off x="419284" y="4297583"/>
            <a:ext cx="302313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300" b="1" dirty="0"/>
              <a:t>Song Recommendation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305133D-6F26-E5CF-2D56-D1739655CB07}"/>
              </a:ext>
            </a:extLst>
          </p:cNvPr>
          <p:cNvSpPr/>
          <p:nvPr/>
        </p:nvSpPr>
        <p:spPr>
          <a:xfrm>
            <a:off x="7888192" y="4308847"/>
            <a:ext cx="1289771" cy="27207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96F6DB-84EA-2101-69F0-BDA62841A228}"/>
              </a:ext>
            </a:extLst>
          </p:cNvPr>
          <p:cNvSpPr txBox="1"/>
          <p:nvPr/>
        </p:nvSpPr>
        <p:spPr>
          <a:xfrm>
            <a:off x="9240954" y="4217764"/>
            <a:ext cx="232794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300" b="1" dirty="0"/>
              <a:t>Morphing Images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4A5C2F-60E2-4771-5735-EEA598FE3BCC}"/>
              </a:ext>
            </a:extLst>
          </p:cNvPr>
          <p:cNvSpPr txBox="1"/>
          <p:nvPr/>
        </p:nvSpPr>
        <p:spPr>
          <a:xfrm>
            <a:off x="3044882" y="5924648"/>
            <a:ext cx="278666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300" b="1" dirty="0"/>
              <a:t>Complete Automovie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79B8E9E-C505-06F4-3BA7-7D93887FA475}"/>
              </a:ext>
            </a:extLst>
          </p:cNvPr>
          <p:cNvSpPr/>
          <p:nvPr/>
        </p:nvSpPr>
        <p:spPr>
          <a:xfrm rot="5400000">
            <a:off x="3033509" y="4152300"/>
            <a:ext cx="2887627" cy="2720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19C98B7-A764-2C77-A8FF-8CAA9CAB138F}"/>
              </a:ext>
            </a:extLst>
          </p:cNvPr>
          <p:cNvSpPr/>
          <p:nvPr/>
        </p:nvSpPr>
        <p:spPr>
          <a:xfrm rot="3055416">
            <a:off x="1657874" y="5341008"/>
            <a:ext cx="1289771" cy="2720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639470F-62F5-89A7-24AC-19A67178EC98}"/>
              </a:ext>
            </a:extLst>
          </p:cNvPr>
          <p:cNvSpPr/>
          <p:nvPr/>
        </p:nvSpPr>
        <p:spPr>
          <a:xfrm rot="9698746">
            <a:off x="5830298" y="5310211"/>
            <a:ext cx="4061513" cy="2905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C4F1080E-BF2E-72BB-72C7-F13CBB6E2087}"/>
              </a:ext>
            </a:extLst>
          </p:cNvPr>
          <p:cNvSpPr/>
          <p:nvPr/>
        </p:nvSpPr>
        <p:spPr>
          <a:xfrm rot="2123130">
            <a:off x="5142791" y="3317559"/>
            <a:ext cx="2065935" cy="2522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823928E-BC3A-7F06-FA98-17D31758781B}"/>
              </a:ext>
            </a:extLst>
          </p:cNvPr>
          <p:cNvSpPr/>
          <p:nvPr/>
        </p:nvSpPr>
        <p:spPr>
          <a:xfrm>
            <a:off x="8159824" y="1493164"/>
            <a:ext cx="696541" cy="28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6ECB3C3-F6A1-BFC9-8289-C61F2DE0C6C2}"/>
              </a:ext>
            </a:extLst>
          </p:cNvPr>
          <p:cNvSpPr/>
          <p:nvPr/>
        </p:nvSpPr>
        <p:spPr>
          <a:xfrm>
            <a:off x="8159823" y="1901691"/>
            <a:ext cx="696541" cy="280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FDEE9CA-F362-ADC0-0C0E-2E0368790B94}"/>
              </a:ext>
            </a:extLst>
          </p:cNvPr>
          <p:cNvSpPr/>
          <p:nvPr/>
        </p:nvSpPr>
        <p:spPr>
          <a:xfrm>
            <a:off x="8159823" y="2307094"/>
            <a:ext cx="696541" cy="280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4F38C-3C02-5DBF-CC62-14425BC077DA}"/>
              </a:ext>
            </a:extLst>
          </p:cNvPr>
          <p:cNvSpPr txBox="1"/>
          <p:nvPr/>
        </p:nvSpPr>
        <p:spPr>
          <a:xfrm>
            <a:off x="8977827" y="1471581"/>
            <a:ext cx="16845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500" b="1" dirty="0"/>
              <a:t>LLM (L</a:t>
            </a:r>
            <a:r>
              <a:rPr lang="en-GB" sz="1500" b="1" dirty="0"/>
              <a:t>l</a:t>
            </a:r>
            <a:r>
              <a:rPr lang="en-DE" sz="1500" b="1" dirty="0"/>
              <a:t>ama / GPT)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ADD9EB-9BDA-E929-C0BA-74AB76740BEE}"/>
              </a:ext>
            </a:extLst>
          </p:cNvPr>
          <p:cNvSpPr txBox="1"/>
          <p:nvPr/>
        </p:nvSpPr>
        <p:spPr>
          <a:xfrm>
            <a:off x="8977827" y="1882603"/>
            <a:ext cx="28105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500" b="1" dirty="0"/>
              <a:t>Stable Diffusion + LatentBleeding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FF8E1-33AD-40B3-370A-6FE76A1322BA}"/>
              </a:ext>
            </a:extLst>
          </p:cNvPr>
          <p:cNvSpPr txBox="1"/>
          <p:nvPr/>
        </p:nvSpPr>
        <p:spPr>
          <a:xfrm>
            <a:off x="8977827" y="2283463"/>
            <a:ext cx="8963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500" b="1" dirty="0"/>
              <a:t>Combine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E45F5ED-77E7-443F-0444-B7F19C421CF5}"/>
              </a:ext>
            </a:extLst>
          </p:cNvPr>
          <p:cNvSpPr/>
          <p:nvPr/>
        </p:nvSpPr>
        <p:spPr>
          <a:xfrm>
            <a:off x="7966250" y="1340688"/>
            <a:ext cx="3822155" cy="1402006"/>
          </a:xfrm>
          <a:prstGeom prst="roundRect">
            <a:avLst/>
          </a:prstGeom>
          <a:solidFill>
            <a:schemeClr val="accent1">
              <a:alpha val="3514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A1EAD2B-A201-110A-85BA-3728C6316FEF}"/>
              </a:ext>
            </a:extLst>
          </p:cNvPr>
          <p:cNvSpPr/>
          <p:nvPr/>
        </p:nvSpPr>
        <p:spPr>
          <a:xfrm>
            <a:off x="4208155" y="422147"/>
            <a:ext cx="2736711" cy="446276"/>
          </a:xfrm>
          <a:prstGeom prst="roundRect">
            <a:avLst/>
          </a:prstGeom>
          <a:solidFill>
            <a:schemeClr val="bg2">
              <a:alpha val="3658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6BE9712-A273-C638-6D19-9679DEC6504C}"/>
              </a:ext>
            </a:extLst>
          </p:cNvPr>
          <p:cNvSpPr/>
          <p:nvPr/>
        </p:nvSpPr>
        <p:spPr>
          <a:xfrm>
            <a:off x="4049009" y="2330364"/>
            <a:ext cx="970102" cy="446276"/>
          </a:xfrm>
          <a:prstGeom prst="roundRect">
            <a:avLst/>
          </a:prstGeom>
          <a:solidFill>
            <a:schemeClr val="bg2">
              <a:alpha val="3658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1AE2900-AF15-22FC-8909-9E11B4056739}"/>
              </a:ext>
            </a:extLst>
          </p:cNvPr>
          <p:cNvSpPr/>
          <p:nvPr/>
        </p:nvSpPr>
        <p:spPr>
          <a:xfrm>
            <a:off x="419283" y="4342785"/>
            <a:ext cx="3023135" cy="401074"/>
          </a:xfrm>
          <a:prstGeom prst="roundRect">
            <a:avLst/>
          </a:prstGeom>
          <a:solidFill>
            <a:schemeClr val="bg2">
              <a:alpha val="3658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8279C9D-F440-FB07-7360-A96FDFE3E9DB}"/>
              </a:ext>
            </a:extLst>
          </p:cNvPr>
          <p:cNvSpPr/>
          <p:nvPr/>
        </p:nvSpPr>
        <p:spPr>
          <a:xfrm>
            <a:off x="3074999" y="5958591"/>
            <a:ext cx="2756543" cy="401074"/>
          </a:xfrm>
          <a:prstGeom prst="roundRect">
            <a:avLst/>
          </a:prstGeom>
          <a:solidFill>
            <a:schemeClr val="bg2">
              <a:alpha val="3658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A156F77-9F0B-6E2F-297D-412EBAC0397F}"/>
              </a:ext>
            </a:extLst>
          </p:cNvPr>
          <p:cNvSpPr/>
          <p:nvPr/>
        </p:nvSpPr>
        <p:spPr>
          <a:xfrm>
            <a:off x="5264080" y="4240365"/>
            <a:ext cx="2558819" cy="401074"/>
          </a:xfrm>
          <a:prstGeom prst="roundRect">
            <a:avLst/>
          </a:prstGeom>
          <a:solidFill>
            <a:schemeClr val="bg2">
              <a:alpha val="3658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B1CB12D-180E-59E1-3230-CCBB64F71B4C}"/>
              </a:ext>
            </a:extLst>
          </p:cNvPr>
          <p:cNvSpPr/>
          <p:nvPr/>
        </p:nvSpPr>
        <p:spPr>
          <a:xfrm>
            <a:off x="9219573" y="4217764"/>
            <a:ext cx="2327945" cy="423675"/>
          </a:xfrm>
          <a:prstGeom prst="roundRect">
            <a:avLst/>
          </a:prstGeom>
          <a:solidFill>
            <a:schemeClr val="bg2">
              <a:alpha val="3658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485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Mehmeti-Göpel, Christian Heinrich Xhemal</dc:creator>
  <cp:lastModifiedBy>Ali Mehmeti-Göpel, Christian Heinrich Xhemal</cp:lastModifiedBy>
  <cp:revision>2</cp:revision>
  <dcterms:created xsi:type="dcterms:W3CDTF">2023-10-22T16:08:26Z</dcterms:created>
  <dcterms:modified xsi:type="dcterms:W3CDTF">2023-10-22T16:33:24Z</dcterms:modified>
</cp:coreProperties>
</file>