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99"/>
  </p:normalViewPr>
  <p:slideViewPr>
    <p:cSldViewPr snapToGrid="0" snapToObjects="1">
      <p:cViewPr varScale="1">
        <p:scale>
          <a:sx n="114" d="100"/>
          <a:sy n="114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0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D898-7AFF-5046-B58B-FC1CBE500D0B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DF8A-C508-1B48-8A1F-E6CF20D6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" y="0"/>
            <a:ext cx="457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5834" y="1204332"/>
            <a:ext cx="5229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experiment summary:</a:t>
            </a:r>
          </a:p>
          <a:p>
            <a:endParaRPr lang="en-US" dirty="0"/>
          </a:p>
          <a:p>
            <a:r>
              <a:rPr lang="en-US" dirty="0" smtClean="0"/>
              <a:t>-Fresh cells counted as I sampled.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cc vs od correlate real well until you get to higher od concentrations, but should not be an issue when moving into </a:t>
            </a:r>
            <a:r>
              <a:rPr lang="en-US" dirty="0" err="1" smtClean="0"/>
              <a:t>chemostats</a:t>
            </a:r>
            <a:r>
              <a:rPr lang="en-US" dirty="0" smtClean="0"/>
              <a:t> with lower 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weird size change</a:t>
            </a:r>
            <a:r>
              <a:rPr lang="mr-IN" dirty="0" smtClean="0"/>
              <a:t>…</a:t>
            </a:r>
            <a:r>
              <a:rPr lang="en-US" dirty="0" smtClean="0"/>
              <a:t> again, the second batch experiment was only done over high ODs so its possible there is just clumping going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73" y="0"/>
            <a:ext cx="457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312" y="758283"/>
            <a:ext cx="469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Chemostat</a:t>
            </a:r>
            <a:r>
              <a:rPr lang="en-US" dirty="0" smtClean="0"/>
              <a:t> summary: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Looks like the 37 degree </a:t>
            </a:r>
            <a:r>
              <a:rPr lang="en-US" dirty="0" err="1" smtClean="0"/>
              <a:t>chemostat</a:t>
            </a:r>
            <a:r>
              <a:rPr lang="en-US" dirty="0" smtClean="0"/>
              <a:t> (</a:t>
            </a:r>
            <a:r>
              <a:rPr lang="en-US" dirty="0" err="1" smtClean="0"/>
              <a:t>exp</a:t>
            </a:r>
            <a:r>
              <a:rPr lang="en-US" dirty="0" smtClean="0"/>
              <a:t> 2) worked better, the cells/od look real steady but in the 25 degree it starts shifting 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shifting up means OD was lower than the CC count which makes sense because cell size was also decreasing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overall need to monitor </a:t>
            </a:r>
            <a:r>
              <a:rPr lang="en-US" b="1" dirty="0" err="1" smtClean="0"/>
              <a:t>chemostats</a:t>
            </a:r>
            <a:r>
              <a:rPr lang="en-US" b="1" dirty="0" smtClean="0"/>
              <a:t> with CC  and OD in order to really get a sense for how steady the culture 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673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9185"/>
            <a:ext cx="6388100" cy="455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620" y="1442175"/>
            <a:ext cx="3691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vs fresh CC counts summary: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looks like a no go</a:t>
            </a:r>
            <a:r>
              <a:rPr lang="mr-IN" dirty="0" smtClean="0"/>
              <a:t>…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is the ratio of fixed to fresh counts vs ratio of fixed to fresh size. They should be at 1 (which is where the black triangle is) and they are not! Last fig in knitted file shows the percent change (anywhere between 50 </a:t>
            </a:r>
            <a:r>
              <a:rPr lang="mr-IN" dirty="0" smtClean="0"/>
              <a:t>–</a:t>
            </a:r>
            <a:r>
              <a:rPr lang="en-US" dirty="0" smtClean="0"/>
              <a:t> 200 percent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These cells are 6 months old, should test day vs week scales.</a:t>
            </a:r>
          </a:p>
        </p:txBody>
      </p:sp>
    </p:spTree>
    <p:extLst>
      <p:ext uri="{BB962C8B-B14F-4D97-AF65-F5344CB8AC3E}">
        <p14:creationId xmlns:p14="http://schemas.microsoft.com/office/powerpoint/2010/main" val="114664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2020-02-14T16:39:55Z</dcterms:created>
  <dcterms:modified xsi:type="dcterms:W3CDTF">2020-02-14T17:05:37Z</dcterms:modified>
</cp:coreProperties>
</file>