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7" r:id="rId4"/>
    <p:sldId id="268" r:id="rId5"/>
    <p:sldId id="269" r:id="rId6"/>
    <p:sldId id="261" r:id="rId7"/>
    <p:sldId id="260" r:id="rId8"/>
    <p:sldId id="270" r:id="rId9"/>
    <p:sldId id="263" r:id="rId10"/>
    <p:sldId id="266" r:id="rId11"/>
    <p:sldId id="262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119" d="100"/>
          <a:sy n="119" d="100"/>
        </p:scale>
        <p:origin x="216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>
              <a:solidFill>
                <a:srgbClr val="00B0F0"/>
              </a:solidFill>
              <a:latin typeface="Arial Rounded MT Bold" panose="020F0704030504030204" pitchFamily="34" charset="0"/>
            </a:rPr>
            <a:t>Ahmed Hassan</a:t>
          </a: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Delete all function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Sell function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>
              <a:solidFill>
                <a:srgbClr val="00B0F0"/>
              </a:solidFill>
              <a:latin typeface="Arial Rounded MT Bold" panose="020F0704030504030204" pitchFamily="34" charset="0"/>
            </a:rPr>
            <a:t>Mostafa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Instruction function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Delete-id function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>
              <a:solidFill>
                <a:srgbClr val="00B0F0"/>
              </a:solidFill>
              <a:latin typeface="Arial Rounded MT Bold" panose="020F0704030504030204" pitchFamily="34" charset="0"/>
            </a:rPr>
            <a:t>Ahmed </a:t>
          </a:r>
          <a:r>
            <a:rPr lang="en-US" dirty="0" err="1">
              <a:solidFill>
                <a:srgbClr val="00B0F0"/>
              </a:solidFill>
              <a:latin typeface="Arial Rounded MT Bold" panose="020F0704030504030204" pitchFamily="34" charset="0"/>
            </a:rPr>
            <a:t>Hamdy</a:t>
          </a:r>
          <a:endParaRPr lang="en-US" dirty="0">
            <a:solidFill>
              <a:srgbClr val="00B0F0"/>
            </a:solidFill>
            <a:latin typeface="Arial Rounded MT Bold" panose="020F0704030504030204" pitchFamily="34" charset="0"/>
          </a:endParaRP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Insert function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88AE8E20-4840-49E2-AC78-9F959AE93E35}">
      <dgm:prSet phldrT="[Text]"/>
      <dgm:spPr/>
      <dgm:t>
        <a:bodyPr/>
        <a:lstStyle/>
        <a:p>
          <a:r>
            <a:rPr lang="en-US" dirty="0">
              <a:solidFill>
                <a:srgbClr val="00B0F0"/>
              </a:solidFill>
              <a:latin typeface="Arial Rounded MT Bold" panose="020F0704030504030204" pitchFamily="34" charset="0"/>
            </a:rPr>
            <a:t>Ammar</a:t>
          </a:r>
        </a:p>
      </dgm:t>
    </dgm:pt>
    <dgm:pt modelId="{C321E60A-0DA1-4C35-BA12-004F732EC6CE}" type="parTrans" cxnId="{755FA871-7D53-43C4-B3A4-6024FC448D21}">
      <dgm:prSet/>
      <dgm:spPr/>
      <dgm:t>
        <a:bodyPr/>
        <a:lstStyle/>
        <a:p>
          <a:endParaRPr lang="en-US"/>
        </a:p>
      </dgm:t>
    </dgm:pt>
    <dgm:pt modelId="{18152688-65EE-4DDF-A890-63B2ACC45E61}" type="sibTrans" cxnId="{755FA871-7D53-43C4-B3A4-6024FC448D21}">
      <dgm:prSet/>
      <dgm:spPr/>
      <dgm:t>
        <a:bodyPr/>
        <a:lstStyle/>
        <a:p>
          <a:endParaRPr lang="en-US"/>
        </a:p>
      </dgm:t>
    </dgm:pt>
    <dgm:pt modelId="{7384ADF2-AD28-4309-A0CC-BA25DD729A78}">
      <dgm:prSet phldrT="[Text]"/>
      <dgm:spPr/>
      <dgm:t>
        <a:bodyPr/>
        <a:lstStyle/>
        <a:p>
          <a:r>
            <a:rPr lang="en-US" dirty="0"/>
            <a:t>Search function</a:t>
          </a:r>
        </a:p>
      </dgm:t>
    </dgm:pt>
    <dgm:pt modelId="{BA526446-3F59-41BB-A969-6FFF58D984B0}" type="parTrans" cxnId="{EF0AC0EF-9CAD-4021-B41D-034FE5BA2A1B}">
      <dgm:prSet/>
      <dgm:spPr/>
      <dgm:t>
        <a:bodyPr/>
        <a:lstStyle/>
        <a:p>
          <a:endParaRPr lang="en-US"/>
        </a:p>
      </dgm:t>
    </dgm:pt>
    <dgm:pt modelId="{A4F6F1F4-1ACC-4A12-9731-A68CD729D68C}" type="sibTrans" cxnId="{EF0AC0EF-9CAD-4021-B41D-034FE5BA2A1B}">
      <dgm:prSet/>
      <dgm:spPr/>
      <dgm:t>
        <a:bodyPr/>
        <a:lstStyle/>
        <a:p>
          <a:endParaRPr lang="en-US"/>
        </a:p>
      </dgm:t>
    </dgm:pt>
    <dgm:pt modelId="{9191F24D-D206-4BDC-935B-1B7772B0FA02}">
      <dgm:prSet phldrT="[Text]"/>
      <dgm:spPr/>
      <dgm:t>
        <a:bodyPr/>
        <a:lstStyle/>
        <a:p>
          <a:r>
            <a:rPr lang="en-US" dirty="0">
              <a:solidFill>
                <a:srgbClr val="00B0F0"/>
              </a:solidFill>
              <a:latin typeface="Arial Rounded MT Bold" panose="020F0704030504030204" pitchFamily="34" charset="0"/>
            </a:rPr>
            <a:t>Ahmed Mostafa</a:t>
          </a:r>
        </a:p>
      </dgm:t>
    </dgm:pt>
    <dgm:pt modelId="{AD48C54B-4A38-43E5-BC0C-6DC8CE454EDD}" type="parTrans" cxnId="{B8981213-AA7B-4B85-A86A-8C840A7E9447}">
      <dgm:prSet/>
      <dgm:spPr/>
      <dgm:t>
        <a:bodyPr/>
        <a:lstStyle/>
        <a:p>
          <a:endParaRPr lang="en-US"/>
        </a:p>
      </dgm:t>
    </dgm:pt>
    <dgm:pt modelId="{F175382E-A49C-4E9F-8585-86DE16AFAF59}" type="sibTrans" cxnId="{B8981213-AA7B-4B85-A86A-8C840A7E9447}">
      <dgm:prSet/>
      <dgm:spPr/>
      <dgm:t>
        <a:bodyPr/>
        <a:lstStyle/>
        <a:p>
          <a:endParaRPr lang="en-US"/>
        </a:p>
      </dgm:t>
    </dgm:pt>
    <dgm:pt modelId="{E1A16CBB-7584-4DA6-AB00-C0A4FDFCA4C5}">
      <dgm:prSet phldrT="[Text]"/>
      <dgm:spPr/>
      <dgm:t>
        <a:bodyPr/>
        <a:lstStyle/>
        <a:p>
          <a:r>
            <a:rPr lang="en-US" dirty="0"/>
            <a:t>Test function</a:t>
          </a:r>
        </a:p>
      </dgm:t>
    </dgm:pt>
    <dgm:pt modelId="{AFF9FC1D-F235-4CE5-AF26-0A8236FD97C0}" type="parTrans" cxnId="{5CDDB6C6-5FAD-4AEA-9973-5389C344CCB4}">
      <dgm:prSet/>
      <dgm:spPr/>
      <dgm:t>
        <a:bodyPr/>
        <a:lstStyle/>
        <a:p>
          <a:endParaRPr lang="en-US"/>
        </a:p>
      </dgm:t>
    </dgm:pt>
    <dgm:pt modelId="{C3348CB9-5438-40E2-AD79-0CC45EE009FA}" type="sibTrans" cxnId="{5CDDB6C6-5FAD-4AEA-9973-5389C344CCB4}">
      <dgm:prSet/>
      <dgm:spPr/>
      <dgm:t>
        <a:bodyPr/>
        <a:lstStyle/>
        <a:p>
          <a:endParaRPr lang="en-US"/>
        </a:p>
      </dgm:t>
    </dgm:pt>
    <dgm:pt modelId="{40B22AD1-2E1B-4573-8CD9-ADFBEA271D0E}">
      <dgm:prSet phldrT="[Text]"/>
      <dgm:spPr/>
      <dgm:t>
        <a:bodyPr/>
        <a:lstStyle/>
        <a:p>
          <a:r>
            <a:rPr lang="en-US" dirty="0"/>
            <a:t>Write function</a:t>
          </a:r>
        </a:p>
      </dgm:t>
    </dgm:pt>
    <dgm:pt modelId="{FC46C2BD-FED2-4C7E-B368-18938C9F7779}" type="parTrans" cxnId="{060A3D02-00D9-48BD-A762-FFF25EB8A3C7}">
      <dgm:prSet/>
      <dgm:spPr/>
      <dgm:t>
        <a:bodyPr/>
        <a:lstStyle/>
        <a:p>
          <a:endParaRPr lang="en-US"/>
        </a:p>
      </dgm:t>
    </dgm:pt>
    <dgm:pt modelId="{ACA3144A-DB98-497A-9288-0864C83A5A9A}" type="sibTrans" cxnId="{060A3D02-00D9-48BD-A762-FFF25EB8A3C7}">
      <dgm:prSet/>
      <dgm:spPr/>
      <dgm:t>
        <a:bodyPr/>
        <a:lstStyle/>
        <a:p>
          <a:endParaRPr lang="en-US"/>
        </a:p>
      </dgm:t>
    </dgm:pt>
    <dgm:pt modelId="{A8A31C67-BF1F-4F5B-A009-80C5D997F47F}">
      <dgm:prSet phldrT="[Text]"/>
      <dgm:spPr/>
      <dgm:t>
        <a:bodyPr/>
        <a:lstStyle/>
        <a:p>
          <a:r>
            <a:rPr lang="en-US" dirty="0"/>
            <a:t>Display function</a:t>
          </a:r>
        </a:p>
      </dgm:t>
    </dgm:pt>
    <dgm:pt modelId="{81CCB8EC-8B8B-48FB-8BEE-C88791438CA7}" type="sibTrans" cxnId="{8F7814F4-42F5-4B45-9FCD-09C75C4675BD}">
      <dgm:prSet/>
      <dgm:spPr/>
      <dgm:t>
        <a:bodyPr/>
        <a:lstStyle/>
        <a:p>
          <a:endParaRPr lang="en-US"/>
        </a:p>
      </dgm:t>
    </dgm:pt>
    <dgm:pt modelId="{E1C62683-E80A-49EB-84CB-57381EF75865}" type="parTrans" cxnId="{8F7814F4-42F5-4B45-9FCD-09C75C4675BD}">
      <dgm:prSet/>
      <dgm:spPr/>
      <dgm:t>
        <a:bodyPr/>
        <a:lstStyle/>
        <a:p>
          <a:endParaRPr lang="en-US"/>
        </a:p>
      </dgm:t>
    </dgm:pt>
    <dgm:pt modelId="{5B48F9DD-A6D8-48A5-9DC1-C63C88AB31BA}">
      <dgm:prSet phldrT="[Text]"/>
      <dgm:spPr/>
      <dgm:t>
        <a:bodyPr/>
        <a:lstStyle/>
        <a:p>
          <a:r>
            <a:rPr lang="en-US" dirty="0"/>
            <a:t>Main function</a:t>
          </a:r>
        </a:p>
      </dgm:t>
    </dgm:pt>
    <dgm:pt modelId="{14977230-8B34-4ACA-BF0E-90B969374F87}" type="parTrans" cxnId="{E27E33D4-03FD-493D-AD99-D9A8AD421CA2}">
      <dgm:prSet/>
      <dgm:spPr/>
      <dgm:t>
        <a:bodyPr/>
        <a:lstStyle/>
        <a:p>
          <a:endParaRPr lang="en-US"/>
        </a:p>
      </dgm:t>
    </dgm:pt>
    <dgm:pt modelId="{1A5B53F7-86F8-4AA8-99FC-441B95CBE54E}" type="sibTrans" cxnId="{E27E33D4-03FD-493D-AD99-D9A8AD421CA2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5" custScaleX="22481" custLinFactNeighborX="-37209" custLinFactNeighborY="-14811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5" custScaleX="32558" custLinFactNeighborX="-32558" custLinFactNeighborY="3158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5" custScaleX="22481" custLinFactY="100000" custLinFactNeighborX="-12015" custLinFactNeighborY="141536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5" custScaleX="23256" custLinFactY="100281" custLinFactNeighborX="-8915" custLinFactNeighborY="200000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5" custFlipHor="1" custScaleX="23632" custLinFactY="-204753" custLinFactNeighborX="18018" custLinFactNeighborY="-300000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5" custScaleX="20930" custLinFactY="-200000" custLinFactNeighborX="29457" custLinFactNeighborY="-217873">
        <dgm:presLayoutVars>
          <dgm:bulletEnabled val="1"/>
        </dgm:presLayoutVars>
      </dgm:prSet>
      <dgm:spPr/>
    </dgm:pt>
    <dgm:pt modelId="{DD7526A6-ADC3-421F-83B5-F6A70289866D}" type="pres">
      <dgm:prSet presAssocID="{88AE8E20-4840-49E2-AC78-9F959AE93E35}" presName="parentText" presStyleLbl="node1" presStyleIdx="3" presStyleCnt="5" custScaleX="23255" custLinFactY="-107035" custLinFactNeighborX="-37210" custLinFactNeighborY="-200000">
        <dgm:presLayoutVars>
          <dgm:chMax val="0"/>
          <dgm:bulletEnabled val="1"/>
        </dgm:presLayoutVars>
      </dgm:prSet>
      <dgm:spPr/>
    </dgm:pt>
    <dgm:pt modelId="{8D3FE464-83ED-4AC5-9E15-44E255DBA2A7}" type="pres">
      <dgm:prSet presAssocID="{88AE8E20-4840-49E2-AC78-9F959AE93E35}" presName="childText" presStyleLbl="revTx" presStyleIdx="3" presStyleCnt="5" custScaleX="19380" custLinFactY="-100000" custLinFactNeighborX="-37984" custLinFactNeighborY="-187528">
        <dgm:presLayoutVars>
          <dgm:bulletEnabled val="1"/>
        </dgm:presLayoutVars>
      </dgm:prSet>
      <dgm:spPr/>
    </dgm:pt>
    <dgm:pt modelId="{965EFADA-14C3-4045-A88B-CE1100DB3703}" type="pres">
      <dgm:prSet presAssocID="{9191F24D-D206-4BDC-935B-1B7772B0FA02}" presName="parentText" presStyleLbl="node1" presStyleIdx="4" presStyleCnt="5" custScaleX="22481" custLinFactY="-200000" custLinFactNeighborX="17054" custLinFactNeighborY="-252940">
        <dgm:presLayoutVars>
          <dgm:chMax val="0"/>
          <dgm:bulletEnabled val="1"/>
        </dgm:presLayoutVars>
      </dgm:prSet>
      <dgm:spPr/>
    </dgm:pt>
    <dgm:pt modelId="{3E0D3F0E-0AE5-4044-B234-6AFB9D4D9DF1}" type="pres">
      <dgm:prSet presAssocID="{9191F24D-D206-4BDC-935B-1B7772B0FA02}" presName="childText" presStyleLbl="revTx" presStyleIdx="4" presStyleCnt="5" custScaleX="22481" custLinFactY="-196754" custLinFactNeighborX="17830" custLinFactNeighborY="-200000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060A3D02-00D9-48BD-A762-FFF25EB8A3C7}" srcId="{9191F24D-D206-4BDC-935B-1B7772B0FA02}" destId="{40B22AD1-2E1B-4573-8CD9-ADFBEA271D0E}" srcOrd="1" destOrd="0" parTransId="{FC46C2BD-FED2-4C7E-B368-18938C9F7779}" sibTransId="{ACA3144A-DB98-497A-9288-0864C83A5A9A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D72CC10-655C-47F8-B659-7B31E6AE337A}" type="presOf" srcId="{9191F24D-D206-4BDC-935B-1B7772B0FA02}" destId="{965EFADA-14C3-4045-A88B-CE1100DB3703}" srcOrd="0" destOrd="0" presId="urn:microsoft.com/office/officeart/2005/8/layout/vList2"/>
    <dgm:cxn modelId="{B8981213-AA7B-4B85-A86A-8C840A7E9447}" srcId="{90119837-5B71-4D44-BB01-DB0B084933C8}" destId="{9191F24D-D206-4BDC-935B-1B7772B0FA02}" srcOrd="4" destOrd="0" parTransId="{AD48C54B-4A38-43E5-BC0C-6DC8CE454EDD}" sibTransId="{F175382E-A49C-4E9F-8585-86DE16AFAF59}"/>
    <dgm:cxn modelId="{59435214-B57E-4F86-B134-10537F3F153F}" type="presOf" srcId="{5B48F9DD-A6D8-48A5-9DC1-C63C88AB31BA}" destId="{08B7B17B-8600-44B0-B235-389E5D71D804}" srcOrd="0" destOrd="1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755FA871-7D53-43C4-B3A4-6024FC448D21}" srcId="{90119837-5B71-4D44-BB01-DB0B084933C8}" destId="{88AE8E20-4840-49E2-AC78-9F959AE93E35}" srcOrd="3" destOrd="0" parTransId="{C321E60A-0DA1-4C35-BA12-004F732EC6CE}" sibTransId="{18152688-65EE-4DDF-A890-63B2ACC45E61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247DFB80-9CEE-4475-B052-086DF535BD06}" type="presOf" srcId="{7384ADF2-AD28-4309-A0CC-BA25DD729A78}" destId="{8D3FE464-83ED-4AC5-9E15-44E255DBA2A7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EFAEEDBA-BF6E-4A8D-BF25-97BDD21C7FE1}" type="presOf" srcId="{A8A31C67-BF1F-4F5B-A009-80C5D997F47F}" destId="{8D3FE464-83ED-4AC5-9E15-44E255DBA2A7}" srcOrd="0" destOrd="1" presId="urn:microsoft.com/office/officeart/2005/8/layout/vList2"/>
    <dgm:cxn modelId="{5CDDB6C6-5FAD-4AEA-9973-5389C344CCB4}" srcId="{9191F24D-D206-4BDC-935B-1B7772B0FA02}" destId="{E1A16CBB-7584-4DA6-AB00-C0A4FDFCA4C5}" srcOrd="0" destOrd="0" parTransId="{AFF9FC1D-F235-4CE5-AF26-0A8236FD97C0}" sibTransId="{C3348CB9-5438-40E2-AD79-0CC45EE009FA}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FA3A98CF-8FB5-481B-8D64-363DE08D4655}" type="presOf" srcId="{E1A16CBB-7584-4DA6-AB00-C0A4FDFCA4C5}" destId="{3E0D3F0E-0AE5-4044-B234-6AFB9D4D9DF1}" srcOrd="0" destOrd="0" presId="urn:microsoft.com/office/officeart/2005/8/layout/vList2"/>
    <dgm:cxn modelId="{E27E33D4-03FD-493D-AD99-D9A8AD421CA2}" srcId="{CC6B7442-0B72-4EF2-9F13-1325B51AFF9F}" destId="{5B48F9DD-A6D8-48A5-9DC1-C63C88AB31BA}" srcOrd="1" destOrd="0" parTransId="{14977230-8B34-4ACA-BF0E-90B969374F87}" sibTransId="{1A5B53F7-86F8-4AA8-99FC-441B95CBE54E}"/>
    <dgm:cxn modelId="{83A4FBE5-F9D5-41FB-83A2-7EA6D2639C10}" type="presOf" srcId="{40B22AD1-2E1B-4573-8CD9-ADFBEA271D0E}" destId="{3E0D3F0E-0AE5-4044-B234-6AFB9D4D9DF1}" srcOrd="0" destOrd="1" presId="urn:microsoft.com/office/officeart/2005/8/layout/vList2"/>
    <dgm:cxn modelId="{F2080BE9-73F7-4068-A8BA-269082BAC07E}" type="presOf" srcId="{88AE8E20-4840-49E2-AC78-9F959AE93E35}" destId="{DD7526A6-ADC3-421F-83B5-F6A70289866D}" srcOrd="0" destOrd="0" presId="urn:microsoft.com/office/officeart/2005/8/layout/vList2"/>
    <dgm:cxn modelId="{EF0AC0EF-9CAD-4021-B41D-034FE5BA2A1B}" srcId="{88AE8E20-4840-49E2-AC78-9F959AE93E35}" destId="{7384ADF2-AD28-4309-A0CC-BA25DD729A78}" srcOrd="0" destOrd="0" parTransId="{BA526446-3F59-41BB-A969-6FFF58D984B0}" sibTransId="{A4F6F1F4-1ACC-4A12-9731-A68CD729D68C}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F7814F4-42F5-4B45-9FCD-09C75C4675BD}" srcId="{88AE8E20-4840-49E2-AC78-9F959AE93E35}" destId="{A8A31C67-BF1F-4F5B-A009-80C5D997F47F}" srcOrd="1" destOrd="0" parTransId="{E1C62683-E80A-49EB-84CB-57381EF75865}" sibTransId="{81CCB8EC-8B8B-48FB-8BEE-C88791438CA7}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  <dgm:cxn modelId="{C2B9E823-666C-4A59-A26C-A84F671D5951}" type="presParOf" srcId="{ED5DCCC5-BCA8-4491-AA37-BAF153ECA184}" destId="{DD7526A6-ADC3-421F-83B5-F6A70289866D}" srcOrd="6" destOrd="0" presId="urn:microsoft.com/office/officeart/2005/8/layout/vList2"/>
    <dgm:cxn modelId="{0B63FEDF-A379-4047-BF5F-29CD3E8FB2DA}" type="presParOf" srcId="{ED5DCCC5-BCA8-4491-AA37-BAF153ECA184}" destId="{8D3FE464-83ED-4AC5-9E15-44E255DBA2A7}" srcOrd="7" destOrd="0" presId="urn:microsoft.com/office/officeart/2005/8/layout/vList2"/>
    <dgm:cxn modelId="{6D46834F-4F5A-4B8B-823A-F6C535FAEB7C}" type="presParOf" srcId="{ED5DCCC5-BCA8-4491-AA37-BAF153ECA184}" destId="{965EFADA-14C3-4045-A88B-CE1100DB3703}" srcOrd="8" destOrd="0" presId="urn:microsoft.com/office/officeart/2005/8/layout/vList2"/>
    <dgm:cxn modelId="{6E96155A-A6A0-40C3-8850-7B9CE18E7447}" type="presParOf" srcId="{ED5DCCC5-BCA8-4491-AA37-BAF153ECA184}" destId="{3E0D3F0E-0AE5-4044-B234-6AFB9D4D9DF1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144140" y="25082"/>
          <a:ext cx="2089923" cy="374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B0F0"/>
              </a:solidFill>
              <a:latin typeface="Arial Rounded MT Bold" panose="020F0704030504030204" pitchFamily="34" charset="0"/>
            </a:rPr>
            <a:t>Ahmed Hassan</a:t>
          </a:r>
        </a:p>
      </dsp:txBody>
      <dsp:txXfrm>
        <a:off x="162417" y="43359"/>
        <a:ext cx="2053369" cy="337846"/>
      </dsp:txXfrm>
    </dsp:sp>
    <dsp:sp modelId="{CD5F6E02-AD43-4E7A-935B-DDF5D6C74800}">
      <dsp:nvSpPr>
        <dsp:cNvPr id="0" name=""/>
        <dsp:cNvSpPr/>
      </dsp:nvSpPr>
      <dsp:spPr>
        <a:xfrm>
          <a:off x="108117" y="472623"/>
          <a:ext cx="3026721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16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Delete all function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Sell function</a:t>
          </a:r>
        </a:p>
      </dsp:txBody>
      <dsp:txXfrm>
        <a:off x="108117" y="472623"/>
        <a:ext cx="3026721" cy="414000"/>
      </dsp:txXfrm>
    </dsp:sp>
    <dsp:sp modelId="{81203336-F3DE-4B3A-BCF4-0F68C23AC2BB}">
      <dsp:nvSpPr>
        <dsp:cNvPr id="0" name=""/>
        <dsp:cNvSpPr/>
      </dsp:nvSpPr>
      <dsp:spPr>
        <a:xfrm>
          <a:off x="2486275" y="1835159"/>
          <a:ext cx="2089923" cy="374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B0F0"/>
              </a:solidFill>
              <a:latin typeface="Arial Rounded MT Bold" panose="020F0704030504030204" pitchFamily="34" charset="0"/>
            </a:rPr>
            <a:t>Mostafa</a:t>
          </a:r>
        </a:p>
      </dsp:txBody>
      <dsp:txXfrm>
        <a:off x="2504552" y="1853436"/>
        <a:ext cx="2053369" cy="337846"/>
      </dsp:txXfrm>
    </dsp:sp>
    <dsp:sp modelId="{782956A5-ADC8-4959-B856-589B9D9B9635}">
      <dsp:nvSpPr>
        <dsp:cNvPr id="0" name=""/>
        <dsp:cNvSpPr/>
      </dsp:nvSpPr>
      <dsp:spPr>
        <a:xfrm>
          <a:off x="2738440" y="2413163"/>
          <a:ext cx="216197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16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Instruction function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Delete-id function</a:t>
          </a:r>
        </a:p>
      </dsp:txBody>
      <dsp:txXfrm>
        <a:off x="2738440" y="2413163"/>
        <a:ext cx="2161970" cy="414000"/>
      </dsp:txXfrm>
    </dsp:sp>
    <dsp:sp modelId="{D64CB5D5-837D-47FC-9E42-A26D800BC695}">
      <dsp:nvSpPr>
        <dsp:cNvPr id="0" name=""/>
        <dsp:cNvSpPr/>
      </dsp:nvSpPr>
      <dsp:spPr>
        <a:xfrm flipH="1">
          <a:off x="5224762" y="0"/>
          <a:ext cx="2196925" cy="374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B0F0"/>
              </a:solidFill>
              <a:latin typeface="Arial Rounded MT Bold" panose="020F0704030504030204" pitchFamily="34" charset="0"/>
            </a:rPr>
            <a:t>Ahmed </a:t>
          </a:r>
          <a:r>
            <a:rPr lang="en-US" sz="1600" kern="1200" dirty="0" err="1">
              <a:solidFill>
                <a:srgbClr val="00B0F0"/>
              </a:solidFill>
              <a:latin typeface="Arial Rounded MT Bold" panose="020F0704030504030204" pitchFamily="34" charset="0"/>
            </a:rPr>
            <a:t>Hamdy</a:t>
          </a:r>
          <a:endParaRPr lang="en-US" sz="1600" kern="1200" dirty="0">
            <a:solidFill>
              <a:srgbClr val="00B0F0"/>
            </a:solidFill>
            <a:latin typeface="Arial Rounded MT Bold" panose="020F0704030504030204" pitchFamily="34" charset="0"/>
          </a:endParaRPr>
        </a:p>
      </dsp:txBody>
      <dsp:txXfrm>
        <a:off x="5243039" y="18277"/>
        <a:ext cx="2160371" cy="337846"/>
      </dsp:txXfrm>
    </dsp:sp>
    <dsp:sp modelId="{08B7B17B-8600-44B0-B235-389E5D71D804}">
      <dsp:nvSpPr>
        <dsp:cNvPr id="0" name=""/>
        <dsp:cNvSpPr/>
      </dsp:nvSpPr>
      <dsp:spPr>
        <a:xfrm>
          <a:off x="6413772" y="393883"/>
          <a:ext cx="1945736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16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Insert function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Main function</a:t>
          </a:r>
        </a:p>
      </dsp:txBody>
      <dsp:txXfrm>
        <a:off x="6413772" y="393883"/>
        <a:ext cx="1945736" cy="414000"/>
      </dsp:txXfrm>
    </dsp:sp>
    <dsp:sp modelId="{DD7526A6-ADC3-421F-83B5-F6A70289866D}">
      <dsp:nvSpPr>
        <dsp:cNvPr id="0" name=""/>
        <dsp:cNvSpPr/>
      </dsp:nvSpPr>
      <dsp:spPr>
        <a:xfrm>
          <a:off x="108070" y="1222860"/>
          <a:ext cx="2161877" cy="374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B0F0"/>
              </a:solidFill>
              <a:latin typeface="Arial Rounded MT Bold" panose="020F0704030504030204" pitchFamily="34" charset="0"/>
            </a:rPr>
            <a:t>Ammar</a:t>
          </a:r>
        </a:p>
      </dsp:txBody>
      <dsp:txXfrm>
        <a:off x="126347" y="1241137"/>
        <a:ext cx="2125323" cy="337846"/>
      </dsp:txXfrm>
    </dsp:sp>
    <dsp:sp modelId="{8D3FE464-83ED-4AC5-9E15-44E255DBA2A7}">
      <dsp:nvSpPr>
        <dsp:cNvPr id="0" name=""/>
        <dsp:cNvSpPr/>
      </dsp:nvSpPr>
      <dsp:spPr>
        <a:xfrm>
          <a:off x="216234" y="1709895"/>
          <a:ext cx="1801642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16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Search function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Display function</a:t>
          </a:r>
        </a:p>
      </dsp:txBody>
      <dsp:txXfrm>
        <a:off x="216234" y="1709895"/>
        <a:ext cx="1801642" cy="414000"/>
      </dsp:txXfrm>
    </dsp:sp>
    <dsp:sp modelId="{965EFADA-14C3-4045-A88B-CE1100DB3703}">
      <dsp:nvSpPr>
        <dsp:cNvPr id="0" name=""/>
        <dsp:cNvSpPr/>
      </dsp:nvSpPr>
      <dsp:spPr>
        <a:xfrm>
          <a:off x="5188646" y="1444028"/>
          <a:ext cx="2089923" cy="374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B0F0"/>
              </a:solidFill>
              <a:latin typeface="Arial Rounded MT Bold" panose="020F0704030504030204" pitchFamily="34" charset="0"/>
            </a:rPr>
            <a:t>Ahmed Mostafa</a:t>
          </a:r>
        </a:p>
      </dsp:txBody>
      <dsp:txXfrm>
        <a:off x="5206923" y="1462305"/>
        <a:ext cx="2053369" cy="337846"/>
      </dsp:txXfrm>
    </dsp:sp>
    <dsp:sp modelId="{3E0D3F0E-0AE5-4044-B234-6AFB9D4D9DF1}">
      <dsp:nvSpPr>
        <dsp:cNvPr id="0" name=""/>
        <dsp:cNvSpPr/>
      </dsp:nvSpPr>
      <dsp:spPr>
        <a:xfrm>
          <a:off x="5260786" y="2051038"/>
          <a:ext cx="2089923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16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Test function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Write function</a:t>
          </a:r>
        </a:p>
      </dsp:txBody>
      <dsp:txXfrm>
        <a:off x="5260786" y="2051038"/>
        <a:ext cx="2089923" cy="41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6/17/2021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6/17/2021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6/17/2021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6/17/2021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6/17/2021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9411" y="643235"/>
            <a:ext cx="3809999" cy="1600200"/>
          </a:xfrm>
        </p:spPr>
        <p:txBody>
          <a:bodyPr/>
          <a:lstStyle/>
          <a:p>
            <a:br>
              <a:rPr lang="ar-EG" dirty="0">
                <a:latin typeface="Arial Rounded MT Bold" panose="020F0704030504030204" pitchFamily="34" charset="0"/>
              </a:rPr>
            </a:br>
            <a:r>
              <a:rPr lang="ar-EG" dirty="0">
                <a:latin typeface="Arial Rounded MT Bold" panose="020F0704030504030204" pitchFamily="34" charset="0"/>
              </a:rPr>
              <a:t> </a:t>
            </a:r>
            <a:r>
              <a:rPr lang="en-US" sz="4000" dirty="0">
                <a:latin typeface="Arial Rounded MT Bold" panose="020F0704030504030204" pitchFamily="34" charset="0"/>
              </a:rPr>
              <a:t>Team </a:t>
            </a:r>
            <a:r>
              <a:rPr 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21</a:t>
            </a:r>
            <a:r>
              <a:rPr lang="en-US" sz="4000" dirty="0">
                <a:latin typeface="Arial Rounded MT Bold" panose="020F0704030504030204" pitchFamily="34" charset="0"/>
              </a:rPr>
              <a:t>`s</a:t>
            </a:r>
            <a:br>
              <a:rPr lang="en-US" dirty="0">
                <a:latin typeface="Arial Rounded MT Bold" panose="020F0704030504030204" pitchFamily="34" charset="0"/>
              </a:rPr>
            </a:b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3210" y="1752600"/>
            <a:ext cx="3962399" cy="3810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C Programming final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D7CC1-774D-409E-897A-0797B28C6EF9}"/>
              </a:ext>
            </a:extLst>
          </p:cNvPr>
          <p:cNvSpPr txBox="1"/>
          <p:nvPr/>
        </p:nvSpPr>
        <p:spPr>
          <a:xfrm>
            <a:off x="2243606" y="2884235"/>
            <a:ext cx="770161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200" dirty="0">
                <a:latin typeface="Arial Rounded MT Bold" panose="020F0704030504030204" pitchFamily="34" charset="0"/>
              </a:rPr>
              <a:t>Book Database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 Rounded MT Bold" panose="020F0704030504030204" pitchFamily="34" charset="0"/>
              </a:rPr>
              <a:t>Sample program: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84CC968-45C1-4734-A016-F36448536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1981200"/>
            <a:ext cx="5058481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E28634-6C14-4585-915B-372899B523E3}"/>
              </a:ext>
            </a:extLst>
          </p:cNvPr>
          <p:cNvSpPr txBox="1"/>
          <p:nvPr/>
        </p:nvSpPr>
        <p:spPr>
          <a:xfrm>
            <a:off x="1598612" y="2925785"/>
            <a:ext cx="1112520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600" dirty="0">
                <a:latin typeface="Arial Rounded MT Bold" panose="020F0704030504030204" pitchFamily="34" charset="0"/>
              </a:rPr>
              <a:t>Thank you for listening </a:t>
            </a: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Contents of the presentation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Info – gathering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Planning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Work-load distribution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Functionality 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Information gathering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43559-DEE3-4CBD-93CC-C2E308508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2209800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The information gathered by the team was mainly </a:t>
            </a:r>
            <a:r>
              <a:rPr lang="en-US" dirty="0">
                <a:solidFill>
                  <a:srgbClr val="00B0F0"/>
                </a:solidFill>
                <a:latin typeface="Arial Rounded MT Bold" panose="020F0704030504030204" pitchFamily="34" charset="0"/>
              </a:rPr>
              <a:t>brainstorming</a:t>
            </a:r>
            <a:r>
              <a:rPr lang="en-US" dirty="0">
                <a:latin typeface="Arial Rounded MT Bold" panose="020F0704030504030204" pitchFamily="34" charset="0"/>
              </a:rPr>
              <a:t> ideas.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Similar </a:t>
            </a:r>
            <a:r>
              <a:rPr lang="en-US" dirty="0">
                <a:solidFill>
                  <a:srgbClr val="00B0F0"/>
                </a:solidFill>
                <a:latin typeface="Arial Rounded MT Bold" panose="020F0704030504030204" pitchFamily="34" charset="0"/>
              </a:rPr>
              <a:t>real-life</a:t>
            </a:r>
            <a:r>
              <a:rPr lang="en-US" dirty="0">
                <a:latin typeface="Arial Rounded MT Bold" panose="020F0704030504030204" pitchFamily="34" charset="0"/>
              </a:rPr>
              <a:t> projects were taken as an inspiration, for example the </a:t>
            </a:r>
            <a:r>
              <a:rPr lang="en-US" dirty="0" err="1">
                <a:latin typeface="Arial Rounded MT Bold" panose="020F0704030504030204" pitchFamily="34" charset="0"/>
              </a:rPr>
              <a:t>Misr</a:t>
            </a:r>
            <a:r>
              <a:rPr lang="en-US" dirty="0">
                <a:latin typeface="Arial Rounded MT Bold" panose="020F0704030504030204" pitchFamily="34" charset="0"/>
              </a:rPr>
              <a:t> Public Library (</a:t>
            </a:r>
            <a:r>
              <a:rPr lang="en-US" dirty="0">
                <a:solidFill>
                  <a:srgbClr val="00B0F0"/>
                </a:solidFill>
                <a:latin typeface="Arial Rounded MT Bold" panose="020F0704030504030204" pitchFamily="34" charset="0"/>
              </a:rPr>
              <a:t>MPL</a:t>
            </a:r>
            <a:r>
              <a:rPr lang="en-US" dirty="0">
                <a:latin typeface="Arial Rounded MT Bold" panose="020F0704030504030204" pitchFamily="34" charset="0"/>
              </a:rPr>
              <a:t>) as well as </a:t>
            </a:r>
            <a:r>
              <a:rPr lang="en-US" dirty="0">
                <a:solidFill>
                  <a:srgbClr val="00B0F0"/>
                </a:solidFill>
                <a:latin typeface="Arial Rounded MT Bold" panose="020F0704030504030204" pitchFamily="34" charset="0"/>
              </a:rPr>
              <a:t>Worldcat.org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0869D1-26DB-4A20-8D33-3EC852D1BC74}"/>
              </a:ext>
            </a:extLst>
          </p:cNvPr>
          <p:cNvCxnSpPr>
            <a:cxnSpLocks/>
          </p:cNvCxnSpPr>
          <p:nvPr/>
        </p:nvCxnSpPr>
        <p:spPr>
          <a:xfrm>
            <a:off x="1674812" y="4876800"/>
            <a:ext cx="9296400" cy="76200"/>
          </a:xfrm>
          <a:prstGeom prst="line">
            <a:avLst/>
          </a:prstGeom>
          <a:ln w="381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0CD26DD-099E-4B5E-8207-5B58598176DC}"/>
              </a:ext>
            </a:extLst>
          </p:cNvPr>
          <p:cNvSpPr/>
          <p:nvPr/>
        </p:nvSpPr>
        <p:spPr>
          <a:xfrm>
            <a:off x="2055812" y="4686300"/>
            <a:ext cx="381000" cy="38100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D525C4-7E06-4629-83A2-5CBA94674D8D}"/>
              </a:ext>
            </a:extLst>
          </p:cNvPr>
          <p:cNvSpPr/>
          <p:nvPr/>
        </p:nvSpPr>
        <p:spPr>
          <a:xfrm>
            <a:off x="3939340" y="4762500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3691670-1B7B-4DC2-B118-020DBCD527F1}"/>
              </a:ext>
            </a:extLst>
          </p:cNvPr>
          <p:cNvSpPr/>
          <p:nvPr/>
        </p:nvSpPr>
        <p:spPr>
          <a:xfrm>
            <a:off x="5670468" y="4762500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0AEDBF0-5868-46EE-BC19-89E561C59B01}"/>
              </a:ext>
            </a:extLst>
          </p:cNvPr>
          <p:cNvSpPr/>
          <p:nvPr/>
        </p:nvSpPr>
        <p:spPr>
          <a:xfrm>
            <a:off x="7401596" y="4800600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915D93-6B01-4B92-8E20-C010FAB4FD4E}"/>
              </a:ext>
            </a:extLst>
          </p:cNvPr>
          <p:cNvSpPr/>
          <p:nvPr/>
        </p:nvSpPr>
        <p:spPr>
          <a:xfrm>
            <a:off x="9072104" y="4806616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D56B59-E175-43D1-B0D0-4685D6B4B8CA}"/>
              </a:ext>
            </a:extLst>
          </p:cNvPr>
          <p:cNvSpPr txBox="1"/>
          <p:nvPr/>
        </p:nvSpPr>
        <p:spPr>
          <a:xfrm>
            <a:off x="1598612" y="5248668"/>
            <a:ext cx="16764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Info-gathering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 Rounded MT Bold" panose="020F0704030504030204" pitchFamily="34" charset="0"/>
              </a:rPr>
              <a:t>Planning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16815" y="1676400"/>
            <a:ext cx="10063997" cy="2514600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The team </a:t>
            </a:r>
            <a:r>
              <a:rPr lang="en-US" dirty="0">
                <a:solidFill>
                  <a:srgbClr val="00B0F0"/>
                </a:solidFill>
                <a:latin typeface="Arial Rounded MT Bold" panose="020F0704030504030204" pitchFamily="34" charset="0"/>
              </a:rPr>
              <a:t>met</a:t>
            </a:r>
            <a:r>
              <a:rPr lang="en-US" dirty="0">
                <a:latin typeface="Arial Rounded MT Bold" panose="020F0704030504030204" pitchFamily="34" charset="0"/>
              </a:rPr>
              <a:t> on the </a:t>
            </a:r>
            <a:r>
              <a:rPr lang="en-US" dirty="0">
                <a:solidFill>
                  <a:srgbClr val="00B0F0"/>
                </a:solidFill>
                <a:latin typeface="Arial Rounded MT Bold" panose="020F0704030504030204" pitchFamily="34" charset="0"/>
              </a:rPr>
              <a:t>30</a:t>
            </a:r>
            <a:r>
              <a:rPr lang="en-US" baseline="30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th</a:t>
            </a:r>
            <a:r>
              <a:rPr lang="en-US" dirty="0">
                <a:latin typeface="Arial Rounded MT Bold" panose="020F0704030504030204" pitchFamily="34" charset="0"/>
              </a:rPr>
              <a:t> of May to brainstorm ideas and discuss the project details, such as the requirements of the project.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The information gathered by the team helped establish a good </a:t>
            </a:r>
            <a:r>
              <a:rPr lang="en-US" dirty="0">
                <a:solidFill>
                  <a:srgbClr val="00B0F0"/>
                </a:solidFill>
                <a:latin typeface="Arial Rounded MT Bold" panose="020F0704030504030204" pitchFamily="34" charset="0"/>
              </a:rPr>
              <a:t>understanding</a:t>
            </a:r>
            <a:r>
              <a:rPr lang="en-US" dirty="0">
                <a:latin typeface="Arial Rounded MT Bold" panose="020F0704030504030204" pitchFamily="34" charset="0"/>
              </a:rPr>
              <a:t> of the project’s </a:t>
            </a:r>
            <a:r>
              <a:rPr lang="en-US" dirty="0">
                <a:solidFill>
                  <a:srgbClr val="00B0F0"/>
                </a:solidFill>
                <a:latin typeface="Arial Rounded MT Bold" panose="020F0704030504030204" pitchFamily="34" charset="0"/>
              </a:rPr>
              <a:t>outcome</a:t>
            </a:r>
            <a:r>
              <a:rPr lang="en-US" dirty="0">
                <a:latin typeface="Arial Rounded MT Bold" panose="020F0704030504030204" pitchFamily="34" charset="0"/>
              </a:rPr>
              <a:t>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AB0CF-CBF4-4CB0-A3CA-7B16DA4A2DA3}"/>
              </a:ext>
            </a:extLst>
          </p:cNvPr>
          <p:cNvCxnSpPr>
            <a:cxnSpLocks/>
          </p:cNvCxnSpPr>
          <p:nvPr/>
        </p:nvCxnSpPr>
        <p:spPr>
          <a:xfrm>
            <a:off x="1607469" y="5410200"/>
            <a:ext cx="9296400" cy="76200"/>
          </a:xfrm>
          <a:prstGeom prst="line">
            <a:avLst/>
          </a:prstGeom>
          <a:ln w="381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22D369-074E-4A21-9F87-1C3977C02BEC}"/>
              </a:ext>
            </a:extLst>
          </p:cNvPr>
          <p:cNvSpPr/>
          <p:nvPr/>
        </p:nvSpPr>
        <p:spPr>
          <a:xfrm>
            <a:off x="3795591" y="5219700"/>
            <a:ext cx="381000" cy="38100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658AF1-4889-48B9-A1E2-88FCDF5A4C27}"/>
              </a:ext>
            </a:extLst>
          </p:cNvPr>
          <p:cNvSpPr/>
          <p:nvPr/>
        </p:nvSpPr>
        <p:spPr>
          <a:xfrm>
            <a:off x="2119569" y="5295900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C2E30F-AD10-4559-8CA2-5B9A1D769A40}"/>
              </a:ext>
            </a:extLst>
          </p:cNvPr>
          <p:cNvSpPr/>
          <p:nvPr/>
        </p:nvSpPr>
        <p:spPr>
          <a:xfrm>
            <a:off x="5603125" y="5295900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582AE-8579-48E1-9666-4AE31580217B}"/>
              </a:ext>
            </a:extLst>
          </p:cNvPr>
          <p:cNvSpPr/>
          <p:nvPr/>
        </p:nvSpPr>
        <p:spPr>
          <a:xfrm>
            <a:off x="7334253" y="5334000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AF900E-3E2E-4872-8A7E-B7211567AE7B}"/>
              </a:ext>
            </a:extLst>
          </p:cNvPr>
          <p:cNvSpPr/>
          <p:nvPr/>
        </p:nvSpPr>
        <p:spPr>
          <a:xfrm>
            <a:off x="9004761" y="5340016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DE1F4-CE3C-41B3-9522-804AC4153DEA}"/>
              </a:ext>
            </a:extLst>
          </p:cNvPr>
          <p:cNvSpPr txBox="1"/>
          <p:nvPr/>
        </p:nvSpPr>
        <p:spPr>
          <a:xfrm>
            <a:off x="1531269" y="5715000"/>
            <a:ext cx="15240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rial Rounded MT Bold" panose="020F0704030504030204" pitchFamily="34" charset="0"/>
              </a:rPr>
              <a:t>Info-gathering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99574-7754-448F-9EF7-3F8EB941C3CC}"/>
              </a:ext>
            </a:extLst>
          </p:cNvPr>
          <p:cNvSpPr txBox="1"/>
          <p:nvPr/>
        </p:nvSpPr>
        <p:spPr>
          <a:xfrm>
            <a:off x="3055269" y="5782068"/>
            <a:ext cx="241713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Team’s first meeting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Workload distribution 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74798089"/>
              </p:ext>
            </p:extLst>
          </p:nvPr>
        </p:nvGraphicFramePr>
        <p:xfrm>
          <a:off x="2436812" y="1905000"/>
          <a:ext cx="9296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AE7580-1A20-4B44-94E3-A54015D08CAF}"/>
              </a:ext>
            </a:extLst>
          </p:cNvPr>
          <p:cNvCxnSpPr>
            <a:cxnSpLocks/>
          </p:cNvCxnSpPr>
          <p:nvPr/>
        </p:nvCxnSpPr>
        <p:spPr>
          <a:xfrm>
            <a:off x="1674812" y="5562600"/>
            <a:ext cx="9296400" cy="76200"/>
          </a:xfrm>
          <a:prstGeom prst="line">
            <a:avLst/>
          </a:prstGeom>
          <a:ln w="381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955E5BE-F75E-48E6-AEA0-D705CE5BFAFF}"/>
              </a:ext>
            </a:extLst>
          </p:cNvPr>
          <p:cNvSpPr/>
          <p:nvPr/>
        </p:nvSpPr>
        <p:spPr>
          <a:xfrm>
            <a:off x="5807288" y="5400174"/>
            <a:ext cx="381000" cy="38100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7561AD-7E9F-434C-8DE4-DC57330EF13B}"/>
              </a:ext>
            </a:extLst>
          </p:cNvPr>
          <p:cNvSpPr/>
          <p:nvPr/>
        </p:nvSpPr>
        <p:spPr>
          <a:xfrm>
            <a:off x="2186912" y="5448300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4D02CC-008C-46D2-B212-FD531023EBF9}"/>
              </a:ext>
            </a:extLst>
          </p:cNvPr>
          <p:cNvSpPr/>
          <p:nvPr/>
        </p:nvSpPr>
        <p:spPr>
          <a:xfrm>
            <a:off x="3908180" y="5448300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8FE800-FE51-4061-938E-710629E777AC}"/>
              </a:ext>
            </a:extLst>
          </p:cNvPr>
          <p:cNvSpPr/>
          <p:nvPr/>
        </p:nvSpPr>
        <p:spPr>
          <a:xfrm>
            <a:off x="7507256" y="5504968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1AF120-3B37-4D2D-9C19-5F8FD7CC5DAB}"/>
              </a:ext>
            </a:extLst>
          </p:cNvPr>
          <p:cNvSpPr/>
          <p:nvPr/>
        </p:nvSpPr>
        <p:spPr>
          <a:xfrm>
            <a:off x="9124934" y="5504968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A4F12C-1E7C-4221-86A9-31B7EA3B3F1C}"/>
              </a:ext>
            </a:extLst>
          </p:cNvPr>
          <p:cNvSpPr txBox="1"/>
          <p:nvPr/>
        </p:nvSpPr>
        <p:spPr>
          <a:xfrm>
            <a:off x="1598612" y="5867400"/>
            <a:ext cx="15240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rial Rounded MT Bold" panose="020F0704030504030204" pitchFamily="34" charset="0"/>
              </a:rPr>
              <a:t>Info-gathering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41E18D-4EBA-4873-889D-9B6F16DD972F}"/>
              </a:ext>
            </a:extLst>
          </p:cNvPr>
          <p:cNvSpPr txBox="1"/>
          <p:nvPr/>
        </p:nvSpPr>
        <p:spPr>
          <a:xfrm>
            <a:off x="3100971" y="5876684"/>
            <a:ext cx="241713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rial Rounded MT Bold" panose="020F0704030504030204" pitchFamily="34" charset="0"/>
              </a:rPr>
              <a:t>Team’s first meeting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E939EA-8650-4DD1-BE29-3AEA0006BDF7}"/>
              </a:ext>
            </a:extLst>
          </p:cNvPr>
          <p:cNvSpPr txBox="1"/>
          <p:nvPr/>
        </p:nvSpPr>
        <p:spPr>
          <a:xfrm>
            <a:off x="5027612" y="5934468"/>
            <a:ext cx="28956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Workload distribution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effectLst/>
                <a:latin typeface="Arial Rounded MT Bold" panose="020F0704030504030204" pitchFamily="34" charset="0"/>
              </a:rPr>
              <a:t>Synchronizing</a:t>
            </a:r>
            <a:r>
              <a:rPr lang="en-US" sz="3600" dirty="0">
                <a:latin typeface="Arial Rounded MT Bold" panose="020F0704030504030204" pitchFamily="34" charset="0"/>
              </a:rPr>
              <a:t> work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D75280F-71EB-41A7-A93D-29DDAC42CEA1}"/>
              </a:ext>
            </a:extLst>
          </p:cNvPr>
          <p:cNvCxnSpPr>
            <a:cxnSpLocks/>
          </p:cNvCxnSpPr>
          <p:nvPr/>
        </p:nvCxnSpPr>
        <p:spPr>
          <a:xfrm>
            <a:off x="1674812" y="5562600"/>
            <a:ext cx="9296400" cy="76200"/>
          </a:xfrm>
          <a:prstGeom prst="line">
            <a:avLst/>
          </a:prstGeom>
          <a:ln w="381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94E1128-3F8B-48F6-9B4F-CE488D1710E3}"/>
              </a:ext>
            </a:extLst>
          </p:cNvPr>
          <p:cNvSpPr/>
          <p:nvPr/>
        </p:nvSpPr>
        <p:spPr>
          <a:xfrm>
            <a:off x="8030403" y="5410200"/>
            <a:ext cx="381000" cy="38100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EB5FCB-B09C-4B8A-A23C-B48FD5389536}"/>
              </a:ext>
            </a:extLst>
          </p:cNvPr>
          <p:cNvSpPr/>
          <p:nvPr/>
        </p:nvSpPr>
        <p:spPr>
          <a:xfrm>
            <a:off x="2186912" y="5448300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CE24B9-1BE8-4018-9C92-A3A8740C8ED9}"/>
              </a:ext>
            </a:extLst>
          </p:cNvPr>
          <p:cNvSpPr/>
          <p:nvPr/>
        </p:nvSpPr>
        <p:spPr>
          <a:xfrm>
            <a:off x="3908180" y="5448300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D917A6-EC50-4CAA-93D5-38311D4102E7}"/>
              </a:ext>
            </a:extLst>
          </p:cNvPr>
          <p:cNvSpPr/>
          <p:nvPr/>
        </p:nvSpPr>
        <p:spPr>
          <a:xfrm>
            <a:off x="5980112" y="5448300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DE7152-39CA-4995-9342-0E85F894D59A}"/>
              </a:ext>
            </a:extLst>
          </p:cNvPr>
          <p:cNvSpPr/>
          <p:nvPr/>
        </p:nvSpPr>
        <p:spPr>
          <a:xfrm>
            <a:off x="9887613" y="5504968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2ACB0-A1CF-48B6-919F-917AD2A312CB}"/>
              </a:ext>
            </a:extLst>
          </p:cNvPr>
          <p:cNvSpPr txBox="1"/>
          <p:nvPr/>
        </p:nvSpPr>
        <p:spPr>
          <a:xfrm>
            <a:off x="1598612" y="5867400"/>
            <a:ext cx="15240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rial Rounded MT Bold" panose="020F0704030504030204" pitchFamily="34" charset="0"/>
              </a:rPr>
              <a:t>Info-gathering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2AEDC-644E-45F7-8CDC-4DA2EAFBC498}"/>
              </a:ext>
            </a:extLst>
          </p:cNvPr>
          <p:cNvSpPr txBox="1"/>
          <p:nvPr/>
        </p:nvSpPr>
        <p:spPr>
          <a:xfrm>
            <a:off x="3100971" y="5876684"/>
            <a:ext cx="241713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rial Rounded MT Bold" panose="020F0704030504030204" pitchFamily="34" charset="0"/>
              </a:rPr>
              <a:t>Team’s first meeting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B460CB-CF56-47C7-BA8C-77F6B3B40F39}"/>
              </a:ext>
            </a:extLst>
          </p:cNvPr>
          <p:cNvSpPr txBox="1"/>
          <p:nvPr/>
        </p:nvSpPr>
        <p:spPr>
          <a:xfrm>
            <a:off x="5027612" y="5876684"/>
            <a:ext cx="2895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rial Rounded MT Bold" panose="020F0704030504030204" pitchFamily="34" charset="0"/>
              </a:rPr>
              <a:t>Workload distribution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ECC99-D2EF-4BBE-B2F9-AE6FC5FFEAA9}"/>
              </a:ext>
            </a:extLst>
          </p:cNvPr>
          <p:cNvSpPr txBox="1"/>
          <p:nvPr/>
        </p:nvSpPr>
        <p:spPr>
          <a:xfrm>
            <a:off x="7106313" y="5934468"/>
            <a:ext cx="28956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Team’s second meeting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1062F-3C34-4665-B45F-3DD2DDBE08E2}"/>
              </a:ext>
            </a:extLst>
          </p:cNvPr>
          <p:cNvSpPr txBox="1"/>
          <p:nvPr/>
        </p:nvSpPr>
        <p:spPr>
          <a:xfrm>
            <a:off x="1751012" y="1752600"/>
            <a:ext cx="87630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 Rounded MT Bold" panose="020F0704030504030204" pitchFamily="34" charset="0"/>
              </a:rPr>
              <a:t>The team met for the </a:t>
            </a: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second</a:t>
            </a:r>
            <a:r>
              <a:rPr lang="en-US" sz="2400" dirty="0">
                <a:latin typeface="Arial Rounded MT Bold" panose="020F0704030504030204" pitchFamily="34" charset="0"/>
              </a:rPr>
              <a:t> time on the 8</a:t>
            </a:r>
            <a:r>
              <a:rPr lang="en-US" sz="2400" baseline="30000" dirty="0">
                <a:latin typeface="Arial Rounded MT Bold" panose="020F0704030504030204" pitchFamily="34" charset="0"/>
              </a:rPr>
              <a:t>th</a:t>
            </a:r>
            <a:r>
              <a:rPr lang="en-US" sz="2400" dirty="0">
                <a:latin typeface="Arial Rounded MT Bold" panose="020F0704030504030204" pitchFamily="34" charset="0"/>
              </a:rPr>
              <a:t> of June, this meeting’s purpose was to check on the current work and </a:t>
            </a: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solve</a:t>
            </a:r>
            <a:r>
              <a:rPr lang="en-US" sz="2400" dirty="0">
                <a:latin typeface="Arial Rounded MT Bold" panose="020F0704030504030204" pitchFamily="34" charset="0"/>
              </a:rPr>
              <a:t> any problems that was faced.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latin typeface="Arial Rounded MT Bold" panose="020F0704030504030204" pitchFamily="34" charset="0"/>
              </a:rPr>
              <a:t>Functionality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E2BDE4-0FFB-4229-AD1E-DC278A21E734}"/>
              </a:ext>
            </a:extLst>
          </p:cNvPr>
          <p:cNvCxnSpPr>
            <a:cxnSpLocks/>
          </p:cNvCxnSpPr>
          <p:nvPr/>
        </p:nvCxnSpPr>
        <p:spPr>
          <a:xfrm>
            <a:off x="1674812" y="5562600"/>
            <a:ext cx="9296400" cy="76200"/>
          </a:xfrm>
          <a:prstGeom prst="line">
            <a:avLst/>
          </a:prstGeom>
          <a:ln w="381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69F5766-7525-4F93-8C27-8FF702B132CE}"/>
              </a:ext>
            </a:extLst>
          </p:cNvPr>
          <p:cNvSpPr/>
          <p:nvPr/>
        </p:nvSpPr>
        <p:spPr>
          <a:xfrm>
            <a:off x="9811413" y="5428768"/>
            <a:ext cx="381000" cy="38100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4D1DCB-A134-452F-B5FE-80479689C3D3}"/>
              </a:ext>
            </a:extLst>
          </p:cNvPr>
          <p:cNvSpPr/>
          <p:nvPr/>
        </p:nvSpPr>
        <p:spPr>
          <a:xfrm>
            <a:off x="2186912" y="5448300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5EC219-636A-4F11-ACA4-2A523B9737EE}"/>
              </a:ext>
            </a:extLst>
          </p:cNvPr>
          <p:cNvSpPr/>
          <p:nvPr/>
        </p:nvSpPr>
        <p:spPr>
          <a:xfrm>
            <a:off x="3901665" y="5468873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240869-126A-4C9D-A5DA-CE7DC443F131}"/>
              </a:ext>
            </a:extLst>
          </p:cNvPr>
          <p:cNvSpPr/>
          <p:nvPr/>
        </p:nvSpPr>
        <p:spPr>
          <a:xfrm>
            <a:off x="5965491" y="5468873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A53829-1EAB-4B46-BA69-B7E184E73F62}"/>
              </a:ext>
            </a:extLst>
          </p:cNvPr>
          <p:cNvSpPr/>
          <p:nvPr/>
        </p:nvSpPr>
        <p:spPr>
          <a:xfrm>
            <a:off x="8052044" y="5497689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0A6B3-71AA-47F2-B8F0-46A62278C44E}"/>
              </a:ext>
            </a:extLst>
          </p:cNvPr>
          <p:cNvSpPr txBox="1"/>
          <p:nvPr/>
        </p:nvSpPr>
        <p:spPr>
          <a:xfrm>
            <a:off x="1598612" y="5867400"/>
            <a:ext cx="15240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rial Rounded MT Bold" panose="020F0704030504030204" pitchFamily="34" charset="0"/>
              </a:rPr>
              <a:t>Info-gathering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FAA320-125B-4DD5-B251-39B3AAF551B0}"/>
              </a:ext>
            </a:extLst>
          </p:cNvPr>
          <p:cNvSpPr txBox="1"/>
          <p:nvPr/>
        </p:nvSpPr>
        <p:spPr>
          <a:xfrm>
            <a:off x="3100971" y="5876684"/>
            <a:ext cx="241713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rial Rounded MT Bold" panose="020F0704030504030204" pitchFamily="34" charset="0"/>
              </a:rPr>
              <a:t>Team’s first meeting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FDA89C-B388-47EF-B165-1BEA443A0BF9}"/>
              </a:ext>
            </a:extLst>
          </p:cNvPr>
          <p:cNvSpPr txBox="1"/>
          <p:nvPr/>
        </p:nvSpPr>
        <p:spPr>
          <a:xfrm>
            <a:off x="5027612" y="5876684"/>
            <a:ext cx="2895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rial Rounded MT Bold" panose="020F0704030504030204" pitchFamily="34" charset="0"/>
              </a:rPr>
              <a:t>Workload distribution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B1DA20-0152-4FBA-B5E4-9A67098F12FD}"/>
              </a:ext>
            </a:extLst>
          </p:cNvPr>
          <p:cNvSpPr txBox="1"/>
          <p:nvPr/>
        </p:nvSpPr>
        <p:spPr>
          <a:xfrm>
            <a:off x="7106313" y="5867400"/>
            <a:ext cx="2895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rial Rounded MT Bold" panose="020F0704030504030204" pitchFamily="34" charset="0"/>
              </a:rPr>
              <a:t>Team’s second meeting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54A913-48F0-495F-BADB-A454DDC8B89B}"/>
              </a:ext>
            </a:extLst>
          </p:cNvPr>
          <p:cNvSpPr txBox="1"/>
          <p:nvPr/>
        </p:nvSpPr>
        <p:spPr>
          <a:xfrm>
            <a:off x="9293225" y="5924068"/>
            <a:ext cx="28956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Functionality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1D3A3E-7BB0-4420-AA95-0408C02E4AB6}"/>
              </a:ext>
            </a:extLst>
          </p:cNvPr>
          <p:cNvSpPr txBox="1"/>
          <p:nvPr/>
        </p:nvSpPr>
        <p:spPr>
          <a:xfrm>
            <a:off x="1536868" y="1702730"/>
            <a:ext cx="10210800" cy="337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In total, there are </a:t>
            </a: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8</a:t>
            </a:r>
            <a:r>
              <a:rPr lang="en-US" sz="2400" dirty="0">
                <a:latin typeface="Arial Rounded MT Bold" panose="020F0704030504030204" pitchFamily="34" charset="0"/>
              </a:rPr>
              <a:t> different </a:t>
            </a: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functions</a:t>
            </a:r>
            <a:r>
              <a:rPr lang="en-US" sz="2400" dirty="0">
                <a:latin typeface="Arial Rounded MT Bold" panose="020F0704030504030204" pitchFamily="34" charset="0"/>
              </a:rPr>
              <a:t> in this program along side the main function the connects all of them in loops.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 Rounded MT Bold" panose="020F0704030504030204" pitchFamily="34" charset="0"/>
              </a:rPr>
              <a:t>Here are the functions along their functionality: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Insert (</a:t>
            </a:r>
            <a:r>
              <a:rPr lang="en-US" sz="2400" dirty="0">
                <a:latin typeface="Arial Rounded MT Bold" panose="020F0704030504030204" pitchFamily="34" charset="0"/>
              </a:rPr>
              <a:t>Takes all the user inputs and inserts it in the struct </a:t>
            </a: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Delete-id, name (</a:t>
            </a:r>
            <a:r>
              <a:rPr lang="en-US" sz="2400" dirty="0">
                <a:latin typeface="Arial Rounded MT Bold" panose="020F0704030504030204" pitchFamily="34" charset="0"/>
              </a:rPr>
              <a:t>Takes the id or name from user to delete all values associated with it </a:t>
            </a: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latin typeface="Arial Rounded MT Bold" panose="020F0704030504030204" pitchFamily="34" charset="0"/>
              </a:rPr>
              <a:t>Functionality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E2BDE4-0FFB-4229-AD1E-DC278A21E734}"/>
              </a:ext>
            </a:extLst>
          </p:cNvPr>
          <p:cNvCxnSpPr>
            <a:cxnSpLocks/>
          </p:cNvCxnSpPr>
          <p:nvPr/>
        </p:nvCxnSpPr>
        <p:spPr>
          <a:xfrm>
            <a:off x="1674812" y="5562600"/>
            <a:ext cx="9296400" cy="76200"/>
          </a:xfrm>
          <a:prstGeom prst="line">
            <a:avLst/>
          </a:prstGeom>
          <a:ln w="381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69F5766-7525-4F93-8C27-8FF702B132CE}"/>
              </a:ext>
            </a:extLst>
          </p:cNvPr>
          <p:cNvSpPr/>
          <p:nvPr/>
        </p:nvSpPr>
        <p:spPr>
          <a:xfrm>
            <a:off x="9811413" y="5428768"/>
            <a:ext cx="381000" cy="38100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4D1DCB-A134-452F-B5FE-80479689C3D3}"/>
              </a:ext>
            </a:extLst>
          </p:cNvPr>
          <p:cNvSpPr/>
          <p:nvPr/>
        </p:nvSpPr>
        <p:spPr>
          <a:xfrm>
            <a:off x="2186912" y="5448300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5EC219-636A-4F11-ACA4-2A523B9737EE}"/>
              </a:ext>
            </a:extLst>
          </p:cNvPr>
          <p:cNvSpPr/>
          <p:nvPr/>
        </p:nvSpPr>
        <p:spPr>
          <a:xfrm>
            <a:off x="3901665" y="5468873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240869-126A-4C9D-A5DA-CE7DC443F131}"/>
              </a:ext>
            </a:extLst>
          </p:cNvPr>
          <p:cNvSpPr/>
          <p:nvPr/>
        </p:nvSpPr>
        <p:spPr>
          <a:xfrm>
            <a:off x="5965491" y="5468873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A53829-1EAB-4B46-BA69-B7E184E73F62}"/>
              </a:ext>
            </a:extLst>
          </p:cNvPr>
          <p:cNvSpPr/>
          <p:nvPr/>
        </p:nvSpPr>
        <p:spPr>
          <a:xfrm>
            <a:off x="8052044" y="5497689"/>
            <a:ext cx="228600" cy="2286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0A6B3-71AA-47F2-B8F0-46A62278C44E}"/>
              </a:ext>
            </a:extLst>
          </p:cNvPr>
          <p:cNvSpPr txBox="1"/>
          <p:nvPr/>
        </p:nvSpPr>
        <p:spPr>
          <a:xfrm>
            <a:off x="1598612" y="5867400"/>
            <a:ext cx="15240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rial Rounded MT Bold" panose="020F0704030504030204" pitchFamily="34" charset="0"/>
              </a:rPr>
              <a:t>Info-gathering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FAA320-125B-4DD5-B251-39B3AAF551B0}"/>
              </a:ext>
            </a:extLst>
          </p:cNvPr>
          <p:cNvSpPr txBox="1"/>
          <p:nvPr/>
        </p:nvSpPr>
        <p:spPr>
          <a:xfrm>
            <a:off x="3100971" y="5876684"/>
            <a:ext cx="241713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rial Rounded MT Bold" panose="020F0704030504030204" pitchFamily="34" charset="0"/>
              </a:rPr>
              <a:t>Team’s first meeting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FDA89C-B388-47EF-B165-1BEA443A0BF9}"/>
              </a:ext>
            </a:extLst>
          </p:cNvPr>
          <p:cNvSpPr txBox="1"/>
          <p:nvPr/>
        </p:nvSpPr>
        <p:spPr>
          <a:xfrm>
            <a:off x="5027612" y="5876684"/>
            <a:ext cx="2895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rial Rounded MT Bold" panose="020F0704030504030204" pitchFamily="34" charset="0"/>
              </a:rPr>
              <a:t>Workload distribution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B1DA20-0152-4FBA-B5E4-9A67098F12FD}"/>
              </a:ext>
            </a:extLst>
          </p:cNvPr>
          <p:cNvSpPr txBox="1"/>
          <p:nvPr/>
        </p:nvSpPr>
        <p:spPr>
          <a:xfrm>
            <a:off x="7106313" y="5867400"/>
            <a:ext cx="2895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rial Rounded MT Bold" panose="020F0704030504030204" pitchFamily="34" charset="0"/>
              </a:rPr>
              <a:t>Team’s second meeting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54A913-48F0-495F-BADB-A454DDC8B89B}"/>
              </a:ext>
            </a:extLst>
          </p:cNvPr>
          <p:cNvSpPr txBox="1"/>
          <p:nvPr/>
        </p:nvSpPr>
        <p:spPr>
          <a:xfrm>
            <a:off x="9293225" y="5924068"/>
            <a:ext cx="28956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Functionality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1D3A3E-7BB0-4420-AA95-0408C02E4AB6}"/>
              </a:ext>
            </a:extLst>
          </p:cNvPr>
          <p:cNvSpPr txBox="1"/>
          <p:nvPr/>
        </p:nvSpPr>
        <p:spPr>
          <a:xfrm>
            <a:off x="647241" y="1474611"/>
            <a:ext cx="11093700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Search (</a:t>
            </a:r>
            <a:r>
              <a:rPr lang="en-US" sz="2400" dirty="0">
                <a:latin typeface="Arial Rounded MT Bold" panose="020F0704030504030204" pitchFamily="34" charset="0"/>
              </a:rPr>
              <a:t>Takes the book’s id form user and searches it in the database</a:t>
            </a: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Display(</a:t>
            </a:r>
            <a:r>
              <a:rPr lang="en-US" sz="2400" dirty="0">
                <a:latin typeface="Arial Rounded MT Bold" panose="020F0704030504030204" pitchFamily="34" charset="0"/>
              </a:rPr>
              <a:t>Displays all the data in the database</a:t>
            </a: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Test(</a:t>
            </a:r>
            <a:r>
              <a:rPr lang="en-US" sz="2400" dirty="0">
                <a:latin typeface="Arial Rounded MT Bold" panose="020F0704030504030204" pitchFamily="34" charset="0"/>
              </a:rPr>
              <a:t>Checks if the inserted id matches an existing book in the database</a:t>
            </a: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Instructions(</a:t>
            </a:r>
            <a:r>
              <a:rPr lang="en-US" sz="2400" dirty="0">
                <a:latin typeface="Arial Rounded MT Bold" panose="020F0704030504030204" pitchFamily="34" charset="0"/>
              </a:rPr>
              <a:t>Displays the main menu and takes the user’s input</a:t>
            </a: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Write(</a:t>
            </a:r>
            <a:r>
              <a:rPr lang="en-US" sz="2400" dirty="0">
                <a:latin typeface="Arial Rounded MT Bold" panose="020F0704030504030204" pitchFamily="34" charset="0"/>
              </a:rPr>
              <a:t>Writes the input values in the file “database”</a:t>
            </a: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Sell(</a:t>
            </a:r>
            <a:r>
              <a:rPr lang="en-US" sz="2400" dirty="0">
                <a:latin typeface="Arial Rounded MT Bold" panose="020F0704030504030204" pitchFamily="34" charset="0"/>
              </a:rPr>
              <a:t>takes away the number of sold books from the total number of books in the database, also calculates the total price</a:t>
            </a:r>
            <a:r>
              <a:rPr lang="en-US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50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464437"/>
            <a:ext cx="9143998" cy="1020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rial Rounded MT Bold" panose="020F0704030504030204" pitchFamily="34" charset="0"/>
              </a:rPr>
              <a:t>Sample code:</a:t>
            </a:r>
            <a:br>
              <a:rPr lang="en-US" sz="3600" dirty="0">
                <a:latin typeface="Arial Rounded MT Bold" panose="020F0704030504030204" pitchFamily="34" charset="0"/>
              </a:rPr>
            </a:br>
            <a:r>
              <a:rPr lang="en-US" sz="2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Search function</a:t>
            </a:r>
            <a:endParaRPr lang="en-US" sz="36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9D7B126-C529-4E0C-8AFB-CB59DFEFF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12" y="1905000"/>
            <a:ext cx="3938988" cy="39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 project- Book store</Template>
  <TotalTime>354</TotalTime>
  <Words>376</Words>
  <Application>Microsoft Office PowerPoint</Application>
  <PresentationFormat>Custom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Consolas</vt:lpstr>
      <vt:lpstr>Corbel</vt:lpstr>
      <vt:lpstr>Chalkboard 16x9</vt:lpstr>
      <vt:lpstr>  Team 21`s </vt:lpstr>
      <vt:lpstr>Contents of the presentation </vt:lpstr>
      <vt:lpstr>Information gathering </vt:lpstr>
      <vt:lpstr>Planning</vt:lpstr>
      <vt:lpstr>Workload distribution </vt:lpstr>
      <vt:lpstr>Synchronizing work</vt:lpstr>
      <vt:lpstr>Functionality</vt:lpstr>
      <vt:lpstr>Functionality</vt:lpstr>
      <vt:lpstr>Sample code: Search function</vt:lpstr>
      <vt:lpstr>Sample program: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 </dc:title>
  <dc:creator>ammar195592@feng.bu.edu.eg</dc:creator>
  <cp:lastModifiedBy>ammar195592@feng.bu.edu.eg</cp:lastModifiedBy>
  <cp:revision>16</cp:revision>
  <dcterms:created xsi:type="dcterms:W3CDTF">2021-06-16T22:05:32Z</dcterms:created>
  <dcterms:modified xsi:type="dcterms:W3CDTF">2021-06-17T05:46:04Z</dcterms:modified>
</cp:coreProperties>
</file>