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7"/>
  </p:notesMasterIdLst>
  <p:sldIdLst>
    <p:sldId id="266" r:id="rId3"/>
    <p:sldId id="267" r:id="rId4"/>
    <p:sldId id="269" r:id="rId5"/>
    <p:sldId id="270"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Style>
        <a:tcBdr/>
      </a:tcStyle>
    </a:seCell>
    <a:swCell>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8"/>
    <p:restoredTop sz="94694"/>
  </p:normalViewPr>
  <p:slideViewPr>
    <p:cSldViewPr snapToGrid="0" snapToObjects="1">
      <p:cViewPr varScale="1">
        <p:scale>
          <a:sx n="105" d="100"/>
          <a:sy n="105" d="100"/>
        </p:scale>
        <p:origin x="-189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extLst>
      <p:ext uri="{BB962C8B-B14F-4D97-AF65-F5344CB8AC3E}">
        <p14:creationId xmlns:p14="http://schemas.microsoft.com/office/powerpoint/2010/main" val="9596840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4e1ddd803d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55" name="Google Shape;255;g4e1ddd803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4e1ddd803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dd803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5e9e35275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8" name="Google Shape;298;g25e9e35275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5e9e35275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e9e3527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uFillTx/>
              </a:defRPr>
            </a:lvl1pPr>
            <a:lvl2pPr lvl="1" algn="ctr">
              <a:spcBef>
                <a:spcPts val="0"/>
              </a:spcBef>
              <a:spcAft>
                <a:spcPts val="0"/>
              </a:spcAft>
              <a:buSzPts val="5200"/>
              <a:buNone/>
              <a:defRPr sz="5200">
                <a:uFillTx/>
              </a:defRPr>
            </a:lvl2pPr>
            <a:lvl3pPr lvl="2" algn="ctr">
              <a:spcBef>
                <a:spcPts val="0"/>
              </a:spcBef>
              <a:spcAft>
                <a:spcPts val="0"/>
              </a:spcAft>
              <a:buSzPts val="5200"/>
              <a:buNone/>
              <a:defRPr sz="5200">
                <a:uFillTx/>
              </a:defRPr>
            </a:lvl3pPr>
            <a:lvl4pPr lvl="3" algn="ctr">
              <a:spcBef>
                <a:spcPts val="0"/>
              </a:spcBef>
              <a:spcAft>
                <a:spcPts val="0"/>
              </a:spcAft>
              <a:buSzPts val="5200"/>
              <a:buNone/>
              <a:defRPr sz="5200">
                <a:uFillTx/>
              </a:defRPr>
            </a:lvl4pPr>
            <a:lvl5pPr lvl="4" algn="ctr">
              <a:spcBef>
                <a:spcPts val="0"/>
              </a:spcBef>
              <a:spcAft>
                <a:spcPts val="0"/>
              </a:spcAft>
              <a:buSzPts val="5200"/>
              <a:buNone/>
              <a:defRPr sz="5200">
                <a:uFillTx/>
              </a:defRPr>
            </a:lvl5pPr>
            <a:lvl6pPr lvl="5" algn="ctr">
              <a:spcBef>
                <a:spcPts val="0"/>
              </a:spcBef>
              <a:spcAft>
                <a:spcPts val="0"/>
              </a:spcAft>
              <a:buSzPts val="5200"/>
              <a:buNone/>
              <a:defRPr sz="5200">
                <a:uFillTx/>
              </a:defRPr>
            </a:lvl6pPr>
            <a:lvl7pPr lvl="6" algn="ctr">
              <a:spcBef>
                <a:spcPts val="0"/>
              </a:spcBef>
              <a:spcAft>
                <a:spcPts val="0"/>
              </a:spcAft>
              <a:buSzPts val="5200"/>
              <a:buNone/>
              <a:defRPr sz="5200">
                <a:uFillTx/>
              </a:defRPr>
            </a:lvl7pPr>
            <a:lvl8pPr lvl="7" algn="ctr">
              <a:spcBef>
                <a:spcPts val="0"/>
              </a:spcBef>
              <a:spcAft>
                <a:spcPts val="0"/>
              </a:spcAft>
              <a:buSzPts val="5200"/>
              <a:buNone/>
              <a:defRPr sz="5200">
                <a:uFillTx/>
              </a:defRPr>
            </a:lvl8pPr>
            <a:lvl9pPr lvl="8" algn="ctr">
              <a:spcBef>
                <a:spcPts val="0"/>
              </a:spcBef>
              <a:spcAft>
                <a:spcPts val="0"/>
              </a:spcAft>
              <a:buSzPts val="5200"/>
              <a:buNone/>
              <a:defRPr sz="5200">
                <a:uFillTx/>
              </a:defRPr>
            </a:lvl9pPr>
          </a:lstStyle>
          <a:p>
            <a:endParaRPr>
              <a:uFillTx/>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uFillTx/>
              </a:defRPr>
            </a:lvl1pPr>
            <a:lvl2pPr lvl="1" algn="ctr">
              <a:lnSpc>
                <a:spcPct val="100000"/>
              </a:lnSpc>
              <a:spcBef>
                <a:spcPts val="0"/>
              </a:spcBef>
              <a:spcAft>
                <a:spcPts val="0"/>
              </a:spcAft>
              <a:buSzPts val="2800"/>
              <a:buNone/>
              <a:defRPr sz="2800">
                <a:uFillTx/>
              </a:defRPr>
            </a:lvl2pPr>
            <a:lvl3pPr lvl="2" algn="ctr">
              <a:lnSpc>
                <a:spcPct val="100000"/>
              </a:lnSpc>
              <a:spcBef>
                <a:spcPts val="0"/>
              </a:spcBef>
              <a:spcAft>
                <a:spcPts val="0"/>
              </a:spcAft>
              <a:buSzPts val="2800"/>
              <a:buNone/>
              <a:defRPr sz="2800">
                <a:uFillTx/>
              </a:defRPr>
            </a:lvl3pPr>
            <a:lvl4pPr lvl="3" algn="ctr">
              <a:lnSpc>
                <a:spcPct val="100000"/>
              </a:lnSpc>
              <a:spcBef>
                <a:spcPts val="0"/>
              </a:spcBef>
              <a:spcAft>
                <a:spcPts val="0"/>
              </a:spcAft>
              <a:buSzPts val="2800"/>
              <a:buNone/>
              <a:defRPr sz="2800">
                <a:uFillTx/>
              </a:defRPr>
            </a:lvl4pPr>
            <a:lvl5pPr lvl="4" algn="ctr">
              <a:lnSpc>
                <a:spcPct val="100000"/>
              </a:lnSpc>
              <a:spcBef>
                <a:spcPts val="0"/>
              </a:spcBef>
              <a:spcAft>
                <a:spcPts val="0"/>
              </a:spcAft>
              <a:buSzPts val="2800"/>
              <a:buNone/>
              <a:defRPr sz="2800">
                <a:uFillTx/>
              </a:defRPr>
            </a:lvl5pPr>
            <a:lvl6pPr lvl="5" algn="ctr">
              <a:lnSpc>
                <a:spcPct val="100000"/>
              </a:lnSpc>
              <a:spcBef>
                <a:spcPts val="0"/>
              </a:spcBef>
              <a:spcAft>
                <a:spcPts val="0"/>
              </a:spcAft>
              <a:buSzPts val="2800"/>
              <a:buNone/>
              <a:defRPr sz="2800">
                <a:uFillTx/>
              </a:defRPr>
            </a:lvl6pPr>
            <a:lvl7pPr lvl="6" algn="ctr">
              <a:lnSpc>
                <a:spcPct val="100000"/>
              </a:lnSpc>
              <a:spcBef>
                <a:spcPts val="0"/>
              </a:spcBef>
              <a:spcAft>
                <a:spcPts val="0"/>
              </a:spcAft>
              <a:buSzPts val="2800"/>
              <a:buNone/>
              <a:defRPr sz="2800">
                <a:uFillTx/>
              </a:defRPr>
            </a:lvl7pPr>
            <a:lvl8pPr lvl="7" algn="ctr">
              <a:lnSpc>
                <a:spcPct val="100000"/>
              </a:lnSpc>
              <a:spcBef>
                <a:spcPts val="0"/>
              </a:spcBef>
              <a:spcAft>
                <a:spcPts val="0"/>
              </a:spcAft>
              <a:buSzPts val="2800"/>
              <a:buNone/>
              <a:defRPr sz="2800">
                <a:uFillTx/>
              </a:defRPr>
            </a:lvl8pPr>
            <a:lvl9pPr lvl="8" algn="ctr">
              <a:lnSpc>
                <a:spcPct val="100000"/>
              </a:lnSpc>
              <a:spcBef>
                <a:spcPts val="0"/>
              </a:spcBef>
              <a:spcAft>
                <a:spcPts val="0"/>
              </a:spcAft>
              <a:buSzPts val="2800"/>
              <a:buNone/>
              <a:defRPr sz="2800">
                <a:uFillTx/>
              </a:defRPr>
            </a:lvl9pPr>
          </a:lstStyle>
          <a:p>
            <a:endParaRPr>
              <a:uFillTx/>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uFillTx/>
              </a:defRPr>
            </a:lvl1pPr>
            <a:lvl2pPr lvl="1" algn="ctr">
              <a:spcBef>
                <a:spcPts val="0"/>
              </a:spcBef>
              <a:spcAft>
                <a:spcPts val="0"/>
              </a:spcAft>
              <a:buSzPts val="12000"/>
              <a:buNone/>
              <a:defRPr sz="12000">
                <a:uFillTx/>
              </a:defRPr>
            </a:lvl2pPr>
            <a:lvl3pPr lvl="2" algn="ctr">
              <a:spcBef>
                <a:spcPts val="0"/>
              </a:spcBef>
              <a:spcAft>
                <a:spcPts val="0"/>
              </a:spcAft>
              <a:buSzPts val="12000"/>
              <a:buNone/>
              <a:defRPr sz="12000">
                <a:uFillTx/>
              </a:defRPr>
            </a:lvl3pPr>
            <a:lvl4pPr lvl="3" algn="ctr">
              <a:spcBef>
                <a:spcPts val="0"/>
              </a:spcBef>
              <a:spcAft>
                <a:spcPts val="0"/>
              </a:spcAft>
              <a:buSzPts val="12000"/>
              <a:buNone/>
              <a:defRPr sz="12000">
                <a:uFillTx/>
              </a:defRPr>
            </a:lvl4pPr>
            <a:lvl5pPr lvl="4" algn="ctr">
              <a:spcBef>
                <a:spcPts val="0"/>
              </a:spcBef>
              <a:spcAft>
                <a:spcPts val="0"/>
              </a:spcAft>
              <a:buSzPts val="12000"/>
              <a:buNone/>
              <a:defRPr sz="12000">
                <a:uFillTx/>
              </a:defRPr>
            </a:lvl5pPr>
            <a:lvl6pPr lvl="5" algn="ctr">
              <a:spcBef>
                <a:spcPts val="0"/>
              </a:spcBef>
              <a:spcAft>
                <a:spcPts val="0"/>
              </a:spcAft>
              <a:buSzPts val="12000"/>
              <a:buNone/>
              <a:defRPr sz="12000">
                <a:uFillTx/>
              </a:defRPr>
            </a:lvl6pPr>
            <a:lvl7pPr lvl="6" algn="ctr">
              <a:spcBef>
                <a:spcPts val="0"/>
              </a:spcBef>
              <a:spcAft>
                <a:spcPts val="0"/>
              </a:spcAft>
              <a:buSzPts val="12000"/>
              <a:buNone/>
              <a:defRPr sz="12000">
                <a:uFillTx/>
              </a:defRPr>
            </a:lvl7pPr>
            <a:lvl8pPr lvl="7" algn="ctr">
              <a:spcBef>
                <a:spcPts val="0"/>
              </a:spcBef>
              <a:spcAft>
                <a:spcPts val="0"/>
              </a:spcAft>
              <a:buSzPts val="12000"/>
              <a:buNone/>
              <a:defRPr sz="12000">
                <a:uFillTx/>
              </a:defRPr>
            </a:lvl8pPr>
            <a:lvl9pPr lvl="8" algn="ctr">
              <a:spcBef>
                <a:spcPts val="0"/>
              </a:spcBef>
              <a:spcAft>
                <a:spcPts val="0"/>
              </a:spcAft>
              <a:buSzPts val="12000"/>
              <a:buNone/>
              <a:defRPr sz="12000">
                <a:uFillTx/>
              </a:defRPr>
            </a:lvl9pPr>
          </a:lstStyle>
          <a:p>
            <a:r>
              <a:rPr>
                <a:uFillTx/>
              </a:rP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Shape 50"/>
        <p:cNvGrpSpPr/>
        <p:nvPr/>
      </p:nvGrpSpPr>
      <p:grpSpPr>
        <a:xfrm>
          <a:off x="0" y="0"/>
          <a:ext cx="0" cy="0"/>
          <a:chOff x="0" y="0"/>
          <a:chExt cx="0" cy="0"/>
        </a:xfrm>
      </p:grpSpPr>
      <p:cxnSp>
        <p:nvCxnSpPr>
          <p:cNvPr id="51" name="Google Shape;51;p13"/>
          <p:cNvCxnSpPr/>
          <p:nvPr/>
        </p:nvCxnSpPr>
        <p:spPr>
          <a:xfrm>
            <a:off x="0" y="6325017"/>
            <a:ext cx="9144000" cy="0"/>
          </a:xfrm>
          <a:prstGeom prst="straightConnector1">
            <a:avLst/>
          </a:prstGeom>
          <a:noFill/>
          <a:ln w="57150" cap="flat" cmpd="sng">
            <a:solidFill>
              <a:srgbClr val="0C78A3"/>
            </a:solidFill>
            <a:prstDash val="solid"/>
            <a:miter lim="8000"/>
            <a:headEnd type="none" w="sm" len="sm"/>
            <a:tailEnd type="none" w="sm" len="sm"/>
          </a:ln>
        </p:spPr>
      </p:cxnSp>
      <p:sp>
        <p:nvSpPr>
          <p:cNvPr id="52" name="Google Shape;52;p13"/>
          <p:cNvSpPr txBox="1">
            <a:spLocks noGrp="1"/>
          </p:cNvSpPr>
          <p:nvPr>
            <p:ph type="title"/>
          </p:nvPr>
        </p:nvSpPr>
        <p:spPr>
          <a:xfrm>
            <a:off x="361950" y="320482"/>
            <a:ext cx="8365846" cy="9000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2800"/>
              <a:buFont typeface="Arial"/>
              <a:buNone/>
              <a:defRPr sz="2400" b="1" i="0" u="none" strike="noStrike" cap="none">
                <a:solidFill>
                  <a:schemeClr val="dk1"/>
                </a:solidFill>
                <a:uFillTx/>
                <a:latin typeface="Arial"/>
                <a:ea typeface="Arial"/>
                <a:cs typeface="Arial"/>
                <a:sym typeface="Arial"/>
              </a:defRPr>
            </a:lvl1pPr>
            <a:lvl2pPr lvl="1" indent="0" rtl="0">
              <a:spcBef>
                <a:spcPts val="0"/>
              </a:spcBef>
              <a:spcAft>
                <a:spcPts val="0"/>
              </a:spcAft>
              <a:buSzPts val="2800"/>
              <a:buFont typeface="Arial"/>
              <a:buNone/>
              <a:defRPr sz="1800">
                <a:uFillTx/>
                <a:latin typeface="Arial"/>
                <a:ea typeface="Arial"/>
                <a:cs typeface="Arial"/>
                <a:sym typeface="Arial"/>
              </a:defRPr>
            </a:lvl2pPr>
            <a:lvl3pPr lvl="2" indent="0" rtl="0">
              <a:spcBef>
                <a:spcPts val="0"/>
              </a:spcBef>
              <a:spcAft>
                <a:spcPts val="0"/>
              </a:spcAft>
              <a:buSzPts val="2800"/>
              <a:buFont typeface="Arial"/>
              <a:buNone/>
              <a:defRPr sz="1800">
                <a:uFillTx/>
                <a:latin typeface="Arial"/>
                <a:ea typeface="Arial"/>
                <a:cs typeface="Arial"/>
                <a:sym typeface="Arial"/>
              </a:defRPr>
            </a:lvl3pPr>
            <a:lvl4pPr lvl="3" indent="0" rtl="0">
              <a:spcBef>
                <a:spcPts val="0"/>
              </a:spcBef>
              <a:spcAft>
                <a:spcPts val="0"/>
              </a:spcAft>
              <a:buSzPts val="2800"/>
              <a:buFont typeface="Arial"/>
              <a:buNone/>
              <a:defRPr sz="1800">
                <a:uFillTx/>
                <a:latin typeface="Arial"/>
                <a:ea typeface="Arial"/>
                <a:cs typeface="Arial"/>
                <a:sym typeface="Arial"/>
              </a:defRPr>
            </a:lvl4pPr>
            <a:lvl5pPr lvl="4" indent="0" rtl="0">
              <a:spcBef>
                <a:spcPts val="0"/>
              </a:spcBef>
              <a:spcAft>
                <a:spcPts val="0"/>
              </a:spcAft>
              <a:buSzPts val="2800"/>
              <a:buFont typeface="Arial"/>
              <a:buNone/>
              <a:defRPr sz="1800">
                <a:uFillTx/>
                <a:latin typeface="Arial"/>
                <a:ea typeface="Arial"/>
                <a:cs typeface="Arial"/>
                <a:sym typeface="Arial"/>
              </a:defRPr>
            </a:lvl5pPr>
            <a:lvl6pPr lvl="5" indent="0" rtl="0">
              <a:spcBef>
                <a:spcPts val="0"/>
              </a:spcBef>
              <a:spcAft>
                <a:spcPts val="0"/>
              </a:spcAft>
              <a:buSzPts val="2800"/>
              <a:buFont typeface="Arial"/>
              <a:buNone/>
              <a:defRPr sz="1800">
                <a:uFillTx/>
                <a:latin typeface="Arial"/>
                <a:ea typeface="Arial"/>
                <a:cs typeface="Arial"/>
                <a:sym typeface="Arial"/>
              </a:defRPr>
            </a:lvl6pPr>
            <a:lvl7pPr lvl="6" indent="0" rtl="0">
              <a:spcBef>
                <a:spcPts val="0"/>
              </a:spcBef>
              <a:spcAft>
                <a:spcPts val="0"/>
              </a:spcAft>
              <a:buSzPts val="2800"/>
              <a:buFont typeface="Arial"/>
              <a:buNone/>
              <a:defRPr sz="1800">
                <a:uFillTx/>
                <a:latin typeface="Arial"/>
                <a:ea typeface="Arial"/>
                <a:cs typeface="Arial"/>
                <a:sym typeface="Arial"/>
              </a:defRPr>
            </a:lvl7pPr>
            <a:lvl8pPr lvl="7" indent="0" rtl="0">
              <a:spcBef>
                <a:spcPts val="0"/>
              </a:spcBef>
              <a:spcAft>
                <a:spcPts val="0"/>
              </a:spcAft>
              <a:buSzPts val="2800"/>
              <a:buFont typeface="Arial"/>
              <a:buNone/>
              <a:defRPr sz="1800">
                <a:uFillTx/>
                <a:latin typeface="Arial"/>
                <a:ea typeface="Arial"/>
                <a:cs typeface="Arial"/>
                <a:sym typeface="Arial"/>
              </a:defRPr>
            </a:lvl8pPr>
            <a:lvl9pPr lvl="8" indent="0" rtl="0">
              <a:spcBef>
                <a:spcPts val="0"/>
              </a:spcBef>
              <a:spcAft>
                <a:spcPts val="0"/>
              </a:spcAft>
              <a:buSzPts val="2800"/>
              <a:buFont typeface="Arial"/>
              <a:buNone/>
              <a:defRPr sz="1800">
                <a:uFillTx/>
                <a:latin typeface="Arial"/>
                <a:ea typeface="Arial"/>
                <a:cs typeface="Arial"/>
                <a:sym typeface="Arial"/>
              </a:defRPr>
            </a:lvl9pPr>
          </a:lstStyle>
          <a:p>
            <a:endParaRPr>
              <a:uFillTx/>
            </a:endParaRPr>
          </a:p>
        </p:txBody>
      </p:sp>
      <p:cxnSp>
        <p:nvCxnSpPr>
          <p:cNvPr id="53" name="Google Shape;53;p13"/>
          <p:cNvCxnSpPr/>
          <p:nvPr/>
        </p:nvCxnSpPr>
        <p:spPr>
          <a:xfrm>
            <a:off x="361950" y="1220153"/>
            <a:ext cx="8365846" cy="0"/>
          </a:xfrm>
          <a:prstGeom prst="straightConnector1">
            <a:avLst/>
          </a:prstGeom>
          <a:noFill/>
          <a:ln w="38100" cap="flat" cmpd="sng">
            <a:solidFill>
              <a:srgbClr val="0C78A3"/>
            </a:solidFill>
            <a:prstDash val="solid"/>
            <a:miter lim="8000"/>
            <a:headEnd type="none" w="sm" len="sm"/>
            <a:tailEnd type="none" w="sm" len="sm"/>
          </a:ln>
        </p:spPr>
      </p:cxnSp>
      <p:sp>
        <p:nvSpPr>
          <p:cNvPr id="54" name="Google Shape;54;p13"/>
          <p:cNvSpPr txBox="1">
            <a:spLocks noGrp="1"/>
          </p:cNvSpPr>
          <p:nvPr>
            <p:ph type="sldNum" idx="12"/>
          </p:nvPr>
        </p:nvSpPr>
        <p:spPr>
          <a:xfrm>
            <a:off x="8556784" y="6333134"/>
            <a:ext cx="548585" cy="5250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2pPr>
            <a:lvl3pPr marL="0" marR="0" lvl="2"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3pPr>
            <a:lvl4pPr marL="0" marR="0" lvl="3"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4pPr>
            <a:lvl5pPr marL="0" marR="0" lvl="4"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5pPr>
            <a:lvl6pPr marL="0" marR="0" lvl="5"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6pPr>
            <a:lvl7pPr marL="0" marR="0" lvl="6"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85800" y="2130425"/>
            <a:ext cx="7772400" cy="14700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62" name="Google Shape;62;p15"/>
          <p:cNvSpPr txBox="1">
            <a:spLocks noGrp="1"/>
          </p:cNvSpPr>
          <p:nvPr>
            <p:ph type="body" idx="1"/>
          </p:nvPr>
        </p:nvSpPr>
        <p:spPr>
          <a:xfrm>
            <a:off x="1371600" y="3886200"/>
            <a:ext cx="6400800" cy="1752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1pPr>
            <a:lvl2pPr marL="914400" marR="0" lvl="1"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2pPr>
            <a:lvl3pPr marL="1371600" marR="0" lvl="2"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3pPr>
            <a:lvl4pPr marL="1828800" marR="0" lvl="3"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4pPr>
            <a:lvl5pPr marL="2286000" marR="0" lvl="4"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64" name="Google Shape;64;p15"/>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sz="1400">
              <a:solidFill>
                <a:srgbClr val="000000"/>
              </a:solidFill>
              <a:uFillTx/>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72"/>
        <p:cNvGrpSpPr/>
        <p:nvPr/>
      </p:nvGrpSpPr>
      <p:grpSpPr>
        <a:xfrm>
          <a:off x="0" y="0"/>
          <a:ext cx="0" cy="0"/>
          <a:chOff x="0" y="0"/>
          <a:chExt cx="0" cy="0"/>
        </a:xfrm>
      </p:grpSpPr>
      <p:sp>
        <p:nvSpPr>
          <p:cNvPr id="73" name="Google Shape;73;p17"/>
          <p:cNvSpPr>
            <a:spLocks/>
          </p:cNvSpPr>
          <p:nvPr/>
        </p:nvSpPr>
        <p:spPr>
          <a:xfrm>
            <a:off x="0" y="0"/>
            <a:ext cx="9144000" cy="1090200"/>
          </a:xfrm>
          <a:prstGeom prst="rect">
            <a:avLst/>
          </a:prstGeom>
          <a:solidFill>
            <a:srgbClr val="11649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uFillTx/>
              <a:latin typeface="Calibri"/>
              <a:ea typeface="Calibri"/>
              <a:cs typeface="Calibri"/>
              <a:sym typeface="Calibri"/>
            </a:endParaRPr>
          </a:p>
        </p:txBody>
      </p:sp>
      <p:sp>
        <p:nvSpPr>
          <p:cNvPr id="74" name="Google Shape;74;p17"/>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FFFFFF"/>
              </a:buClr>
              <a:buSzPts val="1400"/>
              <a:buFont typeface="Arial"/>
              <a:buNone/>
              <a:defRPr sz="4800" b="0" i="0" u="none" strike="noStrike" cap="none">
                <a:solidFill>
                  <a:srgbClr val="FFFFFF"/>
                </a:solidFill>
                <a:uFillTx/>
                <a:latin typeface="Arial"/>
                <a:ea typeface="Arial"/>
                <a:cs typeface="Arial"/>
                <a:sym typeface="Arial"/>
              </a:defRPr>
            </a:lvl1pPr>
            <a:lvl2pPr lvl="1" indent="0" rtl="0">
              <a:spcBef>
                <a:spcPts val="0"/>
              </a:spcBef>
              <a:spcAft>
                <a:spcPts val="0"/>
              </a:spcAft>
              <a:buSzPts val="1400"/>
              <a:buFont typeface="Arial"/>
              <a:buNone/>
              <a:defRPr sz="1800">
                <a:uFillTx/>
              </a:defRPr>
            </a:lvl2pPr>
            <a:lvl3pPr lvl="2" indent="0" rtl="0">
              <a:spcBef>
                <a:spcPts val="0"/>
              </a:spcBef>
              <a:spcAft>
                <a:spcPts val="0"/>
              </a:spcAft>
              <a:buSzPts val="1400"/>
              <a:buFont typeface="Arial"/>
              <a:buNone/>
              <a:defRPr sz="1800">
                <a:uFillTx/>
              </a:defRPr>
            </a:lvl3pPr>
            <a:lvl4pPr lvl="3" indent="0" rtl="0">
              <a:spcBef>
                <a:spcPts val="0"/>
              </a:spcBef>
              <a:spcAft>
                <a:spcPts val="0"/>
              </a:spcAft>
              <a:buSzPts val="1400"/>
              <a:buFont typeface="Arial"/>
              <a:buNone/>
              <a:defRPr sz="1800">
                <a:uFillTx/>
              </a:defRPr>
            </a:lvl4pPr>
            <a:lvl5pPr lvl="4" indent="0" rtl="0">
              <a:spcBef>
                <a:spcPts val="0"/>
              </a:spcBef>
              <a:spcAft>
                <a:spcPts val="0"/>
              </a:spcAft>
              <a:buSzPts val="1400"/>
              <a:buFont typeface="Arial"/>
              <a:buNone/>
              <a:defRPr sz="1800">
                <a:uFillTx/>
              </a:defRPr>
            </a:lvl5pPr>
            <a:lvl6pPr lvl="5" indent="0" rtl="0">
              <a:spcBef>
                <a:spcPts val="0"/>
              </a:spcBef>
              <a:spcAft>
                <a:spcPts val="0"/>
              </a:spcAft>
              <a:buSzPts val="1400"/>
              <a:buFont typeface="Arial"/>
              <a:buNone/>
              <a:defRPr sz="1800">
                <a:uFillTx/>
              </a:defRPr>
            </a:lvl6pPr>
            <a:lvl7pPr lvl="6" indent="0" rtl="0">
              <a:spcBef>
                <a:spcPts val="0"/>
              </a:spcBef>
              <a:spcAft>
                <a:spcPts val="0"/>
              </a:spcAft>
              <a:buSzPts val="1400"/>
              <a:buFont typeface="Arial"/>
              <a:buNone/>
              <a:defRPr sz="1800">
                <a:uFillTx/>
              </a:defRPr>
            </a:lvl7pPr>
            <a:lvl8pPr lvl="7" indent="0" rtl="0">
              <a:spcBef>
                <a:spcPts val="0"/>
              </a:spcBef>
              <a:spcAft>
                <a:spcPts val="0"/>
              </a:spcAft>
              <a:buSzPts val="1400"/>
              <a:buFont typeface="Arial"/>
              <a:buNone/>
              <a:defRPr sz="1800">
                <a:uFillTx/>
              </a:defRPr>
            </a:lvl8pPr>
            <a:lvl9pPr lvl="8" indent="0" rtl="0">
              <a:spcBef>
                <a:spcPts val="0"/>
              </a:spcBef>
              <a:spcAft>
                <a:spcPts val="0"/>
              </a:spcAft>
              <a:buSzPts val="1400"/>
              <a:buFont typeface="Arial"/>
              <a:buNone/>
              <a:defRPr sz="1800">
                <a:uFillTx/>
              </a:defRPr>
            </a:lvl9pPr>
          </a:lstStyle>
          <a:p>
            <a:endParaRPr>
              <a:uFillTx/>
            </a:endParaRPr>
          </a:p>
        </p:txBody>
      </p:sp>
      <p:sp>
        <p:nvSpPr>
          <p:cNvPr id="75" name="Google Shape;75;p17"/>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lstStyle>
            <a:lvl1pPr marL="457200" marR="0" lvl="0"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uFillTx/>
                <a:latin typeface="Arial"/>
                <a:ea typeface="Arial"/>
                <a:cs typeface="Arial"/>
                <a:sym typeface="Arial"/>
              </a:defRPr>
            </a:lvl1pPr>
            <a:lvl2pPr marL="914400" marR="0" lvl="1"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uFillTx/>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uFillTx/>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9pPr>
          </a:lstStyle>
          <a:p>
            <a:endParaRPr>
              <a:uFillTx/>
            </a:endParaRPr>
          </a:p>
        </p:txBody>
      </p:sp>
      <p:sp>
        <p:nvSpPr>
          <p:cNvPr id="77" name="Google Shape;77;p17"/>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a:uFillTx/>
            </a:endParaRPr>
          </a:p>
        </p:txBody>
      </p:sp>
      <p:cxnSp>
        <p:nvCxnSpPr>
          <p:cNvPr id="79" name="Google Shape;79;p17"/>
          <p:cNvCxnSpPr/>
          <p:nvPr/>
        </p:nvCxnSpPr>
        <p:spPr>
          <a:xfrm>
            <a:off x="0" y="6475878"/>
            <a:ext cx="9144000" cy="0"/>
          </a:xfrm>
          <a:prstGeom prst="straightConnector1">
            <a:avLst/>
          </a:prstGeom>
          <a:noFill/>
          <a:ln w="9525" cap="flat" cmpd="sng">
            <a:solidFill>
              <a:srgbClr val="11649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uFillTx/>
              </a:defRPr>
            </a:lvl1pPr>
            <a:lvl2pPr lvl="1" algn="ctr">
              <a:spcBef>
                <a:spcPts val="0"/>
              </a:spcBef>
              <a:spcAft>
                <a:spcPts val="0"/>
              </a:spcAft>
              <a:buSzPts val="3600"/>
              <a:buNone/>
              <a:defRPr sz="3600">
                <a:uFillTx/>
              </a:defRPr>
            </a:lvl2pPr>
            <a:lvl3pPr lvl="2" algn="ctr">
              <a:spcBef>
                <a:spcPts val="0"/>
              </a:spcBef>
              <a:spcAft>
                <a:spcPts val="0"/>
              </a:spcAft>
              <a:buSzPts val="3600"/>
              <a:buNone/>
              <a:defRPr sz="3600">
                <a:uFillTx/>
              </a:defRPr>
            </a:lvl3pPr>
            <a:lvl4pPr lvl="3" algn="ctr">
              <a:spcBef>
                <a:spcPts val="0"/>
              </a:spcBef>
              <a:spcAft>
                <a:spcPts val="0"/>
              </a:spcAft>
              <a:buSzPts val="3600"/>
              <a:buNone/>
              <a:defRPr sz="3600">
                <a:uFillTx/>
              </a:defRPr>
            </a:lvl4pPr>
            <a:lvl5pPr lvl="4" algn="ctr">
              <a:spcBef>
                <a:spcPts val="0"/>
              </a:spcBef>
              <a:spcAft>
                <a:spcPts val="0"/>
              </a:spcAft>
              <a:buSzPts val="3600"/>
              <a:buNone/>
              <a:defRPr sz="3600">
                <a:uFillTx/>
              </a:defRPr>
            </a:lvl5pPr>
            <a:lvl6pPr lvl="5" algn="ctr">
              <a:spcBef>
                <a:spcPts val="0"/>
              </a:spcBef>
              <a:spcAft>
                <a:spcPts val="0"/>
              </a:spcAft>
              <a:buSzPts val="3600"/>
              <a:buNone/>
              <a:defRPr sz="3600">
                <a:uFillTx/>
              </a:defRPr>
            </a:lvl6pPr>
            <a:lvl7pPr lvl="6" algn="ctr">
              <a:spcBef>
                <a:spcPts val="0"/>
              </a:spcBef>
              <a:spcAft>
                <a:spcPts val="0"/>
              </a:spcAft>
              <a:buSzPts val="3600"/>
              <a:buNone/>
              <a:defRPr sz="3600">
                <a:uFillTx/>
              </a:defRPr>
            </a:lvl7pPr>
            <a:lvl8pPr lvl="7" algn="ctr">
              <a:spcBef>
                <a:spcPts val="0"/>
              </a:spcBef>
              <a:spcAft>
                <a:spcPts val="0"/>
              </a:spcAft>
              <a:buSzPts val="3600"/>
              <a:buNone/>
              <a:defRPr sz="3600">
                <a:uFillTx/>
              </a:defRPr>
            </a:lvl8pPr>
            <a:lvl9pPr lvl="8" algn="ctr">
              <a:spcBef>
                <a:spcPts val="0"/>
              </a:spcBef>
              <a:spcAft>
                <a:spcPts val="0"/>
              </a:spcAft>
              <a:buSzPts val="3600"/>
              <a:buNone/>
              <a:defRPr sz="3600">
                <a:uFillTx/>
              </a:defRPr>
            </a:lvl9pPr>
          </a:lstStyle>
          <a:p>
            <a:endParaRPr>
              <a:uFillTx/>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5"/>
        <p:cNvGrpSpPr/>
        <p:nvPr/>
      </p:nvGrpSpPr>
      <p:grpSpPr>
        <a:xfrm>
          <a:off x="0" y="0"/>
          <a:ext cx="0" cy="0"/>
          <a:chOff x="0" y="0"/>
          <a:chExt cx="0" cy="0"/>
        </a:xfrm>
      </p:grpSpPr>
      <p:sp>
        <p:nvSpPr>
          <p:cNvPr id="36" name="Google Shape;36;p9"/>
          <p:cNvSpPr>
            <a:spLocks/>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uFillTx/>
              </a:defRPr>
            </a:lvl1pPr>
          </a:lstStyle>
          <a:p>
            <a:endParaRPr>
              <a:uFillTx/>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uFillTx/>
              </a:defRPr>
            </a:lvl1pPr>
            <a:lvl2pPr marL="914400" lvl="1" indent="-317500">
              <a:lnSpc>
                <a:spcPct val="115000"/>
              </a:lnSpc>
              <a:spcBef>
                <a:spcPts val="1600"/>
              </a:spcBef>
              <a:spcAft>
                <a:spcPts val="0"/>
              </a:spcAft>
              <a:buClr>
                <a:schemeClr val="dk2"/>
              </a:buClr>
              <a:buSzPts val="1400"/>
              <a:buChar char="○"/>
              <a:defRPr>
                <a:solidFill>
                  <a:schemeClr val="dk2"/>
                </a:solidFill>
                <a:uFillTx/>
              </a:defRPr>
            </a:lvl2pPr>
            <a:lvl3pPr marL="1371600" lvl="2" indent="-317500">
              <a:lnSpc>
                <a:spcPct val="115000"/>
              </a:lnSpc>
              <a:spcBef>
                <a:spcPts val="1600"/>
              </a:spcBef>
              <a:spcAft>
                <a:spcPts val="0"/>
              </a:spcAft>
              <a:buClr>
                <a:schemeClr val="dk2"/>
              </a:buClr>
              <a:buSzPts val="1400"/>
              <a:buChar char="■"/>
              <a:defRPr>
                <a:solidFill>
                  <a:schemeClr val="dk2"/>
                </a:solidFill>
                <a:uFillTx/>
              </a:defRPr>
            </a:lvl3pPr>
            <a:lvl4pPr marL="1828800" lvl="3" indent="-317500">
              <a:lnSpc>
                <a:spcPct val="115000"/>
              </a:lnSpc>
              <a:spcBef>
                <a:spcPts val="1600"/>
              </a:spcBef>
              <a:spcAft>
                <a:spcPts val="0"/>
              </a:spcAft>
              <a:buClr>
                <a:schemeClr val="dk2"/>
              </a:buClr>
              <a:buSzPts val="1400"/>
              <a:buChar char="●"/>
              <a:defRPr>
                <a:solidFill>
                  <a:schemeClr val="dk2"/>
                </a:solidFill>
                <a:uFillTx/>
              </a:defRPr>
            </a:lvl4pPr>
            <a:lvl5pPr marL="2286000" lvl="4" indent="-317500">
              <a:lnSpc>
                <a:spcPct val="115000"/>
              </a:lnSpc>
              <a:spcBef>
                <a:spcPts val="1600"/>
              </a:spcBef>
              <a:spcAft>
                <a:spcPts val="0"/>
              </a:spcAft>
              <a:buClr>
                <a:schemeClr val="dk2"/>
              </a:buClr>
              <a:buSzPts val="1400"/>
              <a:buChar char="○"/>
              <a:defRPr>
                <a:solidFill>
                  <a:schemeClr val="dk2"/>
                </a:solidFill>
                <a:uFillTx/>
              </a:defRPr>
            </a:lvl5pPr>
            <a:lvl6pPr marL="2743200" lvl="5" indent="-317500">
              <a:lnSpc>
                <a:spcPct val="115000"/>
              </a:lnSpc>
              <a:spcBef>
                <a:spcPts val="1600"/>
              </a:spcBef>
              <a:spcAft>
                <a:spcPts val="0"/>
              </a:spcAft>
              <a:buClr>
                <a:schemeClr val="dk2"/>
              </a:buClr>
              <a:buSzPts val="1400"/>
              <a:buChar char="■"/>
              <a:defRPr>
                <a:solidFill>
                  <a:schemeClr val="dk2"/>
                </a:solidFill>
                <a:uFillTx/>
              </a:defRPr>
            </a:lvl6pPr>
            <a:lvl7pPr marL="3200400" lvl="6" indent="-317500">
              <a:lnSpc>
                <a:spcPct val="115000"/>
              </a:lnSpc>
              <a:spcBef>
                <a:spcPts val="1600"/>
              </a:spcBef>
              <a:spcAft>
                <a:spcPts val="0"/>
              </a:spcAft>
              <a:buClr>
                <a:schemeClr val="dk2"/>
              </a:buClr>
              <a:buSzPts val="1400"/>
              <a:buChar char="●"/>
              <a:defRPr>
                <a:solidFill>
                  <a:schemeClr val="dk2"/>
                </a:solidFill>
                <a:uFillTx/>
              </a:defRPr>
            </a:lvl7pPr>
            <a:lvl8pPr marL="3657600" lvl="7" indent="-317500">
              <a:lnSpc>
                <a:spcPct val="115000"/>
              </a:lnSpc>
              <a:spcBef>
                <a:spcPts val="1600"/>
              </a:spcBef>
              <a:spcAft>
                <a:spcPts val="0"/>
              </a:spcAft>
              <a:buClr>
                <a:schemeClr val="dk2"/>
              </a:buClr>
              <a:buSzPts val="1400"/>
              <a:buChar char="○"/>
              <a:defRPr>
                <a:solidFill>
                  <a:schemeClr val="dk2"/>
                </a:solidFill>
                <a:uFillTx/>
              </a:defRPr>
            </a:lvl8pPr>
            <a:lvl9pPr marL="4114800" lvl="8" indent="-3175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uFillTx/>
              </a:defRPr>
            </a:lvl1pPr>
            <a:lvl2pPr lvl="1" algn="r">
              <a:buNone/>
              <a:defRPr sz="1000">
                <a:solidFill>
                  <a:schemeClr val="dk2"/>
                </a:solidFill>
                <a:uFillTx/>
              </a:defRPr>
            </a:lvl2pPr>
            <a:lvl3pPr lvl="2" algn="r">
              <a:buNone/>
              <a:defRPr sz="1000">
                <a:solidFill>
                  <a:schemeClr val="dk2"/>
                </a:solidFill>
                <a:uFillTx/>
              </a:defRPr>
            </a:lvl3pPr>
            <a:lvl4pPr lvl="3" algn="r">
              <a:buNone/>
              <a:defRPr sz="1000">
                <a:solidFill>
                  <a:schemeClr val="dk2"/>
                </a:solidFill>
                <a:uFillTx/>
              </a:defRPr>
            </a:lvl4pPr>
            <a:lvl5pPr lvl="4" algn="r">
              <a:buNone/>
              <a:defRPr sz="1000">
                <a:solidFill>
                  <a:schemeClr val="dk2"/>
                </a:solidFill>
                <a:uFillTx/>
              </a:defRPr>
            </a:lvl5pPr>
            <a:lvl6pPr lvl="5" algn="r">
              <a:buNone/>
              <a:defRPr sz="1000">
                <a:solidFill>
                  <a:schemeClr val="dk2"/>
                </a:solidFill>
                <a:uFillTx/>
              </a:defRPr>
            </a:lvl6pPr>
            <a:lvl7pPr lvl="6" algn="r">
              <a:buNone/>
              <a:defRPr sz="1000">
                <a:solidFill>
                  <a:schemeClr val="dk2"/>
                </a:solidFill>
                <a:uFillTx/>
              </a:defRPr>
            </a:lvl7pPr>
            <a:lvl8pPr lvl="7" algn="r">
              <a:buNone/>
              <a:defRPr sz="1000">
                <a:solidFill>
                  <a:schemeClr val="dk2"/>
                </a:solidFill>
                <a:uFillTx/>
              </a:defRPr>
            </a:lvl8pPr>
            <a:lvl9pPr lvl="8" algn="r">
              <a:buNone/>
              <a:defRPr sz="1000">
                <a:solidFill>
                  <a:schemeClr val="dk2"/>
                </a:solidFill>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698" y="440966"/>
            <a:ext cx="8520600" cy="763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58" name="Google Shape;58;p14"/>
          <p:cNvSpPr txBox="1">
            <a:spLocks noGrp="1"/>
          </p:cNvSpPr>
          <p:nvPr>
            <p:ph type="body" idx="1"/>
          </p:nvPr>
        </p:nvSpPr>
        <p:spPr>
          <a:xfrm>
            <a:off x="311698" y="1536633"/>
            <a:ext cx="85206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1pPr>
            <a:lvl2pPr marL="914400" marR="0" lvl="1"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2pPr>
            <a:lvl3pPr marL="1371600" marR="0" lvl="2"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3pPr>
            <a:lvl4pPr marL="1828800" marR="0" lvl="3"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4pPr>
            <a:lvl5pPr marL="2286000" marR="0" lvl="4"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59" name="Google Shape;59;p14"/>
          <p:cNvSpPr txBox="1">
            <a:spLocks noGrp="1"/>
          </p:cNvSpPr>
          <p:nvPr>
            <p:ph type="sldNum" idx="12"/>
          </p:nvPr>
        </p:nvSpPr>
        <p:spPr>
          <a:xfrm>
            <a:off x="8472457" y="6289855"/>
            <a:ext cx="393300" cy="380100"/>
          </a:xfrm>
          <a:prstGeom prst="rect">
            <a:avLst/>
          </a:prstGeom>
          <a:noFill/>
          <a:ln>
            <a:noFill/>
          </a:ln>
        </p:spPr>
        <p:txBody>
          <a:bodyPr spcFirstLastPara="1" wrap="square" lIns="91400" tIns="91400" rIns="91400" bIns="914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685800" y="2914338"/>
            <a:ext cx="7772400" cy="1352100"/>
          </a:xfrm>
          <a:prstGeom prst="rect">
            <a:avLst/>
          </a:prstGeom>
          <a:noFill/>
          <a:ln>
            <a:noFill/>
          </a:ln>
        </p:spPr>
        <p:txBody>
          <a:bodyPr spcFirstLastPara="1" wrap="square" lIns="42175" tIns="42175" rIns="42175" bIns="42175" anchor="ctr" anchorCtr="0">
            <a:noAutofit/>
          </a:bodyPr>
          <a:lstStyle/>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インテグレーションプロジェクト</a:t>
            </a:r>
            <a:endParaRPr sz="3000" dirty="0">
              <a:uFillTx/>
              <a:latin typeface="Meiryo"/>
              <a:ea typeface="Meiryo"/>
              <a:cs typeface="Meiryo"/>
              <a:sym typeface="Meiryo"/>
            </a:endParaRPr>
          </a:p>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分析</a:t>
            </a:r>
            <a:r>
              <a:rPr lang="ja" sz="3000" dirty="0" smtClean="0">
                <a:uFillTx/>
                <a:latin typeface="Meiryo"/>
                <a:ea typeface="Meiryo"/>
                <a:cs typeface="Meiryo"/>
                <a:sym typeface="Meiryo"/>
              </a:rPr>
              <a:t>計画書</a:t>
            </a:r>
            <a:endParaRPr dirty="0">
              <a:uFillTx/>
              <a:latin typeface="Meiryo"/>
              <a:ea typeface="Meiryo"/>
              <a:cs typeface="Meiryo"/>
              <a:sym typeface="Meiryo"/>
            </a:endParaRPr>
          </a:p>
        </p:txBody>
      </p:sp>
      <p:sp>
        <p:nvSpPr>
          <p:cNvPr id="258" name="Google Shape;258;p28"/>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1</a:t>
            </a:fld>
            <a:endParaRPr sz="1400">
              <a:solidFill>
                <a:srgbClr val="000000"/>
              </a:solidFill>
              <a:uFillTx/>
              <a:latin typeface="Arial"/>
              <a:ea typeface="Arial"/>
              <a:cs typeface="Arial"/>
              <a:sym typeface="Arial"/>
            </a:endParaRPr>
          </a:p>
        </p:txBody>
      </p:sp>
      <p:sp>
        <p:nvSpPr>
          <p:cNvPr id="259" name="Google Shape;259;p28"/>
          <p:cNvSpPr txBox="1">
            <a:spLocks noGrp="1"/>
          </p:cNvSpPr>
          <p:nvPr>
            <p:ph type="body" idx="1"/>
          </p:nvPr>
        </p:nvSpPr>
        <p:spPr>
          <a:xfrm>
            <a:off x="1371600" y="5265225"/>
            <a:ext cx="6400800" cy="9069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116492"/>
              </a:buClr>
              <a:buFont typeface="Arial"/>
              <a:buNone/>
            </a:pPr>
            <a:r>
              <a:rPr lang="ja-JP" altLang="en-US" sz="3200" dirty="0" smtClean="0">
                <a:latin typeface="Meiryo"/>
                <a:ea typeface="Meiryo"/>
                <a:cs typeface="Meiryo"/>
                <a:sym typeface="Meiryo"/>
              </a:rPr>
              <a:t>吉村博行</a:t>
            </a:r>
            <a:endParaRPr sz="4000" dirty="0">
              <a:uFillTx/>
              <a:latin typeface="Meiryo"/>
              <a:ea typeface="Meiryo"/>
              <a:cs typeface="Meiryo"/>
              <a:sym typeface="Meiryo"/>
            </a:endParaRPr>
          </a:p>
        </p:txBody>
      </p:sp>
      <p:sp>
        <p:nvSpPr>
          <p:cNvPr id="6" name="Google Shape;257;p28"/>
          <p:cNvSpPr txBox="1">
            <a:spLocks/>
          </p:cNvSpPr>
          <p:nvPr/>
        </p:nvSpPr>
        <p:spPr>
          <a:xfrm>
            <a:off x="838200" y="1072547"/>
            <a:ext cx="7772400" cy="1352100"/>
          </a:xfrm>
          <a:prstGeom prst="rect">
            <a:avLst/>
          </a:prstGeom>
          <a:noFill/>
          <a:ln>
            <a:noFill/>
          </a:ln>
        </p:spPr>
        <p:txBody>
          <a:bodyPr spcFirstLastPara="1" wrap="square" lIns="42175" tIns="42175" rIns="42175" bIns="421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r>
              <a:rPr lang="ja-JP" altLang="en-US" sz="4000" dirty="0"/>
              <a:t>ドラマの視聴率の</a:t>
            </a:r>
            <a:r>
              <a:rPr lang="ja-JP" altLang="en-US" sz="4000" dirty="0" smtClean="0"/>
              <a:t>要因分析</a:t>
            </a:r>
            <a:endParaRPr lang="ja" altLang="en-US" sz="4000" dirty="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分析プロジェクトの企画サマリー</a:t>
            </a:r>
            <a:endParaRPr sz="3000" b="1">
              <a:uFillTx/>
            </a:endParaRPr>
          </a:p>
        </p:txBody>
      </p:sp>
      <p:sp>
        <p:nvSpPr>
          <p:cNvPr id="265" name="Google Shape;265;p29"/>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2</a:t>
            </a:fld>
            <a:endParaRPr>
              <a:uFillTx/>
            </a:endParaRPr>
          </a:p>
        </p:txBody>
      </p:sp>
      <p:sp>
        <p:nvSpPr>
          <p:cNvPr id="266" name="Google Shape;266;p29"/>
          <p:cNvSpPr>
            <a:spLocks/>
          </p:cNvSpPr>
          <p:nvPr/>
        </p:nvSpPr>
        <p:spPr>
          <a:xfrm>
            <a:off x="427037" y="1767595"/>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分析ゴール</a:t>
            </a:r>
            <a:endParaRPr lang="en-US" altLang="ja" sz="1400" b="1" i="0" u="none" strike="noStrike" cap="none" dirty="0">
              <a:solidFill>
                <a:srgbClr val="FFFFFF"/>
              </a:solidFill>
              <a:uFillTx/>
              <a:latin typeface="Arial"/>
              <a:ea typeface="Arial"/>
              <a:cs typeface="Arial"/>
              <a:sym typeface="Arial"/>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定性的目標）</a:t>
            </a:r>
            <a:endParaRPr dirty="0">
              <a:uFillTx/>
            </a:endParaRPr>
          </a:p>
        </p:txBody>
      </p:sp>
      <p:sp>
        <p:nvSpPr>
          <p:cNvPr id="267" name="Google Shape;267;p29"/>
          <p:cNvSpPr txBox="1">
            <a:spLocks/>
          </p:cNvSpPr>
          <p:nvPr/>
        </p:nvSpPr>
        <p:spPr>
          <a:xfrm>
            <a:off x="2180419" y="1769027"/>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indent="-228600">
              <a:buSzPts val="1400"/>
              <a:buFont typeface="Arial"/>
              <a:buChar char="●"/>
            </a:pPr>
            <a:r>
              <a:rPr lang="ja-JP" altLang="en-US" dirty="0" smtClean="0">
                <a:uFillTx/>
              </a:rPr>
              <a:t>番組制作の中のクリエイティブ要素である、企画</a:t>
            </a:r>
            <a:r>
              <a:rPr lang="en-US" altLang="ja-JP" dirty="0" smtClean="0">
                <a:uFillTx/>
              </a:rPr>
              <a:t>/</a:t>
            </a:r>
            <a:r>
              <a:rPr lang="ja-JP" altLang="en-US" dirty="0" smtClean="0">
                <a:uFillTx/>
              </a:rPr>
              <a:t>ネタ、ドラマなどの原作、出演者の選出などを機械学習を用いて</a:t>
            </a:r>
            <a:r>
              <a:rPr lang="ja-JP" altLang="en-US" dirty="0" smtClean="0"/>
              <a:t>定量的に</a:t>
            </a:r>
            <a:r>
              <a:rPr lang="ja-JP" altLang="en-US" dirty="0" smtClean="0">
                <a:uFillTx/>
              </a:rPr>
              <a:t>行えるようにする。</a:t>
            </a:r>
            <a:endParaRPr sz="1400" b="0" i="0" u="none" strike="noStrike" cap="none" dirty="0">
              <a:solidFill>
                <a:srgbClr val="000000"/>
              </a:solidFill>
              <a:uFillTx/>
              <a:latin typeface="Arial"/>
              <a:ea typeface="Arial"/>
              <a:cs typeface="Arial"/>
              <a:sym typeface="Arial"/>
            </a:endParaRPr>
          </a:p>
        </p:txBody>
      </p:sp>
      <p:sp>
        <p:nvSpPr>
          <p:cNvPr id="268" name="Google Shape;268;p29"/>
          <p:cNvSpPr>
            <a:spLocks/>
          </p:cNvSpPr>
          <p:nvPr/>
        </p:nvSpPr>
        <p:spPr>
          <a:xfrm>
            <a:off x="427038" y="3060087"/>
            <a:ext cx="1753500" cy="745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アウトプット</a:t>
            </a:r>
            <a:endParaRPr dirty="0">
              <a:uFillTx/>
            </a:endParaRPr>
          </a:p>
        </p:txBody>
      </p:sp>
      <p:sp>
        <p:nvSpPr>
          <p:cNvPr id="269" name="Google Shape;269;p29"/>
          <p:cNvSpPr txBox="1">
            <a:spLocks/>
          </p:cNvSpPr>
          <p:nvPr/>
        </p:nvSpPr>
        <p:spPr>
          <a:xfrm>
            <a:off x="2180423" y="3060100"/>
            <a:ext cx="6333300" cy="74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uFillTx/>
              <a:latin typeface="Arial"/>
              <a:ea typeface="Arial"/>
              <a:cs typeface="Arial"/>
              <a:sym typeface="Arial"/>
            </a:endParaRPr>
          </a:p>
        </p:txBody>
      </p:sp>
      <p:sp>
        <p:nvSpPr>
          <p:cNvPr id="270" name="Google Shape;270;p29"/>
          <p:cNvSpPr>
            <a:spLocks/>
          </p:cNvSpPr>
          <p:nvPr/>
        </p:nvSpPr>
        <p:spPr>
          <a:xfrm>
            <a:off x="416850" y="4581377"/>
            <a:ext cx="1753500" cy="739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分析手法の仮説</a:t>
            </a:r>
            <a:endParaRPr>
              <a:uFillTx/>
            </a:endParaRPr>
          </a:p>
        </p:txBody>
      </p:sp>
      <p:sp>
        <p:nvSpPr>
          <p:cNvPr id="271" name="Google Shape;271;p29"/>
          <p:cNvSpPr txBox="1">
            <a:spLocks/>
          </p:cNvSpPr>
          <p:nvPr/>
        </p:nvSpPr>
        <p:spPr>
          <a:xfrm>
            <a:off x="2180413" y="4587280"/>
            <a:ext cx="6333300" cy="739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解釈性</a:t>
            </a:r>
            <a:r>
              <a:rPr lang="ja-JP" altLang="en-US" dirty="0" smtClean="0"/>
              <a:t>が最重要のため、線形回帰かランダムフォレスト</a:t>
            </a:r>
            <a:endParaRPr lang="en-US" altLang="ja-JP" dirty="0" smtClean="0"/>
          </a:p>
          <a:p>
            <a:pPr marL="228600" marR="0" lvl="0" algn="l" rtl="0">
              <a:lnSpc>
                <a:spcPct val="100000"/>
              </a:lnSpc>
              <a:spcBef>
                <a:spcPts val="0"/>
              </a:spcBef>
              <a:spcAft>
                <a:spcPts val="0"/>
              </a:spcAft>
              <a:buClr>
                <a:srgbClr val="000000"/>
              </a:buClr>
              <a:buSzPts val="1400"/>
            </a:pPr>
            <a:r>
              <a:rPr lang="ja-JP" altLang="ja-JP" dirty="0"/>
              <a:t>　</a:t>
            </a:r>
            <a:r>
              <a:rPr lang="en-US" altLang="ja-JP" dirty="0" smtClean="0"/>
              <a:t>(</a:t>
            </a:r>
            <a:r>
              <a:rPr lang="ja-JP" altLang="en-US" dirty="0" smtClean="0"/>
              <a:t>上記で何か問題がある場合には階層ベイズの使用も検討</a:t>
            </a:r>
            <a:r>
              <a:rPr lang="en-US" altLang="ja-JP" dirty="0" smtClean="0"/>
              <a:t>)</a:t>
            </a:r>
            <a:endParaRPr lang="en-US" altLang="ja" dirty="0" smtClean="0">
              <a:uFillTx/>
            </a:endParaRPr>
          </a:p>
        </p:txBody>
      </p:sp>
      <p:sp>
        <p:nvSpPr>
          <p:cNvPr id="272" name="Google Shape;272;p29"/>
          <p:cNvSpPr>
            <a:spLocks/>
          </p:cNvSpPr>
          <p:nvPr/>
        </p:nvSpPr>
        <p:spPr>
          <a:xfrm>
            <a:off x="416844" y="5393563"/>
            <a:ext cx="1753500" cy="10044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評価方法</a:t>
            </a:r>
            <a:endParaRPr>
              <a:uFillTx/>
            </a:endParaRPr>
          </a:p>
        </p:txBody>
      </p:sp>
      <p:sp>
        <p:nvSpPr>
          <p:cNvPr id="273" name="Google Shape;273;p29"/>
          <p:cNvSpPr txBox="1">
            <a:spLocks/>
          </p:cNvSpPr>
          <p:nvPr/>
        </p:nvSpPr>
        <p:spPr>
          <a:xfrm>
            <a:off x="2169209" y="5386859"/>
            <a:ext cx="6333300" cy="1004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モデルの予測精度について</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ドラマ現場の人にとって納得感のあるアウトプットか</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（なんらかインサイトがあるか）</a:t>
            </a:r>
            <a:endParaRPr dirty="0">
              <a:uFillTx/>
            </a:endParaRPr>
          </a:p>
        </p:txBody>
      </p:sp>
      <p:sp>
        <p:nvSpPr>
          <p:cNvPr id="274" name="Google Shape;274;p29"/>
          <p:cNvSpPr>
            <a:spLocks/>
          </p:cNvSpPr>
          <p:nvPr/>
        </p:nvSpPr>
        <p:spPr>
          <a:xfrm>
            <a:off x="416850" y="3877829"/>
            <a:ext cx="1753500" cy="6237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使用する</a:t>
            </a:r>
            <a:r>
              <a:rPr lang="ja" sz="1400" b="1" i="0" u="none" strike="noStrike" cap="none" dirty="0">
                <a:solidFill>
                  <a:srgbClr val="FFFFFF"/>
                </a:solidFill>
                <a:uFillTx/>
                <a:latin typeface="Arial"/>
                <a:ea typeface="Arial"/>
                <a:cs typeface="Arial"/>
                <a:sym typeface="Arial"/>
              </a:rPr>
              <a:t>データ</a:t>
            </a:r>
            <a:endParaRPr dirty="0">
              <a:uFillTx/>
            </a:endParaRPr>
          </a:p>
        </p:txBody>
      </p:sp>
      <p:sp>
        <p:nvSpPr>
          <p:cNvPr id="275" name="Google Shape;275;p29"/>
          <p:cNvSpPr txBox="1">
            <a:spLocks/>
          </p:cNvSpPr>
          <p:nvPr/>
        </p:nvSpPr>
        <p:spPr>
          <a:xfrm>
            <a:off x="2180411" y="3886243"/>
            <a:ext cx="6333300" cy="623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自社データは使用不可。</a:t>
            </a:r>
            <a:r>
              <a:rPr lang="en-US" altLang="ja-JP" sz="1400" b="0" i="0" u="none" strike="noStrike" cap="none" dirty="0" smtClean="0">
                <a:solidFill>
                  <a:srgbClr val="000000"/>
                </a:solidFill>
                <a:uFillTx/>
                <a:latin typeface="Arial"/>
                <a:ea typeface="Arial"/>
                <a:cs typeface="Arial"/>
                <a:sym typeface="Arial"/>
              </a:rPr>
              <a:t>Web</a:t>
            </a:r>
            <a:r>
              <a:rPr lang="ja-JP" altLang="en-US" sz="1400" b="0" i="0" u="none" strike="noStrike" cap="none" dirty="0" smtClean="0">
                <a:solidFill>
                  <a:srgbClr val="000000"/>
                </a:solidFill>
                <a:uFillTx/>
                <a:latin typeface="Arial"/>
                <a:ea typeface="Arial"/>
                <a:cs typeface="Arial"/>
                <a:sym typeface="Arial"/>
              </a:rPr>
              <a:t>上から入手できる範囲</a:t>
            </a:r>
            <a:r>
              <a:rPr lang="ja-JP" altLang="en-US" dirty="0" smtClean="0"/>
              <a:t>で</a:t>
            </a:r>
            <a:r>
              <a:rPr lang="ja-JP" altLang="en-US" sz="1400" b="0" i="0" u="none" strike="noStrike" cap="none" dirty="0" smtClean="0">
                <a:solidFill>
                  <a:srgbClr val="000000"/>
                </a:solidFill>
                <a:uFillTx/>
                <a:latin typeface="Arial"/>
                <a:ea typeface="Arial"/>
                <a:cs typeface="Arial"/>
                <a:sym typeface="Arial"/>
              </a:rPr>
              <a:t>ドラマの視聴率などを分析する</a:t>
            </a:r>
            <a:endParaRPr sz="1400" b="0" i="0" u="none" strike="noStrike" cap="none" dirty="0">
              <a:solidFill>
                <a:srgbClr val="000000"/>
              </a:solidFill>
              <a:uFillTx/>
              <a:latin typeface="Arial"/>
              <a:ea typeface="Arial"/>
              <a:cs typeface="Arial"/>
              <a:sym typeface="Arial"/>
            </a:endParaRPr>
          </a:p>
        </p:txBody>
      </p:sp>
      <p:sp>
        <p:nvSpPr>
          <p:cNvPr id="277" name="Google Shape;277;p29"/>
          <p:cNvSpPr>
            <a:spLocks/>
          </p:cNvSpPr>
          <p:nvPr/>
        </p:nvSpPr>
        <p:spPr>
          <a:xfrm>
            <a:off x="419025" y="1122298"/>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ビジネス課題</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課題選択の背景</a:t>
            </a:r>
            <a:r>
              <a:rPr lang="en-US" altLang="ja" b="1" dirty="0">
                <a:solidFill>
                  <a:srgbClr val="FFFFFF"/>
                </a:solidFill>
                <a:uFillTx/>
              </a:rPr>
              <a:t>)</a:t>
            </a:r>
            <a:endParaRPr dirty="0">
              <a:uFillTx/>
            </a:endParaRPr>
          </a:p>
        </p:txBody>
      </p:sp>
      <p:sp>
        <p:nvSpPr>
          <p:cNvPr id="278" name="Google Shape;278;p29"/>
          <p:cNvSpPr txBox="1">
            <a:spLocks/>
          </p:cNvSpPr>
          <p:nvPr/>
        </p:nvSpPr>
        <p:spPr>
          <a:xfrm>
            <a:off x="2172408" y="1123731"/>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これまで直観や暗黙知に頼っていた番組制作のクリエイティブを、</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　</a:t>
            </a:r>
            <a:r>
              <a:rPr lang="en-US" altLang="ja-JP" dirty="0" smtClean="0"/>
              <a:t>Netflix</a:t>
            </a:r>
            <a:r>
              <a:rPr lang="ja-JP" altLang="en-US" dirty="0" smtClean="0"/>
              <a:t>のようなデータに基づいた意思決定方法にする</a:t>
            </a:r>
            <a:endParaRPr sz="1400" b="0" i="0" u="none" strike="noStrike" cap="none" dirty="0">
              <a:solidFill>
                <a:srgbClr val="000000"/>
              </a:solidFill>
              <a:uFillTx/>
              <a:latin typeface="Arial"/>
              <a:ea typeface="Arial"/>
              <a:cs typeface="Arial"/>
              <a:sym typeface="Arial"/>
            </a:endParaRPr>
          </a:p>
        </p:txBody>
      </p:sp>
      <p:sp>
        <p:nvSpPr>
          <p:cNvPr id="279" name="Google Shape;279;p29"/>
          <p:cNvSpPr>
            <a:spLocks/>
          </p:cNvSpPr>
          <p:nvPr/>
        </p:nvSpPr>
        <p:spPr>
          <a:xfrm>
            <a:off x="424873" y="2397096"/>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KPIとその目標</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JP" b="1" dirty="0">
                <a:solidFill>
                  <a:srgbClr val="FFFFFF"/>
                </a:solidFill>
                <a:uFillTx/>
              </a:rPr>
              <a:t>(</a:t>
            </a:r>
            <a:r>
              <a:rPr lang="ja-JP" altLang="en-US" b="1">
                <a:solidFill>
                  <a:srgbClr val="FFFFFF"/>
                </a:solidFill>
                <a:uFillTx/>
              </a:rPr>
              <a:t>定量的目標）</a:t>
            </a:r>
            <a:endParaRPr lang="en-US" altLang="ja-JP" b="1" dirty="0">
              <a:solidFill>
                <a:srgbClr val="FFFFFF"/>
              </a:solidFill>
              <a:uFillTx/>
            </a:endParaRPr>
          </a:p>
        </p:txBody>
      </p:sp>
      <p:sp>
        <p:nvSpPr>
          <p:cNvPr id="280" name="Google Shape;280;p29"/>
          <p:cNvSpPr txBox="1">
            <a:spLocks/>
          </p:cNvSpPr>
          <p:nvPr/>
        </p:nvSpPr>
        <p:spPr>
          <a:xfrm>
            <a:off x="2178256" y="2398529"/>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ドラマの視聴率の要因となる特徴量とその寄与度を</a:t>
            </a:r>
            <a:r>
              <a:rPr lang="en-US" altLang="ja-JP" sz="1400" b="0" i="0" u="none" strike="noStrike" cap="none" dirty="0" err="1" smtClean="0">
                <a:solidFill>
                  <a:srgbClr val="000000"/>
                </a:solidFill>
                <a:uFillTx/>
                <a:latin typeface="Arial"/>
                <a:ea typeface="Arial"/>
                <a:cs typeface="Arial"/>
                <a:sym typeface="Arial"/>
              </a:rPr>
              <a:t>PoC</a:t>
            </a:r>
            <a:r>
              <a:rPr lang="ja-JP" altLang="en-US" sz="1400" b="0" i="0" u="none" strike="noStrike" cap="none" dirty="0" smtClean="0">
                <a:solidFill>
                  <a:srgbClr val="000000"/>
                </a:solidFill>
                <a:uFillTx/>
                <a:latin typeface="Arial"/>
                <a:ea typeface="Arial"/>
                <a:cs typeface="Arial"/>
                <a:sym typeface="Arial"/>
              </a:rPr>
              <a:t>として算出する</a:t>
            </a:r>
            <a:endParaRPr sz="1400" b="0" i="0" u="none" strike="noStrike" cap="none" dirty="0">
              <a:solidFill>
                <a:srgbClr val="000000"/>
              </a:solidFill>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2. 期待する成果とアウトプット</a:t>
            </a:r>
            <a:endParaRPr sz="3000" b="1" i="0" u="none" strike="noStrike" cap="none">
              <a:solidFill>
                <a:srgbClr val="FFFFFF"/>
              </a:solidFill>
              <a:uFillTx/>
              <a:latin typeface="Meiryo"/>
              <a:ea typeface="Meiryo"/>
              <a:cs typeface="Meiryo"/>
              <a:sym typeface="Meiryo"/>
            </a:endParaRPr>
          </a:p>
        </p:txBody>
      </p:sp>
      <p:sp>
        <p:nvSpPr>
          <p:cNvPr id="301" name="Google Shape;301;p31"/>
          <p:cNvSpPr txBox="1">
            <a:spLocks noGrp="1"/>
          </p:cNvSpPr>
          <p:nvPr>
            <p:ph type="body" idx="1"/>
          </p:nvPr>
        </p:nvSpPr>
        <p:spPr>
          <a:xfrm>
            <a:off x="67575" y="1154650"/>
            <a:ext cx="9075900" cy="1192500"/>
          </a:xfrm>
          <a:prstGeom prst="rect">
            <a:avLst/>
          </a:prstGeom>
          <a:noFill/>
          <a:ln>
            <a:noFill/>
          </a:ln>
        </p:spPr>
        <p:txBody>
          <a:bodyPr spcFirstLastPara="1" wrap="square" lIns="91425" tIns="91425" rIns="91425" bIns="91425" anchor="t" anchorCtr="0">
            <a:noAutofit/>
          </a:bodyPr>
          <a:lstStyle/>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・ドラマのクリエイティブ面の意思決定の際に、これまでの人の勘に加え、</a:t>
            </a:r>
            <a:endParaRPr lang="en-US" altLang="ja-JP" sz="2040" dirty="0" smtClean="0">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uFillTx/>
                <a:latin typeface="Meiryo"/>
                <a:ea typeface="Meiryo"/>
                <a:cs typeface="Meiryo"/>
                <a:sym typeface="Meiryo"/>
              </a:rPr>
              <a:t>　定量的な評価指標を持って判断することができるようにする。</a:t>
            </a:r>
            <a:endParaRPr lang="en-US" altLang="ja-JP" sz="2040" dirty="0" smtClean="0">
              <a:uFillTx/>
              <a:latin typeface="Meiryo"/>
              <a:ea typeface="Meiryo"/>
              <a:cs typeface="Meiryo"/>
              <a:sym typeface="Meiryo"/>
            </a:endParaRPr>
          </a:p>
          <a:p>
            <a:pPr marL="254000" marR="0" lvl="0" indent="0" algn="l" rtl="0">
              <a:lnSpc>
                <a:spcPct val="90000"/>
              </a:lnSpc>
              <a:spcBef>
                <a:spcPts val="800"/>
              </a:spcBef>
              <a:spcAft>
                <a:spcPts val="0"/>
              </a:spcAft>
              <a:buClr>
                <a:schemeClr val="dk1"/>
              </a:buClr>
              <a:buSzPts val="2040"/>
              <a:buNone/>
            </a:pPr>
            <a:r>
              <a:rPr lang="ja-JP" altLang="en-US" sz="2040" dirty="0" smtClean="0">
                <a:latin typeface="Meiryo"/>
                <a:ea typeface="Meiryo"/>
                <a:cs typeface="Meiryo"/>
                <a:sym typeface="Meiryo"/>
              </a:rPr>
              <a:t>・また寄与度の低いものに対しての工数削減を提言する根拠を与える。</a:t>
            </a:r>
            <a:r>
              <a:rPr lang="ja-JP" altLang="ja-JP" sz="2040" dirty="0">
                <a:uFillTx/>
                <a:latin typeface="Meiryo"/>
                <a:ea typeface="Meiryo"/>
                <a:cs typeface="Meiryo"/>
                <a:sym typeface="Meiryo"/>
              </a:rPr>
              <a:t>　</a:t>
            </a:r>
            <a:endParaRPr sz="2040" dirty="0">
              <a:uFillTx/>
              <a:latin typeface="Meiryo"/>
              <a:ea typeface="Meiryo"/>
              <a:cs typeface="Meiryo"/>
              <a:sym typeface="Meiryo"/>
            </a:endParaRPr>
          </a:p>
        </p:txBody>
      </p:sp>
      <p:sp>
        <p:nvSpPr>
          <p:cNvPr id="303" name="Google Shape;303;p31"/>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3</a:t>
            </a:fld>
            <a:endParaRPr>
              <a:uFillTx/>
            </a:endParaRPr>
          </a:p>
        </p:txBody>
      </p:sp>
      <p:cxnSp>
        <p:nvCxnSpPr>
          <p:cNvPr id="304" name="Google Shape;304;p31"/>
          <p:cNvCxnSpPr/>
          <p:nvPr/>
        </p:nvCxnSpPr>
        <p:spPr>
          <a:xfrm>
            <a:off x="2265511"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5" name="Google Shape;305;p31"/>
          <p:cNvSpPr txBox="1">
            <a:spLocks/>
          </p:cNvSpPr>
          <p:nvPr/>
        </p:nvSpPr>
        <p:spPr>
          <a:xfrm>
            <a:off x="2227499"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誰に</a:t>
            </a:r>
            <a:endParaRPr sz="1800">
              <a:uFillTx/>
            </a:endParaRPr>
          </a:p>
        </p:txBody>
      </p:sp>
      <p:cxnSp>
        <p:nvCxnSpPr>
          <p:cNvPr id="306" name="Google Shape;306;p31"/>
          <p:cNvCxnSpPr/>
          <p:nvPr/>
        </p:nvCxnSpPr>
        <p:spPr>
          <a:xfrm>
            <a:off x="451255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31"/>
          <p:cNvSpPr txBox="1">
            <a:spLocks/>
          </p:cNvSpPr>
          <p:nvPr/>
        </p:nvSpPr>
        <p:spPr>
          <a:xfrm>
            <a:off x="4474541"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08" name="Google Shape;308;p31"/>
          <p:cNvCxnSpPr/>
          <p:nvPr/>
        </p:nvCxnSpPr>
        <p:spPr>
          <a:xfrm>
            <a:off x="670944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9" name="Google Shape;309;p31"/>
          <p:cNvSpPr txBox="1">
            <a:spLocks/>
          </p:cNvSpPr>
          <p:nvPr/>
        </p:nvSpPr>
        <p:spPr>
          <a:xfrm>
            <a:off x="6671432"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何を</a:t>
            </a:r>
            <a:endParaRPr sz="1800">
              <a:uFillTx/>
            </a:endParaRPr>
          </a:p>
        </p:txBody>
      </p:sp>
      <p:sp>
        <p:nvSpPr>
          <p:cNvPr id="310" name="Google Shape;310;p31"/>
          <p:cNvSpPr>
            <a:spLocks/>
          </p:cNvSpPr>
          <p:nvPr/>
        </p:nvSpPr>
        <p:spPr>
          <a:xfrm>
            <a:off x="2285565"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t>番組</a:t>
            </a:r>
            <a:r>
              <a:rPr lang="en-US" altLang="ja-JP" dirty="0" smtClean="0"/>
              <a:t>P</a:t>
            </a:r>
            <a:r>
              <a:rPr lang="ja-JP" altLang="en-US" dirty="0" smtClean="0"/>
              <a:t>、編成部に</a:t>
            </a:r>
            <a:endParaRPr lang="en-US" altLang="ja-JP" dirty="0" smtClean="0"/>
          </a:p>
        </p:txBody>
      </p:sp>
      <p:sp>
        <p:nvSpPr>
          <p:cNvPr id="311" name="Google Shape;311;p31"/>
          <p:cNvSpPr>
            <a:spLocks/>
          </p:cNvSpPr>
          <p:nvPr/>
        </p:nvSpPr>
        <p:spPr>
          <a:xfrm>
            <a:off x="4512552"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JP" altLang="en-US" dirty="0" smtClean="0">
                <a:uFillTx/>
              </a:rPr>
              <a:t>常に</a:t>
            </a:r>
            <a:r>
              <a:rPr lang="en-US" altLang="ja-JP" dirty="0" smtClean="0">
                <a:uFillTx/>
              </a:rPr>
              <a:t/>
            </a:r>
            <a:br>
              <a:rPr lang="en-US" altLang="ja-JP" dirty="0" smtClean="0">
                <a:uFillTx/>
              </a:rPr>
            </a:br>
            <a:r>
              <a:rPr lang="ja-JP" altLang="en-US" dirty="0" smtClean="0">
                <a:uFillTx/>
              </a:rPr>
              <a:t>（データセットは随時更新）</a:t>
            </a:r>
            <a:endParaRPr dirty="0">
              <a:uFillTx/>
            </a:endParaRPr>
          </a:p>
        </p:txBody>
      </p:sp>
      <p:sp>
        <p:nvSpPr>
          <p:cNvPr id="312" name="Google Shape;312;p31"/>
          <p:cNvSpPr>
            <a:spLocks/>
          </p:cNvSpPr>
          <p:nvPr/>
        </p:nvSpPr>
        <p:spPr>
          <a:xfrm>
            <a:off x="6709451"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原作選びの指標</a:t>
            </a:r>
            <a:endParaRPr lang="en-US" dirty="0" smtClean="0">
              <a:uFillTx/>
            </a:endParaRPr>
          </a:p>
          <a:p>
            <a:pPr marL="0" lvl="0" indent="0" algn="l" rtl="0">
              <a:spcBef>
                <a:spcPts val="0"/>
              </a:spcBef>
              <a:spcAft>
                <a:spcPts val="0"/>
              </a:spcAft>
              <a:buNone/>
            </a:pPr>
            <a:r>
              <a:rPr lang="ja-JP" altLang="en-US" dirty="0" smtClean="0">
                <a:uFillTx/>
              </a:rPr>
              <a:t>・そもそもそれらの</a:t>
            </a:r>
            <a:endParaRPr lang="en-US" altLang="ja-JP" dirty="0" smtClean="0">
              <a:uFillTx/>
            </a:endParaRPr>
          </a:p>
          <a:p>
            <a:pPr marL="0" lvl="0" indent="0" algn="l" rtl="0">
              <a:spcBef>
                <a:spcPts val="0"/>
              </a:spcBef>
              <a:spcAft>
                <a:spcPts val="0"/>
              </a:spcAft>
              <a:buNone/>
            </a:pPr>
            <a:r>
              <a:rPr lang="ja-JP" altLang="ja-JP" dirty="0"/>
              <a:t>　</a:t>
            </a:r>
            <a:r>
              <a:rPr lang="ja-JP" altLang="en-US" dirty="0" smtClean="0">
                <a:uFillTx/>
              </a:rPr>
              <a:t>特徴量の寄与度</a:t>
            </a:r>
            <a:endParaRPr dirty="0">
              <a:uFillTx/>
            </a:endParaRPr>
          </a:p>
        </p:txBody>
      </p:sp>
      <p:sp>
        <p:nvSpPr>
          <p:cNvPr id="313" name="Google Shape;313;p31"/>
          <p:cNvSpPr>
            <a:spLocks/>
          </p:cNvSpPr>
          <p:nvPr/>
        </p:nvSpPr>
        <p:spPr>
          <a:xfrm>
            <a:off x="2801700" y="418965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14" name="Google Shape;314;p31"/>
          <p:cNvSpPr>
            <a:spLocks/>
          </p:cNvSpPr>
          <p:nvPr/>
        </p:nvSpPr>
        <p:spPr>
          <a:xfrm>
            <a:off x="457200" y="2993625"/>
            <a:ext cx="1770300" cy="114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期待する成果</a:t>
            </a:r>
            <a:endParaRPr sz="1600" b="1">
              <a:solidFill>
                <a:srgbClr val="FFFFFF"/>
              </a:solidFill>
              <a:uFillTx/>
              <a:latin typeface="Meiryo"/>
              <a:ea typeface="Meiryo"/>
              <a:cs typeface="Meiryo"/>
              <a:sym typeface="Meiryo"/>
            </a:endParaRPr>
          </a:p>
        </p:txBody>
      </p:sp>
      <p:sp>
        <p:nvSpPr>
          <p:cNvPr id="315" name="Google Shape;315;p31"/>
          <p:cNvSpPr txBox="1">
            <a:spLocks/>
          </p:cNvSpPr>
          <p:nvPr/>
        </p:nvSpPr>
        <p:spPr>
          <a:xfrm>
            <a:off x="779475" y="597645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ダッシュボードで確認することができる</a:t>
            </a:r>
            <a:endParaRPr sz="2400">
              <a:uFillTx/>
            </a:endParaRPr>
          </a:p>
        </p:txBody>
      </p:sp>
      <p:sp>
        <p:nvSpPr>
          <p:cNvPr id="316" name="Google Shape;316;p31"/>
          <p:cNvSpPr>
            <a:spLocks/>
          </p:cNvSpPr>
          <p:nvPr/>
        </p:nvSpPr>
        <p:spPr>
          <a:xfrm>
            <a:off x="457200" y="4960800"/>
            <a:ext cx="1770300" cy="101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分析の</a:t>
            </a:r>
            <a:endParaRPr sz="1600" b="1">
              <a:solidFill>
                <a:srgbClr val="FFFFFF"/>
              </a:solidFill>
              <a:uFillTx/>
              <a:latin typeface="Meiryo"/>
              <a:ea typeface="Meiryo"/>
              <a:cs typeface="Meiryo"/>
              <a:sym typeface="Meiryo"/>
            </a:endParaRPr>
          </a:p>
          <a:p>
            <a:pPr marL="0" lvl="0" indent="0" algn="ctr" rtl="0">
              <a:spcBef>
                <a:spcPts val="0"/>
              </a:spcBef>
              <a:spcAft>
                <a:spcPts val="0"/>
              </a:spcAft>
              <a:buNone/>
            </a:pPr>
            <a:r>
              <a:rPr lang="ja" sz="1600" b="1">
                <a:solidFill>
                  <a:srgbClr val="FFFFFF"/>
                </a:solidFill>
                <a:uFillTx/>
                <a:latin typeface="Meiryo"/>
                <a:ea typeface="Meiryo"/>
                <a:cs typeface="Meiryo"/>
                <a:sym typeface="Meiryo"/>
              </a:rPr>
              <a:t>アウトプット</a:t>
            </a:r>
            <a:endParaRPr sz="1600" b="1">
              <a:solidFill>
                <a:srgbClr val="FFFFFF"/>
              </a:solidFill>
              <a:uFillTx/>
              <a:latin typeface="Meiryo"/>
              <a:ea typeface="Meiryo"/>
              <a:cs typeface="Meiryo"/>
              <a:sym typeface="Meiryo"/>
            </a:endParaRPr>
          </a:p>
        </p:txBody>
      </p:sp>
      <p:cxnSp>
        <p:nvCxnSpPr>
          <p:cNvPr id="317" name="Google Shape;317;p31"/>
          <p:cNvCxnSpPr/>
          <p:nvPr/>
        </p:nvCxnSpPr>
        <p:spPr>
          <a:xfrm>
            <a:off x="2265511"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18" name="Google Shape;318;p31"/>
          <p:cNvSpPr txBox="1">
            <a:spLocks/>
          </p:cNvSpPr>
          <p:nvPr/>
        </p:nvSpPr>
        <p:spPr>
          <a:xfrm>
            <a:off x="2227499"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誰が（誰に対し）</a:t>
            </a:r>
            <a:endParaRPr sz="1800">
              <a:uFillTx/>
            </a:endParaRPr>
          </a:p>
        </p:txBody>
      </p:sp>
      <p:cxnSp>
        <p:nvCxnSpPr>
          <p:cNvPr id="319" name="Google Shape;319;p31"/>
          <p:cNvCxnSpPr/>
          <p:nvPr/>
        </p:nvCxnSpPr>
        <p:spPr>
          <a:xfrm>
            <a:off x="451255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0" name="Google Shape;320;p31"/>
          <p:cNvSpPr txBox="1">
            <a:spLocks/>
          </p:cNvSpPr>
          <p:nvPr/>
        </p:nvSpPr>
        <p:spPr>
          <a:xfrm>
            <a:off x="4474541"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21" name="Google Shape;321;p31"/>
          <p:cNvCxnSpPr/>
          <p:nvPr/>
        </p:nvCxnSpPr>
        <p:spPr>
          <a:xfrm>
            <a:off x="670944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2" name="Google Shape;322;p31"/>
          <p:cNvSpPr txBox="1">
            <a:spLocks/>
          </p:cNvSpPr>
          <p:nvPr/>
        </p:nvSpPr>
        <p:spPr>
          <a:xfrm>
            <a:off x="6671432"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何が（何を）</a:t>
            </a:r>
            <a:endParaRPr sz="1800">
              <a:uFillTx/>
            </a:endParaRPr>
          </a:p>
        </p:txBody>
      </p:sp>
      <p:sp>
        <p:nvSpPr>
          <p:cNvPr id="323" name="Google Shape;323;p31"/>
          <p:cNvSpPr>
            <a:spLocks/>
          </p:cNvSpPr>
          <p:nvPr/>
        </p:nvSpPr>
        <p:spPr>
          <a:xfrm>
            <a:off x="2285565"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番組</a:t>
            </a:r>
            <a:r>
              <a:rPr lang="en-US" altLang="ja-JP" dirty="0" smtClean="0">
                <a:uFillTx/>
              </a:rPr>
              <a:t>P</a:t>
            </a:r>
            <a:r>
              <a:rPr lang="ja-JP" altLang="en-US" dirty="0" smtClean="0">
                <a:uFillTx/>
              </a:rPr>
              <a:t>、編成部が</a:t>
            </a:r>
            <a:endParaRPr dirty="0">
              <a:uFillTx/>
            </a:endParaRPr>
          </a:p>
        </p:txBody>
      </p:sp>
      <p:sp>
        <p:nvSpPr>
          <p:cNvPr id="324" name="Google Shape;324;p31"/>
          <p:cNvSpPr>
            <a:spLocks/>
          </p:cNvSpPr>
          <p:nvPr/>
        </p:nvSpPr>
        <p:spPr>
          <a:xfrm>
            <a:off x="4512552"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ドラマの企画時に</a:t>
            </a:r>
            <a:endParaRPr dirty="0">
              <a:uFillTx/>
            </a:endParaRPr>
          </a:p>
        </p:txBody>
      </p:sp>
      <p:sp>
        <p:nvSpPr>
          <p:cNvPr id="325" name="Google Shape;325;p31"/>
          <p:cNvSpPr>
            <a:spLocks/>
          </p:cNvSpPr>
          <p:nvPr/>
        </p:nvSpPr>
        <p:spPr>
          <a:xfrm>
            <a:off x="6709451"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dirty="0" smtClean="0">
                <a:uFillTx/>
              </a:rPr>
              <a:t>キャスティング、原作選びをする際の定量的な指標を得られる</a:t>
            </a:r>
            <a:endParaRPr dirty="0">
              <a:uFillTx/>
            </a:endParaRPr>
          </a:p>
        </p:txBody>
      </p:sp>
      <p:sp>
        <p:nvSpPr>
          <p:cNvPr id="326" name="Google Shape;326;p31"/>
          <p:cNvSpPr txBox="1">
            <a:spLocks/>
          </p:cNvSpPr>
          <p:nvPr/>
        </p:nvSpPr>
        <p:spPr>
          <a:xfrm>
            <a:off x="931875" y="402000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ようになる</a:t>
            </a:r>
            <a:endParaRPr sz="240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3. 使用予定のデータ</a:t>
            </a:r>
            <a:endParaRPr sz="3000" b="1">
              <a:solidFill>
                <a:srgbClr val="FFFFFF"/>
              </a:solidFill>
              <a:uFillTx/>
            </a:endParaRPr>
          </a:p>
        </p:txBody>
      </p:sp>
      <p:sp>
        <p:nvSpPr>
          <p:cNvPr id="332" name="Google Shape;332;p32"/>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4</a:t>
            </a:fld>
            <a:endParaRPr>
              <a:uFillTx/>
            </a:endParaRPr>
          </a:p>
        </p:txBody>
      </p:sp>
      <p:sp>
        <p:nvSpPr>
          <p:cNvPr id="333" name="Google Shape;333;p32"/>
          <p:cNvSpPr txBox="1">
            <a:spLocks/>
          </p:cNvSpPr>
          <p:nvPr/>
        </p:nvSpPr>
        <p:spPr>
          <a:xfrm>
            <a:off x="226350" y="1175475"/>
            <a:ext cx="8711100" cy="107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ja" sz="1850">
                <a:uFillTx/>
                <a:latin typeface="Meiryo"/>
                <a:ea typeface="Meiryo"/>
                <a:cs typeface="Meiryo"/>
                <a:sym typeface="Meiryo"/>
              </a:rPr>
              <a:t>本</a:t>
            </a:r>
            <a:r>
              <a:rPr lang="ja" sz="1850">
                <a:solidFill>
                  <a:srgbClr val="000000"/>
                </a:solidFill>
                <a:uFillTx/>
                <a:latin typeface="Meiryo"/>
                <a:ea typeface="Meiryo"/>
                <a:cs typeface="Meiryo"/>
                <a:sym typeface="Meiryo"/>
              </a:rPr>
              <a:t>分析プロジェクト</a:t>
            </a:r>
            <a:r>
              <a:rPr lang="ja" sz="1850">
                <a:uFillTx/>
                <a:latin typeface="Meiryo"/>
                <a:ea typeface="Meiryo"/>
                <a:cs typeface="Meiryo"/>
                <a:sym typeface="Meiryo"/>
              </a:rPr>
              <a:t>では、受講生の行動に関するデータを幅広く集めて、データベースに一元管理することから始めます。</a:t>
            </a:r>
            <a:endParaRPr sz="1850">
              <a:uFillTx/>
              <a:latin typeface="Meiryo"/>
              <a:ea typeface="Meiryo"/>
              <a:cs typeface="Meiryo"/>
              <a:sym typeface="Meiryo"/>
            </a:endParaRPr>
          </a:p>
          <a:p>
            <a:pPr marL="0" lvl="0" indent="0" algn="l" rtl="0">
              <a:lnSpc>
                <a:spcPct val="90000"/>
              </a:lnSpc>
              <a:spcBef>
                <a:spcPts val="0"/>
              </a:spcBef>
              <a:spcAft>
                <a:spcPts val="0"/>
              </a:spcAft>
              <a:buNone/>
            </a:pPr>
            <a:r>
              <a:rPr lang="ja" sz="1850">
                <a:uFillTx/>
                <a:latin typeface="Meiryo"/>
                <a:ea typeface="Meiryo"/>
                <a:cs typeface="Meiryo"/>
                <a:sym typeface="Meiryo"/>
              </a:rPr>
              <a:t>現在、各部門に散在しているデータを集めていきます。</a:t>
            </a:r>
            <a:endParaRPr sz="1850">
              <a:uFillTx/>
              <a:latin typeface="Meiryo"/>
              <a:ea typeface="Meiryo"/>
              <a:cs typeface="Meiryo"/>
              <a:sym typeface="Meiryo"/>
            </a:endParaRPr>
          </a:p>
        </p:txBody>
      </p:sp>
      <p:graphicFrame>
        <p:nvGraphicFramePr>
          <p:cNvPr id="334" name="Google Shape;334;p32"/>
          <p:cNvGraphicFramePr/>
          <p:nvPr>
            <p:extLst>
              <p:ext uri="{D42A27DB-BD31-4B8C-83A1-F6EECF244321}">
                <p14:modId xmlns:p14="http://schemas.microsoft.com/office/powerpoint/2010/main" val="2331873381"/>
              </p:ext>
            </p:extLst>
          </p:nvPr>
        </p:nvGraphicFramePr>
        <p:xfrm>
          <a:off x="295367" y="2489686"/>
          <a:ext cx="8641950" cy="3602927"/>
        </p:xfrm>
        <a:graphic>
          <a:graphicData uri="http://schemas.openxmlformats.org/drawingml/2006/table">
            <a:tbl>
              <a:tblPr firstRow="1" bandRow="1">
                <a:noFill/>
                <a:tableStyleId>{C0A5A765-0C1E-4027-82BE-BAEA140AC030}</a:tableStyleId>
              </a:tblPr>
              <a:tblGrid>
                <a:gridCol w="1440325"/>
                <a:gridCol w="1440325"/>
                <a:gridCol w="1904175"/>
                <a:gridCol w="976475"/>
                <a:gridCol w="1440325"/>
                <a:gridCol w="1440325"/>
              </a:tblGrid>
              <a:tr h="290675">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dirty="0">
                          <a:uFillTx/>
                          <a:latin typeface="Meiryo"/>
                          <a:ea typeface="Meiryo"/>
                          <a:cs typeface="Meiryo"/>
                          <a:sym typeface="Meiryo"/>
                        </a:rPr>
                        <a:t>入手方法</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データ期間</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粒度</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列</a:t>
                      </a:r>
                      <a:endParaRPr sz="1400" u="none" strike="noStrike" cap="none">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例</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0675">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ドラマの視聴率</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altLang="ja-JP" sz="1400" u="none" strike="noStrike" cap="none" dirty="0" smtClean="0">
                          <a:uFillTx/>
                          <a:latin typeface="Meiryo"/>
                          <a:ea typeface="Meiryo"/>
                          <a:cs typeface="Meiryo"/>
                          <a:sym typeface="Meiryo"/>
                        </a:rPr>
                        <a:t>(</a:t>
                      </a:r>
                      <a:r>
                        <a:rPr lang="ja-JP" altLang="en-US" sz="1400" u="none" strike="noStrike" cap="none" dirty="0" smtClean="0">
                          <a:uFillTx/>
                          <a:latin typeface="Meiryo"/>
                          <a:ea typeface="Meiryo"/>
                          <a:cs typeface="Meiryo"/>
                          <a:sym typeface="Meiryo"/>
                        </a:rPr>
                        <a:t>各回</a:t>
                      </a:r>
                      <a:r>
                        <a:rPr lang="en-US" altLang="ja-JP" sz="1400" u="none" strike="noStrike" cap="none" dirty="0" smtClean="0">
                          <a:uFillTx/>
                          <a:latin typeface="Meiryo"/>
                          <a:ea typeface="Meiryo"/>
                          <a:cs typeface="Meiryo"/>
                          <a:sym typeface="Meiryo"/>
                        </a:rPr>
                        <a:t>)</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dirty="0" smtClean="0">
                          <a:uFillTx/>
                          <a:latin typeface="Meiryo"/>
                          <a:ea typeface="Meiryo"/>
                          <a:cs typeface="Meiryo"/>
                          <a:sym typeface="Meiryo"/>
                        </a:rPr>
                        <a:t>スクレイピング</a:t>
                      </a:r>
                      <a:endParaRPr lang="en-US" altLang="ja-JP"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en-US" dirty="0" smtClean="0">
                          <a:uFillTx/>
                          <a:latin typeface="Meiryo"/>
                          <a:ea typeface="Meiryo"/>
                          <a:cs typeface="Meiryo"/>
                          <a:sym typeface="Meiryo"/>
                        </a:rPr>
                        <a:t>https://</a:t>
                      </a:r>
                      <a:r>
                        <a:rPr lang="en-US" dirty="0" err="1" smtClean="0">
                          <a:uFillTx/>
                          <a:latin typeface="Meiryo"/>
                          <a:ea typeface="Meiryo"/>
                          <a:cs typeface="Meiryo"/>
                          <a:sym typeface="Meiryo"/>
                        </a:rPr>
                        <a:t>artv.info</a:t>
                      </a:r>
                      <a:r>
                        <a:rPr lang="en-US"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3">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各回</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ドラマの出演者、</a:t>
                      </a:r>
                      <a:endParaRPr lang="en-US" altLang="ja-JP" sz="1400" u="none" strike="noStrike" cap="none" dirty="0" smtClean="0">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原作、</a:t>
                      </a:r>
                      <a:r>
                        <a:rPr lang="en-US" altLang="ja-JP" sz="1400" u="none" strike="noStrike" cap="none" dirty="0" smtClean="0">
                          <a:uFillTx/>
                          <a:latin typeface="Meiryo"/>
                          <a:ea typeface="Meiryo"/>
                          <a:cs typeface="Meiryo"/>
                          <a:sym typeface="Meiryo"/>
                        </a:rPr>
                        <a:t/>
                      </a:r>
                      <a:br>
                        <a:rPr lang="en-US" altLang="ja-JP" sz="1400" u="none" strike="noStrike" cap="none" dirty="0" smtClean="0">
                          <a:uFillTx/>
                          <a:latin typeface="Meiryo"/>
                          <a:ea typeface="Meiryo"/>
                          <a:cs typeface="Meiryo"/>
                          <a:sym typeface="Meiryo"/>
                        </a:rPr>
                      </a:br>
                      <a:r>
                        <a:rPr lang="ja-JP" altLang="en-US" sz="1400" u="none" strike="noStrike" cap="none" dirty="0" smtClean="0">
                          <a:uFillTx/>
                          <a:latin typeface="Meiryo"/>
                          <a:ea typeface="Meiryo"/>
                          <a:cs typeface="Meiryo"/>
                          <a:sym typeface="Meiryo"/>
                        </a:rPr>
                        <a:t>スタッフ</a:t>
                      </a:r>
                      <a:r>
                        <a:rPr lang="en-US" altLang="ja-JP" sz="1400" u="none" strike="noStrike" cap="none" dirty="0" smtClean="0">
                          <a:uFillTx/>
                          <a:latin typeface="Meiryo"/>
                          <a:ea typeface="Meiryo"/>
                          <a:cs typeface="Meiryo"/>
                          <a:sym typeface="Meiryo"/>
                        </a:rPr>
                        <a:t>(P,D)</a:t>
                      </a:r>
                    </a:p>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主題歌</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スクレイピング</a:t>
                      </a:r>
                      <a:r>
                        <a:rPr lang="en-US" altLang="ja-JP" dirty="0" smtClean="0">
                          <a:uFillTx/>
                          <a:latin typeface="Meiryo"/>
                          <a:ea typeface="Meiryo"/>
                          <a:cs typeface="Meiryo"/>
                          <a:sym typeface="Meiryo"/>
                        </a:rPr>
                        <a:t/>
                      </a:r>
                      <a:br>
                        <a:rPr lang="en-US" altLang="ja-JP" dirty="0" smtClean="0">
                          <a:uFillTx/>
                          <a:latin typeface="Meiryo"/>
                          <a:ea typeface="Meiryo"/>
                          <a:cs typeface="Meiryo"/>
                          <a:sym typeface="Meiryo"/>
                        </a:rPr>
                      </a:br>
                      <a:r>
                        <a:rPr lang="en-US" altLang="ja-JP" dirty="0" smtClean="0">
                          <a:uFillTx/>
                          <a:latin typeface="Meiryo"/>
                          <a:ea typeface="Meiryo"/>
                          <a:cs typeface="Meiryo"/>
                          <a:sym typeface="Meiryo"/>
                        </a:rPr>
                        <a:t>https://</a:t>
                      </a:r>
                      <a:r>
                        <a:rPr lang="en-US" altLang="ja-JP" dirty="0" err="1" smtClean="0">
                          <a:uFillTx/>
                          <a:latin typeface="Meiryo"/>
                          <a:ea typeface="Meiryo"/>
                          <a:cs typeface="Meiryo"/>
                          <a:sym typeface="Meiryo"/>
                        </a:rPr>
                        <a:t>artv.info</a:t>
                      </a:r>
                      <a:r>
                        <a:rPr lang="en-US" altLang="ja-JP" dirty="0" smtClean="0">
                          <a:uFillTx/>
                          <a:latin typeface="Meiryo"/>
                          <a:ea typeface="Meiryo"/>
                          <a:cs typeface="Meiryo"/>
                          <a:sym typeface="Meiryo"/>
                        </a:rPr>
                        <a:t>/ar1907.html</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03</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rowSpan="2">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クールごと</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0675">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タレント人気ランキング</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lvl="0" indent="0" algn="l" rtl="0">
                        <a:spcBef>
                          <a:spcPts val="0"/>
                        </a:spcBef>
                        <a:spcAft>
                          <a:spcPts val="0"/>
                        </a:spcAft>
                        <a:buClr>
                          <a:schemeClr val="dk1"/>
                        </a:buClr>
                        <a:buFont typeface="Arial"/>
                        <a:buNone/>
                      </a:pPr>
                      <a:r>
                        <a:rPr lang="ja-JP" altLang="en-US" dirty="0" smtClean="0">
                          <a:uFillTx/>
                          <a:latin typeface="Meiryo"/>
                          <a:ea typeface="Meiryo"/>
                          <a:cs typeface="Meiryo"/>
                          <a:sym typeface="Meiryo"/>
                        </a:rPr>
                        <a:t>日経エンタ</a:t>
                      </a:r>
                      <a:endParaRPr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smtClean="0">
                          <a:uFillTx/>
                          <a:latin typeface="Meiryo"/>
                          <a:ea typeface="Meiryo"/>
                          <a:cs typeface="Meiryo"/>
                          <a:sym typeface="Meiryo"/>
                        </a:rPr>
                        <a:t>20</a:t>
                      </a:r>
                      <a:r>
                        <a:rPr lang="en-US" altLang="ja" sz="1400" u="none" strike="noStrike" cap="none" dirty="0" smtClean="0">
                          <a:uFillTx/>
                          <a:latin typeface="Meiryo"/>
                          <a:ea typeface="Meiryo"/>
                          <a:cs typeface="Meiryo"/>
                          <a:sym typeface="Meiryo"/>
                        </a:rPr>
                        <a:t>0</a:t>
                      </a:r>
                      <a:r>
                        <a:rPr lang="en-US" altLang="ja-JP" sz="1400" u="none" strike="noStrike" cap="none" dirty="0" smtClean="0">
                          <a:uFillTx/>
                          <a:latin typeface="Meiryo"/>
                          <a:ea typeface="Meiryo"/>
                          <a:cs typeface="Meiryo"/>
                          <a:sym typeface="Meiryo"/>
                        </a:rPr>
                        <a:t>9</a:t>
                      </a:r>
                      <a:r>
                        <a:rPr lang="en-US" altLang="ja-JP" sz="1400" u="none" strike="noStrike" cap="none" dirty="0" smtClean="0">
                          <a:uFillTx/>
                          <a:latin typeface="Meiryo"/>
                          <a:ea typeface="Meiryo"/>
                          <a:cs typeface="Meiryo"/>
                          <a:sym typeface="Meiryo"/>
                        </a:rPr>
                        <a:t>〜</a:t>
                      </a:r>
                      <a:r>
                        <a:rPr lang="en-US" altLang="ja-JP" sz="1400" u="none" strike="noStrike" cap="none" dirty="0" smtClean="0">
                          <a:uFillTx/>
                          <a:latin typeface="Meiryo"/>
                          <a:ea typeface="Meiryo"/>
                          <a:cs typeface="Meiryo"/>
                          <a:sym typeface="Meiryo"/>
                        </a:rPr>
                        <a:t>2019</a:t>
                      </a:r>
                      <a:r>
                        <a:rPr lang="ja-JP" altLang="en-US" sz="1400" u="none" strike="noStrike" cap="none" dirty="0" smtClean="0">
                          <a:uFillTx/>
                          <a:latin typeface="Meiryo"/>
                          <a:ea typeface="Meiryo"/>
                          <a:cs typeface="Meiryo"/>
                          <a:sym typeface="Meiryo"/>
                        </a:rPr>
                        <a:t>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Font typeface="Arial"/>
                        <a:buNone/>
                      </a:pPr>
                      <a:r>
                        <a:rPr lang="ja-JP" altLang="en-US" sz="1400" u="none" strike="noStrike" cap="none" dirty="0" smtClean="0">
                          <a:uFillTx/>
                          <a:latin typeface="Meiryo"/>
                          <a:ea typeface="Meiryo"/>
                          <a:cs typeface="Meiryo"/>
                          <a:sym typeface="Meiryo"/>
                        </a:rPr>
                        <a:t>毎年</a:t>
                      </a:r>
                      <a:endParaRPr sz="1400" u="none" strike="noStrike" cap="none" dirty="0">
                        <a:uFillTx/>
                        <a:latin typeface="Meiryo"/>
                        <a:ea typeface="Meiryo"/>
                        <a:cs typeface="Meiryo"/>
                        <a:sym typeface="Meiryo"/>
                      </a:endParaRPr>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890168">
                <a:tc>
                  <a:txBody>
                    <a:bodyPr/>
                    <a:lstStyle/>
                    <a:p>
                      <a:r>
                        <a:rPr lang="ja-JP" altLang="en-US" dirty="0" smtClean="0">
                          <a:uFillTx/>
                        </a:rPr>
                        <a:t>そのほかタレントデータ</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事務所、年齢、性別、</a:t>
                      </a:r>
                      <a:endParaRPr lang="en-US" altLang="ja-JP" dirty="0" smtClean="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ja-JP" altLang="en-US" dirty="0" smtClean="0">
                          <a:uFillTx/>
                        </a:rPr>
                        <a:t>人ごと</a:t>
                      </a:r>
                      <a:endParaRPr lang="en-US" dirty="0">
                        <a:uFillTx/>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ja-JP" altLang="en-US"/>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ja-JP" altLang="en-US" dirty="0"/>
                    </a:p>
                  </a:txBody>
                  <a:tcPr marL="91450" marR="91450"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ホワイト">
  <a:themeElements>
    <a:clrScheme name="ホワイ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102</TotalTime>
  <Words>374</Words>
  <Application>Microsoft Macintosh PowerPoint</Application>
  <PresentationFormat>画面に合わせる (4:3)</PresentationFormat>
  <Paragraphs>81</Paragraphs>
  <Slides>4</Slides>
  <Notes>4</Notes>
  <HiddenSlides>0</HiddenSlides>
  <MMClips>0</MMClips>
  <ScaleCrop>false</ScaleCrop>
  <HeadingPairs>
    <vt:vector size="4" baseType="variant">
      <vt:variant>
        <vt:lpstr>テーマ</vt:lpstr>
      </vt:variant>
      <vt:variant>
        <vt:i4>2</vt:i4>
      </vt:variant>
      <vt:variant>
        <vt:lpstr>スライド タイトル</vt:lpstr>
      </vt:variant>
      <vt:variant>
        <vt:i4>4</vt:i4>
      </vt:variant>
    </vt:vector>
  </HeadingPairs>
  <TitlesOfParts>
    <vt:vector size="6" baseType="lpstr">
      <vt:lpstr>Simple Light</vt:lpstr>
      <vt:lpstr>ホワイト</vt:lpstr>
      <vt:lpstr>インテグレーションプロジェクト 分析計画書</vt:lpstr>
      <vt:lpstr>分析プロジェクトの企画サマリー</vt:lpstr>
      <vt:lpstr>2. 期待する成果とアウトプット</vt:lpstr>
      <vt:lpstr>3. 使用予定のデータ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cp:lastModifiedBy>吉村 博行</cp:lastModifiedBy>
  <cp:revision>14</cp:revision>
  <dcterms:modified xsi:type="dcterms:W3CDTF">2020-01-15T13:34:54Z</dcterms:modified>
</cp:coreProperties>
</file>