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A2DFB-F557-47EA-8627-05A0EAA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72116-5718-4250-BA50-17350457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3B1CE-5B1F-4A1D-A9D8-4424D611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2BD27-6768-409E-B388-B57674A2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EFB6C-67DC-48F5-97FF-01502254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7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D74AB-B9A4-4DB7-A26A-B667EE88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5E7D77-8671-4D47-929B-895C81576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72418-6DD5-4401-922E-FBD1E5B8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9862F-ABED-494E-9FC9-074C14D4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D4973-39EB-4BC1-99DD-E3D70C0A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67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89FCBB-99C1-464A-9508-231A4725D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198B6C-936D-480E-8FD9-EE754BDFE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ED01F-A6CD-4CAA-88EF-6BEF02F6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38F1D-E6A5-46CF-A888-9205C604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48B07-CC57-4134-B98A-FB281937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12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5B968-182B-4023-8C87-1643FB03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764EF-6B5C-4167-AF52-84AD0917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E690A-2CC9-4644-A353-687A06C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F01DE-96F0-41AB-9707-D002F58A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F35D6-E91F-4D53-81E1-31A18EDE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50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B971E-5AF6-4F40-BE59-2EFEA7B6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B7829C-B98A-4729-B9B3-A5445003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0AF4D-00F4-4EA3-9E24-728C9120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D887B-DD81-48A5-BF84-60CE69D6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E842B-7DEE-412A-9A31-68CA3ABD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06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5584-EDA4-477C-AB09-C0AEF3E9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E3EC3-D28D-4222-99AE-FA3CE8A60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8E9C74-6041-4D14-9706-E26BA8CD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B5540-4730-4AB3-BD7C-3930671A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57E447-E26D-4210-9B2E-4F880A0E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56B2C1-987A-48FB-A022-A3FB8F3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897B-B265-4D20-87B6-8D0AFD3E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278CF-DDFF-42F1-ABC1-9BCCF8D6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96EBE8-E70D-4FC4-9922-6935AEFD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D067FE-42D1-48DD-BEB2-308FB6422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8FD00A-EC24-4A62-9E61-41BE483AE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784CA8-364A-48A4-A75D-9A968EDA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866FCE-F5D8-4353-940A-CA4D100C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65C386-C391-43C0-8115-577C72D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9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A5682-8D7C-453D-98EB-DB6575BA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A82185-8000-4855-A560-EE0C4B51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4AFF45-324B-4DEA-BCE3-FE17C01E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C1618C-EBAB-4471-B119-899BB020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74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524075-1603-4419-BC4A-9F2F3D77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56E1E-ABAB-478B-83C3-F9A92D35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17C5A2-C869-47EF-9DE7-F72A7E94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3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7681A-6537-4EA2-8D83-FF025720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BCAD3-D4FA-4EB7-87D8-C27D017C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9B140-7214-4785-AC5F-2FABB515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12AEAB-64F5-4A7B-B25E-D8F67D7E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8B3CA5-7237-4915-8F4C-07C04E4B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FC087F-AEC1-40F3-B9E1-C674FE9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5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75698-2D24-4161-B73A-4442EA7E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6A4C6F-E834-4708-B5A0-59C0959E0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66F8C8-2F85-4485-866E-75219E1DB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C18149-A96F-4228-AA17-AEF308BB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C380CC-3E42-422D-895F-4F2BCFBA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1F74E-A01A-476D-9B02-048BE187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wallpaperflare.com/fast-food-mafia-wallpaper-ronald-mcdonald-artwork-mcdonald-s-wallpaper-sqrbj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94D320-A217-4957-A06C-D1FACB99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CA17C-0B55-4416-9CDD-E0A72AA4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D32BB-1737-48F5-8A63-621508741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FB39-06C5-4AD9-AD99-CDAAB689C2C0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BE6EE-7067-4539-AD3F-DBC9631D3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79280-B97F-4687-A16E-7F854B3B4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978-3779-492F-A072-130EE45106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6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" Target="slide14.xml"/><Relationship Id="rId7" Type="http://schemas.openxmlformats.org/officeDocument/2006/relationships/image" Target="../media/image2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slide" Target="slide12.xml"/><Relationship Id="rId4" Type="http://schemas.openxmlformats.org/officeDocument/2006/relationships/slide" Target="slide15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12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jpeg"/><Relationship Id="rId5" Type="http://schemas.openxmlformats.org/officeDocument/2006/relationships/slide" Target="slide6.xml"/><Relationship Id="rId10" Type="http://schemas.openxmlformats.org/officeDocument/2006/relationships/slide" Target="slide8.xml"/><Relationship Id="rId4" Type="http://schemas.openxmlformats.org/officeDocument/2006/relationships/image" Target="../media/image7.sv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12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10.xml"/><Relationship Id="rId4" Type="http://schemas.openxmlformats.org/officeDocument/2006/relationships/image" Target="../media/image7.sv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slide" Target="slide5.xml"/><Relationship Id="rId12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11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1971B-12A6-42A1-9BC7-99A109490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72" y="-685172"/>
            <a:ext cx="9144000" cy="2387600"/>
          </a:xfrm>
        </p:spPr>
        <p:txBody>
          <a:bodyPr/>
          <a:lstStyle/>
          <a:p>
            <a:r>
              <a:rPr lang="es-BO" dirty="0">
                <a:latin typeface="Impact" panose="020B0806030902050204" pitchFamily="34" charset="0"/>
              </a:rPr>
              <a:t>Proyecto </a:t>
            </a:r>
            <a:r>
              <a:rPr lang="es-BO" dirty="0" err="1">
                <a:latin typeface="Impact" panose="020B0806030902050204" pitchFamily="34" charset="0"/>
              </a:rPr>
              <a:t>scraching</a:t>
            </a:r>
            <a:r>
              <a:rPr lang="es-BO" dirty="0">
                <a:latin typeface="Impact" panose="020B0806030902050204" pitchFamily="34" charset="0"/>
              </a:rPr>
              <a:t> </a:t>
            </a:r>
            <a:r>
              <a:rPr lang="es-BO" dirty="0" err="1">
                <a:latin typeface="Impact" panose="020B0806030902050204" pitchFamily="34" charset="0"/>
              </a:rPr>
              <a:t>food</a:t>
            </a:r>
            <a:endParaRPr lang="es-ES" dirty="0">
              <a:latin typeface="Impact" panose="020B080603090205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4D0956-FAA6-4377-BB4A-8E94F7CA7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572" y="4803517"/>
            <a:ext cx="9144000" cy="1655762"/>
          </a:xfrm>
        </p:spPr>
        <p:txBody>
          <a:bodyPr/>
          <a:lstStyle/>
          <a:p>
            <a:r>
              <a:rPr lang="es-BO" dirty="0"/>
              <a:t>Mijael</a:t>
            </a:r>
            <a:br>
              <a:rPr lang="es-BO" dirty="0"/>
            </a:br>
            <a:r>
              <a:rPr lang="es-BO" dirty="0"/>
              <a:t>Dariana</a:t>
            </a:r>
            <a:br>
              <a:rPr lang="es-BO" dirty="0"/>
            </a:br>
            <a:r>
              <a:rPr lang="es-BO" dirty="0"/>
              <a:t>Camila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7AFD3F-B02D-424C-B6E6-01581807FCDC}"/>
              </a:ext>
            </a:extLst>
          </p:cNvPr>
          <p:cNvSpPr/>
          <p:nvPr/>
        </p:nvSpPr>
        <p:spPr>
          <a:xfrm>
            <a:off x="4210493" y="1520456"/>
            <a:ext cx="3742660" cy="326080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Sol 3">
            <a:extLst>
              <a:ext uri="{FF2B5EF4-FFF2-40B4-BE49-F238E27FC236}">
                <a16:creationId xmlns:a16="http://schemas.microsoft.com/office/drawing/2014/main" id="{EA0FDF09-0AB2-4ED9-B52A-58E3951E821F}"/>
              </a:ext>
            </a:extLst>
          </p:cNvPr>
          <p:cNvSpPr/>
          <p:nvPr/>
        </p:nvSpPr>
        <p:spPr>
          <a:xfrm>
            <a:off x="4375737" y="1520456"/>
            <a:ext cx="3265084" cy="315787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Comida rápida - Iconos gratis de comida">
            <a:extLst>
              <a:ext uri="{FF2B5EF4-FFF2-40B4-BE49-F238E27FC236}">
                <a16:creationId xmlns:a16="http://schemas.microsoft.com/office/drawing/2014/main" id="{90C5028D-5829-42AF-8668-23CFB146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60" y="2380201"/>
            <a:ext cx="1255037" cy="12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0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12F466-4114-4BA8-89FA-3DE98783000C}"/>
              </a:ext>
            </a:extLst>
          </p:cNvPr>
          <p:cNvSpPr/>
          <p:nvPr/>
        </p:nvSpPr>
        <p:spPr>
          <a:xfrm>
            <a:off x="5007160" y="654727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PIZZA MANA</a:t>
            </a:r>
            <a:endParaRPr lang="es-ES" dirty="0"/>
          </a:p>
        </p:txBody>
      </p:sp>
      <p:pic>
        <p:nvPicPr>
          <p:cNvPr id="8" name="Picture 2" descr="Pollos Kiky">
            <a:extLst>
              <a:ext uri="{FF2B5EF4-FFF2-40B4-BE49-F238E27FC236}">
                <a16:creationId xmlns:a16="http://schemas.microsoft.com/office/drawing/2014/main" id="{85607EA3-F721-4D0F-AEEB-9AE383E7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22" y="1266099"/>
            <a:ext cx="1345756" cy="1345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ollos Kiky - De vez en cuando tenemos que subir un post de un pollo ¿no? |  Facebook">
            <a:extLst>
              <a:ext uri="{FF2B5EF4-FFF2-40B4-BE49-F238E27FC236}">
                <a16:creationId xmlns:a16="http://schemas.microsoft.com/office/drawing/2014/main" id="{8B3012C1-4A74-4F3D-BDC8-0AB602B9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61" y="2634486"/>
            <a:ext cx="2186875" cy="1638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KIKY">
            <a:extLst>
              <a:ext uri="{FF2B5EF4-FFF2-40B4-BE49-F238E27FC236}">
                <a16:creationId xmlns:a16="http://schemas.microsoft.com/office/drawing/2014/main" id="{8E19E638-7ACC-4A38-91F2-2FAE9ED1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41" y="4167576"/>
            <a:ext cx="1882701" cy="14142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348E08EA-767A-456E-A8CA-F8A930A5A96A}"/>
              </a:ext>
            </a:extLst>
          </p:cNvPr>
          <p:cNvSpPr/>
          <p:nvPr/>
        </p:nvSpPr>
        <p:spPr>
          <a:xfrm>
            <a:off x="4973636" y="5532472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PEDIDO</a:t>
            </a:r>
            <a:endParaRPr lang="es-ES" dirty="0"/>
          </a:p>
        </p:txBody>
      </p:sp>
      <p:sp>
        <p:nvSpPr>
          <p:cNvPr id="12" name="Flecha: hacia abajo 11">
            <a:hlinkClick r:id="rId6" action="ppaction://hlinksldjump"/>
            <a:extLst>
              <a:ext uri="{FF2B5EF4-FFF2-40B4-BE49-F238E27FC236}">
                <a16:creationId xmlns:a16="http://schemas.microsoft.com/office/drawing/2014/main" id="{B1665F78-C238-406E-AF83-7E6F84F8FFAC}"/>
              </a:ext>
            </a:extLst>
          </p:cNvPr>
          <p:cNvSpPr/>
          <p:nvPr/>
        </p:nvSpPr>
        <p:spPr>
          <a:xfrm rot="5400000">
            <a:off x="4745404" y="4987554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77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 descr="Ya puedes consultar info de transporte público en Google Maps • Forbes  México">
            <a:extLst>
              <a:ext uri="{FF2B5EF4-FFF2-40B4-BE49-F238E27FC236}">
                <a16:creationId xmlns:a16="http://schemas.microsoft.com/office/drawing/2014/main" id="{F3FF6C17-FDEC-42D0-9D98-4F5923EE3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0" r="46928"/>
          <a:stretch/>
        </p:blipFill>
        <p:spPr bwMode="auto">
          <a:xfrm>
            <a:off x="4538329" y="398717"/>
            <a:ext cx="3149009" cy="5154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615472E3-07A1-4E29-A4EF-08D566491644}"/>
              </a:ext>
            </a:extLst>
          </p:cNvPr>
          <p:cNvSpPr/>
          <p:nvPr/>
        </p:nvSpPr>
        <p:spPr>
          <a:xfrm>
            <a:off x="4973635" y="5284381"/>
            <a:ext cx="2278396" cy="56130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CONFIRMAR UBICACION</a:t>
            </a:r>
            <a:endParaRPr lang="es-ES" dirty="0"/>
          </a:p>
        </p:txBody>
      </p:sp>
      <p:sp>
        <p:nvSpPr>
          <p:cNvPr id="17" name="Flecha: hacia abajo 16">
            <a:hlinkClick r:id="rId4" action="ppaction://hlinksldjump"/>
            <a:extLst>
              <a:ext uri="{FF2B5EF4-FFF2-40B4-BE49-F238E27FC236}">
                <a16:creationId xmlns:a16="http://schemas.microsoft.com/office/drawing/2014/main" id="{BC9F7CEA-06CD-4D73-A04D-9FECE7C985D0}"/>
              </a:ext>
            </a:extLst>
          </p:cNvPr>
          <p:cNvSpPr/>
          <p:nvPr/>
        </p:nvSpPr>
        <p:spPr>
          <a:xfrm rot="5400000">
            <a:off x="4756553" y="655049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88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B34211-56A7-4D9B-85D2-C22BA18FBD54}"/>
              </a:ext>
            </a:extLst>
          </p:cNvPr>
          <p:cNvSpPr/>
          <p:nvPr/>
        </p:nvSpPr>
        <p:spPr>
          <a:xfrm>
            <a:off x="5012364" y="808082"/>
            <a:ext cx="2200939" cy="467833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FORMAS DE PAGO</a:t>
            </a:r>
            <a:endParaRPr lang="es-ES" dirty="0"/>
          </a:p>
        </p:txBody>
      </p:sp>
      <p:sp>
        <p:nvSpPr>
          <p:cNvPr id="14" name="Rectángulo 13">
            <a:hlinkClick r:id="rId2" action="ppaction://hlinksldjump"/>
            <a:extLst>
              <a:ext uri="{FF2B5EF4-FFF2-40B4-BE49-F238E27FC236}">
                <a16:creationId xmlns:a16="http://schemas.microsoft.com/office/drawing/2014/main" id="{C5EE524C-4F5E-4495-BBC5-E2C824F8E177}"/>
              </a:ext>
            </a:extLst>
          </p:cNvPr>
          <p:cNvSpPr/>
          <p:nvPr/>
        </p:nvSpPr>
        <p:spPr>
          <a:xfrm>
            <a:off x="5198433" y="2226063"/>
            <a:ext cx="1828800" cy="42888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QR</a:t>
            </a:r>
            <a:endParaRPr lang="es-ES" dirty="0"/>
          </a:p>
        </p:txBody>
      </p:sp>
      <p:sp>
        <p:nvSpPr>
          <p:cNvPr id="12" name="Rectángulo 11">
            <a:hlinkClick r:id="rId3" action="ppaction://hlinksldjump"/>
            <a:extLst>
              <a:ext uri="{FF2B5EF4-FFF2-40B4-BE49-F238E27FC236}">
                <a16:creationId xmlns:a16="http://schemas.microsoft.com/office/drawing/2014/main" id="{9BB49C18-5BDA-4DBD-804E-83E6CBC80E11}"/>
              </a:ext>
            </a:extLst>
          </p:cNvPr>
          <p:cNvSpPr/>
          <p:nvPr/>
        </p:nvSpPr>
        <p:spPr>
          <a:xfrm>
            <a:off x="5172741" y="3589359"/>
            <a:ext cx="1828800" cy="42888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Tarjeta</a:t>
            </a:r>
            <a:endParaRPr lang="es-ES" dirty="0"/>
          </a:p>
        </p:txBody>
      </p:sp>
      <p:sp>
        <p:nvSpPr>
          <p:cNvPr id="13" name="Rectángulo 12">
            <a:hlinkClick r:id="rId4" action="ppaction://hlinksldjump"/>
            <a:extLst>
              <a:ext uri="{FF2B5EF4-FFF2-40B4-BE49-F238E27FC236}">
                <a16:creationId xmlns:a16="http://schemas.microsoft.com/office/drawing/2014/main" id="{217F5F0E-2A8C-43A5-9389-0387182D9F1C}"/>
              </a:ext>
            </a:extLst>
          </p:cNvPr>
          <p:cNvSpPr/>
          <p:nvPr/>
        </p:nvSpPr>
        <p:spPr>
          <a:xfrm>
            <a:off x="5198433" y="4968391"/>
            <a:ext cx="1828800" cy="42888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Efectivo</a:t>
            </a:r>
            <a:endParaRPr lang="es-ES" dirty="0"/>
          </a:p>
        </p:txBody>
      </p:sp>
      <p:pic>
        <p:nvPicPr>
          <p:cNvPr id="3" name="Gráfico 2" descr="Dinero">
            <a:extLst>
              <a:ext uri="{FF2B5EF4-FFF2-40B4-BE49-F238E27FC236}">
                <a16:creationId xmlns:a16="http://schemas.microsoft.com/office/drawing/2014/main" id="{0994E00C-C844-4663-8D1A-7697360B4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5633" y="4036117"/>
            <a:ext cx="914400" cy="914400"/>
          </a:xfrm>
          <a:prstGeom prst="rect">
            <a:avLst/>
          </a:prstGeom>
        </p:spPr>
      </p:pic>
      <p:pic>
        <p:nvPicPr>
          <p:cNvPr id="16" name="Gráfico 15" descr="Tarjeta de crédito">
            <a:extLst>
              <a:ext uri="{FF2B5EF4-FFF2-40B4-BE49-F238E27FC236}">
                <a16:creationId xmlns:a16="http://schemas.microsoft.com/office/drawing/2014/main" id="{74E9D266-43C0-448D-BDAD-02C52BBAA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9053" y="2690695"/>
            <a:ext cx="914400" cy="914400"/>
          </a:xfrm>
          <a:prstGeom prst="rect">
            <a:avLst/>
          </a:prstGeom>
        </p:spPr>
      </p:pic>
      <p:pic>
        <p:nvPicPr>
          <p:cNvPr id="9218" name="Picture 2" descr="Archivo:Codigo QR.svg - Wikipedia, la enciclopedia libre">
            <a:extLst>
              <a:ext uri="{FF2B5EF4-FFF2-40B4-BE49-F238E27FC236}">
                <a16:creationId xmlns:a16="http://schemas.microsoft.com/office/drawing/2014/main" id="{1ABD55C4-1699-4FBC-B330-645A62D2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90" y="1376093"/>
            <a:ext cx="873643" cy="8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echa: hacia abajo 18">
            <a:hlinkClick r:id="rId10" action="ppaction://hlinksldjump"/>
            <a:extLst>
              <a:ext uri="{FF2B5EF4-FFF2-40B4-BE49-F238E27FC236}">
                <a16:creationId xmlns:a16="http://schemas.microsoft.com/office/drawing/2014/main" id="{2AD5F390-17A7-4702-9880-12A3D40114DE}"/>
              </a:ext>
            </a:extLst>
          </p:cNvPr>
          <p:cNvSpPr/>
          <p:nvPr/>
        </p:nvSpPr>
        <p:spPr>
          <a:xfrm rot="5400000">
            <a:off x="4637565" y="5363605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32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B34211-56A7-4D9B-85D2-C22BA18FBD54}"/>
              </a:ext>
            </a:extLst>
          </p:cNvPr>
          <p:cNvSpPr/>
          <p:nvPr/>
        </p:nvSpPr>
        <p:spPr>
          <a:xfrm>
            <a:off x="5012364" y="808082"/>
            <a:ext cx="2200939" cy="467833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FORMAS DE PAGO</a:t>
            </a:r>
            <a:endParaRPr lang="es-ES" dirty="0"/>
          </a:p>
        </p:txBody>
      </p:sp>
      <p:sp>
        <p:nvSpPr>
          <p:cNvPr id="14" name="Rectángulo 13">
            <a:hlinkClick r:id="rId2" action="ppaction://hlinksldjump"/>
            <a:extLst>
              <a:ext uri="{FF2B5EF4-FFF2-40B4-BE49-F238E27FC236}">
                <a16:creationId xmlns:a16="http://schemas.microsoft.com/office/drawing/2014/main" id="{C5EE524C-4F5E-4495-BBC5-E2C824F8E177}"/>
              </a:ext>
            </a:extLst>
          </p:cNvPr>
          <p:cNvSpPr/>
          <p:nvPr/>
        </p:nvSpPr>
        <p:spPr>
          <a:xfrm>
            <a:off x="5198433" y="4404954"/>
            <a:ext cx="1828800" cy="66677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CONFIRMAR PAGO</a:t>
            </a:r>
            <a:endParaRPr lang="es-ES" dirty="0"/>
          </a:p>
        </p:txBody>
      </p:sp>
      <p:sp>
        <p:nvSpPr>
          <p:cNvPr id="15" name="Flecha: hacia abajo 14">
            <a:hlinkClick r:id="rId3" action="ppaction://hlinksldjump"/>
            <a:extLst>
              <a:ext uri="{FF2B5EF4-FFF2-40B4-BE49-F238E27FC236}">
                <a16:creationId xmlns:a16="http://schemas.microsoft.com/office/drawing/2014/main" id="{D41791D9-09D3-48F5-8BBB-0E4D19599A87}"/>
              </a:ext>
            </a:extLst>
          </p:cNvPr>
          <p:cNvSpPr/>
          <p:nvPr/>
        </p:nvSpPr>
        <p:spPr>
          <a:xfrm rot="5400000">
            <a:off x="4667247" y="5038059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B9BC74-CBB9-412D-8A9D-E5CFE1FBC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14" y="1471627"/>
            <a:ext cx="2592237" cy="25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B34211-56A7-4D9B-85D2-C22BA18FBD54}"/>
              </a:ext>
            </a:extLst>
          </p:cNvPr>
          <p:cNvSpPr/>
          <p:nvPr/>
        </p:nvSpPr>
        <p:spPr>
          <a:xfrm>
            <a:off x="5012364" y="808082"/>
            <a:ext cx="2200939" cy="467833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FORMAS DE PAGO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B49C18-5BDA-4DBD-804E-83E6CBC80E11}"/>
              </a:ext>
            </a:extLst>
          </p:cNvPr>
          <p:cNvSpPr/>
          <p:nvPr/>
        </p:nvSpPr>
        <p:spPr>
          <a:xfrm>
            <a:off x="5746899" y="1749072"/>
            <a:ext cx="1828800" cy="42888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Tarjeta</a:t>
            </a:r>
            <a:endParaRPr lang="es-ES" dirty="0"/>
          </a:p>
        </p:txBody>
      </p:sp>
      <p:pic>
        <p:nvPicPr>
          <p:cNvPr id="16" name="Gráfico 15" descr="Tarjeta de crédito">
            <a:extLst>
              <a:ext uri="{FF2B5EF4-FFF2-40B4-BE49-F238E27FC236}">
                <a16:creationId xmlns:a16="http://schemas.microsoft.com/office/drawing/2014/main" id="{74E9D266-43C0-448D-BDAD-02C52BBA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098" y="1506314"/>
            <a:ext cx="914400" cy="914400"/>
          </a:xfrm>
          <a:prstGeom prst="rect">
            <a:avLst/>
          </a:prstGeom>
        </p:spPr>
      </p:pic>
      <p:sp>
        <p:nvSpPr>
          <p:cNvPr id="15" name="Rectángulo 14">
            <a:hlinkClick r:id="rId4" action="ppaction://hlinksldjump"/>
            <a:extLst>
              <a:ext uri="{FF2B5EF4-FFF2-40B4-BE49-F238E27FC236}">
                <a16:creationId xmlns:a16="http://schemas.microsoft.com/office/drawing/2014/main" id="{28946221-188C-482A-88CE-CCF16D0B1D5C}"/>
              </a:ext>
            </a:extLst>
          </p:cNvPr>
          <p:cNvSpPr/>
          <p:nvPr/>
        </p:nvSpPr>
        <p:spPr>
          <a:xfrm>
            <a:off x="5181599" y="4986670"/>
            <a:ext cx="1828800" cy="586607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CONFIRMAR PAGO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363ED87-BEF7-481B-AF5A-62F8FE6D67D7}"/>
              </a:ext>
            </a:extLst>
          </p:cNvPr>
          <p:cNvSpPr/>
          <p:nvPr/>
        </p:nvSpPr>
        <p:spPr>
          <a:xfrm>
            <a:off x="5746899" y="2668772"/>
            <a:ext cx="1828800" cy="3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9828396-11AA-4A0E-B06E-4A2EE0FA9B0E}"/>
              </a:ext>
            </a:extLst>
          </p:cNvPr>
          <p:cNvSpPr/>
          <p:nvPr/>
        </p:nvSpPr>
        <p:spPr>
          <a:xfrm>
            <a:off x="5746899" y="3324392"/>
            <a:ext cx="1828800" cy="3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CA221DB-1515-49DB-9816-888D0765481B}"/>
              </a:ext>
            </a:extLst>
          </p:cNvPr>
          <p:cNvSpPr/>
          <p:nvPr/>
        </p:nvSpPr>
        <p:spPr>
          <a:xfrm>
            <a:off x="5746899" y="4084629"/>
            <a:ext cx="1828800" cy="3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82334D-F1F6-4D6F-8CCE-1FB1F8FFF8CC}"/>
              </a:ext>
            </a:extLst>
          </p:cNvPr>
          <p:cNvSpPr txBox="1"/>
          <p:nvPr/>
        </p:nvSpPr>
        <p:spPr>
          <a:xfrm>
            <a:off x="4614531" y="2668772"/>
            <a:ext cx="10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err="1"/>
              <a:t>Number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7069B9-3C8D-43A8-8F56-3F5AEA9F2B9F}"/>
              </a:ext>
            </a:extLst>
          </p:cNvPr>
          <p:cNvSpPr txBox="1"/>
          <p:nvPr/>
        </p:nvSpPr>
        <p:spPr>
          <a:xfrm>
            <a:off x="4584404" y="3284669"/>
            <a:ext cx="12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MM/AAAA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46F9244-F89B-4791-90E7-4C2578F3E986}"/>
              </a:ext>
            </a:extLst>
          </p:cNvPr>
          <p:cNvSpPr txBox="1"/>
          <p:nvPr/>
        </p:nvSpPr>
        <p:spPr>
          <a:xfrm>
            <a:off x="4609214" y="4039608"/>
            <a:ext cx="105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Precio</a:t>
            </a:r>
            <a:endParaRPr lang="es-ES" dirty="0"/>
          </a:p>
        </p:txBody>
      </p:sp>
      <p:sp>
        <p:nvSpPr>
          <p:cNvPr id="21" name="Flecha: hacia abajo 20">
            <a:hlinkClick r:id="rId5" action="ppaction://hlinksldjump"/>
            <a:extLst>
              <a:ext uri="{FF2B5EF4-FFF2-40B4-BE49-F238E27FC236}">
                <a16:creationId xmlns:a16="http://schemas.microsoft.com/office/drawing/2014/main" id="{80AE33D6-D9A8-467B-B78E-BC14443DE175}"/>
              </a:ext>
            </a:extLst>
          </p:cNvPr>
          <p:cNvSpPr/>
          <p:nvPr/>
        </p:nvSpPr>
        <p:spPr>
          <a:xfrm rot="5400000">
            <a:off x="4667247" y="5038059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15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B34211-56A7-4D9B-85D2-C22BA18FBD54}"/>
              </a:ext>
            </a:extLst>
          </p:cNvPr>
          <p:cNvSpPr/>
          <p:nvPr/>
        </p:nvSpPr>
        <p:spPr>
          <a:xfrm>
            <a:off x="5012364" y="808082"/>
            <a:ext cx="2200939" cy="467833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FORMAS DE PAGO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7F5F0E-2A8C-43A5-9389-0387182D9F1C}"/>
              </a:ext>
            </a:extLst>
          </p:cNvPr>
          <p:cNvSpPr/>
          <p:nvPr/>
        </p:nvSpPr>
        <p:spPr>
          <a:xfrm>
            <a:off x="5198433" y="2222229"/>
            <a:ext cx="1828800" cy="42888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Efectivo</a:t>
            </a:r>
            <a:endParaRPr lang="es-ES" dirty="0"/>
          </a:p>
        </p:txBody>
      </p:sp>
      <p:pic>
        <p:nvPicPr>
          <p:cNvPr id="3" name="Gráfico 2" descr="Dinero">
            <a:extLst>
              <a:ext uri="{FF2B5EF4-FFF2-40B4-BE49-F238E27FC236}">
                <a16:creationId xmlns:a16="http://schemas.microsoft.com/office/drawing/2014/main" id="{0994E00C-C844-4663-8D1A-7697360B4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291872"/>
            <a:ext cx="914400" cy="914400"/>
          </a:xfrm>
          <a:prstGeom prst="rect">
            <a:avLst/>
          </a:prstGeom>
        </p:spPr>
      </p:pic>
      <p:pic>
        <p:nvPicPr>
          <p:cNvPr id="11266" name="Picture 2" descr="Pin by jozue guevara on memes | Memes, Shrek funny, Soccer memes">
            <a:extLst>
              <a:ext uri="{FF2B5EF4-FFF2-40B4-BE49-F238E27FC236}">
                <a16:creationId xmlns:a16="http://schemas.microsoft.com/office/drawing/2014/main" id="{1565EE6A-D547-48B9-8438-063CCA700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01" y="2667070"/>
            <a:ext cx="1435396" cy="14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FB96320-77ED-4652-86C7-E8C4054390BC}"/>
              </a:ext>
            </a:extLst>
          </p:cNvPr>
          <p:cNvSpPr/>
          <p:nvPr/>
        </p:nvSpPr>
        <p:spPr>
          <a:xfrm>
            <a:off x="4784651" y="4091833"/>
            <a:ext cx="2562447" cy="109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DEBES PAGAR AL ENCARGADO DEL DELIVERY CUANDO LLEGUE</a:t>
            </a:r>
            <a:endParaRPr lang="es-ES" b="1" dirty="0"/>
          </a:p>
        </p:txBody>
      </p:sp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2EDDABBB-F580-4BAB-AFE8-58BAB9D4DD78}"/>
              </a:ext>
            </a:extLst>
          </p:cNvPr>
          <p:cNvSpPr/>
          <p:nvPr/>
        </p:nvSpPr>
        <p:spPr>
          <a:xfrm>
            <a:off x="5198433" y="5312787"/>
            <a:ext cx="1828800" cy="536892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CONFIRMAR PAGO</a:t>
            </a:r>
            <a:endParaRPr lang="es-ES" dirty="0"/>
          </a:p>
        </p:txBody>
      </p:sp>
      <p:sp>
        <p:nvSpPr>
          <p:cNvPr id="17" name="Flecha: hacia abajo 16">
            <a:hlinkClick r:id="rId6" action="ppaction://hlinksldjump"/>
            <a:extLst>
              <a:ext uri="{FF2B5EF4-FFF2-40B4-BE49-F238E27FC236}">
                <a16:creationId xmlns:a16="http://schemas.microsoft.com/office/drawing/2014/main" id="{696FF9E2-D343-4F98-AE59-911EF3C946EA}"/>
              </a:ext>
            </a:extLst>
          </p:cNvPr>
          <p:cNvSpPr/>
          <p:nvPr/>
        </p:nvSpPr>
        <p:spPr>
          <a:xfrm rot="5400000">
            <a:off x="4651300" y="5279117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20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 descr="Ya puedes consultar info de transporte público en Google Maps • Forbes  México">
            <a:extLst>
              <a:ext uri="{FF2B5EF4-FFF2-40B4-BE49-F238E27FC236}">
                <a16:creationId xmlns:a16="http://schemas.microsoft.com/office/drawing/2014/main" id="{F3FF6C17-FDEC-42D0-9D98-4F5923EE3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0" r="46928"/>
          <a:stretch/>
        </p:blipFill>
        <p:spPr bwMode="auto">
          <a:xfrm>
            <a:off x="4538329" y="398717"/>
            <a:ext cx="3149009" cy="5154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615472E3-07A1-4E29-A4EF-08D566491644}"/>
              </a:ext>
            </a:extLst>
          </p:cNvPr>
          <p:cNvSpPr/>
          <p:nvPr/>
        </p:nvSpPr>
        <p:spPr>
          <a:xfrm>
            <a:off x="4806174" y="526312"/>
            <a:ext cx="2700412" cy="100477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SU PEDIDO ESTA EN CAMINO, LA PACIENCIA ES LA MAYOR VIRTUD</a:t>
            </a:r>
            <a:endParaRPr lang="es-ES" dirty="0"/>
          </a:p>
        </p:txBody>
      </p:sp>
      <p:pic>
        <p:nvPicPr>
          <p:cNvPr id="3" name="Gráfico 2" descr="Camarero">
            <a:extLst>
              <a:ext uri="{FF2B5EF4-FFF2-40B4-BE49-F238E27FC236}">
                <a16:creationId xmlns:a16="http://schemas.microsoft.com/office/drawing/2014/main" id="{3157DC46-4764-4445-BDA1-5F1872AE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3740" y="4264533"/>
            <a:ext cx="783265" cy="783265"/>
          </a:xfrm>
          <a:prstGeom prst="rect">
            <a:avLst/>
          </a:prstGeom>
        </p:spPr>
      </p:pic>
      <p:pic>
        <p:nvPicPr>
          <p:cNvPr id="12290" name="Picture 2" descr="Hu Tao | Wiki Genshin Impact | Fandom">
            <a:hlinkClick r:id="rId6" action="ppaction://hlinksldjump"/>
            <a:extLst>
              <a:ext uri="{FF2B5EF4-FFF2-40B4-BE49-F238E27FC236}">
                <a16:creationId xmlns:a16="http://schemas.microsoft.com/office/drawing/2014/main" id="{94576B14-A673-4A1B-80A5-17C54A43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05" y="1516882"/>
            <a:ext cx="1350205" cy="135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314" name="Picture 2" descr="ProxyWorld on X: &quot;🥡🍔 Hoy es común ver a los muchachos de #Rappi, #glovo y  #PedidosYa por la ciudad. Pero los OG, los primeros que iniciaron la movida  de llevar cajas en">
            <a:extLst>
              <a:ext uri="{FF2B5EF4-FFF2-40B4-BE49-F238E27FC236}">
                <a16:creationId xmlns:a16="http://schemas.microsoft.com/office/drawing/2014/main" id="{976E0D21-C4BA-4350-9B61-608F69B3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30" y="1652066"/>
            <a:ext cx="3149009" cy="22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Ludwisito on X: &quot;En el reporte técnico de hoy, daré una muy buena noticia.  #COVID19COLIMA Les dejo una mona china feliz a modo de celebración.  https://t.co/99rHZvsOiq&quot; / X">
            <a:hlinkClick r:id="rId3" action="ppaction://hlinksldjump"/>
            <a:extLst>
              <a:ext uri="{FF2B5EF4-FFF2-40B4-BE49-F238E27FC236}">
                <a16:creationId xmlns:a16="http://schemas.microsoft.com/office/drawing/2014/main" id="{9C8BB72D-E52C-4514-A9E7-F845D16A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31" y="3485706"/>
            <a:ext cx="2679405" cy="26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7314EE3-A667-48F8-8D40-B3609B2D4B06}"/>
              </a:ext>
            </a:extLst>
          </p:cNvPr>
          <p:cNvSpPr/>
          <p:nvPr/>
        </p:nvSpPr>
        <p:spPr>
          <a:xfrm>
            <a:off x="4806174" y="526312"/>
            <a:ext cx="2700412" cy="1004775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SU PEDIDO YA ESTA AQUI</a:t>
            </a:r>
            <a:endParaRPr lang="es-ES" dirty="0"/>
          </a:p>
        </p:txBody>
      </p:sp>
      <p:sp>
        <p:nvSpPr>
          <p:cNvPr id="14" name="Flecha: hacia abajo 13">
            <a:hlinkClick r:id="rId3" action="ppaction://hlinksldjump"/>
            <a:extLst>
              <a:ext uri="{FF2B5EF4-FFF2-40B4-BE49-F238E27FC236}">
                <a16:creationId xmlns:a16="http://schemas.microsoft.com/office/drawing/2014/main" id="{510593E7-932A-4840-9A0B-B223CBE61AE0}"/>
              </a:ext>
            </a:extLst>
          </p:cNvPr>
          <p:cNvSpPr/>
          <p:nvPr/>
        </p:nvSpPr>
        <p:spPr>
          <a:xfrm rot="5400000">
            <a:off x="4654400" y="5523801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6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401D7-1D8E-4023-B558-7DFF9899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>
                <a:latin typeface="Impact" panose="020B0806030902050204" pitchFamily="34" charset="0"/>
              </a:rPr>
              <a:t>PROGRESO DEL PROYECTO</a:t>
            </a:r>
            <a:endParaRPr lang="es-ES" dirty="0">
              <a:latin typeface="Impact" panose="020B0806030902050204" pitchFamily="34" charset="0"/>
            </a:endParaRPr>
          </a:p>
        </p:txBody>
      </p:sp>
      <p:pic>
        <p:nvPicPr>
          <p:cNvPr id="8" name="Captura de Pantalla 2024-03-15 a la(s) 02.05.21.png" descr="Captura de Pantalla 2024-03-15 a la(s) 02.05.21.png">
            <a:extLst>
              <a:ext uri="{FF2B5EF4-FFF2-40B4-BE49-F238E27FC236}">
                <a16:creationId xmlns:a16="http://schemas.microsoft.com/office/drawing/2014/main" id="{4666259A-7D02-44A9-B319-C88B53CC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690688"/>
            <a:ext cx="9118600" cy="314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757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9A6FFA2C-20AA-4139-8EA0-7AAAAD5D56E7}"/>
              </a:ext>
            </a:extLst>
          </p:cNvPr>
          <p:cNvSpPr/>
          <p:nvPr/>
        </p:nvSpPr>
        <p:spPr>
          <a:xfrm>
            <a:off x="5198434" y="415556"/>
            <a:ext cx="1828800" cy="194575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Comida rápida - Iconos gratis de comida">
            <a:extLst>
              <a:ext uri="{FF2B5EF4-FFF2-40B4-BE49-F238E27FC236}">
                <a16:creationId xmlns:a16="http://schemas.microsoft.com/office/drawing/2014/main" id="{0935DAEF-C667-4654-852A-84A3BE4E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69" y="841745"/>
            <a:ext cx="880730" cy="8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31AE314-605D-4682-8B9B-E1673CD9A3D8}"/>
              </a:ext>
            </a:extLst>
          </p:cNvPr>
          <p:cNvSpPr txBox="1"/>
          <p:nvPr/>
        </p:nvSpPr>
        <p:spPr>
          <a:xfrm>
            <a:off x="4538330" y="2317899"/>
            <a:ext cx="314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u="sng" spc="300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Project </a:t>
            </a:r>
            <a:r>
              <a:rPr lang="es-BO" sz="2400" u="sng" spc="300" dirty="0" err="1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scraching</a:t>
            </a:r>
            <a:r>
              <a:rPr lang="es-BO" sz="2400" u="sng" spc="300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s-BO" sz="2400" u="sng" spc="300" dirty="0" err="1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food</a:t>
            </a:r>
            <a:r>
              <a:rPr lang="es-BO" sz="2400" u="sng" spc="300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 </a:t>
            </a:r>
            <a:endParaRPr lang="es-ES" sz="2400" u="sng" spc="300" dirty="0">
              <a:solidFill>
                <a:schemeClr val="accent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C8B34211-56A7-4D9B-85D2-C22BA18FBD54}"/>
              </a:ext>
            </a:extLst>
          </p:cNvPr>
          <p:cNvSpPr/>
          <p:nvPr/>
        </p:nvSpPr>
        <p:spPr>
          <a:xfrm>
            <a:off x="5012364" y="3338631"/>
            <a:ext cx="2200939" cy="467833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RESTAURANTES</a:t>
            </a:r>
            <a:endParaRPr lang="es-ES" dirty="0"/>
          </a:p>
        </p:txBody>
      </p:sp>
      <p:sp>
        <p:nvSpPr>
          <p:cNvPr id="14" name="Rectángulo 13">
            <a:hlinkClick r:id="rId4" action="ppaction://hlinksldjump"/>
            <a:extLst>
              <a:ext uri="{FF2B5EF4-FFF2-40B4-BE49-F238E27FC236}">
                <a16:creationId xmlns:a16="http://schemas.microsoft.com/office/drawing/2014/main" id="{C5EE524C-4F5E-4495-BBC5-E2C824F8E177}"/>
              </a:ext>
            </a:extLst>
          </p:cNvPr>
          <p:cNvSpPr/>
          <p:nvPr/>
        </p:nvSpPr>
        <p:spPr>
          <a:xfrm>
            <a:off x="5172741" y="4180126"/>
            <a:ext cx="1828800" cy="42888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UBICACION</a:t>
            </a:r>
            <a:endParaRPr lang="es-ES" dirty="0"/>
          </a:p>
        </p:txBody>
      </p:sp>
      <p:pic>
        <p:nvPicPr>
          <p:cNvPr id="15" name="Gráfico 14" descr="Camarero">
            <a:hlinkClick r:id="rId5" action="ppaction://hlinksldjump"/>
            <a:extLst>
              <a:ext uri="{FF2B5EF4-FFF2-40B4-BE49-F238E27FC236}">
                <a16:creationId xmlns:a16="http://schemas.microsoft.com/office/drawing/2014/main" id="{8D8B7C25-C6CB-4CF1-99F5-65849ADA2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004" y="5323647"/>
            <a:ext cx="649473" cy="6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6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4" name="Picture 2" descr="Ya puedes consultar info de transporte público en Google Maps • Forbes  México">
            <a:extLst>
              <a:ext uri="{FF2B5EF4-FFF2-40B4-BE49-F238E27FC236}">
                <a16:creationId xmlns:a16="http://schemas.microsoft.com/office/drawing/2014/main" id="{F3FF6C17-FDEC-42D0-9D98-4F5923EE3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0" r="46928"/>
          <a:stretch/>
        </p:blipFill>
        <p:spPr bwMode="auto">
          <a:xfrm>
            <a:off x="4538329" y="398717"/>
            <a:ext cx="3149009" cy="5154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615472E3-07A1-4E29-A4EF-08D566491644}"/>
              </a:ext>
            </a:extLst>
          </p:cNvPr>
          <p:cNvSpPr/>
          <p:nvPr/>
        </p:nvSpPr>
        <p:spPr>
          <a:xfrm>
            <a:off x="4973635" y="5284381"/>
            <a:ext cx="2278396" cy="56130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CONFIRMAR UBICACION</a:t>
            </a:r>
            <a:endParaRPr lang="es-ES" dirty="0"/>
          </a:p>
        </p:txBody>
      </p:sp>
      <p:sp>
        <p:nvSpPr>
          <p:cNvPr id="2" name="Flecha: hacia abajo 1">
            <a:hlinkClick r:id="rId3" action="ppaction://hlinksldjump"/>
            <a:extLst>
              <a:ext uri="{FF2B5EF4-FFF2-40B4-BE49-F238E27FC236}">
                <a16:creationId xmlns:a16="http://schemas.microsoft.com/office/drawing/2014/main" id="{23C4FAB0-BFD4-482F-86E0-AF8CC765F736}"/>
              </a:ext>
            </a:extLst>
          </p:cNvPr>
          <p:cNvSpPr/>
          <p:nvPr/>
        </p:nvSpPr>
        <p:spPr>
          <a:xfrm rot="5400000">
            <a:off x="4657060" y="659219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3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Gráfico 14" descr="Camarero">
            <a:extLst>
              <a:ext uri="{FF2B5EF4-FFF2-40B4-BE49-F238E27FC236}">
                <a16:creationId xmlns:a16="http://schemas.microsoft.com/office/drawing/2014/main" id="{8D8B7C25-C6CB-4CF1-99F5-65849ADA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401" y="3548008"/>
            <a:ext cx="649473" cy="649473"/>
          </a:xfrm>
          <a:prstGeom prst="rect">
            <a:avLst/>
          </a:prstGeom>
        </p:spPr>
      </p:pic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A9F98A32-35D0-46E7-ADFC-7FD5043D21C9}"/>
              </a:ext>
            </a:extLst>
          </p:cNvPr>
          <p:cNvSpPr/>
          <p:nvPr/>
        </p:nvSpPr>
        <p:spPr>
          <a:xfrm>
            <a:off x="5450957" y="2232836"/>
            <a:ext cx="1956391" cy="1427257"/>
          </a:xfrm>
          <a:prstGeom prst="wedgeRoundRectCallout">
            <a:avLst>
              <a:gd name="adj1" fmla="val -58333"/>
              <a:gd name="adj2" fmla="val 61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Buenas, soy </a:t>
            </a:r>
            <a:r>
              <a:rPr lang="es-BO" dirty="0" err="1"/>
              <a:t>Man.ia</a:t>
            </a:r>
            <a:r>
              <a:rPr lang="es-BO" dirty="0"/>
              <a:t> su asistente para guiarle con su pedido</a:t>
            </a:r>
            <a:endParaRPr lang="es-ES" dirty="0"/>
          </a:p>
        </p:txBody>
      </p:sp>
      <p:sp>
        <p:nvSpPr>
          <p:cNvPr id="16" name="Sol 15">
            <a:extLst>
              <a:ext uri="{FF2B5EF4-FFF2-40B4-BE49-F238E27FC236}">
                <a16:creationId xmlns:a16="http://schemas.microsoft.com/office/drawing/2014/main" id="{B3991879-4213-4078-AA37-295112A8E944}"/>
              </a:ext>
            </a:extLst>
          </p:cNvPr>
          <p:cNvSpPr/>
          <p:nvPr/>
        </p:nvSpPr>
        <p:spPr>
          <a:xfrm>
            <a:off x="4665034" y="522769"/>
            <a:ext cx="855034" cy="795668"/>
          </a:xfrm>
          <a:prstGeom prst="su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2" descr="Comida rápida - Iconos gratis de comida">
            <a:hlinkClick r:id="rId4" action="ppaction://hlinksldjump"/>
            <a:extLst>
              <a:ext uri="{FF2B5EF4-FFF2-40B4-BE49-F238E27FC236}">
                <a16:creationId xmlns:a16="http://schemas.microsoft.com/office/drawing/2014/main" id="{570AC980-70DC-4B40-A898-CEE76319D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24" y="719911"/>
            <a:ext cx="380558" cy="38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B5FEAA-7A16-430D-83A3-8BB940138365}"/>
              </a:ext>
            </a:extLst>
          </p:cNvPr>
          <p:cNvSpPr txBox="1"/>
          <p:nvPr/>
        </p:nvSpPr>
        <p:spPr>
          <a:xfrm>
            <a:off x="5520068" y="637953"/>
            <a:ext cx="203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err="1"/>
              <a:t>Man.ia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FEF078A-8BD8-431E-A406-28B31914FB86}"/>
              </a:ext>
            </a:extLst>
          </p:cNvPr>
          <p:cNvSpPr/>
          <p:nvPr/>
        </p:nvSpPr>
        <p:spPr>
          <a:xfrm>
            <a:off x="4538330" y="5209952"/>
            <a:ext cx="3149009" cy="34805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BO" dirty="0"/>
              <a:t>    </a:t>
            </a:r>
            <a:r>
              <a:rPr lang="es-B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Escribe aquí :D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áfico 16" descr="Camarero">
            <a:extLst>
              <a:ext uri="{FF2B5EF4-FFF2-40B4-BE49-F238E27FC236}">
                <a16:creationId xmlns:a16="http://schemas.microsoft.com/office/drawing/2014/main" id="{850E68F0-7961-4A9A-A776-DA5259E1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611" y="4347827"/>
            <a:ext cx="649473" cy="64947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3124489-496D-49EE-87FE-AA9D6B0F1FF9}"/>
              </a:ext>
            </a:extLst>
          </p:cNvPr>
          <p:cNvSpPr txBox="1"/>
          <p:nvPr/>
        </p:nvSpPr>
        <p:spPr>
          <a:xfrm>
            <a:off x="6699839" y="4672428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tu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313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Gráfico 8" descr="Hamburguesa y bebida">
            <a:hlinkClick r:id="rId2" action="ppaction://hlinksldjump"/>
            <a:extLst>
              <a:ext uri="{FF2B5EF4-FFF2-40B4-BE49-F238E27FC236}">
                <a16:creationId xmlns:a16="http://schemas.microsoft.com/office/drawing/2014/main" id="{1709F688-6A9A-43A0-AEAA-2ADD4330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7536" y="883327"/>
            <a:ext cx="812844" cy="812844"/>
          </a:xfrm>
          <a:prstGeom prst="rect">
            <a:avLst/>
          </a:prstGeom>
        </p:spPr>
      </p:pic>
      <p:pic>
        <p:nvPicPr>
          <p:cNvPr id="13" name="Gráfico 12" descr="Muslo de pollo">
            <a:hlinkClick r:id="rId5" action="ppaction://hlinksldjump"/>
            <a:extLst>
              <a:ext uri="{FF2B5EF4-FFF2-40B4-BE49-F238E27FC236}">
                <a16:creationId xmlns:a16="http://schemas.microsoft.com/office/drawing/2014/main" id="{D592BC0B-3B51-4851-B1E3-17961B99BC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651" y="940815"/>
            <a:ext cx="693629" cy="693629"/>
          </a:xfrm>
          <a:prstGeom prst="rect">
            <a:avLst/>
          </a:prstGeom>
        </p:spPr>
      </p:pic>
      <p:pic>
        <p:nvPicPr>
          <p:cNvPr id="21" name="Gráfico 20" descr="Pizza entera">
            <a:extLst>
              <a:ext uri="{FF2B5EF4-FFF2-40B4-BE49-F238E27FC236}">
                <a16:creationId xmlns:a16="http://schemas.microsoft.com/office/drawing/2014/main" id="{74DB6808-E970-41A7-938A-CE3D8DBA1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6046" y="531631"/>
            <a:ext cx="1153146" cy="1153146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C12F466-4114-4BA8-89FA-3DE98783000C}"/>
              </a:ext>
            </a:extLst>
          </p:cNvPr>
          <p:cNvSpPr/>
          <p:nvPr/>
        </p:nvSpPr>
        <p:spPr>
          <a:xfrm>
            <a:off x="5007160" y="1985136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PARA TI</a:t>
            </a:r>
            <a:endParaRPr lang="es-ES" dirty="0"/>
          </a:p>
        </p:txBody>
      </p:sp>
      <p:pic>
        <p:nvPicPr>
          <p:cNvPr id="2052" name="Picture 4" descr="Pizzería el maná – Megacenter La Paz">
            <a:hlinkClick r:id="rId10" action="ppaction://hlinksldjump"/>
            <a:extLst>
              <a:ext uri="{FF2B5EF4-FFF2-40B4-BE49-F238E27FC236}">
                <a16:creationId xmlns:a16="http://schemas.microsoft.com/office/drawing/2014/main" id="{9438E13E-F8AF-49F2-8D5B-C0B8394C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82" y="2702835"/>
            <a:ext cx="1945152" cy="1945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rma en L 24">
            <a:hlinkClick r:id="rId5" action="ppaction://hlinksldjump"/>
            <a:extLst>
              <a:ext uri="{FF2B5EF4-FFF2-40B4-BE49-F238E27FC236}">
                <a16:creationId xmlns:a16="http://schemas.microsoft.com/office/drawing/2014/main" id="{253404DB-89C7-4AD3-8DD8-EF5D07BE03E8}"/>
              </a:ext>
            </a:extLst>
          </p:cNvPr>
          <p:cNvSpPr/>
          <p:nvPr/>
        </p:nvSpPr>
        <p:spPr>
          <a:xfrm rot="2247990">
            <a:off x="4678897" y="3310423"/>
            <a:ext cx="452018" cy="47108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orma en L 28">
            <a:hlinkClick r:id="rId2" action="ppaction://hlinksldjump"/>
            <a:extLst>
              <a:ext uri="{FF2B5EF4-FFF2-40B4-BE49-F238E27FC236}">
                <a16:creationId xmlns:a16="http://schemas.microsoft.com/office/drawing/2014/main" id="{EE4A7629-BE4A-46FD-A150-7951CBDC4EA3}"/>
              </a:ext>
            </a:extLst>
          </p:cNvPr>
          <p:cNvSpPr/>
          <p:nvPr/>
        </p:nvSpPr>
        <p:spPr>
          <a:xfrm rot="13725170">
            <a:off x="7134596" y="3330893"/>
            <a:ext cx="452018" cy="47108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hacia abajo 29">
            <a:hlinkClick r:id="rId12" action="ppaction://hlinksldjump"/>
            <a:extLst>
              <a:ext uri="{FF2B5EF4-FFF2-40B4-BE49-F238E27FC236}">
                <a16:creationId xmlns:a16="http://schemas.microsoft.com/office/drawing/2014/main" id="{BAA3A5A0-E6BF-4B79-96E8-90DD929E1B2A}"/>
              </a:ext>
            </a:extLst>
          </p:cNvPr>
          <p:cNvSpPr/>
          <p:nvPr/>
        </p:nvSpPr>
        <p:spPr>
          <a:xfrm rot="5400000">
            <a:off x="4759739" y="5176432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61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Gráfico 8" descr="Hamburguesa y bebida">
            <a:hlinkClick r:id="rId2" action="ppaction://hlinksldjump"/>
            <a:extLst>
              <a:ext uri="{FF2B5EF4-FFF2-40B4-BE49-F238E27FC236}">
                <a16:creationId xmlns:a16="http://schemas.microsoft.com/office/drawing/2014/main" id="{1709F688-6A9A-43A0-AEAA-2ADD4330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9124" y="918695"/>
            <a:ext cx="812844" cy="812844"/>
          </a:xfrm>
          <a:prstGeom prst="rect">
            <a:avLst/>
          </a:prstGeom>
        </p:spPr>
      </p:pic>
      <p:pic>
        <p:nvPicPr>
          <p:cNvPr id="13" name="Gráfico 12" descr="Muslo de pollo">
            <a:extLst>
              <a:ext uri="{FF2B5EF4-FFF2-40B4-BE49-F238E27FC236}">
                <a16:creationId xmlns:a16="http://schemas.microsoft.com/office/drawing/2014/main" id="{D592BC0B-3B51-4851-B1E3-17961B99B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6602" y="692889"/>
            <a:ext cx="1040238" cy="1040238"/>
          </a:xfrm>
          <a:prstGeom prst="rect">
            <a:avLst/>
          </a:prstGeom>
        </p:spPr>
      </p:pic>
      <p:pic>
        <p:nvPicPr>
          <p:cNvPr id="21" name="Gráfico 20" descr="Pizza entera">
            <a:hlinkClick r:id="rId7" action="ppaction://hlinksldjump"/>
            <a:extLst>
              <a:ext uri="{FF2B5EF4-FFF2-40B4-BE49-F238E27FC236}">
                <a16:creationId xmlns:a16="http://schemas.microsoft.com/office/drawing/2014/main" id="{74DB6808-E970-41A7-938A-CE3D8DBA1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9424" y="1043957"/>
            <a:ext cx="693630" cy="69363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C12F466-4114-4BA8-89FA-3DE98783000C}"/>
              </a:ext>
            </a:extLst>
          </p:cNvPr>
          <p:cNvSpPr/>
          <p:nvPr/>
        </p:nvSpPr>
        <p:spPr>
          <a:xfrm>
            <a:off x="4956801" y="2086709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PARA TI</a:t>
            </a:r>
            <a:endParaRPr lang="es-ES" dirty="0"/>
          </a:p>
        </p:txBody>
      </p:sp>
      <p:sp>
        <p:nvSpPr>
          <p:cNvPr id="25" name="Forma en L 24">
            <a:hlinkClick r:id="rId2" action="ppaction://hlinksldjump"/>
            <a:extLst>
              <a:ext uri="{FF2B5EF4-FFF2-40B4-BE49-F238E27FC236}">
                <a16:creationId xmlns:a16="http://schemas.microsoft.com/office/drawing/2014/main" id="{253404DB-89C7-4AD3-8DD8-EF5D07BE03E8}"/>
              </a:ext>
            </a:extLst>
          </p:cNvPr>
          <p:cNvSpPr/>
          <p:nvPr/>
        </p:nvSpPr>
        <p:spPr>
          <a:xfrm rot="2247990">
            <a:off x="4689528" y="3384851"/>
            <a:ext cx="452018" cy="47108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orma en L 28">
            <a:hlinkClick r:id="rId7" action="ppaction://hlinksldjump"/>
            <a:extLst>
              <a:ext uri="{FF2B5EF4-FFF2-40B4-BE49-F238E27FC236}">
                <a16:creationId xmlns:a16="http://schemas.microsoft.com/office/drawing/2014/main" id="{EE4A7629-BE4A-46FD-A150-7951CBDC4EA3}"/>
              </a:ext>
            </a:extLst>
          </p:cNvPr>
          <p:cNvSpPr/>
          <p:nvPr/>
        </p:nvSpPr>
        <p:spPr>
          <a:xfrm rot="13725170">
            <a:off x="7123963" y="3373427"/>
            <a:ext cx="452018" cy="47108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Pollos Kiky">
            <a:hlinkClick r:id="rId10" action="ppaction://hlinksldjump"/>
            <a:extLst>
              <a:ext uri="{FF2B5EF4-FFF2-40B4-BE49-F238E27FC236}">
                <a16:creationId xmlns:a16="http://schemas.microsoft.com/office/drawing/2014/main" id="{A7223404-78AB-4F24-9237-7C812844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70" y="2692202"/>
            <a:ext cx="1942096" cy="1942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hacia abajo 17">
            <a:hlinkClick r:id="rId12" action="ppaction://hlinksldjump"/>
            <a:extLst>
              <a:ext uri="{FF2B5EF4-FFF2-40B4-BE49-F238E27FC236}">
                <a16:creationId xmlns:a16="http://schemas.microsoft.com/office/drawing/2014/main" id="{64D1D42E-E6C2-42EE-A345-E22F33EFFAA3}"/>
              </a:ext>
            </a:extLst>
          </p:cNvPr>
          <p:cNvSpPr/>
          <p:nvPr/>
        </p:nvSpPr>
        <p:spPr>
          <a:xfrm rot="5400000">
            <a:off x="4692365" y="5257801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84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Gráfico 8" descr="Hamburguesa y bebida">
            <a:extLst>
              <a:ext uri="{FF2B5EF4-FFF2-40B4-BE49-F238E27FC236}">
                <a16:creationId xmlns:a16="http://schemas.microsoft.com/office/drawing/2014/main" id="{1709F688-6A9A-43A0-AEAA-2ADD4330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776" y="370300"/>
            <a:ext cx="1335560" cy="1335560"/>
          </a:xfrm>
          <a:prstGeom prst="rect">
            <a:avLst/>
          </a:prstGeom>
        </p:spPr>
      </p:pic>
      <p:pic>
        <p:nvPicPr>
          <p:cNvPr id="13" name="Gráfico 12" descr="Muslo de pollo">
            <a:hlinkClick r:id="rId4" action="ppaction://hlinksldjump"/>
            <a:extLst>
              <a:ext uri="{FF2B5EF4-FFF2-40B4-BE49-F238E27FC236}">
                <a16:creationId xmlns:a16="http://schemas.microsoft.com/office/drawing/2014/main" id="{D592BC0B-3B51-4851-B1E3-17961B99B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1558" y="966204"/>
            <a:ext cx="693629" cy="693629"/>
          </a:xfrm>
          <a:prstGeom prst="rect">
            <a:avLst/>
          </a:prstGeom>
        </p:spPr>
      </p:pic>
      <p:pic>
        <p:nvPicPr>
          <p:cNvPr id="21" name="Gráfico 20" descr="Pizza entera">
            <a:hlinkClick r:id="rId7" action="ppaction://hlinksldjump"/>
            <a:extLst>
              <a:ext uri="{FF2B5EF4-FFF2-40B4-BE49-F238E27FC236}">
                <a16:creationId xmlns:a16="http://schemas.microsoft.com/office/drawing/2014/main" id="{74DB6808-E970-41A7-938A-CE3D8DBA1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5708" y="966204"/>
            <a:ext cx="693630" cy="69363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C12F466-4114-4BA8-89FA-3DE98783000C}"/>
              </a:ext>
            </a:extLst>
          </p:cNvPr>
          <p:cNvSpPr/>
          <p:nvPr/>
        </p:nvSpPr>
        <p:spPr>
          <a:xfrm>
            <a:off x="4989174" y="2211961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PARA TI</a:t>
            </a:r>
            <a:endParaRPr lang="es-ES" dirty="0"/>
          </a:p>
        </p:txBody>
      </p:sp>
      <p:sp>
        <p:nvSpPr>
          <p:cNvPr id="25" name="Forma en L 24">
            <a:hlinkClick r:id="rId7" action="ppaction://hlinksldjump"/>
            <a:extLst>
              <a:ext uri="{FF2B5EF4-FFF2-40B4-BE49-F238E27FC236}">
                <a16:creationId xmlns:a16="http://schemas.microsoft.com/office/drawing/2014/main" id="{253404DB-89C7-4AD3-8DD8-EF5D07BE03E8}"/>
              </a:ext>
            </a:extLst>
          </p:cNvPr>
          <p:cNvSpPr/>
          <p:nvPr/>
        </p:nvSpPr>
        <p:spPr>
          <a:xfrm rot="2247990">
            <a:off x="4657633" y="3671930"/>
            <a:ext cx="452018" cy="47108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orma en L 28">
            <a:hlinkClick r:id="rId4" action="ppaction://hlinksldjump"/>
            <a:extLst>
              <a:ext uri="{FF2B5EF4-FFF2-40B4-BE49-F238E27FC236}">
                <a16:creationId xmlns:a16="http://schemas.microsoft.com/office/drawing/2014/main" id="{EE4A7629-BE4A-46FD-A150-7951CBDC4EA3}"/>
              </a:ext>
            </a:extLst>
          </p:cNvPr>
          <p:cNvSpPr/>
          <p:nvPr/>
        </p:nvSpPr>
        <p:spPr>
          <a:xfrm rot="13725170">
            <a:off x="7113329" y="3671136"/>
            <a:ext cx="452018" cy="47108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2" name="Picture 2" descr="Burger King - Wikipedia, la enciclopedia libre">
            <a:hlinkClick r:id="rId10" action="ppaction://hlinksldjump"/>
            <a:extLst>
              <a:ext uri="{FF2B5EF4-FFF2-40B4-BE49-F238E27FC236}">
                <a16:creationId xmlns:a16="http://schemas.microsoft.com/office/drawing/2014/main" id="{D5287F50-9AB8-4A62-A369-5F267B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61" y="2961170"/>
            <a:ext cx="1869020" cy="2042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hacia abajo 17">
            <a:hlinkClick r:id="rId12" action="ppaction://hlinksldjump"/>
            <a:extLst>
              <a:ext uri="{FF2B5EF4-FFF2-40B4-BE49-F238E27FC236}">
                <a16:creationId xmlns:a16="http://schemas.microsoft.com/office/drawing/2014/main" id="{363CB6A3-E1FD-488D-A8FF-481B401B5A26}"/>
              </a:ext>
            </a:extLst>
          </p:cNvPr>
          <p:cNvSpPr/>
          <p:nvPr/>
        </p:nvSpPr>
        <p:spPr>
          <a:xfrm rot="5400000">
            <a:off x="4772092" y="5259402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78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12F466-4114-4BA8-89FA-3DE98783000C}"/>
              </a:ext>
            </a:extLst>
          </p:cNvPr>
          <p:cNvSpPr/>
          <p:nvPr/>
        </p:nvSpPr>
        <p:spPr>
          <a:xfrm>
            <a:off x="5007160" y="654727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PIZZA MANA</a:t>
            </a:r>
            <a:endParaRPr lang="es-ES" dirty="0"/>
          </a:p>
        </p:txBody>
      </p:sp>
      <p:pic>
        <p:nvPicPr>
          <p:cNvPr id="3074" name="Picture 2" descr="Pizzería el maná – Megacenter La Paz">
            <a:extLst>
              <a:ext uri="{FF2B5EF4-FFF2-40B4-BE49-F238E27FC236}">
                <a16:creationId xmlns:a16="http://schemas.microsoft.com/office/drawing/2014/main" id="{99763259-2023-46DB-A17E-C63588CA1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29" y="1266099"/>
            <a:ext cx="1251542" cy="12515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 Mana, Sucre - Carta, precios, valoración del restaurante">
            <a:extLst>
              <a:ext uri="{FF2B5EF4-FFF2-40B4-BE49-F238E27FC236}">
                <a16:creationId xmlns:a16="http://schemas.microsoft.com/office/drawing/2014/main" id="{52300CEE-59AB-4104-896F-32BC41A2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69" y="2649340"/>
            <a:ext cx="2233060" cy="12560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izzeria El Maná - La Mejor Pizzeria">
            <a:extLst>
              <a:ext uri="{FF2B5EF4-FFF2-40B4-BE49-F238E27FC236}">
                <a16:creationId xmlns:a16="http://schemas.microsoft.com/office/drawing/2014/main" id="{D02F9188-ABEB-4C84-99E6-58115352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69" y="4012239"/>
            <a:ext cx="2212679" cy="12993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hlinkClick r:id="rId5" action="ppaction://hlinksldjump"/>
            <a:extLst>
              <a:ext uri="{FF2B5EF4-FFF2-40B4-BE49-F238E27FC236}">
                <a16:creationId xmlns:a16="http://schemas.microsoft.com/office/drawing/2014/main" id="{FDDF906F-486F-49DA-A7FF-00717C6D0BB1}"/>
              </a:ext>
            </a:extLst>
          </p:cNvPr>
          <p:cNvSpPr/>
          <p:nvPr/>
        </p:nvSpPr>
        <p:spPr>
          <a:xfrm>
            <a:off x="4973636" y="5404882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hlinkClick r:id="rId5" action="ppaction://hlinksldjump"/>
              </a:rPr>
              <a:t>PEDIDO</a:t>
            </a:r>
            <a:endParaRPr lang="es-ES" dirty="0"/>
          </a:p>
        </p:txBody>
      </p:sp>
      <p:sp>
        <p:nvSpPr>
          <p:cNvPr id="20" name="Flecha: hacia abajo 19">
            <a:hlinkClick r:id="rId6" action="ppaction://hlinksldjump"/>
            <a:extLst>
              <a:ext uri="{FF2B5EF4-FFF2-40B4-BE49-F238E27FC236}">
                <a16:creationId xmlns:a16="http://schemas.microsoft.com/office/drawing/2014/main" id="{5E9C7E19-5976-4DFF-9FAF-7555C8EFEA81}"/>
              </a:ext>
            </a:extLst>
          </p:cNvPr>
          <p:cNvSpPr/>
          <p:nvPr/>
        </p:nvSpPr>
        <p:spPr>
          <a:xfrm rot="5400000">
            <a:off x="4663520" y="4950602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3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8D0C63-5E09-40AC-A7FE-251D52E56A06}"/>
              </a:ext>
            </a:extLst>
          </p:cNvPr>
          <p:cNvGrpSpPr/>
          <p:nvPr/>
        </p:nvGrpSpPr>
        <p:grpSpPr>
          <a:xfrm>
            <a:off x="4352260" y="180753"/>
            <a:ext cx="3487480" cy="6305107"/>
            <a:chOff x="4352260" y="180753"/>
            <a:chExt cx="3487480" cy="63051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9A85978-07ED-4E41-A0C3-847E8740A37B}"/>
                </a:ext>
              </a:extLst>
            </p:cNvPr>
            <p:cNvSpPr/>
            <p:nvPr/>
          </p:nvSpPr>
          <p:spPr>
            <a:xfrm>
              <a:off x="4352260" y="180753"/>
              <a:ext cx="3487480" cy="6305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0CE3834-54E0-47BB-94C8-BE8D5B894EEA}"/>
                </a:ext>
              </a:extLst>
            </p:cNvPr>
            <p:cNvSpPr/>
            <p:nvPr/>
          </p:nvSpPr>
          <p:spPr>
            <a:xfrm>
              <a:off x="4538330" y="334925"/>
              <a:ext cx="3149009" cy="5996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7DBCF9-E88E-4A5B-90C9-055F1A52E938}"/>
              </a:ext>
            </a:extLst>
          </p:cNvPr>
          <p:cNvSpPr/>
          <p:nvPr/>
        </p:nvSpPr>
        <p:spPr>
          <a:xfrm>
            <a:off x="5287925" y="6016255"/>
            <a:ext cx="1616149" cy="148856"/>
          </a:xfrm>
          <a:prstGeom prst="roundRect">
            <a:avLst>
              <a:gd name="adj" fmla="val 3992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12F466-4114-4BA8-89FA-3DE98783000C}"/>
              </a:ext>
            </a:extLst>
          </p:cNvPr>
          <p:cNvSpPr/>
          <p:nvPr/>
        </p:nvSpPr>
        <p:spPr>
          <a:xfrm>
            <a:off x="5007160" y="654727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BURGER KING</a:t>
            </a:r>
            <a:endParaRPr lang="es-ES" dirty="0"/>
          </a:p>
        </p:txBody>
      </p:sp>
      <p:pic>
        <p:nvPicPr>
          <p:cNvPr id="6146" name="Picture 2" descr="Estrategias de Burger King para mejorar la experiencia de sus consumidores  y fidelizar">
            <a:extLst>
              <a:ext uri="{FF2B5EF4-FFF2-40B4-BE49-F238E27FC236}">
                <a16:creationId xmlns:a16="http://schemas.microsoft.com/office/drawing/2014/main" id="{0C553224-9A78-4BE9-B50E-8B7B25ED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49" y="2750430"/>
            <a:ext cx="2564701" cy="13604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urger King - Wikipedia, la enciclopedia libre">
            <a:extLst>
              <a:ext uri="{FF2B5EF4-FFF2-40B4-BE49-F238E27FC236}">
                <a16:creationId xmlns:a16="http://schemas.microsoft.com/office/drawing/2014/main" id="{4C54BDA0-B33E-4D5D-8AE2-75B4477F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17" y="1325398"/>
            <a:ext cx="1229833" cy="1344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strategias de Burger King para mejorar la experiencia de sus consumidores  y fidelizar">
            <a:extLst>
              <a:ext uri="{FF2B5EF4-FFF2-40B4-BE49-F238E27FC236}">
                <a16:creationId xmlns:a16="http://schemas.microsoft.com/office/drawing/2014/main" id="{96329AB4-9AF3-47C3-BA25-8E91C797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1488" y="4092108"/>
            <a:ext cx="2564701" cy="13604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hlinkClick r:id="rId4" action="ppaction://hlinksldjump"/>
            <a:extLst>
              <a:ext uri="{FF2B5EF4-FFF2-40B4-BE49-F238E27FC236}">
                <a16:creationId xmlns:a16="http://schemas.microsoft.com/office/drawing/2014/main" id="{12190AC9-922B-40B6-8E21-9A435D7E5EB8}"/>
              </a:ext>
            </a:extLst>
          </p:cNvPr>
          <p:cNvSpPr/>
          <p:nvPr/>
        </p:nvSpPr>
        <p:spPr>
          <a:xfrm>
            <a:off x="4973636" y="5468679"/>
            <a:ext cx="2278396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PEDIDO</a:t>
            </a:r>
            <a:endParaRPr lang="es-ES" dirty="0"/>
          </a:p>
        </p:txBody>
      </p:sp>
      <p:sp>
        <p:nvSpPr>
          <p:cNvPr id="14" name="Flecha: hacia abajo 13">
            <a:hlinkClick r:id="rId5" action="ppaction://hlinksldjump"/>
            <a:extLst>
              <a:ext uri="{FF2B5EF4-FFF2-40B4-BE49-F238E27FC236}">
                <a16:creationId xmlns:a16="http://schemas.microsoft.com/office/drawing/2014/main" id="{E5C059C6-1B20-468A-9914-43A02B3763F6}"/>
              </a:ext>
            </a:extLst>
          </p:cNvPr>
          <p:cNvSpPr/>
          <p:nvPr/>
        </p:nvSpPr>
        <p:spPr>
          <a:xfrm rot="5400000">
            <a:off x="4663520" y="4950602"/>
            <a:ext cx="434162" cy="501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14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110</Words>
  <Application>Microsoft Office PowerPoint</Application>
  <PresentationFormat>Panorámica</PresentationFormat>
  <Paragraphs>39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Tema de Office</vt:lpstr>
      <vt:lpstr>Proyecto scraching food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PROGRESO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schraching</dc:title>
  <dc:creator>Sakia De virgo</dc:creator>
  <cp:lastModifiedBy>Mijael Ander</cp:lastModifiedBy>
  <cp:revision>22</cp:revision>
  <dcterms:created xsi:type="dcterms:W3CDTF">2024-03-14T23:57:18Z</dcterms:created>
  <dcterms:modified xsi:type="dcterms:W3CDTF">2024-03-15T18:41:56Z</dcterms:modified>
</cp:coreProperties>
</file>