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  <p:sldMasterId id="2147483671" r:id="rId2"/>
  </p:sldMasterIdLst>
  <p:notesMasterIdLst>
    <p:notesMasterId r:id="rId3"/>
  </p:notesMasterIdLst>
  <p:sldIdLst>
    <p:sldId id="272" r:id="rId4"/>
    <p:sldId id="267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422"/>
    <p:restoredTop sz="94648"/>
  </p:normalViewPr>
  <p:slideViewPr>
    <p:cSldViewPr snapToGrid="0" snapToObjects="1">
      <p:cViewPr varScale="1">
        <p:scale>
          <a:sx n="100" d="100"/>
          <a:sy n="100" d="100"/>
        </p:scale>
        <p:origin x="232" y="52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3B0E8A-2594-E84E-92D7-A11E5425F365}" type="datetime1">
              <a:rPr lang="en-KR"/>
              <a:pPr lvl="0">
                <a:defRPr/>
              </a:pPr>
              <a:t>2024-05-01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1C99F12-ACA1-CD40-BC65-744ED920C422}" type="slidenum">
              <a:rPr lang="en-KR"/>
              <a:pPr lvl="0">
                <a:defRPr/>
              </a:pPr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5276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메인 페이지</a:t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F1C99F12-ACA1-CD40-BC65-744ED920C422}" type="slidenum">
              <a:rPr lang="en-KR"/>
              <a:pPr lvl="0">
                <a:defRPr/>
              </a:pPr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8006377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차량 검색 페이지</a:t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F1C99F12-ACA1-CD40-BC65-744ED920C422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1513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회원가입 페이지</a:t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F1C99F12-ACA1-CD40-BC65-744ED920C422}" type="slidenum">
              <a:rPr lang="en-KR"/>
              <a:pPr lvl="0">
                <a:defRPr/>
              </a:pPr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4851014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로그인 페이지</a:t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F1C99F12-ACA1-CD40-BC65-744ED920C422}" type="slidenum">
              <a:rPr lang="en-KR"/>
              <a:pPr lvl="0">
                <a:defRPr/>
              </a:pPr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1709331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예약 페이지</a:t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F1C99F12-ACA1-CD40-BC65-744ED920C422}" type="slidenum">
              <a:rPr lang="en-KR"/>
              <a:pPr lvl="0">
                <a:defRPr/>
              </a:pPr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6406548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게시판 페이지</a:t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F1C99F12-ACA1-CD40-BC65-744ED920C422}" type="slidenum">
              <a:rPr lang="en-KR"/>
              <a:pPr lvl="0">
                <a:defRPr/>
              </a:pPr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0023614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마이 페이지</a:t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F1C99F12-ACA1-CD40-BC65-744ED920C422}" type="slidenum">
              <a:rPr lang="en-KR"/>
              <a:pPr lvl="0">
                <a:defRPr/>
              </a:pPr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703784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A164-E5EC-3F42-A310-7E324CFA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BE8B4-72BD-C047-81C4-F66A58EBF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DDC7-E42E-614C-9395-2B4BF56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9E89-F015-B44F-A016-A9B54105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A94E-E2C2-814B-950C-49D2D9CA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267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0253-57F8-764A-8572-3684697A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093F-3BCE-3441-8B43-B3BFE436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B3B7-7C9D-BD48-B1F5-A4773488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6A12-0D23-9A4F-BF24-502022F8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EED6-77F8-804D-9972-6F75587A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811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2721B-1E12-C04B-BE74-4C4CB2B1C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B608E-95A8-224A-B516-4E27D3D6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4941-A3ED-944D-A102-C8E6C309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0366-D8CD-084B-AC5E-3A63FFF9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9C13-DA0A-184E-BE1E-4BD8C83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8223659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309930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291411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739392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995550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170810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378195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34228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588151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1A8-8969-5C49-A953-A525B02A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AD75-0B62-1843-8D4D-7044AADC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B102-45C1-004A-9405-4987866E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B878-C6C3-2A43-9C03-45CCBBE6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C9C2-9009-0047-BF9F-5B3309B0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2250724"/>
      </p:ext>
    </p:extLst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859920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036210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744074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890A-C458-9949-9C07-B1B47AE7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36EC-E006-E34D-AB9A-6002C6E5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B7BB-DDDB-CE41-B63C-9251481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E9D-B348-9040-91DD-82235962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F5B4-2A1D-0C41-83F1-1E97B6F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501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AC6D-2580-F548-9661-07CE0E2D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2F97-EEFC-7046-8D77-9AE4E8A19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682D3-9BDE-6947-9FDE-70390DA9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DA53-9388-1B4E-A7D4-50EE4077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8935-DDAC-6949-876A-09B82E62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D622A-C88C-D248-A197-1B464547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172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D0C9-9C3B-DC4A-BAE0-0C261458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723F-62DF-3B44-B093-4606906A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44390-776E-1042-8577-586899F33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9829D-9CD5-CB46-825C-32F08695B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365D9-C555-9A42-A8D4-0331A3D18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25FB8-E3B1-3340-8AB9-883A8855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BA635-23B8-4241-BB92-E8AD894D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5F5F1-C58C-904D-AF4D-D344297D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51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F5D5-1727-7747-9D3B-65978D70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F603C-193E-F842-B549-50EF0B38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6F10-DD3C-9E40-9B81-BFED37FA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C2458-98AB-EA43-857F-EC322EC0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83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FD1C-92D3-714E-880F-B6F1DA6A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9A2F7-3580-8947-831C-EEEFF6B3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2AC1A-BDF2-554A-A868-2E23AC54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192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77D0-24F5-CC4F-A905-510718F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3705-5B0A-714F-80F1-989EDADC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72085-A62E-CD4A-B393-52FDC0BD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CE4B-3BB4-D14D-AF51-141CD04C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7F9D8-3142-0446-9F0F-7390859D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05EE-3E47-7D45-9E1B-2A1764BB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999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0262-B903-F44E-8E98-F4E06E35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E6AFD-B918-B243-B10C-5D9AAC5C7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BC5A1-65F0-2249-8F1B-B0986B2F2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BFE74-6F42-6A41-B97B-9623FA28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CDF6-F6D6-6C4C-8CE4-AFD29197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DC459-10A5-814F-8309-13CBE2BF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90159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67BE7-54A8-394C-99DB-C28148F3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10943-BE18-5C42-B204-F5996BDF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6D61-C58C-B24F-AA7B-688527CB1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9447-49DB-3444-BE15-7F708A730C95}" type="datetimeFigureOut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1DBB-0CC5-3747-9379-028A1C22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E2BA-CFEB-FE41-9D8B-D10F9D21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864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E6C9447-49DB-3444-BE15-7F708A730C95}" type="datetime1">
              <a:rPr lang="en-KR" smtClean="0"/>
              <a:t>2024/05/01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561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9.png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3.png"  /><Relationship Id="rId5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12.png"  /><Relationship Id="rId5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7629" y="247985"/>
            <a:ext cx="9498806" cy="6195559"/>
          </a:xfrm>
          <a:prstGeom prst="rect">
            <a:avLst/>
          </a:prstGeom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2649140" y="1080968"/>
            <a:ext cx="8191500" cy="53625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49140" y="1723906"/>
            <a:ext cx="8191499" cy="1059656"/>
          </a:xfrm>
          <a:prstGeom prst="rect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2" name="화살표 11"/>
          <p:cNvCxnSpPr/>
          <p:nvPr/>
        </p:nvCxnSpPr>
        <p:spPr>
          <a:xfrm rot="10800000">
            <a:off x="1459707" y="2187059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775098" y="2002512"/>
            <a:ext cx="654844" cy="369094"/>
          </a:xfrm>
          <a:prstGeom prst="rect">
            <a:avLst/>
          </a:prstGeom>
          <a:solidFill>
            <a:srgbClr val="cdf2e4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AD</a:t>
            </a:r>
            <a:endParaRPr lang="en-US" altLang="ko-KR">
              <a:latin typeface="맑은 고딕"/>
            </a:endParaRPr>
          </a:p>
        </p:txBody>
      </p:sp>
      <p:cxnSp>
        <p:nvCxnSpPr>
          <p:cNvPr id="14" name="화살표 13"/>
          <p:cNvCxnSpPr/>
          <p:nvPr/>
        </p:nvCxnSpPr>
        <p:spPr>
          <a:xfrm rot="10800000">
            <a:off x="1459707" y="1395294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775097" y="1210747"/>
            <a:ext cx="654844" cy="35897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Nav</a:t>
            </a:r>
            <a:endParaRPr lang="en-US" altLang="ko-KR">
              <a:latin typeface="맑은 고딕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2717801" y="1184611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sp>
        <p:nvSpPr>
          <p:cNvPr id="18" name="가로 글상자 17"/>
          <p:cNvSpPr txBox="1"/>
          <p:nvPr/>
        </p:nvSpPr>
        <p:spPr>
          <a:xfrm>
            <a:off x="3838973" y="1215969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렌트카</a:t>
            </a:r>
            <a:endParaRPr lang="ko-KR" altLang="en-US" sz="1600">
              <a:latin typeface="맑은 고딕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4665267" y="1215969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게시판</a:t>
            </a:r>
            <a:endParaRPr lang="ko-KR" altLang="en-US" sz="1600">
              <a:latin typeface="맑은 고딕"/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5487591" y="1215969"/>
            <a:ext cx="1226343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마이페이지</a:t>
            </a:r>
            <a:endParaRPr lang="ko-KR" altLang="en-US" sz="1600">
              <a:latin typeface="맑은 고딕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9861155" y="1215969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로그인</a:t>
            </a:r>
            <a:endParaRPr lang="ko-KR" altLang="en-US" sz="1600">
              <a:latin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83533" y="2783562"/>
            <a:ext cx="7076481" cy="1416843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23" name="화살표 22"/>
          <p:cNvCxnSpPr/>
          <p:nvPr/>
        </p:nvCxnSpPr>
        <p:spPr>
          <a:xfrm rot="10800000">
            <a:off x="1459707" y="3425310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가로 글상자 23"/>
          <p:cNvSpPr txBox="1"/>
          <p:nvPr/>
        </p:nvSpPr>
        <p:spPr>
          <a:xfrm>
            <a:off x="775096" y="3245286"/>
            <a:ext cx="654844" cy="367428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latin typeface="맑은 고딕"/>
              </a:rPr>
              <a:t>검색</a:t>
            </a:r>
            <a:endParaRPr lang="ko-KR" altLang="en-US">
              <a:latin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44182" y="2981693"/>
            <a:ext cx="3449637" cy="510291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대여 일자 선택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선 26"/>
          <p:cNvCxnSpPr/>
          <p:nvPr/>
        </p:nvCxnSpPr>
        <p:spPr>
          <a:xfrm>
            <a:off x="3183534" y="3677007"/>
            <a:ext cx="7076480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009335" y="2984193"/>
            <a:ext cx="1092200" cy="510291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검색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44182" y="3743682"/>
            <a:ext cx="3449637" cy="386114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보험 선택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rcRect t="8120" r="14430" b="14890"/>
          <a:stretch>
            <a:fillRect/>
          </a:stretch>
        </p:blipFill>
        <p:spPr>
          <a:xfrm>
            <a:off x="2956324" y="4200406"/>
            <a:ext cx="2450702" cy="1354228"/>
          </a:xfrm>
          <a:prstGeom prst="rect">
            <a:avLst/>
          </a:prstGeom>
        </p:spPr>
      </p:pic>
      <p:cxnSp>
        <p:nvCxnSpPr>
          <p:cNvPr id="33" name="화살표 32"/>
          <p:cNvCxnSpPr/>
          <p:nvPr/>
        </p:nvCxnSpPr>
        <p:spPr>
          <a:xfrm rot="10800000">
            <a:off x="1459708" y="4807155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가로 글상자 33"/>
          <p:cNvSpPr txBox="1"/>
          <p:nvPr/>
        </p:nvSpPr>
        <p:spPr>
          <a:xfrm>
            <a:off x="775098" y="4627131"/>
            <a:ext cx="654844" cy="367428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latin typeface="맑은 고딕"/>
              </a:rPr>
              <a:t>검색</a:t>
            </a:r>
            <a:endParaRPr lang="ko-KR" altLang="en-US">
              <a:latin typeface="맑은 고딕"/>
            </a:endParaRPr>
          </a:p>
        </p:txBody>
      </p:sp>
      <p:grpSp>
        <p:nvGrpSpPr>
          <p:cNvPr id="40" name=""/>
          <p:cNvGrpSpPr/>
          <p:nvPr/>
        </p:nvGrpSpPr>
        <p:grpSpPr>
          <a:xfrm rot="0">
            <a:off x="5541694" y="4196716"/>
            <a:ext cx="2360157" cy="1354228"/>
            <a:chOff x="5692571" y="4130041"/>
            <a:chExt cx="2360157" cy="1354228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/>
            <a:srcRect l="2770" t="8120" r="14820" b="14890"/>
            <a:stretch>
              <a:fillRect/>
            </a:stretch>
          </p:blipFill>
          <p:spPr>
            <a:xfrm>
              <a:off x="5692571" y="4130041"/>
              <a:ext cx="2360157" cy="1354228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5692571" y="4130041"/>
              <a:ext cx="2208557" cy="2432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</p:grpSp>
      <p:grpSp>
        <p:nvGrpSpPr>
          <p:cNvPr id="41" name=""/>
          <p:cNvGrpSpPr/>
          <p:nvPr/>
        </p:nvGrpSpPr>
        <p:grpSpPr>
          <a:xfrm rot="0">
            <a:off x="7993460" y="4200406"/>
            <a:ext cx="2524199" cy="1354227"/>
            <a:chOff x="8206186" y="4133731"/>
            <a:chExt cx="2524199" cy="1354227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6"/>
            <a:srcRect t="8120" r="11860" b="14890"/>
            <a:stretch>
              <a:fillRect/>
            </a:stretch>
          </p:blipFill>
          <p:spPr>
            <a:xfrm>
              <a:off x="8206186" y="4133731"/>
              <a:ext cx="2524199" cy="1354228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8206186" y="4133731"/>
              <a:ext cx="2208557" cy="2432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</p:grpSp>
      <p:sp>
        <p:nvSpPr>
          <p:cNvPr id="42" name="가로 글상자 41"/>
          <p:cNvSpPr txBox="1"/>
          <p:nvPr/>
        </p:nvSpPr>
        <p:spPr>
          <a:xfrm>
            <a:off x="2717801" y="5853222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cxnSp>
        <p:nvCxnSpPr>
          <p:cNvPr id="44" name="화살표 43"/>
          <p:cNvCxnSpPr/>
          <p:nvPr/>
        </p:nvCxnSpPr>
        <p:spPr>
          <a:xfrm rot="10800000">
            <a:off x="1459707" y="5940080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가로 글상자 44"/>
          <p:cNvSpPr txBox="1"/>
          <p:nvPr/>
        </p:nvSpPr>
        <p:spPr>
          <a:xfrm>
            <a:off x="572690" y="5755533"/>
            <a:ext cx="857251" cy="367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footer</a:t>
            </a:r>
            <a:endParaRPr lang="en-US" altLang="ko-KR">
              <a:latin typeface="맑은 고딕"/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3892747" y="5882477"/>
            <a:ext cx="2203253" cy="336123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고객센터 </a:t>
            </a:r>
            <a:r>
              <a:rPr lang="en-US" altLang="ko-KR" sz="1600">
                <a:latin typeface="맑은 고딕"/>
              </a:rPr>
              <a:t>000-0000</a:t>
            </a:r>
            <a:endParaRPr lang="en-US" altLang="ko-KR" sz="1600">
              <a:latin typeface="맑은 고딕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89649" y="1723906"/>
            <a:ext cx="7702550" cy="1059656"/>
          </a:xfrm>
          <a:prstGeom prst="rect">
            <a:avLst/>
          </a:prstGeom>
        </p:spPr>
      </p:pic>
      <p:sp>
        <p:nvSpPr>
          <p:cNvPr id="48" name="가로 글상자 47"/>
          <p:cNvSpPr txBox="1"/>
          <p:nvPr/>
        </p:nvSpPr>
        <p:spPr>
          <a:xfrm>
            <a:off x="8999908" y="5774583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대표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OOO</a:t>
            </a:r>
            <a:endParaRPr lang="en-US" altLang="ko-KR" sz="1000">
              <a:latin typeface="맑은 고딕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999907" y="6077894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주소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ㅁㅁㅁㅁㅁㅁ</a:t>
            </a:r>
            <a:endParaRPr lang="ko-KR" altLang="en-US" sz="1000">
              <a:latin typeface="맑은 고딕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250616" y="1221864"/>
            <a:ext cx="2578773" cy="3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6180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7629" y="247985"/>
            <a:ext cx="9498806" cy="6195559"/>
          </a:xfrm>
          <a:prstGeom prst="rect">
            <a:avLst/>
          </a:prstGeom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2649140" y="1080968"/>
            <a:ext cx="8191500" cy="53625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4" name="화살표 13"/>
          <p:cNvCxnSpPr/>
          <p:nvPr/>
        </p:nvCxnSpPr>
        <p:spPr>
          <a:xfrm rot="10800000">
            <a:off x="1459707" y="1395294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775097" y="1210747"/>
            <a:ext cx="654844" cy="35897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Nav</a:t>
            </a:r>
            <a:endParaRPr lang="en-US" altLang="ko-KR">
              <a:latin typeface="맑은 고딕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2717801" y="1184611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sp>
        <p:nvSpPr>
          <p:cNvPr id="18" name="가로 글상자 17"/>
          <p:cNvSpPr txBox="1"/>
          <p:nvPr/>
        </p:nvSpPr>
        <p:spPr>
          <a:xfrm>
            <a:off x="3838973" y="1215969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렌트카</a:t>
            </a:r>
            <a:endParaRPr lang="ko-KR" altLang="en-US" sz="1600">
              <a:latin typeface="맑은 고딕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4665267" y="1215969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게시판</a:t>
            </a:r>
            <a:endParaRPr lang="ko-KR" altLang="en-US" sz="1600">
              <a:latin typeface="맑은 고딕"/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5487591" y="1215969"/>
            <a:ext cx="1226343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마이페이지</a:t>
            </a:r>
            <a:endParaRPr lang="ko-KR" altLang="en-US" sz="1600">
              <a:latin typeface="맑은 고딕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9861155" y="1215969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로그인</a:t>
            </a:r>
            <a:endParaRPr lang="ko-KR" altLang="en-US" sz="1600">
              <a:latin typeface="맑은 고딕"/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2717801" y="5853222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cxnSp>
        <p:nvCxnSpPr>
          <p:cNvPr id="44" name="화살표 43"/>
          <p:cNvCxnSpPr/>
          <p:nvPr/>
        </p:nvCxnSpPr>
        <p:spPr>
          <a:xfrm rot="10800000">
            <a:off x="1459707" y="5940080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가로 글상자 44"/>
          <p:cNvSpPr txBox="1"/>
          <p:nvPr/>
        </p:nvSpPr>
        <p:spPr>
          <a:xfrm>
            <a:off x="572690" y="5755533"/>
            <a:ext cx="857251" cy="367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footer</a:t>
            </a:r>
            <a:endParaRPr lang="en-US" altLang="ko-KR">
              <a:latin typeface="맑은 고딕"/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3892747" y="5882477"/>
            <a:ext cx="2203253" cy="336123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고객센터 </a:t>
            </a:r>
            <a:r>
              <a:rPr lang="en-US" altLang="ko-KR" sz="1600">
                <a:latin typeface="맑은 고딕"/>
              </a:rPr>
              <a:t>000-0000</a:t>
            </a:r>
            <a:endParaRPr lang="en-US" altLang="ko-KR" sz="1600">
              <a:latin typeface="맑은 고딕"/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8999908" y="5774583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대표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OOO</a:t>
            </a:r>
            <a:endParaRPr lang="en-US" altLang="ko-KR" sz="1000">
              <a:latin typeface="맑은 고딕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999907" y="6077894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주소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ㅁㅁㅁㅁㅁㅁ</a:t>
            </a:r>
            <a:endParaRPr lang="ko-KR" altLang="en-US" sz="1000">
              <a:latin typeface="맑은 고딕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50616" y="1221864"/>
            <a:ext cx="2578773" cy="328805"/>
          </a:xfrm>
          <a:prstGeom prst="rect">
            <a:avLst/>
          </a:prstGeom>
        </p:spPr>
      </p:pic>
      <p:grpSp>
        <p:nvGrpSpPr>
          <p:cNvPr id="55" name=""/>
          <p:cNvGrpSpPr/>
          <p:nvPr/>
        </p:nvGrpSpPr>
        <p:grpSpPr>
          <a:xfrm rot="0">
            <a:off x="2910445" y="1636395"/>
            <a:ext cx="2153681" cy="4176287"/>
            <a:chOff x="2843945" y="1788154"/>
            <a:chExt cx="2425824" cy="4716242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/>
            <a:srcRect b="82610"/>
            <a:stretch>
              <a:fillRect/>
            </a:stretch>
          </p:blipFill>
          <p:spPr>
            <a:xfrm>
              <a:off x="2843945" y="1788154"/>
              <a:ext cx="2425824" cy="769066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6"/>
            <a:srcRect t="43310" b="2040"/>
            <a:stretch>
              <a:fillRect/>
            </a:stretch>
          </p:blipFill>
          <p:spPr>
            <a:xfrm>
              <a:off x="2843945" y="2557220"/>
              <a:ext cx="2425824" cy="241674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7"/>
            <a:srcRect l="2800"/>
            <a:stretch>
              <a:fillRect/>
            </a:stretch>
          </p:blipFill>
          <p:spPr>
            <a:xfrm>
              <a:off x="2843945" y="4973968"/>
              <a:ext cx="2425825" cy="1530428"/>
            </a:xfrm>
            <a:prstGeom prst="rect">
              <a:avLst/>
            </a:prstGeom>
          </p:spPr>
        </p:pic>
      </p:grp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8"/>
          <a:srcRect l="1240" t="6910" r="1240" b="3900"/>
          <a:stretch>
            <a:fillRect/>
          </a:stretch>
        </p:blipFill>
        <p:spPr>
          <a:xfrm>
            <a:off x="5230003" y="1703069"/>
            <a:ext cx="5333622" cy="127058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230003" y="3046095"/>
            <a:ext cx="5333622" cy="1280687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230003" y="4408171"/>
            <a:ext cx="5333622" cy="12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6309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7629" y="247985"/>
            <a:ext cx="9498806" cy="6195559"/>
          </a:xfrm>
          <a:prstGeom prst="rect">
            <a:avLst/>
          </a:prstGeom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59" name="직사각형 58"/>
          <p:cNvSpPr/>
          <p:nvPr/>
        </p:nvSpPr>
        <p:spPr>
          <a:xfrm>
            <a:off x="2649140" y="1080968"/>
            <a:ext cx="8191500" cy="53625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2717801" y="5919897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cxnSp>
        <p:nvCxnSpPr>
          <p:cNvPr id="44" name="화살표 43"/>
          <p:cNvCxnSpPr/>
          <p:nvPr/>
        </p:nvCxnSpPr>
        <p:spPr>
          <a:xfrm rot="10800000">
            <a:off x="1459707" y="6006755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가로 글상자 44"/>
          <p:cNvSpPr txBox="1"/>
          <p:nvPr/>
        </p:nvSpPr>
        <p:spPr>
          <a:xfrm>
            <a:off x="572690" y="5822208"/>
            <a:ext cx="857251" cy="367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footer</a:t>
            </a:r>
            <a:endParaRPr lang="en-US" altLang="ko-KR">
              <a:latin typeface="맑은 고딕"/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3892747" y="5949152"/>
            <a:ext cx="2203253" cy="336123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고객센터 </a:t>
            </a:r>
            <a:r>
              <a:rPr lang="en-US" altLang="ko-KR" sz="1600">
                <a:latin typeface="맑은 고딕"/>
              </a:rPr>
              <a:t>000-0000</a:t>
            </a:r>
            <a:endParaRPr lang="en-US" altLang="ko-KR" sz="1600">
              <a:latin typeface="맑은 고딕"/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8999908" y="5841258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대표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OOO</a:t>
            </a:r>
            <a:endParaRPr lang="en-US" altLang="ko-KR" sz="1000">
              <a:latin typeface="맑은 고딕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999907" y="6144569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주소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ㅁㅁㅁㅁㅁㅁ</a:t>
            </a:r>
            <a:endParaRPr lang="ko-KR" altLang="en-US" sz="1000">
              <a:latin typeface="맑은 고딕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l="5980" t="21070" r="6700" b="14360"/>
          <a:stretch>
            <a:fillRect/>
          </a:stretch>
        </p:blipFill>
        <p:spPr>
          <a:xfrm>
            <a:off x="4514831" y="1698528"/>
            <a:ext cx="4424401" cy="363805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5"/>
          <a:srcRect l="5980" t="91650" r="6700" b="-50"/>
          <a:stretch>
            <a:fillRect/>
          </a:stretch>
        </p:blipFill>
        <p:spPr>
          <a:xfrm>
            <a:off x="4514831" y="5336582"/>
            <a:ext cx="4424401" cy="393896"/>
          </a:xfrm>
          <a:prstGeom prst="rect">
            <a:avLst/>
          </a:prstGeom>
        </p:spPr>
      </p:pic>
      <p:cxnSp>
        <p:nvCxnSpPr>
          <p:cNvPr id="52" name="화살표 51"/>
          <p:cNvCxnSpPr/>
          <p:nvPr/>
        </p:nvCxnSpPr>
        <p:spPr>
          <a:xfrm rot="10800000">
            <a:off x="1459707" y="1395294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가로 글상자 52"/>
          <p:cNvSpPr txBox="1"/>
          <p:nvPr/>
        </p:nvSpPr>
        <p:spPr>
          <a:xfrm>
            <a:off x="775097" y="1210747"/>
            <a:ext cx="654844" cy="35897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latin typeface="맑은 고딕"/>
              </a:rPr>
              <a:t>Nav</a:t>
            </a:r>
            <a:endParaRPr lang="en-US" altLang="ko-KR">
              <a:latin typeface="맑은 고딕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2717801" y="1184611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sp>
        <p:nvSpPr>
          <p:cNvPr id="55" name="가로 글상자 54"/>
          <p:cNvSpPr txBox="1"/>
          <p:nvPr/>
        </p:nvSpPr>
        <p:spPr>
          <a:xfrm>
            <a:off x="3838973" y="1215969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렌트카</a:t>
            </a:r>
            <a:endParaRPr lang="ko-KR" altLang="en-US" sz="1600">
              <a:latin typeface="맑은 고딕"/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4665267" y="1215969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게시판</a:t>
            </a:r>
            <a:endParaRPr lang="ko-KR" altLang="en-US" sz="1600">
              <a:latin typeface="맑은 고딕"/>
            </a:endParaRPr>
          </a:p>
        </p:txBody>
      </p:sp>
      <p:sp>
        <p:nvSpPr>
          <p:cNvPr id="57" name="가로 글상자 56"/>
          <p:cNvSpPr txBox="1"/>
          <p:nvPr/>
        </p:nvSpPr>
        <p:spPr>
          <a:xfrm>
            <a:off x="5487591" y="1215969"/>
            <a:ext cx="1226343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마이페이지</a:t>
            </a:r>
            <a:endParaRPr lang="ko-KR" altLang="en-US" sz="1600">
              <a:latin typeface="맑은 고딕"/>
            </a:endParaRPr>
          </a:p>
        </p:txBody>
      </p:sp>
      <p:sp>
        <p:nvSpPr>
          <p:cNvPr id="58" name="가로 글상자 57"/>
          <p:cNvSpPr txBox="1"/>
          <p:nvPr/>
        </p:nvSpPr>
        <p:spPr>
          <a:xfrm>
            <a:off x="9861155" y="1215969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로그인</a:t>
            </a:r>
            <a:endParaRPr lang="ko-KR" altLang="en-US" sz="1600">
              <a:latin typeface="맑은 고딕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50616" y="1221864"/>
            <a:ext cx="2578773" cy="3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7962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7629" y="247985"/>
            <a:ext cx="9498806" cy="6195559"/>
          </a:xfrm>
          <a:prstGeom prst="rect">
            <a:avLst/>
          </a:prstGeom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6" name="직사각형 65"/>
          <p:cNvSpPr/>
          <p:nvPr/>
        </p:nvSpPr>
        <p:spPr>
          <a:xfrm>
            <a:off x="2649140" y="1080968"/>
            <a:ext cx="8191500" cy="53625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4" name="화살표 13"/>
          <p:cNvCxnSpPr/>
          <p:nvPr/>
        </p:nvCxnSpPr>
        <p:spPr>
          <a:xfrm rot="10800000">
            <a:off x="1459707" y="1841182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775097" y="1656635"/>
            <a:ext cx="654844" cy="36224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Nav</a:t>
            </a:r>
            <a:endParaRPr lang="en-US" altLang="ko-KR">
              <a:latin typeface="맑은 고딕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5996120" y="1569720"/>
            <a:ext cx="1461823" cy="54292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3000"/>
              <a:t>LOGO</a:t>
            </a:r>
            <a:endParaRPr lang="en-US" altLang="ko-KR" sz="3000"/>
          </a:p>
        </p:txBody>
      </p:sp>
      <p:sp>
        <p:nvSpPr>
          <p:cNvPr id="42" name="가로 글상자 41"/>
          <p:cNvSpPr txBox="1"/>
          <p:nvPr/>
        </p:nvSpPr>
        <p:spPr>
          <a:xfrm>
            <a:off x="4145626" y="5896084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cxnSp>
        <p:nvCxnSpPr>
          <p:cNvPr id="44" name="화살표 43"/>
          <p:cNvCxnSpPr/>
          <p:nvPr/>
        </p:nvCxnSpPr>
        <p:spPr>
          <a:xfrm rot="10800000">
            <a:off x="1459707" y="6059822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가로 글상자 44"/>
          <p:cNvSpPr txBox="1"/>
          <p:nvPr/>
        </p:nvSpPr>
        <p:spPr>
          <a:xfrm>
            <a:off x="572690" y="5875275"/>
            <a:ext cx="857251" cy="367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footer</a:t>
            </a:r>
            <a:endParaRPr lang="en-US" altLang="ko-KR">
              <a:latin typeface="맑은 고딕"/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5282505" y="5925340"/>
            <a:ext cx="2203253" cy="336123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고객센터 </a:t>
            </a:r>
            <a:r>
              <a:rPr lang="en-US" altLang="ko-KR" sz="1600">
                <a:latin typeface="맑은 고딕"/>
              </a:rPr>
              <a:t>000-0000</a:t>
            </a:r>
            <a:endParaRPr lang="en-US" altLang="ko-KR" sz="1600">
              <a:latin typeface="맑은 고딕"/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7667599" y="5817445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대표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OOO</a:t>
            </a:r>
            <a:endParaRPr lang="en-US" altLang="ko-KR" sz="1000">
              <a:latin typeface="맑은 고딕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7667598" y="6120756"/>
            <a:ext cx="1658968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주소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ㅁㅁㅁㅁㅁㅁ</a:t>
            </a:r>
            <a:endParaRPr lang="ko-KR" altLang="en-US" sz="1000">
              <a:latin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27922" y="4350425"/>
            <a:ext cx="4798218" cy="1059656"/>
          </a:xfrm>
          <a:prstGeom prst="rect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3" name="화살표 52"/>
          <p:cNvCxnSpPr/>
          <p:nvPr/>
        </p:nvCxnSpPr>
        <p:spPr>
          <a:xfrm rot="10800000">
            <a:off x="1459707" y="4880253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가로 글상자 53"/>
          <p:cNvSpPr txBox="1"/>
          <p:nvPr/>
        </p:nvSpPr>
        <p:spPr>
          <a:xfrm>
            <a:off x="775098" y="4695706"/>
            <a:ext cx="654844" cy="369094"/>
          </a:xfrm>
          <a:prstGeom prst="rect">
            <a:avLst/>
          </a:prstGeom>
          <a:solidFill>
            <a:srgbClr val="cdf2e4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latin typeface="맑은 고딕"/>
              </a:rPr>
              <a:t>AD</a:t>
            </a:r>
            <a:endParaRPr lang="en-US" altLang="ko-KR">
              <a:latin typeface="맑은 고딕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27830" y="4350425"/>
            <a:ext cx="4236376" cy="105965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5"/>
          <a:srcRect l="3300" t="16200" r="2360"/>
          <a:stretch>
            <a:fillRect/>
          </a:stretch>
        </p:blipFill>
        <p:spPr>
          <a:xfrm>
            <a:off x="4550226" y="2425049"/>
            <a:ext cx="4397571" cy="1023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608844" y="3576518"/>
            <a:ext cx="4236376" cy="386114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화살표 66"/>
          <p:cNvCxnSpPr/>
          <p:nvPr/>
        </p:nvCxnSpPr>
        <p:spPr>
          <a:xfrm rot="10800000" flipV="1">
            <a:off x="1459707" y="1841184"/>
            <a:ext cx="3686043" cy="583865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가로 글상자 67"/>
          <p:cNvSpPr txBox="1"/>
          <p:nvPr/>
        </p:nvSpPr>
        <p:spPr>
          <a:xfrm>
            <a:off x="275034" y="2243925"/>
            <a:ext cx="1154907" cy="64024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맑은 고딕"/>
              </a:rPr>
              <a:t>누르면 메인으로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750338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7629" y="247985"/>
            <a:ext cx="9498806" cy="6195559"/>
          </a:xfrm>
          <a:prstGeom prst="rect">
            <a:avLst/>
          </a:prstGeom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2649140" y="1080968"/>
            <a:ext cx="8191500" cy="53625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2717801" y="5919897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cxnSp>
        <p:nvCxnSpPr>
          <p:cNvPr id="44" name="화살표 43"/>
          <p:cNvCxnSpPr/>
          <p:nvPr/>
        </p:nvCxnSpPr>
        <p:spPr>
          <a:xfrm rot="10800000">
            <a:off x="1459707" y="6083635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가로 글상자 44"/>
          <p:cNvSpPr txBox="1"/>
          <p:nvPr/>
        </p:nvSpPr>
        <p:spPr>
          <a:xfrm>
            <a:off x="572690" y="5899088"/>
            <a:ext cx="857251" cy="367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footer</a:t>
            </a:r>
            <a:endParaRPr lang="en-US" altLang="ko-KR">
              <a:latin typeface="맑은 고딕"/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3892747" y="5949152"/>
            <a:ext cx="2203253" cy="336123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고객센터 </a:t>
            </a:r>
            <a:r>
              <a:rPr lang="en-US" altLang="ko-KR" sz="1600">
                <a:latin typeface="맑은 고딕"/>
              </a:rPr>
              <a:t>000-0000</a:t>
            </a:r>
            <a:endParaRPr lang="en-US" altLang="ko-KR" sz="1600">
              <a:latin typeface="맑은 고딕"/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8999908" y="5841258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대표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OOO</a:t>
            </a:r>
            <a:endParaRPr lang="en-US" altLang="ko-KR" sz="1000">
              <a:latin typeface="맑은 고딕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999907" y="6144569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주소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ㅁㅁㅁㅁㅁㅁ</a:t>
            </a:r>
            <a:endParaRPr lang="ko-KR" altLang="en-US" sz="1000">
              <a:latin typeface="맑은 고딕"/>
            </a:endParaRPr>
          </a:p>
        </p:txBody>
      </p:sp>
      <p:cxnSp>
        <p:nvCxnSpPr>
          <p:cNvPr id="52" name="화살표 51"/>
          <p:cNvCxnSpPr/>
          <p:nvPr/>
        </p:nvCxnSpPr>
        <p:spPr>
          <a:xfrm rot="10800000">
            <a:off x="1459707" y="1328619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가로 글상자 52"/>
          <p:cNvSpPr txBox="1"/>
          <p:nvPr/>
        </p:nvSpPr>
        <p:spPr>
          <a:xfrm>
            <a:off x="775097" y="1144072"/>
            <a:ext cx="654844" cy="35897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latin typeface="맑은 고딕"/>
              </a:rPr>
              <a:t>Nav</a:t>
            </a:r>
            <a:endParaRPr lang="en-US" altLang="ko-KR">
              <a:latin typeface="맑은 고딕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2717801" y="1117936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sp>
        <p:nvSpPr>
          <p:cNvPr id="55" name="가로 글상자 54"/>
          <p:cNvSpPr txBox="1"/>
          <p:nvPr/>
        </p:nvSpPr>
        <p:spPr>
          <a:xfrm>
            <a:off x="3838973" y="1149294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렌트카</a:t>
            </a:r>
            <a:endParaRPr lang="ko-KR" altLang="en-US" sz="1600">
              <a:latin typeface="맑은 고딕"/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4665267" y="1149294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게시판</a:t>
            </a:r>
            <a:endParaRPr lang="ko-KR" altLang="en-US" sz="1600">
              <a:latin typeface="맑은 고딕"/>
            </a:endParaRPr>
          </a:p>
        </p:txBody>
      </p:sp>
      <p:sp>
        <p:nvSpPr>
          <p:cNvPr id="57" name="가로 글상자 56"/>
          <p:cNvSpPr txBox="1"/>
          <p:nvPr/>
        </p:nvSpPr>
        <p:spPr>
          <a:xfrm>
            <a:off x="5487591" y="1149294"/>
            <a:ext cx="1226343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마이페이지</a:t>
            </a:r>
            <a:endParaRPr lang="ko-KR" altLang="en-US" sz="1600">
              <a:latin typeface="맑은 고딕"/>
            </a:endParaRPr>
          </a:p>
        </p:txBody>
      </p:sp>
      <p:sp>
        <p:nvSpPr>
          <p:cNvPr id="58" name="가로 글상자 57"/>
          <p:cNvSpPr txBox="1"/>
          <p:nvPr/>
        </p:nvSpPr>
        <p:spPr>
          <a:xfrm>
            <a:off x="9861155" y="1149294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로그인</a:t>
            </a:r>
            <a:endParaRPr lang="ko-KR" altLang="en-US" sz="1600">
              <a:latin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83533" y="1627933"/>
            <a:ext cx="7076481" cy="81534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/>
              <a:solidFill>
                <a:srgbClr val="000000"/>
              </a:solidFill>
              <a:effectLst/>
            </a:endParaRPr>
          </a:p>
        </p:txBody>
      </p:sp>
      <p:cxnSp>
        <p:nvCxnSpPr>
          <p:cNvPr id="60" name="화살표 59"/>
          <p:cNvCxnSpPr/>
          <p:nvPr/>
        </p:nvCxnSpPr>
        <p:spPr>
          <a:xfrm rot="10800000">
            <a:off x="1459707" y="3429000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가로 글상자 60"/>
          <p:cNvSpPr txBox="1"/>
          <p:nvPr/>
        </p:nvSpPr>
        <p:spPr>
          <a:xfrm>
            <a:off x="261937" y="3244452"/>
            <a:ext cx="1168004" cy="367309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맑은 고딕"/>
              </a:rPr>
              <a:t>예약정보</a:t>
            </a:r>
            <a:endParaRPr lang="ko-KR" altLang="en-US">
              <a:latin typeface="맑은 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39307" y="1694924"/>
            <a:ext cx="2294730" cy="287701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차량명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39308" y="2054656"/>
            <a:ext cx="6759574" cy="304640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대여 기간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75693" y="2476380"/>
            <a:ext cx="7076481" cy="1896336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/>
              <a:solidFill>
                <a:srgbClr val="000000"/>
              </a:solidFill>
              <a:effectLst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39307" y="2571750"/>
            <a:ext cx="2294730" cy="241669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운전자 정보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34147" y="2883135"/>
            <a:ext cx="6759574" cy="311131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이름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34147" y="3254265"/>
            <a:ext cx="6759574" cy="311131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생년월일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334147" y="3610337"/>
            <a:ext cx="6759574" cy="311131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휴대폰 번호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34147" y="3977646"/>
            <a:ext cx="6759574" cy="311131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이메일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206650" y="4420342"/>
            <a:ext cx="7076481" cy="1356482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/>
              <a:solidFill>
                <a:srgbClr val="000000"/>
              </a:solidFill>
              <a:effectLst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65103" y="4576399"/>
            <a:ext cx="6759574" cy="304640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주의 사항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65104" y="4907042"/>
            <a:ext cx="6759574" cy="812407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결제 정보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50616" y="1164216"/>
            <a:ext cx="2578773" cy="3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241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7629" y="247985"/>
            <a:ext cx="9498806" cy="6195559"/>
          </a:xfrm>
          <a:prstGeom prst="rect">
            <a:avLst/>
          </a:prstGeom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2649140" y="1080968"/>
            <a:ext cx="8191500" cy="53625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2717801" y="5919897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cxnSp>
        <p:nvCxnSpPr>
          <p:cNvPr id="44" name="화살표 43"/>
          <p:cNvCxnSpPr/>
          <p:nvPr/>
        </p:nvCxnSpPr>
        <p:spPr>
          <a:xfrm rot="10800000">
            <a:off x="1459707" y="6083635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가로 글상자 44"/>
          <p:cNvSpPr txBox="1"/>
          <p:nvPr/>
        </p:nvSpPr>
        <p:spPr>
          <a:xfrm>
            <a:off x="572690" y="5899088"/>
            <a:ext cx="857251" cy="367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footer</a:t>
            </a:r>
            <a:endParaRPr lang="en-US" altLang="ko-KR">
              <a:latin typeface="맑은 고딕"/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3892747" y="5949152"/>
            <a:ext cx="2203253" cy="336123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고객센터 </a:t>
            </a:r>
            <a:r>
              <a:rPr lang="en-US" altLang="ko-KR" sz="1600">
                <a:latin typeface="맑은 고딕"/>
              </a:rPr>
              <a:t>000-0000</a:t>
            </a:r>
            <a:endParaRPr lang="en-US" altLang="ko-KR" sz="1600">
              <a:latin typeface="맑은 고딕"/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8999908" y="5841258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대표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OOO</a:t>
            </a:r>
            <a:endParaRPr lang="en-US" altLang="ko-KR" sz="1000">
              <a:latin typeface="맑은 고딕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999907" y="6144569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주소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ㅁㅁㅁㅁㅁㅁ</a:t>
            </a:r>
            <a:endParaRPr lang="ko-KR" altLang="en-US" sz="1000">
              <a:latin typeface="맑은 고딕"/>
            </a:endParaRPr>
          </a:p>
        </p:txBody>
      </p:sp>
      <p:cxnSp>
        <p:nvCxnSpPr>
          <p:cNvPr id="52" name="화살표 51"/>
          <p:cNvCxnSpPr/>
          <p:nvPr/>
        </p:nvCxnSpPr>
        <p:spPr>
          <a:xfrm rot="10800000">
            <a:off x="1459707" y="1328619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가로 글상자 52"/>
          <p:cNvSpPr txBox="1"/>
          <p:nvPr/>
        </p:nvSpPr>
        <p:spPr>
          <a:xfrm>
            <a:off x="775097" y="1144072"/>
            <a:ext cx="654844" cy="35897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latin typeface="맑은 고딕"/>
              </a:rPr>
              <a:t>Nav</a:t>
            </a:r>
            <a:endParaRPr lang="en-US" altLang="ko-KR">
              <a:latin typeface="맑은 고딕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2717801" y="1117936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sp>
        <p:nvSpPr>
          <p:cNvPr id="55" name="가로 글상자 54"/>
          <p:cNvSpPr txBox="1"/>
          <p:nvPr/>
        </p:nvSpPr>
        <p:spPr>
          <a:xfrm>
            <a:off x="3838973" y="1149294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렌트카</a:t>
            </a:r>
            <a:endParaRPr lang="ko-KR" altLang="en-US" sz="1600">
              <a:latin typeface="맑은 고딕"/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4665267" y="1149294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게시판</a:t>
            </a:r>
            <a:endParaRPr lang="ko-KR" altLang="en-US" sz="1600">
              <a:latin typeface="맑은 고딕"/>
            </a:endParaRPr>
          </a:p>
        </p:txBody>
      </p:sp>
      <p:sp>
        <p:nvSpPr>
          <p:cNvPr id="57" name="가로 글상자 56"/>
          <p:cNvSpPr txBox="1"/>
          <p:nvPr/>
        </p:nvSpPr>
        <p:spPr>
          <a:xfrm>
            <a:off x="5487591" y="1149294"/>
            <a:ext cx="1226343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마이페이지</a:t>
            </a:r>
            <a:endParaRPr lang="ko-KR" altLang="en-US" sz="1600">
              <a:latin typeface="맑은 고딕"/>
            </a:endParaRPr>
          </a:p>
        </p:txBody>
      </p:sp>
      <p:sp>
        <p:nvSpPr>
          <p:cNvPr id="58" name="가로 글상자 57"/>
          <p:cNvSpPr txBox="1"/>
          <p:nvPr/>
        </p:nvSpPr>
        <p:spPr>
          <a:xfrm>
            <a:off x="9861155" y="1149294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로그인</a:t>
            </a:r>
            <a:endParaRPr lang="ko-KR" altLang="en-US" sz="1600">
              <a:latin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83533" y="1982626"/>
            <a:ext cx="7076481" cy="3699152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/>
              <a:solidFill>
                <a:srgbClr val="000000"/>
              </a:solidFill>
              <a:effectLst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72632" y="1694924"/>
            <a:ext cx="1147365" cy="287701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자유게시판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490443" y="1694924"/>
            <a:ext cx="1147365" cy="287701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00005" y="1982626"/>
            <a:ext cx="7060009" cy="3699152"/>
          </a:xfrm>
          <a:prstGeom prst="rect">
            <a:avLst/>
          </a:prstGeom>
        </p:spPr>
      </p:pic>
      <p:cxnSp>
        <p:nvCxnSpPr>
          <p:cNvPr id="81" name="화살표 80"/>
          <p:cNvCxnSpPr/>
          <p:nvPr/>
        </p:nvCxnSpPr>
        <p:spPr>
          <a:xfrm rot="10800000">
            <a:off x="1459707" y="3429000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가로 글상자 81"/>
          <p:cNvSpPr txBox="1"/>
          <p:nvPr/>
        </p:nvSpPr>
        <p:spPr>
          <a:xfrm>
            <a:off x="261937" y="3244452"/>
            <a:ext cx="1168004" cy="367309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맑은 고딕"/>
              </a:rPr>
              <a:t>게시판</a:t>
            </a:r>
            <a:endParaRPr lang="ko-KR" altLang="en-US">
              <a:latin typeface="맑은 고딕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50616" y="1150850"/>
            <a:ext cx="2578773" cy="3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6787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7629" y="247985"/>
            <a:ext cx="9498806" cy="6195559"/>
          </a:xfrm>
          <a:prstGeom prst="rect">
            <a:avLst/>
          </a:prstGeom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2649140" y="1080968"/>
            <a:ext cx="8191500" cy="53625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2717801" y="5919897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cxnSp>
        <p:nvCxnSpPr>
          <p:cNvPr id="44" name="화살표 43"/>
          <p:cNvCxnSpPr/>
          <p:nvPr/>
        </p:nvCxnSpPr>
        <p:spPr>
          <a:xfrm rot="10800000">
            <a:off x="1459707" y="6083635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가로 글상자 44"/>
          <p:cNvSpPr txBox="1"/>
          <p:nvPr/>
        </p:nvSpPr>
        <p:spPr>
          <a:xfrm>
            <a:off x="572690" y="5899088"/>
            <a:ext cx="857251" cy="367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맑은 고딕"/>
              </a:rPr>
              <a:t>footer</a:t>
            </a:r>
            <a:endParaRPr lang="en-US" altLang="ko-KR">
              <a:latin typeface="맑은 고딕"/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3892747" y="5949152"/>
            <a:ext cx="2203253" cy="336123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고객센터 </a:t>
            </a:r>
            <a:r>
              <a:rPr lang="en-US" altLang="ko-KR" sz="1600">
                <a:latin typeface="맑은 고딕"/>
              </a:rPr>
              <a:t>000-0000</a:t>
            </a:r>
            <a:endParaRPr lang="en-US" altLang="ko-KR" sz="1600">
              <a:latin typeface="맑은 고딕"/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8999908" y="5841258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대표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OOO</a:t>
            </a:r>
            <a:endParaRPr lang="en-US" altLang="ko-KR" sz="1000">
              <a:latin typeface="맑은 고딕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999907" y="6144569"/>
            <a:ext cx="1658967" cy="24331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>
                <a:latin typeface="맑은 고딕"/>
              </a:rPr>
              <a:t>주소 </a:t>
            </a:r>
            <a:r>
              <a:rPr lang="en-US" altLang="ko-KR" sz="1000">
                <a:latin typeface="맑은 고딕"/>
              </a:rPr>
              <a:t>:</a:t>
            </a:r>
            <a:r>
              <a:rPr lang="ko-KR" altLang="en-US" sz="1000">
                <a:latin typeface="맑은 고딕"/>
              </a:rPr>
              <a:t> ㅁㅁㅁㅁㅁㅁ</a:t>
            </a:r>
            <a:endParaRPr lang="ko-KR" altLang="en-US" sz="1000">
              <a:latin typeface="맑은 고딕"/>
            </a:endParaRPr>
          </a:p>
        </p:txBody>
      </p:sp>
      <p:cxnSp>
        <p:nvCxnSpPr>
          <p:cNvPr id="52" name="화살표 51"/>
          <p:cNvCxnSpPr/>
          <p:nvPr/>
        </p:nvCxnSpPr>
        <p:spPr>
          <a:xfrm rot="10800000">
            <a:off x="1459707" y="1328619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가로 글상자 52"/>
          <p:cNvSpPr txBox="1"/>
          <p:nvPr/>
        </p:nvSpPr>
        <p:spPr>
          <a:xfrm>
            <a:off x="775097" y="1144072"/>
            <a:ext cx="654844" cy="35897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latin typeface="맑은 고딕"/>
              </a:rPr>
              <a:t>Nav</a:t>
            </a:r>
            <a:endParaRPr lang="en-US" altLang="ko-KR">
              <a:latin typeface="맑은 고딕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2717801" y="1117936"/>
            <a:ext cx="964406" cy="3946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LOGO</a:t>
            </a:r>
            <a:endParaRPr lang="en-US" altLang="ko-KR" sz="2000"/>
          </a:p>
        </p:txBody>
      </p:sp>
      <p:sp>
        <p:nvSpPr>
          <p:cNvPr id="55" name="가로 글상자 54"/>
          <p:cNvSpPr txBox="1"/>
          <p:nvPr/>
        </p:nvSpPr>
        <p:spPr>
          <a:xfrm>
            <a:off x="3838973" y="1149294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렌트카</a:t>
            </a:r>
            <a:endParaRPr lang="ko-KR" altLang="en-US" sz="1600">
              <a:latin typeface="맑은 고딕"/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4665267" y="1149294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게시판</a:t>
            </a:r>
            <a:endParaRPr lang="ko-KR" altLang="en-US" sz="1600">
              <a:latin typeface="맑은 고딕"/>
            </a:endParaRPr>
          </a:p>
        </p:txBody>
      </p:sp>
      <p:sp>
        <p:nvSpPr>
          <p:cNvPr id="57" name="가로 글상자 56"/>
          <p:cNvSpPr txBox="1"/>
          <p:nvPr/>
        </p:nvSpPr>
        <p:spPr>
          <a:xfrm>
            <a:off x="5487591" y="1149294"/>
            <a:ext cx="1226343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마이페이지</a:t>
            </a:r>
            <a:endParaRPr lang="ko-KR" altLang="en-US" sz="1600">
              <a:latin typeface="맑은 고딕"/>
            </a:endParaRPr>
          </a:p>
        </p:txBody>
      </p:sp>
      <p:sp>
        <p:nvSpPr>
          <p:cNvPr id="58" name="가로 글상자 57"/>
          <p:cNvSpPr txBox="1"/>
          <p:nvPr/>
        </p:nvSpPr>
        <p:spPr>
          <a:xfrm>
            <a:off x="9861155" y="1149294"/>
            <a:ext cx="797719" cy="3347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맑은 고딕"/>
              </a:rPr>
              <a:t>로그인</a:t>
            </a:r>
            <a:endParaRPr lang="ko-KR" altLang="en-US" sz="1600">
              <a:latin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83533" y="2226875"/>
            <a:ext cx="7076481" cy="355968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/>
              <a:solidFill>
                <a:srgbClr val="000000"/>
              </a:solidFill>
              <a:effectLst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35043" y="2365416"/>
            <a:ext cx="1330223" cy="418670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예약 내역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1" name="화살표 80"/>
          <p:cNvCxnSpPr/>
          <p:nvPr/>
        </p:nvCxnSpPr>
        <p:spPr>
          <a:xfrm rot="10800000">
            <a:off x="1459707" y="3126838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가로 글상자 81"/>
          <p:cNvSpPr txBox="1"/>
          <p:nvPr/>
        </p:nvSpPr>
        <p:spPr>
          <a:xfrm>
            <a:off x="261937" y="2942290"/>
            <a:ext cx="1168004" cy="367309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맑은 고딕"/>
              </a:rPr>
              <a:t>예약내역</a:t>
            </a:r>
            <a:endParaRPr lang="ko-KR" altLang="en-US">
              <a:latin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35043" y="2812662"/>
            <a:ext cx="6752331" cy="1104602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예약 내역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335043" y="3972021"/>
            <a:ext cx="1330223" cy="418670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고객 센터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35043" y="4427150"/>
            <a:ext cx="6752331" cy="1164133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자주 묻는질문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1:1</a:t>
            </a:r>
            <a:r>
              <a:rPr lang="ko-KR" altLang="en-US">
                <a:solidFill>
                  <a:schemeClr val="tx1"/>
                </a:solidFill>
              </a:rPr>
              <a:t> 채팅 문의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전화문의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6" name="화살표 85"/>
          <p:cNvCxnSpPr/>
          <p:nvPr/>
        </p:nvCxnSpPr>
        <p:spPr>
          <a:xfrm rot="10800000">
            <a:off x="1459707" y="5062793"/>
            <a:ext cx="1035843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가로 글상자 86"/>
          <p:cNvSpPr txBox="1"/>
          <p:nvPr/>
        </p:nvSpPr>
        <p:spPr>
          <a:xfrm>
            <a:off x="261937" y="4878245"/>
            <a:ext cx="1168004" cy="367309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맑은 고딕"/>
              </a:rPr>
              <a:t>고객센터</a:t>
            </a:r>
            <a:endParaRPr lang="ko-KR" altLang="en-US">
              <a:latin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38104" y="1636394"/>
            <a:ext cx="1826022" cy="48570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200">
                <a:solidFill>
                  <a:schemeClr val="tx1"/>
                </a:solidFill>
              </a:rPr>
              <a:t>마이페이지</a:t>
            </a:r>
            <a:endParaRPr lang="ko-KR" altLang="en-US" sz="2200">
              <a:solidFill>
                <a:schemeClr val="tx1"/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50616" y="1150850"/>
            <a:ext cx="2578773" cy="3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74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Widescreen</ep:PresentationFormat>
  <ep:Paragraphs>119</ep:Paragraphs>
  <ep:Slides>7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ep:HeadingPairs>
  <ep:TitlesOfParts>
    <vt:vector size="9" baseType="lpstr">
      <vt:lpstr>Office Theme</vt:lpstr>
      <vt:lpstr>1_Office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2021-11-05T02:02:39.000</dcterms:created>
  <dc:creator>Kim Jiyeon</dc:creator>
  <cp:lastModifiedBy>hce</cp:lastModifiedBy>
  <dcterms:modified xsi:type="dcterms:W3CDTF">2024-05-02T14:57:01.738</dcterms:modified>
  <cp:revision>102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