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D9CC9-5454-6F41-BB8F-21DD9968EF0E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4D48F-1ABF-634F-AA2E-15B56342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2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79B7-812A-FDFA-CE1C-0E5A9E4CD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Differentiated Thyroid Cancer Query Results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596BE-1B9E-CCA6-6647-665F77A1EA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MySQL</a:t>
            </a:r>
          </a:p>
          <a:p>
            <a:r>
              <a:rPr lang="en-US" dirty="0"/>
              <a:t>Carmen Chai</a:t>
            </a:r>
          </a:p>
        </p:txBody>
      </p:sp>
    </p:spTree>
    <p:extLst>
      <p:ext uri="{BB962C8B-B14F-4D97-AF65-F5344CB8AC3E}">
        <p14:creationId xmlns:p14="http://schemas.microsoft.com/office/powerpoint/2010/main" val="2811790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C565-A28D-86DF-6171-2552BFFF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 Sample Query Results 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D4415E2-93BF-A08C-77DE-67704301C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4865" y="2152050"/>
            <a:ext cx="2397460" cy="3449638"/>
          </a:xfrm>
        </p:spPr>
      </p:pic>
      <p:pic>
        <p:nvPicPr>
          <p:cNvPr id="7" name="Picture 6" descr="A screenshot of a table&#10;&#10;Description automatically generated">
            <a:extLst>
              <a:ext uri="{FF2B5EF4-FFF2-40B4-BE49-F238E27FC236}">
                <a16:creationId xmlns:a16="http://schemas.microsoft.com/office/drawing/2014/main" id="{5CED716B-0964-16CC-E46D-E3C728C25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86666"/>
            <a:ext cx="3538698" cy="251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5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6C5A-0DA8-854B-9A0F-9F012FEF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FFDA2-8C3F-22EC-2D13-3561960DF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distribution of pathology results among patients and percentage of recurrence after treatment? </a:t>
            </a:r>
          </a:p>
        </p:txBody>
      </p:sp>
    </p:spTree>
    <p:extLst>
      <p:ext uri="{BB962C8B-B14F-4D97-AF65-F5344CB8AC3E}">
        <p14:creationId xmlns:p14="http://schemas.microsoft.com/office/powerpoint/2010/main" val="770303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12E8-E371-944B-7809-7ED5F8CC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 Sample Query Results</a:t>
            </a:r>
          </a:p>
        </p:txBody>
      </p:sp>
      <p:pic>
        <p:nvPicPr>
          <p:cNvPr id="5" name="Content Placeholder 4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00B59349-4739-457C-83C8-83FB64C93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770" y="2009842"/>
            <a:ext cx="9604375" cy="2401093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FAC4613-2E6B-4889-50F1-C604E2353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444" y="4376008"/>
            <a:ext cx="6195025" cy="167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1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F08F-DE7E-5BDA-0B4B-3CA0988D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FACCB-F75C-A35E-CDBE-0E2D04971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purpose of this project is to conduct exploratory analysis on patients with differentiated thyroid cancer using SQL queries. I ask five major questions I want to know about before querying. </a:t>
            </a:r>
          </a:p>
          <a:p>
            <a:pPr marL="0" indent="0">
              <a:buNone/>
            </a:pPr>
            <a:r>
              <a:rPr lang="en-US" dirty="0"/>
              <a:t>The csv file was obtained from Kaggle and downloaded into my local computer so that I can use MySQL.</a:t>
            </a:r>
          </a:p>
        </p:txBody>
      </p:sp>
    </p:spTree>
    <p:extLst>
      <p:ext uri="{BB962C8B-B14F-4D97-AF65-F5344CB8AC3E}">
        <p14:creationId xmlns:p14="http://schemas.microsoft.com/office/powerpoint/2010/main" val="50954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16575-8320-F58B-0BF6-CDC04056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86131-3D32-4C59-787D-172E36FAF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female and male patients have diagnosed differentiated thyroid cancer? </a:t>
            </a:r>
          </a:p>
        </p:txBody>
      </p:sp>
    </p:spTree>
    <p:extLst>
      <p:ext uri="{BB962C8B-B14F-4D97-AF65-F5344CB8AC3E}">
        <p14:creationId xmlns:p14="http://schemas.microsoft.com/office/powerpoint/2010/main" val="89506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80F11-5BEB-0306-B248-1C113EBD7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Query Results 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C1CD690-7B9D-F2DD-2862-D1878D7B9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576" y="2673040"/>
            <a:ext cx="2717800" cy="177800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56681B-8326-DE55-9515-4F4B2C20B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705" y="2673041"/>
            <a:ext cx="2370666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4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9A8C-24BD-E560-EB0D-25436892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00D8B-9D8C-E033-0A68-80778DC84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What is the patient count for both genders in the T, N, and M stages? </a:t>
            </a:r>
          </a:p>
        </p:txBody>
      </p:sp>
    </p:spTree>
    <p:extLst>
      <p:ext uri="{BB962C8B-B14F-4D97-AF65-F5344CB8AC3E}">
        <p14:creationId xmlns:p14="http://schemas.microsoft.com/office/powerpoint/2010/main" val="265535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55EE9-9506-CB64-EB58-6419E64B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 Query Sample Results</a:t>
            </a:r>
          </a:p>
        </p:txBody>
      </p:sp>
      <p:pic>
        <p:nvPicPr>
          <p:cNvPr id="5" name="Content Placeholder 4" descr="A screenshot of a table&#10;&#10;Description automatically generated">
            <a:extLst>
              <a:ext uri="{FF2B5EF4-FFF2-40B4-BE49-F238E27FC236}">
                <a16:creationId xmlns:a16="http://schemas.microsoft.com/office/drawing/2014/main" id="{9C1CD907-2800-D168-D04A-7388DAC7F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441" y="2133365"/>
            <a:ext cx="3543300" cy="2374900"/>
          </a:xfrm>
        </p:spPr>
      </p:pic>
      <p:pic>
        <p:nvPicPr>
          <p:cNvPr id="7" name="Picture 6" descr="A close-up of a computer&#10;&#10;Description automatically generated">
            <a:extLst>
              <a:ext uri="{FF2B5EF4-FFF2-40B4-BE49-F238E27FC236}">
                <a16:creationId xmlns:a16="http://schemas.microsoft.com/office/drawing/2014/main" id="{3E685A2B-4B6C-8687-C16F-6B14F2E98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898" y="2884553"/>
            <a:ext cx="33655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93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D01D-612A-53B9-D17E-5A1CE875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F8073-5925-1BC0-4573-680824EA1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there any correlations between risk levels and other variables? </a:t>
            </a:r>
          </a:p>
        </p:txBody>
      </p:sp>
    </p:spTree>
    <p:extLst>
      <p:ext uri="{BB962C8B-B14F-4D97-AF65-F5344CB8AC3E}">
        <p14:creationId xmlns:p14="http://schemas.microsoft.com/office/powerpoint/2010/main" val="190950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9A9A-D6ED-C946-AB5B-ADE28FE1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 Sample Query Results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D925112-8FC1-67EF-A11D-87B177DD8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668" y="2185090"/>
            <a:ext cx="3091656" cy="3449638"/>
          </a:xfr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E78392C4-A73A-CCE4-D109-02FE1E7F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419" y="3047724"/>
            <a:ext cx="2964913" cy="138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1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8DF8-C9F0-5CDB-5E2D-671E26AE5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240A0-9883-620B-9F07-CC26FF106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average age of patients in the  T, N, and M stages? </a:t>
            </a:r>
          </a:p>
        </p:txBody>
      </p:sp>
    </p:spTree>
    <p:extLst>
      <p:ext uri="{BB962C8B-B14F-4D97-AF65-F5344CB8AC3E}">
        <p14:creationId xmlns:p14="http://schemas.microsoft.com/office/powerpoint/2010/main" val="22463079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68</TotalTime>
  <Words>172</Words>
  <Application>Microsoft Macintosh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Gallery</vt:lpstr>
      <vt:lpstr>Differentiated Thyroid Cancer Query Results </vt:lpstr>
      <vt:lpstr>Purpose</vt:lpstr>
      <vt:lpstr>Question 1 </vt:lpstr>
      <vt:lpstr>Question 1 Query Results </vt:lpstr>
      <vt:lpstr>Question 2 </vt:lpstr>
      <vt:lpstr>Question 2 Query Sample Results</vt:lpstr>
      <vt:lpstr>Question 3</vt:lpstr>
      <vt:lpstr>Question 3 Sample Query Results</vt:lpstr>
      <vt:lpstr>Question 4</vt:lpstr>
      <vt:lpstr>Question 4 Sample Query Results </vt:lpstr>
      <vt:lpstr>Question 5</vt:lpstr>
      <vt:lpstr>Question 5 Sample Query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dcterms:created xsi:type="dcterms:W3CDTF">2023-12-20T22:03:42Z</dcterms:created>
  <dcterms:modified xsi:type="dcterms:W3CDTF">2023-12-20T23:12:13Z</dcterms:modified>
</cp:coreProperties>
</file>