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1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16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2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62AF9-74FF-4E9A-86E4-B12D37CEC7B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5FAF-67DB-4D27-8185-746A4FFC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21493"/>
            <a:ext cx="656082" cy="492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990600" cy="9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67791">
            <a:off x="2094897" y="4222747"/>
            <a:ext cx="793264" cy="69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38" y="4359445"/>
            <a:ext cx="440758" cy="56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83" y="4335692"/>
            <a:ext cx="649242" cy="61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Elbow Connector 9"/>
          <p:cNvCxnSpPr/>
          <p:nvPr/>
        </p:nvCxnSpPr>
        <p:spPr>
          <a:xfrm>
            <a:off x="1600200" y="4390547"/>
            <a:ext cx="647700" cy="77480"/>
          </a:xfrm>
          <a:prstGeom prst="bent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21441" y="4612974"/>
            <a:ext cx="478959" cy="0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68674" y="4634763"/>
            <a:ext cx="342900" cy="0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608576" y="4630776"/>
            <a:ext cx="381000" cy="1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1075944" y="3924543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MSP over </a:t>
            </a:r>
            <a:r>
              <a:rPr lang="en-US" sz="1000" dirty="0" err="1" smtClean="0"/>
              <a:t>FrSky</a:t>
            </a:r>
            <a:r>
              <a:rPr lang="en-US" sz="1000" dirty="0" smtClean="0"/>
              <a:t> Telemetry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47900" y="5052277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MSP over </a:t>
            </a:r>
            <a:r>
              <a:rPr lang="en-US" sz="1000" dirty="0" err="1" smtClean="0"/>
              <a:t>S.Port</a:t>
            </a:r>
            <a:r>
              <a:rPr lang="en-US" sz="1000" dirty="0" smtClean="0"/>
              <a:t> Protocol</a:t>
            </a:r>
          </a:p>
          <a:p>
            <a:r>
              <a:rPr lang="en-US" sz="1000" dirty="0" smtClean="0"/>
              <a:t>(inverted half-duplex 57600 baud)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82375" y="3701424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Smart Audio Protocol</a:t>
            </a:r>
          </a:p>
          <a:p>
            <a:r>
              <a:rPr lang="en-US" sz="1000" dirty="0" smtClean="0"/>
              <a:t>(non-inverted half-duplex 4800 baud)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88218" y="5313911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Lua</a:t>
            </a:r>
            <a:r>
              <a:rPr lang="en-US" sz="1000" dirty="0" smtClean="0"/>
              <a:t> Scripts</a:t>
            </a:r>
            <a:endParaRPr lang="en-US" sz="1000" dirty="0"/>
          </a:p>
        </p:txBody>
      </p:sp>
      <p:cxnSp>
        <p:nvCxnSpPr>
          <p:cNvPr id="1032" name="Straight Arrow Connector 1031"/>
          <p:cNvCxnSpPr>
            <a:stCxn id="41" idx="3"/>
          </p:cNvCxnSpPr>
          <p:nvPr/>
        </p:nvCxnSpPr>
        <p:spPr>
          <a:xfrm flipV="1">
            <a:off x="1132332" y="5204676"/>
            <a:ext cx="0" cy="232346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22591" y="4114030"/>
            <a:ext cx="0" cy="381770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01770" y="4114030"/>
            <a:ext cx="0" cy="221662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960920" y="4642335"/>
            <a:ext cx="0" cy="409942"/>
          </a:xfrm>
          <a:prstGeom prst="straightConnector1">
            <a:avLst/>
          </a:prstGeom>
          <a:ln w="25400">
            <a:solidFill>
              <a:srgbClr val="3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1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</cp:revision>
  <dcterms:created xsi:type="dcterms:W3CDTF">2018-11-19T01:04:03Z</dcterms:created>
  <dcterms:modified xsi:type="dcterms:W3CDTF">2018-11-19T01:31:06Z</dcterms:modified>
</cp:coreProperties>
</file>