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F7D7-D915-6191-995E-3B4F7F892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820DF-D5B5-85D0-E187-3B01DBF33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0969-21AE-649C-435E-CC4CE0B0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377F-C92F-8513-DA55-A456CF7E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182B-91AE-7AD3-7074-42882829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76EB-361E-3036-099A-BF73A8DE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2143A-73E2-25A0-F20C-36A502557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B402-906E-FAD2-4CA2-2A1C70CA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B838-6F5F-2F35-7943-B651FF6B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7AE6-26E8-8A78-643C-ACFD1F3A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517EA-A779-B6BE-1036-F3DB5F95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09F69-558F-6848-A3C1-B3D071C1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9032-598B-EE42-7B9F-FE02F6FC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E678-8C49-8931-5DDD-90D4B0A3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6A9-D2D1-6798-280F-179D9EE3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5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ADA7-8022-B1A3-06E4-7765B547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9234-C326-D0B0-E75B-05CBC9BF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C2EE-42C0-66E5-8B5E-9410F94D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DDB5-C29E-A320-F623-2AADD2FC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71FA-92C9-0E82-C95B-BB110E93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0A51-65CA-0A96-AB23-16488BFB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1FE4-B8A7-2014-328B-FE0C7C6A8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5E7F-D0C1-8644-DCD8-EC9C122F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A4F5-1F96-9EBB-29E9-5EA1E288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2DC0-C6D7-7096-145B-D8308A77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19FE-321C-60BA-3184-2FE1BC22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5D84-5428-F325-3159-D40095A45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BC6E-8836-B2B2-1645-86A21EC20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69C89-B7A0-81B5-FDB9-4975BA59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B6833-E87A-374C-4144-F26C4FF9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2903-6209-2204-3A03-436E428C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53E3-4274-4411-B539-84E083BC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915F-67E8-15C8-33CC-6DF6EF4DB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F094B-73B3-4F48-91E4-B720FFBE7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17B1B-7A01-EBA7-9BB3-0E81C3AEA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CC1B7-593F-EC6E-C3E7-47DCEE934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CE915-AB4B-41A6-B307-9E482192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A1190-A63F-78A0-D8C4-19BE3D4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4F619-2A0F-C6A1-2040-462C673C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6E7-0AAF-5C2E-98F8-AC16D972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28F80-556E-4D1E-4436-C0C0E964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C567D-3C83-F0A1-EE45-4EE0E40A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32C1B-33E6-C212-E99B-623F7AE4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D07B0-F06B-1977-FFFE-7D1AE1C1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C7633-11CD-6F4E-4128-BA818CCE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B8435-4496-0BC5-45DB-FC3B67AC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0982-8C6C-9E46-54B2-67281393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E876-620F-E1DE-C750-BDA7FD1D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A0689-4C2D-B921-37B6-A0FF3FF95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25AFE-C713-367D-83A0-DAF1657D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0E072-173C-F445-227D-D6C6F841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5AD0D-CADB-4050-1BFA-0C23AFC0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065E-4BE2-4C2C-81CC-4C8E3C1A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09FED-9CA4-0334-645B-F12923E62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2F6ED-C7F8-0BC9-A458-AEE1ACAE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269E-4E54-6498-1BF4-F0548329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C1FC3-2880-C9FA-6929-3669D068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88A8-B9FC-9533-8296-26F59121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1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44F5E-001E-0FB4-AD64-D22088C1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2202F-6698-4840-1A0E-C89C8B15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F6C9-B0CB-BDC8-031F-32F1C2764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E652-2151-4F58-8D56-9DE88482430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5E76-5BC7-DF81-3640-28549F955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5B86-8C4D-6225-911A-D2193224C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CE6A-B300-4DA1-8087-F49010C1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1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FB6745-DB78-7ED5-7F6B-0CDA28856C3E}"/>
                  </a:ext>
                </a:extLst>
              </p:cNvPr>
              <p:cNvSpPr txBox="1"/>
              <p:nvPr/>
            </p:nvSpPr>
            <p:spPr>
              <a:xfrm>
                <a:off x="479910" y="336611"/>
                <a:ext cx="113641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format of the wannier90_hr.dat file is explained in user_guide.pdf (around page 91)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Basically, it gives the TB Hamiltonian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𝑅𝑛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are two electron orbitals,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denotes the unit cell.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FB6745-DB78-7ED5-7F6B-0CDA28856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10" y="336611"/>
                <a:ext cx="11364157" cy="1200329"/>
              </a:xfrm>
              <a:prstGeom prst="rect">
                <a:avLst/>
              </a:prstGeom>
              <a:blipFill>
                <a:blip r:embed="rId2"/>
                <a:stretch>
                  <a:fillRect l="-751" t="-4061" r="-697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FF5F229-1B8F-DE0C-58C1-7B8D8E82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787" y="1894418"/>
            <a:ext cx="8902425" cy="4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0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E7396-5BD9-B43C-3D49-7A0ED252F8C5}"/>
              </a:ext>
            </a:extLst>
          </p:cNvPr>
          <p:cNvSpPr txBox="1"/>
          <p:nvPr/>
        </p:nvSpPr>
        <p:spPr>
          <a:xfrm>
            <a:off x="622151" y="1116637"/>
            <a:ext cx="73737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TB model of 1T’ MoS</a:t>
            </a:r>
            <a:r>
              <a:rPr lang="en-US" sz="2400" baseline="-25000" dirty="0"/>
              <a:t>2 </a:t>
            </a:r>
            <a:r>
              <a:rPr lang="en-US" sz="2400" dirty="0"/>
              <a:t>has 44 orbitals in total</a:t>
            </a:r>
            <a:r>
              <a:rPr lang="en-US" sz="2400" baseline="-25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1:22 orbitals are spin-up states, while 23:44 orbitals are spin-down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22 spin up (down) states are composed of five d-orbitals of two Mo atoms (10 in total) and three p-orbitals of four S atoms (12 in total)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wannier90-wcenter.dat file contains the center of each orbital. You can see that 1:5 orbitals (also 6:10 orbitals, 11:13 orbitals, etc.) have almost the same center, because they belong to the same atom.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E9601-E9D4-3548-4B04-17B27FA7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588" y="2250440"/>
            <a:ext cx="3269758" cy="30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B8E06-6537-6509-554A-41B42787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8750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622C2-6BBE-5A68-1C6F-B55D9E0C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8750"/>
            <a:ext cx="5334000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E26F6-0C0A-A9B7-0ED1-046F96FB8A4A}"/>
              </a:ext>
            </a:extLst>
          </p:cNvPr>
          <p:cNvSpPr txBox="1"/>
          <p:nvPr/>
        </p:nvSpPr>
        <p:spPr>
          <a:xfrm>
            <a:off x="603849" y="526211"/>
            <a:ext cx="412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Band structure of 1T’ MoS</a:t>
            </a:r>
            <a:r>
              <a:rPr lang="en-US" sz="2800" baseline="-25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01D52-8183-6BF4-480C-17AC36B98AAA}"/>
              </a:ext>
            </a:extLst>
          </p:cNvPr>
          <p:cNvSpPr txBox="1"/>
          <p:nvPr/>
        </p:nvSpPr>
        <p:spPr>
          <a:xfrm>
            <a:off x="6974919" y="2309003"/>
            <a:ext cx="1394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Zoom-in</a:t>
            </a:r>
            <a:endParaRPr lang="en-US" sz="2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D07C2-3885-3641-6543-FFD411E912D4}"/>
              </a:ext>
            </a:extLst>
          </p:cNvPr>
          <p:cNvSpPr txBox="1"/>
          <p:nvPr/>
        </p:nvSpPr>
        <p:spPr>
          <a:xfrm>
            <a:off x="4348534" y="5635925"/>
            <a:ext cx="34949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Black lines: DFT results</a:t>
            </a:r>
            <a:endParaRPr lang="en-US" sz="2800" baseline="-25000" dirty="0"/>
          </a:p>
          <a:p>
            <a:r>
              <a:rPr lang="en-US" sz="2800" dirty="0"/>
              <a:t>Red dots: TB model</a:t>
            </a:r>
          </a:p>
        </p:txBody>
      </p:sp>
    </p:spTree>
    <p:extLst>
      <p:ext uri="{BB962C8B-B14F-4D97-AF65-F5344CB8AC3E}">
        <p14:creationId xmlns:p14="http://schemas.microsoft.com/office/powerpoint/2010/main" val="36853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Haowei Xu</dc:creator>
  <cp:lastModifiedBy>Haowei Xu</cp:lastModifiedBy>
  <cp:revision>29</cp:revision>
  <dcterms:created xsi:type="dcterms:W3CDTF">2022-08-11T23:27:48Z</dcterms:created>
  <dcterms:modified xsi:type="dcterms:W3CDTF">2022-08-11T23:48:42Z</dcterms:modified>
</cp:coreProperties>
</file>