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56" r:id="rId3"/>
    <p:sldId id="360" r:id="rId4"/>
    <p:sldId id="357" r:id="rId5"/>
    <p:sldId id="358" r:id="rId6"/>
    <p:sldId id="359" r:id="rId7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D4BA4-2E30-4927-85E3-0013F55FEB9F}" v="612" dt="2020-02-05T21:30:35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1" autoAdjust="0"/>
    <p:restoredTop sz="94660"/>
  </p:normalViewPr>
  <p:slideViewPr>
    <p:cSldViewPr>
      <p:cViewPr varScale="1">
        <p:scale>
          <a:sx n="70" d="100"/>
          <a:sy n="70" d="100"/>
        </p:scale>
        <p:origin x="12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xmlns="" id="{0D1CB818-BC4E-4363-A0E5-D52767F7C8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xmlns="" id="{B70D84DE-4F6F-470E-9C0F-CA5DCC3654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AF42F5-984E-4B97-9DDB-158DA9247503}" type="datetimeFigureOut">
              <a:rPr lang="es-CO"/>
              <a:pPr>
                <a:defRPr/>
              </a:pPr>
              <a:t>9/06/2020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xmlns="" id="{2A858423-5C6B-4145-8087-74550E49C2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xmlns="" id="{1D2ADB1C-15FC-49E7-A902-07AB72CD0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xmlns="" id="{4EFF8062-1AF7-481B-B696-00D8897B5A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xmlns="" id="{A689833D-2646-4DC8-9B0C-C5F817681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27A90C-9DE9-405C-B9F6-05B130CE143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602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23DF9-DA97-0C44-B7A0-AB7B1AA67F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8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4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7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0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5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xmlns="" id="{06F4A6E6-E3C1-435F-93BD-11076163103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"/>
            <a:ext cx="914400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2760" y="2453706"/>
            <a:ext cx="4670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Investigaciones</a:t>
            </a:r>
            <a:endParaRPr kumimoji="0" lang="es-CO" sz="4400" b="1" i="0" u="none" strike="noStrike" kern="1200" cap="none" spc="0" normalizeH="0" baseline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Juan Felipe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Bermeo</a:t>
            </a:r>
            <a:endParaRPr kumimoji="0" lang="en-US" sz="2400" b="1" i="0" u="none" strike="noStrike" kern="1200" cap="none" spc="0" normalizeH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Cesar</a:t>
            </a:r>
            <a:r>
              <a:rPr 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 David </a:t>
            </a:r>
            <a:r>
              <a:rPr lang="en-US" sz="2400" b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Chacón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1" i="0" u="none" strike="noStrike" kern="1200" cap="none" spc="0" normalizeH="0" baseline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3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Objetivos del </a:t>
            </a:r>
            <a:r>
              <a:rPr lang="es-CO" dirty="0" smtClean="0">
                <a:solidFill>
                  <a:schemeClr val="bg1"/>
                </a:solidFill>
              </a:rPr>
              <a:t>Software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7E4D59D-6198-4BCF-9097-E70E32BD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36" y="1412776"/>
            <a:ext cx="8439744" cy="460851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/>
              <a:t>Diseñar un Software que sea ejecutable para optimización de rutas.</a:t>
            </a:r>
          </a:p>
          <a:p>
            <a:pPr algn="just"/>
            <a:r>
              <a:rPr lang="es-ES" sz="2800" dirty="0" smtClean="0"/>
              <a:t>Usar la herramienta </a:t>
            </a:r>
            <a:r>
              <a:rPr lang="es-ES" sz="2800" dirty="0" err="1" smtClean="0"/>
              <a:t>Netbeans</a:t>
            </a:r>
            <a:r>
              <a:rPr lang="es-ES" sz="2800" dirty="0" smtClean="0"/>
              <a:t> para el desarrollo del Software</a:t>
            </a:r>
            <a:endParaRPr lang="es-ES" sz="2800" dirty="0" smtClean="0"/>
          </a:p>
          <a:p>
            <a:pPr algn="just"/>
            <a:r>
              <a:rPr lang="es-ES" sz="2800" dirty="0" smtClean="0"/>
              <a:t> Importar los datos correspondientes para la ejecución del Software mediante un archivo Excel.</a:t>
            </a:r>
            <a:endParaRPr lang="es-CO" sz="2800" dirty="0" smtClean="0"/>
          </a:p>
          <a:p>
            <a:pPr algn="just"/>
            <a:r>
              <a:rPr lang="es-ES" sz="2800" dirty="0" smtClean="0"/>
              <a:t>Plantear las rutas optimas que cada vehículo deberá realizar.</a:t>
            </a:r>
          </a:p>
          <a:p>
            <a:pPr algn="just"/>
            <a:r>
              <a:rPr lang="es-ES" sz="2800" dirty="0" smtClean="0"/>
              <a:t> Aplicar heurísticos para la obtención de rutas adecuadas.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72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Construcción </a:t>
            </a:r>
            <a:r>
              <a:rPr lang="es-CO" dirty="0">
                <a:solidFill>
                  <a:schemeClr val="bg1"/>
                </a:solidFill>
              </a:rPr>
              <a:t>del </a:t>
            </a:r>
            <a:r>
              <a:rPr lang="es-CO" dirty="0" smtClean="0">
                <a:solidFill>
                  <a:schemeClr val="bg1"/>
                </a:solidFill>
              </a:rPr>
              <a:t>Software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5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Construcción </a:t>
            </a:r>
            <a:r>
              <a:rPr lang="es-CO" dirty="0">
                <a:solidFill>
                  <a:schemeClr val="bg1"/>
                </a:solidFill>
              </a:rPr>
              <a:t>del </a:t>
            </a:r>
            <a:r>
              <a:rPr lang="es-CO" dirty="0" smtClean="0">
                <a:solidFill>
                  <a:schemeClr val="bg1"/>
                </a:solidFill>
              </a:rPr>
              <a:t>Software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7E4D59D-6198-4BCF-9097-E70E32BD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96439"/>
            <a:ext cx="8229600" cy="4772921"/>
          </a:xfrm>
        </p:spPr>
        <p:txBody>
          <a:bodyPr/>
          <a:lstStyle/>
          <a:p>
            <a:endParaRPr lang="es-CO" sz="2800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66436" y="115906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Se aplico </a:t>
            </a:r>
            <a:r>
              <a:rPr lang="es-ES" sz="2400" dirty="0" smtClean="0"/>
              <a:t>el heurístico de “Clarke </a:t>
            </a:r>
            <a:r>
              <a:rPr lang="es-ES" sz="2400" dirty="0"/>
              <a:t>and Wright </a:t>
            </a:r>
            <a:r>
              <a:rPr lang="es-ES" sz="2400" dirty="0" err="1" smtClean="0"/>
              <a:t>Algorithm</a:t>
            </a:r>
            <a:r>
              <a:rPr lang="es-ES" sz="2400" dirty="0" smtClean="0"/>
              <a:t>”  para encontrar el ahorro de cada proveedor según la distancia que tienen como se ve en la grafica.</a:t>
            </a:r>
            <a:endParaRPr lang="es-CO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8" y="2445393"/>
            <a:ext cx="3384376" cy="2389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38" y="2334513"/>
            <a:ext cx="4804566" cy="213695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57200" y="5373216"/>
            <a:ext cx="807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Según los proveedores que se obtengan, se evalúan todos los puntos para obtener ahorros en parejas como se ve en la imagen.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5939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Construcción </a:t>
            </a:r>
            <a:r>
              <a:rPr lang="es-CO" dirty="0">
                <a:solidFill>
                  <a:schemeClr val="bg1"/>
                </a:solidFill>
              </a:rPr>
              <a:t>del </a:t>
            </a:r>
            <a:r>
              <a:rPr lang="es-CO" dirty="0" smtClean="0">
                <a:solidFill>
                  <a:schemeClr val="bg1"/>
                </a:solidFill>
              </a:rPr>
              <a:t>Software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7E4D59D-6198-4BCF-9097-E70E32BD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96439"/>
            <a:ext cx="8229600" cy="4772921"/>
          </a:xfrm>
        </p:spPr>
        <p:txBody>
          <a:bodyPr/>
          <a:lstStyle/>
          <a:p>
            <a:endParaRPr lang="es-CO" sz="2800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8" y="1556792"/>
            <a:ext cx="3995918" cy="394064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532737" y="1176359"/>
            <a:ext cx="44131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La aplicación recibe diferentes campos para el calculo de rutas como se ve en la imagen.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En “Seleccionar Método” se escoge Distancia o Emisión según el calculo que se necesite.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En el botón “Subir Excel” se Importa la plantilla según el método escogido.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Luego en “Generar Excel” se Exporta el Excel con la rutas optimas.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Nota : Se tiene una plantilla para subir el Excel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63646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" y="201772"/>
            <a:ext cx="8229600" cy="548958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bg1"/>
                </a:solidFill>
              </a:rPr>
              <a:t>Construcción del Software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7E4D59D-6198-4BCF-9097-E70E32BD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96439"/>
            <a:ext cx="8229600" cy="4772921"/>
          </a:xfrm>
        </p:spPr>
        <p:txBody>
          <a:bodyPr/>
          <a:lstStyle/>
          <a:p>
            <a:endParaRPr lang="es-CO" sz="2800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17" y="1120858"/>
            <a:ext cx="2619159" cy="23907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3" y="4020180"/>
            <a:ext cx="2664296" cy="24123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20858"/>
            <a:ext cx="3065537" cy="352726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049170" y="4823534"/>
            <a:ext cx="4690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Cuando se crea el Excel se genera un archivo en el escritorio con el nombre de “rutas__.xlsx” va tener un numero aleatorio para no tener ningún problema.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70012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239</Words>
  <Application>Microsoft Office PowerPoint</Application>
  <PresentationFormat>Presentación en pantalla 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Presentación de PowerPoint</vt:lpstr>
      <vt:lpstr>Objetivos del Software</vt:lpstr>
      <vt:lpstr>Construcción del Software</vt:lpstr>
      <vt:lpstr>Construcción del Software</vt:lpstr>
      <vt:lpstr>Construcción del Software</vt:lpstr>
      <vt:lpstr>Construcción del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Andrés Eraso Eraso</dc:creator>
  <cp:lastModifiedBy>David</cp:lastModifiedBy>
  <cp:revision>15</cp:revision>
  <dcterms:created xsi:type="dcterms:W3CDTF">2020-02-05T19:26:27Z</dcterms:created>
  <dcterms:modified xsi:type="dcterms:W3CDTF">2020-06-09T16:21:40Z</dcterms:modified>
</cp:coreProperties>
</file>