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356" r:id="rId3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D4BA4-2E30-4927-85E3-0013F55FEB9F}" v="612" dt="2020-02-05T21:30:35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1" autoAdjust="0"/>
    <p:restoredTop sz="94660"/>
  </p:normalViewPr>
  <p:slideViewPr>
    <p:cSldViewPr>
      <p:cViewPr varScale="1">
        <p:scale>
          <a:sx n="68" d="100"/>
          <a:sy n="68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0D1CB818-BC4E-4363-A0E5-D52767F7C8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B70D84DE-4F6F-470E-9C0F-CA5DCC3654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DAF42F5-984E-4B97-9DDB-158DA9247503}" type="datetimeFigureOut">
              <a:rPr lang="es-CO"/>
              <a:pPr>
                <a:defRPr/>
              </a:pPr>
              <a:t>28/05/2020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2A858423-5C6B-4145-8087-74550E49C2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1D2ADB1C-15FC-49E7-A902-07AB72CD0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4EFF8062-1AF7-481B-B696-00D8897B5A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A689833D-2646-4DC8-9B0C-C5F817681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27A90C-9DE9-405C-B9F6-05B130CE1434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23DF9-DA97-0C44-B7A0-AB7B1AA67F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8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4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7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0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5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5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2760" y="2453706"/>
            <a:ext cx="46708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Historia </a:t>
            </a:r>
            <a:r>
              <a:rPr lang="es-CO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Clínicas</a:t>
            </a:r>
            <a:endParaRPr kumimoji="0" lang="es-CO" sz="4400" b="1" i="0" u="none" strike="noStrike" kern="1200" cap="none" spc="0" normalizeH="0" baseline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Departamento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TI</a:t>
            </a:r>
          </a:p>
        </p:txBody>
      </p:sp>
    </p:spTree>
    <p:extLst>
      <p:ext uri="{BB962C8B-B14F-4D97-AF65-F5344CB8AC3E}">
        <p14:creationId xmlns:p14="http://schemas.microsoft.com/office/powerpoint/2010/main" val="232430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F45AB-FBC0-4179-BE0B-D8C0687C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6325"/>
            <a:ext cx="8229600" cy="768499"/>
          </a:xfrm>
        </p:spPr>
        <p:txBody>
          <a:bodyPr>
            <a:normAutofit/>
          </a:bodyPr>
          <a:lstStyle/>
          <a:p>
            <a:r>
              <a:rPr lang="es-CO" dirty="0"/>
              <a:t>Objetivos del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4D59D-6198-4BCF-9097-E70E32BD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96439"/>
            <a:ext cx="8229600" cy="4772921"/>
          </a:xfrm>
        </p:spPr>
        <p:txBody>
          <a:bodyPr/>
          <a:lstStyle/>
          <a:p>
            <a:r>
              <a:rPr lang="es-CO" sz="2400" dirty="0"/>
              <a:t>Diferentes Ingresos a la Software (medico, administrador, Auxiliar).</a:t>
            </a:r>
          </a:p>
          <a:p>
            <a:r>
              <a:rPr lang="es-CO" sz="2400" dirty="0"/>
              <a:t>Creación de Formularios (ocupacional, </a:t>
            </a:r>
            <a:r>
              <a:rPr lang="es-CO" sz="2400" dirty="0" err="1"/>
              <a:t>Gym,Certificado</a:t>
            </a:r>
            <a:r>
              <a:rPr lang="es-CO" sz="2400" dirty="0"/>
              <a:t>)</a:t>
            </a:r>
          </a:p>
          <a:p>
            <a:r>
              <a:rPr lang="es-CO" sz="2400" dirty="0"/>
              <a:t>Vincular Firma</a:t>
            </a:r>
          </a:p>
          <a:p>
            <a:r>
              <a:rPr lang="es-CO" sz="2400" dirty="0"/>
              <a:t>Generar PDF de formularios y certificado</a:t>
            </a:r>
          </a:p>
          <a:p>
            <a:r>
              <a:rPr lang="es-CO" sz="2400" dirty="0"/>
              <a:t>Obtener la historias por persona.</a:t>
            </a:r>
          </a:p>
          <a:p>
            <a:r>
              <a:rPr lang="es-CO" sz="2400" dirty="0"/>
              <a:t>Realizar un reporte.</a:t>
            </a:r>
          </a:p>
          <a:p>
            <a:r>
              <a:rPr lang="es-CO" sz="2400" dirty="0"/>
              <a:t>Crear personas (para ingresos).</a:t>
            </a:r>
          </a:p>
          <a:p>
            <a:r>
              <a:rPr lang="es-CO" sz="2400" dirty="0"/>
              <a:t>Actualizar Datos principales</a:t>
            </a:r>
          </a:p>
          <a:p>
            <a:r>
              <a:rPr lang="es-CO" sz="2400" dirty="0"/>
              <a:t>Guardar información suministrada por el Usuario final (Diagnostica)</a:t>
            </a:r>
          </a:p>
          <a:p>
            <a:endParaRPr lang="es-CO" sz="2800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6F4A6E6-E3C1-435F-93BD-11076163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2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67</Words>
  <Application>Microsoft Office PowerPoint</Application>
  <PresentationFormat>Presentación en pantalla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Presentación de PowerPoint</vt:lpstr>
      <vt:lpstr>Objetivos del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Andrés Eraso Eraso</dc:creator>
  <cp:lastModifiedBy>Cesar David Chacon Diaz</cp:lastModifiedBy>
  <cp:revision>3</cp:revision>
  <dcterms:created xsi:type="dcterms:W3CDTF">2020-02-05T19:26:27Z</dcterms:created>
  <dcterms:modified xsi:type="dcterms:W3CDTF">2020-05-28T20:11:05Z</dcterms:modified>
</cp:coreProperties>
</file>