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6124-EF41-49C3-8A70-D61B47F00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9C875-2AAF-4F5B-9435-EFEFB7EF3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6D914-0974-4E00-AFDB-6D608047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B9EE-E217-48F8-A435-E9D79E9C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212E9-7CA4-4DB7-A9B4-95D4D017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38F6-FF7D-4D2A-A6D7-0C8743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E0B05-94C9-40CD-B7FB-F7A01AB7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90332-18A7-44E4-90A8-C30E27E9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374D-6A3B-4F56-9177-27CA239D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7ABEC-EC22-4891-840F-CDBDB94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E57F49-6237-4CCE-B0B7-5B23BBA8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EAA5A3-460E-4528-B3C7-ADA7920A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D9224-F784-43CC-AF61-506D225F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D5070-DC01-45BC-A931-D4D1705F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E2259-AF18-4A29-B56D-A79A9C96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0812C-D840-42F3-B3DB-677A281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3FD25-08ED-4CC1-8437-7688D5A1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C3287-8952-4646-B29D-391D4CD3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15EE-A7FA-44F6-9E91-6AE783F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0059D-2D90-41D6-B7DD-B3A824EB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2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41B53-0E34-4E8B-AECC-795C371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CF827-E18C-4BB9-BEA9-85CEA3E2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AAA0C-F7EE-401F-BA63-A2EC9FA9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9C411-FB43-4A2D-94D9-20A4A39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DD160-D3A5-4A81-A126-840054F7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1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D1B2-BA03-4FD3-9FDA-4A95FBAC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0EBE2-38C8-4C21-96EE-F737A70E0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3F104-41CD-4B3D-90A6-5C4B332B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E9835-7F70-424D-A4D2-6100E34C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12A2F-647B-42EF-A213-2BD9650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FD3D2-B872-48A9-9850-C017ED25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7B2-DF60-41CD-B91D-63E5A59D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D8D9B4-5AF7-47B7-8899-9B8A3F45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05A47-BD5F-418C-95D3-EE5D22D5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8F517-E2C1-4979-84F8-4247539B9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9F8BB-2620-4E9B-9C37-C5497456F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B4C3DF-314F-49FC-9FF3-F18729FA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2245E-A340-4A50-850A-D67B43A8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2DE74-8C44-4BA1-9823-28F6CA3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E51E-FED1-446C-A8BA-57BBA158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23672-F6AB-4F39-83AC-A1FCCFEC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67EEA-D7D8-4117-A37C-6CC49A74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A378C5-CA83-4DDF-85F4-20A5DB14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4703E-C28E-4C8A-94DA-182799B2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4514B-FFDE-4B43-A29E-CA69C7AC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16D56-3347-4091-8177-43F8A6E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3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69FCD-1013-4F4D-8D70-433BF91D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91278-8808-471E-8FC6-6BD7F4D0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5B284-4059-4DB7-8B68-2C21B5FAE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B9081-743D-4EFC-86BF-152D23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374E6-D43E-4BC2-91E6-0C5C81C9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CA94A-47B3-49EB-9E96-4D6DC54A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3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C6EA6-57C3-48F2-98B7-F43179A5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25F00-003A-48C6-9374-924807D10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B60C6-6ED5-4243-B2F4-404CAA36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CB2F6-58A4-4A19-83CA-1D78BB31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E86F0F-9550-4024-8CA8-13A66430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0C3F7-EB76-483F-92BD-E5BF4C9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20C0B-C59C-49CC-BFC3-39960AB3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8E02F-99CF-42D1-8921-2305D801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254A5-4E30-4275-B7E6-AB929BF0B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669E-0DA2-4A2C-8693-2F7A5707692B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2D716-D4FE-4B1E-B452-FA514214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CCCCC-D41F-4B71-85D4-2FBF7DBC5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CFD1-AC51-4C3B-9B72-88B4D2553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0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E92CD-A81E-432C-B92F-47A172BF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Synthetic 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91F056-CC0D-4D30-945E-5AD9E6CE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90" y="1881386"/>
            <a:ext cx="4048125" cy="3733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6F76DC-454D-4694-9BF7-82C4453F2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42" y="1690688"/>
            <a:ext cx="4009691" cy="4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Synthetic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c</dc:creator>
  <cp:lastModifiedBy>f c</cp:lastModifiedBy>
  <cp:revision>4</cp:revision>
  <dcterms:created xsi:type="dcterms:W3CDTF">2018-12-19T05:39:44Z</dcterms:created>
  <dcterms:modified xsi:type="dcterms:W3CDTF">2018-12-19T07:25:56Z</dcterms:modified>
</cp:coreProperties>
</file>