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990B0-5BEE-466B-853C-9608DB6BC8FB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188CF-D49B-46CE-9D2C-173C289C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29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5334000"/>
            <a:ext cx="6019800" cy="1066800"/>
          </a:xfrm>
        </p:spPr>
        <p:txBody>
          <a:bodyPr>
            <a:noAutofit/>
          </a:bodyPr>
          <a:lstStyle>
            <a:lvl1pPr algn="ctr">
              <a:defRPr sz="4800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400800"/>
            <a:ext cx="4953000" cy="381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0408" y="3101616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057400" y="-76200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148130"/>
            <a:ext cx="7772398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4400" y="1443835"/>
            <a:ext cx="7764164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648325"/>
            <a:ext cx="6934200" cy="1133475"/>
          </a:xfrm>
        </p:spPr>
        <p:txBody>
          <a:bodyPr anchor="t"/>
          <a:lstStyle>
            <a:lvl1pPr algn="l">
              <a:defRPr sz="36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94300"/>
            <a:ext cx="6934200" cy="44450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135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21217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9135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1217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FPPT.com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394602">
            <a:off x="6526936" y="4887069"/>
            <a:ext cx="2849679" cy="197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0180268" flipH="1">
            <a:off x="-752191" y="3149365"/>
            <a:ext cx="2377207" cy="168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9416233" flipH="1">
            <a:off x="-969166" y="516341"/>
            <a:ext cx="2377207" cy="168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</a:p>
          <a:p>
            <a:r>
              <a:rPr lang="en-US" smtClean="0"/>
              <a:t>Feature 4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</a:p>
          <a:p>
            <a:r>
              <a:rPr lang="en-US" smtClean="0"/>
              <a:t>Feature 4</a:t>
            </a:r>
            <a:endParaRPr lang="en-US"/>
          </a:p>
        </p:txBody>
      </p:sp>
      <p:pic>
        <p:nvPicPr>
          <p:cNvPr id="9" name="Picture 2" descr="C:\Users\Wengchucon\Desktop\ahn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2094">
            <a:off x="-727971" y="3882947"/>
            <a:ext cx="2568576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:\websites\free-power-point-templates\2012\log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0408" y="3101616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372150"/>
      </p:ext>
    </p:extLst>
  </p:cSld>
  <p:clrMapOvr>
    <a:masterClrMapping/>
  </p:clrMapOvr>
</p:sld>
</file>

<file path=ppt/theme/theme1.xml><?xml version="1.0" encoding="utf-8"?>
<a:theme xmlns:a="http://schemas.openxmlformats.org/drawingml/2006/main" name="20230-customer-lifecycle-chalkhand-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53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Microsoft Himalaya</vt:lpstr>
      <vt:lpstr>Microsoft New Tai Lue</vt:lpstr>
      <vt:lpstr>20230-customer-lifecycle-chalkhand-black</vt:lpstr>
      <vt:lpstr>Presentation Title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Lemuel Conde</dc:creator>
  <cp:lastModifiedBy>Julian</cp:lastModifiedBy>
  <cp:revision>43</cp:revision>
  <dcterms:created xsi:type="dcterms:W3CDTF">2014-01-21T04:35:43Z</dcterms:created>
  <dcterms:modified xsi:type="dcterms:W3CDTF">2015-03-23T21:07:03Z</dcterms:modified>
</cp:coreProperties>
</file>