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132F-68E8-1948-9F0A-1BBB25AC2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A000D-58DF-F047-B2A0-7C5CF938D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FE77-9B5C-F44B-AB01-9E137336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03DB-08CA-F949-A382-8FBC48DC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3881-FE6E-074E-891C-A09E8A11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CF02-6A34-BB4E-9DAB-DCB69B82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14210-8A0A-1B45-85AA-26EE4E181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3B2C-C92C-2B4E-BE3F-8DBD06E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1514-0F71-D14E-BEE3-1471D176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6BA7-D263-244C-AE88-722C5BA9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A96B0-4577-874B-9CF1-4D9D41BF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1B160-7973-9142-904D-87A89A3D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7A5C-CF7B-654B-A528-156FD177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1C2F-DCCB-084F-8448-336F368D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0C54-C763-E042-B22F-FFCA4A17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D0FB-CE59-264B-8E9F-C18CF90B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1EAA-9C8C-C94C-AE8E-C07310D2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1467-D862-FF4B-85AB-2B284484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784C-3BD3-934D-A272-D2E742BE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563F-64B0-4F40-B258-5CCB6858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60DA-073E-9549-8DFD-3DC9DFB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E6A1-18D7-B440-A9E5-8C49C62E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8C75-C3ED-0445-9BE5-38424BB7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F72A-4E26-0C40-9702-C993C883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4258-AB0E-F140-9B06-2C33EF9F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7892-0955-0E4A-BA32-8467EF3D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AB6F-12AC-984D-AAA0-B8CCE91F6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4AF5-C89D-BF45-9FD4-BCEC4538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5E4B-B04F-094E-ADA3-B958F773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AFA64-89B0-6340-83E9-546CF6A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C7C8A-77F9-1C49-8234-E32A71A4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0A77-22F3-5B45-ACC2-279AD31E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3EAC8-3096-5048-A07A-242567DF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5D1F-10FD-0C4D-8ACA-22968F514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98BCB-2716-0045-A1E6-EE2C6613B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8F4A3-9D67-D74C-A0EE-0396A5257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8FE49-0E6C-F743-8ABA-B8FA4F0A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CCF9E-EB52-C646-AB1A-AFF6F5B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EE4BA-D03C-B746-9998-58DC0A53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699C-F56E-E446-BD85-6BF84791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184A-CA72-4E45-8082-04431163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9DB94-5A9F-AE4F-8660-FBEAD4B8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FA4CD-D02D-3B45-81FB-8B321E46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34DF7-3E04-D74A-A8FB-40FB79B5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8DEAE-9EAC-1B4A-B689-E69144EB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4CE3C-2ABC-B04D-BA41-1B1EE135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C9A-599E-8442-8B39-F528E4C3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B3A-3BEC-A74E-B17A-EAE878A1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6738-70CB-7740-91A1-FE8C0519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F26F-BAFA-EC49-B183-AF6342C5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9924-AF15-C34A-943D-6BB974F6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D36D-D152-8F40-AED8-52ADB9CD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010-3B3E-E045-B54C-19E6695B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E5FCE-001C-2F4E-B015-97181D7B9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B41C2-7C56-8643-90D7-3E320279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B4017-2DF5-6B43-B8D3-38FCBDEB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3B12-E418-AA46-A0E0-A0D9C2FC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25816-7C46-244E-98EC-F65E10BB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03BAE-C3E3-454B-8DA7-8697B155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A7A2-BA61-5A45-A13A-08CEC4F4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360F-368C-AE40-8648-278FC03FA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09D0-E3BF-AC47-BF65-11ABC4D536E4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9315-4BA7-2D42-84DF-6DA6D092A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F7F9-0CAC-2F4D-A7D9-0EFF59EF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BE44-5E55-404A-BCA4-928276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64" name="Group 37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42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40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3FAD94-98C5-2D45-8C56-7487DF4A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C-CI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4E29E-9A2B-A64C-AA86-6A352205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Christopher Grigsby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CSCI*210</a:t>
            </a:r>
          </a:p>
        </p:txBody>
      </p:sp>
    </p:spTree>
    <p:extLst>
      <p:ext uri="{BB962C8B-B14F-4D97-AF65-F5344CB8AC3E}">
        <p14:creationId xmlns:p14="http://schemas.microsoft.com/office/powerpoint/2010/main" val="5984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7D29-9C0D-2948-A465-81A1BC3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Write a c program that will determine the contents of the file (will.dat)</a:t>
            </a:r>
          </a:p>
        </p:txBody>
      </p:sp>
      <p:pic>
        <p:nvPicPr>
          <p:cNvPr id="16" name="Content Placeholder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0221DA-8B7E-7148-9CFB-9A4D20FE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413" y="643466"/>
            <a:ext cx="677050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7D29-9C0D-2948-A465-81A1BC3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that the program will compile and execute, begin with $whoami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8303F7-4412-9747-A634-84294B8C0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51323"/>
            <a:ext cx="6780700" cy="3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7D29-9C0D-2948-A465-81A1BC3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 Program results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9DC8FD11-9109-A85B-D403-B9E5F7AD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17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91F7F0F-B535-0748-B9EC-4284C4A4D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097432"/>
            <a:ext cx="4369112" cy="15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8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9880D411-0218-9E49-802D-0415A13C8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65225"/>
            <a:ext cx="7315200" cy="2689225"/>
          </a:xfr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9FEEB16-4379-6242-B9EE-1AE9C051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11600"/>
            <a:ext cx="7315200" cy="177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37D29-9C0D-2948-A465-81A1BC3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Confirm your results with </a:t>
            </a:r>
            <a:r>
              <a:rPr lang="en-US" sz="2200" dirty="0" err="1">
                <a:solidFill>
                  <a:srgbClr val="FFFFFF"/>
                </a:solidFill>
              </a:rPr>
              <a:t>hexdump</a:t>
            </a:r>
            <a:r>
              <a:rPr lang="en-US" sz="2200" dirty="0">
                <a:solidFill>
                  <a:srgbClr val="FFFFFF"/>
                </a:solidFill>
              </a:rPr>
              <a:t>: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Float = 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-3.125000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28121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7D29-9C0D-2948-A465-81A1BC3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Confirm your results with hexdump: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Double = 1337.680000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8 bytes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9E0D87-96A0-E54F-8BF2-E62128CF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4" y="2426818"/>
            <a:ext cx="5438962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7AA5619-1E17-8043-9161-5FEA6E1F6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429931"/>
            <a:ext cx="5455917" cy="19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94925E-2A22-F44E-85C9-8AFB27A46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3" y="3003550"/>
            <a:ext cx="7864475" cy="2738438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56DC81-CDFD-C840-913C-A1AA0B84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003550"/>
            <a:ext cx="2130425" cy="2738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37D29-9C0D-2948-A465-81A1BC3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Confirm your results with hexdump: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int = 42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311520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23C086C9-5201-794C-A606-81312F1B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3" y="3006725"/>
            <a:ext cx="7200900" cy="2730500"/>
          </a:xfr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3474B09-277C-2E46-94F5-AD28BAB3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25" y="3006725"/>
            <a:ext cx="27940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37D29-9C0D-2948-A465-81A1BC3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Confirm your results with hexdump: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char = w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169092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C-CI</vt:lpstr>
      <vt:lpstr>Write a c program that will determine the contents of the file (will.dat)</vt:lpstr>
      <vt:lpstr>Show that the program will compile and execute, begin with $whoami</vt:lpstr>
      <vt:lpstr>C Program results</vt:lpstr>
      <vt:lpstr>Confirm your results with hexdump: Float =  -3.125000 4 bytes</vt:lpstr>
      <vt:lpstr>Confirm your results with hexdump: Double = 1337.680000 8 bytes</vt:lpstr>
      <vt:lpstr>Confirm your results with hexdump: int = 42 4 bytes</vt:lpstr>
      <vt:lpstr>Confirm your results with hexdump: char = w 1 byte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C-CI</dc:title>
  <dc:creator>Microsoft Office User</dc:creator>
  <cp:lastModifiedBy>Microsoft Office User</cp:lastModifiedBy>
  <cp:revision>2</cp:revision>
  <dcterms:created xsi:type="dcterms:W3CDTF">2022-04-09T19:44:56Z</dcterms:created>
  <dcterms:modified xsi:type="dcterms:W3CDTF">2022-04-09T19:52:29Z</dcterms:modified>
</cp:coreProperties>
</file>