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9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16" y="9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5/23/19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449D6-B0B6-C646-841A-723A54C63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网络流量分类进展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FE9A1-ECC9-9240-B855-8500D722A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李映辉 郭诚</a:t>
            </a:r>
          </a:p>
        </p:txBody>
      </p:sp>
    </p:spTree>
    <p:extLst>
      <p:ext uri="{BB962C8B-B14F-4D97-AF65-F5344CB8AC3E}">
        <p14:creationId xmlns:p14="http://schemas.microsoft.com/office/powerpoint/2010/main" val="124427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0E410-6AED-8349-97FA-5B1F0D837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C3ECC5-A348-4645-9458-F6B9DB903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15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B553-F842-794B-A08D-B517A57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前一段工作总结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2A709A-AEB4-194F-A627-37F7D6CF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开发</a:t>
            </a:r>
            <a:r>
              <a:rPr kumimoji="1" lang="en-US" altLang="zh-CN" dirty="0" err="1"/>
              <a:t>pcap</a:t>
            </a:r>
            <a:r>
              <a:rPr kumimoji="1" lang="zh-CN" altLang="en-US" dirty="0"/>
              <a:t>抓包程序</a:t>
            </a:r>
            <a:endParaRPr kumimoji="1" lang="en-US" altLang="zh-CN" dirty="0"/>
          </a:p>
          <a:p>
            <a:r>
              <a:rPr kumimoji="1" lang="zh-CN" altLang="en-US" dirty="0"/>
              <a:t>中国高校计算机大赛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网络技术挑战赛</a:t>
            </a:r>
            <a:endParaRPr kumimoji="1" lang="en-US" altLang="zh-CN" dirty="0"/>
          </a:p>
          <a:p>
            <a:r>
              <a:rPr kumimoji="1" lang="zh-CN" altLang="en-US" dirty="0"/>
              <a:t>与公司合作抓取了半个小时的马上六数据</a:t>
            </a:r>
            <a:endParaRPr kumimoji="1" lang="en-US" altLang="zh-CN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解析</a:t>
            </a:r>
            <a:r>
              <a:rPr kumimoji="1" lang="en-US" altLang="zh-CN" dirty="0" err="1"/>
              <a:t>pcap</a:t>
            </a:r>
            <a:r>
              <a:rPr kumimoji="1" lang="zh-CN" altLang="en-US" dirty="0"/>
              <a:t>基本信息，确保其性能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地址匿名化处理，</a:t>
            </a:r>
            <a:r>
              <a:rPr kumimoji="1" lang="en" altLang="zh-CN" dirty="0"/>
              <a:t>cryptopANT-1.2.0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20BDCD-5F9E-8D45-AF2D-7E7D98EE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382DE-E141-0540-97C9-B7B6BBA0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当前工作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CE811-379D-D549-BC4D-C9CB7FF5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调研具体的分类方案</a:t>
            </a:r>
            <a:endParaRPr kumimoji="1" lang="en-US" altLang="zh-CN" dirty="0"/>
          </a:p>
          <a:p>
            <a:r>
              <a:rPr kumimoji="1" lang="zh-CN" altLang="en-US" dirty="0"/>
              <a:t>基于端口号的分类方法</a:t>
            </a:r>
            <a:endParaRPr kumimoji="1" lang="en-US" altLang="zh-CN" dirty="0"/>
          </a:p>
          <a:p>
            <a:r>
              <a:rPr kumimoji="1" lang="zh-CN" altLang="en-US" dirty="0"/>
              <a:t>基于有效负载的分类方法</a:t>
            </a:r>
            <a:endParaRPr kumimoji="1" lang="en-US" altLang="zh-CN" dirty="0"/>
          </a:p>
          <a:p>
            <a:r>
              <a:rPr kumimoji="1" lang="zh-CN" altLang="en-US" dirty="0"/>
              <a:t>基于主机行为的分类方法</a:t>
            </a:r>
            <a:endParaRPr kumimoji="1" lang="en-US" altLang="zh-CN" dirty="0"/>
          </a:p>
          <a:p>
            <a:r>
              <a:rPr kumimoji="1" lang="zh-CN" altLang="en-US" dirty="0"/>
              <a:t>基于机器学习的分类方法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07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B187A-6EA9-9948-907D-1493611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基于端口号的分类方法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FA51-C7B4-CE47-B76D-6D20861AB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传统且实现简单</a:t>
            </a:r>
            <a:endParaRPr kumimoji="1" lang="en-US" altLang="zh-CN" dirty="0"/>
          </a:p>
          <a:p>
            <a:r>
              <a:rPr kumimoji="1" lang="zh-CN" altLang="en-US" dirty="0"/>
              <a:t>熟悉端口号</a:t>
            </a:r>
            <a:r>
              <a:rPr kumimoji="1" lang="en-US" altLang="zh-CN" dirty="0"/>
              <a:t>&amp;</a:t>
            </a:r>
            <a:r>
              <a:rPr lang="zh-CN" altLang="en-US" dirty="0"/>
              <a:t>动态端口</a:t>
            </a:r>
            <a:r>
              <a:rPr lang="en-US" altLang="zh-CN" dirty="0"/>
              <a:t>&amp;</a:t>
            </a:r>
            <a:r>
              <a:rPr lang="zh-CN" altLang="en-US" dirty="0"/>
              <a:t>保留端口号 </a:t>
            </a:r>
            <a:endParaRPr kumimoji="1" lang="en-US" altLang="zh-CN" dirty="0"/>
          </a:p>
          <a:p>
            <a:r>
              <a:rPr kumimoji="1" lang="zh-CN" altLang="en-US" dirty="0"/>
              <a:t>将熟知的端口号进行映射来识别不同的应用类型</a:t>
            </a:r>
            <a:endParaRPr kumimoji="1" lang="en-US" altLang="zh-CN" dirty="0"/>
          </a:p>
          <a:p>
            <a:r>
              <a:rPr kumimoji="1" lang="zh-CN" altLang="en-US" dirty="0"/>
              <a:t>非熟悉端口号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动态分配端口（</a:t>
            </a:r>
            <a:r>
              <a:rPr kumimoji="1" lang="en-US" altLang="zh-CN" dirty="0"/>
              <a:t>P2P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7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D1C5F-0FC6-0744-A78A-9E68DA1D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基于有效负载的分类方法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3CAFA-CB8D-2C4B-9F7F-CAE7FFAB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避免对端口号的过分依赖</a:t>
            </a:r>
            <a:endParaRPr kumimoji="1" lang="en-US" altLang="zh-CN" dirty="0"/>
          </a:p>
          <a:p>
            <a:r>
              <a:rPr kumimoji="1" lang="zh-CN" altLang="en-US" dirty="0"/>
              <a:t>分析包的有效负载是否包含已知应用的特殊签名</a:t>
            </a:r>
            <a:endParaRPr kumimoji="1" lang="en-US" altLang="zh-CN" dirty="0"/>
          </a:p>
          <a:p>
            <a:r>
              <a:rPr kumimoji="1" lang="zh-CN" altLang="en-US" dirty="0"/>
              <a:t>只能识别已知的非加密流量</a:t>
            </a:r>
            <a:endParaRPr kumimoji="1" lang="en-US" altLang="zh-CN" dirty="0"/>
          </a:p>
          <a:p>
            <a:r>
              <a:rPr kumimoji="1" lang="zh-CN" altLang="en-US" dirty="0"/>
              <a:t>对未知流量无能为力</a:t>
            </a:r>
            <a:endParaRPr kumimoji="1" lang="en-US" altLang="zh-CN" dirty="0"/>
          </a:p>
          <a:p>
            <a:r>
              <a:rPr kumimoji="1" lang="zh-CN" altLang="en-US" dirty="0"/>
              <a:t>计算代价太大</a:t>
            </a:r>
          </a:p>
        </p:txBody>
      </p:sp>
    </p:spTree>
    <p:extLst>
      <p:ext uri="{BB962C8B-B14F-4D97-AF65-F5344CB8AC3E}">
        <p14:creationId xmlns:p14="http://schemas.microsoft.com/office/powerpoint/2010/main" val="25477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88D9A-502E-7742-A499-74EC9D2C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基于主机行为的分类方法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35CBE-B7E3-C549-8D54-F24C189C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分析主机在传输层的行为模式来进行流量分类</a:t>
            </a:r>
            <a:endParaRPr kumimoji="1" lang="en-US" altLang="zh-CN" dirty="0"/>
          </a:p>
          <a:p>
            <a:r>
              <a:rPr kumimoji="1" lang="zh-CN" altLang="en-US" dirty="0"/>
              <a:t>无需解读负载</a:t>
            </a:r>
            <a:endParaRPr kumimoji="1" lang="en-US" altLang="zh-CN" dirty="0"/>
          </a:p>
          <a:p>
            <a:r>
              <a:rPr kumimoji="1" lang="zh-CN" altLang="en-US" dirty="0"/>
              <a:t>无需知道端口号</a:t>
            </a:r>
            <a:endParaRPr kumimoji="1" lang="en-US" altLang="zh-CN" dirty="0"/>
          </a:p>
          <a:p>
            <a:r>
              <a:rPr kumimoji="1" lang="zh-CN" altLang="en-US" dirty="0"/>
              <a:t>在路由器上采集</a:t>
            </a:r>
            <a:r>
              <a:rPr kumimoji="1" lang="en-US" altLang="zh-CN" dirty="0"/>
              <a:t>NetFlow</a:t>
            </a:r>
            <a:r>
              <a:rPr kumimoji="1" lang="zh-CN" altLang="en-US" dirty="0"/>
              <a:t>信息</a:t>
            </a:r>
            <a:endParaRPr kumimoji="1" lang="en-US" altLang="zh-CN" dirty="0"/>
          </a:p>
          <a:p>
            <a:r>
              <a:rPr kumimoji="1" lang="zh-CN" altLang="en-US" dirty="0"/>
              <a:t>不适合我们的项目（数据经过</a:t>
            </a:r>
            <a:r>
              <a:rPr kumimoji="1" lang="en-US" altLang="zh-CN" dirty="0"/>
              <a:t>NAT</a:t>
            </a:r>
            <a:r>
              <a:rPr kumimoji="1" lang="zh-CN" altLang="en-US" dirty="0"/>
              <a:t>处理）</a:t>
            </a:r>
          </a:p>
        </p:txBody>
      </p:sp>
    </p:spTree>
    <p:extLst>
      <p:ext uri="{BB962C8B-B14F-4D97-AF65-F5344CB8AC3E}">
        <p14:creationId xmlns:p14="http://schemas.microsoft.com/office/powerpoint/2010/main" val="20412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1821D-A58A-144C-8833-36EBB15E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基于机器学习的分类方法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AF0E9-F93E-8440-8DEA-EE0E4879D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无监督机器学习（聚类）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K-Means(</a:t>
            </a:r>
            <a:r>
              <a:rPr kumimoji="1" lang="zh-CN" altLang="en-US" dirty="0"/>
              <a:t>划分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DBSCAN</a:t>
            </a:r>
            <a:r>
              <a:rPr kumimoji="1" lang="zh-CN" altLang="en-US" dirty="0"/>
              <a:t>（密度）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AutoClass</a:t>
            </a:r>
            <a:r>
              <a:rPr kumimoji="1" lang="zh-CN" altLang="en-US" dirty="0"/>
              <a:t>（概率）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性能：</a:t>
            </a:r>
            <a:r>
              <a:rPr kumimoji="1" lang="en" altLang="zh-CN" dirty="0"/>
              <a:t>K-Means</a:t>
            </a:r>
            <a:r>
              <a:rPr kumimoji="1" lang="zh-CN" altLang="en-US" dirty="0"/>
              <a:t>和</a:t>
            </a:r>
            <a:r>
              <a:rPr kumimoji="1" lang="en" altLang="zh-CN" dirty="0"/>
              <a:t>DBSCAN</a:t>
            </a:r>
            <a:r>
              <a:rPr kumimoji="1" lang="zh-CN" altLang="en" dirty="0"/>
              <a:t>更快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准确率：</a:t>
            </a:r>
            <a:r>
              <a:rPr kumimoji="1" lang="en" altLang="zh-CN" dirty="0" err="1"/>
              <a:t>AutoClass</a:t>
            </a:r>
            <a:r>
              <a:rPr kumimoji="1" lang="zh-CN" altLang="en-US" dirty="0"/>
              <a:t>算法的准确率最高</a:t>
            </a:r>
            <a:endParaRPr kumimoji="1" lang="en-US" altLang="zh-CN" dirty="0"/>
          </a:p>
          <a:p>
            <a:r>
              <a:rPr kumimoji="1" lang="zh-CN" altLang="en-US" dirty="0"/>
              <a:t>有监督机器学习（分类）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Label</a:t>
            </a:r>
            <a:r>
              <a:rPr kumimoji="1" lang="zh-CN" altLang="en-US" dirty="0"/>
              <a:t>的获取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训练</a:t>
            </a:r>
            <a:r>
              <a:rPr kumimoji="1" lang="en-US" altLang="zh-CN" dirty="0"/>
              <a:t>-&gt;(</a:t>
            </a:r>
            <a:r>
              <a:rPr kumimoji="1" lang="zh-CN" altLang="en-US" dirty="0"/>
              <a:t>验证</a:t>
            </a:r>
            <a:r>
              <a:rPr kumimoji="1" lang="en-US" altLang="zh-CN" dirty="0"/>
              <a:t>)-&gt;</a:t>
            </a:r>
            <a:r>
              <a:rPr kumimoji="1" lang="zh-CN" altLang="en-US" dirty="0"/>
              <a:t>测试分类</a:t>
            </a:r>
            <a:endParaRPr kumimoji="1" lang="en-US" altLang="zh-CN" dirty="0"/>
          </a:p>
          <a:p>
            <a:r>
              <a:rPr kumimoji="1" lang="zh-CN" altLang="en-US" dirty="0"/>
              <a:t>半监督机器学习（√）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已标记样本和未标记样本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97809D-05DA-4247-854D-A8610DB0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89" y="2093976"/>
            <a:ext cx="4876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2455-F0E9-DD4E-B98D-EF923F0D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446696-60A6-AC4E-8544-E2FAD0756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4" y="1725927"/>
            <a:ext cx="7960659" cy="4848298"/>
          </a:xfrm>
        </p:spPr>
      </p:pic>
    </p:spTree>
    <p:extLst>
      <p:ext uri="{BB962C8B-B14F-4D97-AF65-F5344CB8AC3E}">
        <p14:creationId xmlns:p14="http://schemas.microsoft.com/office/powerpoint/2010/main" val="323381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6CA2B-A497-F84E-8836-243F8A24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整体方案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8D641-9F33-9244-B41B-BAD008C2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流量数据获取（√）</a:t>
            </a:r>
            <a:endParaRPr kumimoji="1" lang="en-US" altLang="zh-CN" dirty="0"/>
          </a:p>
          <a:p>
            <a:r>
              <a:rPr kumimoji="1" lang="zh-CN" altLang="en-US" dirty="0"/>
              <a:t>解析获取信息（√）</a:t>
            </a:r>
            <a:endParaRPr kumimoji="1" lang="en-US" altLang="zh-CN" dirty="0"/>
          </a:p>
          <a:p>
            <a:r>
              <a:rPr kumimoji="1" lang="en-US" altLang="zh-CN" dirty="0"/>
              <a:t>IP</a:t>
            </a:r>
            <a:r>
              <a:rPr kumimoji="1" lang="zh-CN" altLang="en-US" dirty="0"/>
              <a:t>地址匿名化（√）</a:t>
            </a:r>
            <a:endParaRPr kumimoji="1" lang="en-US" altLang="zh-CN" dirty="0"/>
          </a:p>
          <a:p>
            <a:r>
              <a:rPr kumimoji="1" lang="zh-CN" altLang="en-US" dirty="0"/>
              <a:t>调研不同分类方法（正在进行）</a:t>
            </a:r>
            <a:endParaRPr kumimoji="1" lang="en-US" altLang="zh-CN" dirty="0"/>
          </a:p>
          <a:p>
            <a:r>
              <a:rPr kumimoji="1" lang="zh-CN" altLang="en-US" dirty="0"/>
              <a:t>包特征提取</a:t>
            </a:r>
            <a:endParaRPr kumimoji="1" lang="en-US" altLang="zh-CN" dirty="0"/>
          </a:p>
          <a:p>
            <a:r>
              <a:rPr kumimoji="1" lang="zh-CN" altLang="en-US" dirty="0"/>
              <a:t>基于端口号进行流量分类</a:t>
            </a:r>
            <a:endParaRPr kumimoji="1" lang="en-US" altLang="zh-CN" dirty="0"/>
          </a:p>
          <a:p>
            <a:r>
              <a:rPr kumimoji="1" lang="zh-CN" altLang="en-US" dirty="0"/>
              <a:t>基于半监督机器学习流量分类</a:t>
            </a:r>
            <a:endParaRPr kumimoji="1" lang="en-US" altLang="zh-CN" dirty="0"/>
          </a:p>
          <a:p>
            <a:r>
              <a:rPr kumimoji="1" lang="zh-CN" altLang="en-US" dirty="0"/>
              <a:t>总结实验结果到论文中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359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木材纹理</Template>
  <TotalTime>101</TotalTime>
  <Words>308</Words>
  <Application>Microsoft Macintosh PowerPoint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木材纹理</vt:lpstr>
      <vt:lpstr>网络流量分类进展</vt:lpstr>
      <vt:lpstr>前一段工作总结</vt:lpstr>
      <vt:lpstr>当前工作</vt:lpstr>
      <vt:lpstr>基于端口号的分类方法</vt:lpstr>
      <vt:lpstr>基于有效负载的分类方法</vt:lpstr>
      <vt:lpstr>基于主机行为的分类方法</vt:lpstr>
      <vt:lpstr>基于机器学习的分类方法</vt:lpstr>
      <vt:lpstr>总结</vt:lpstr>
      <vt:lpstr>整体方案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117</cp:revision>
  <dcterms:created xsi:type="dcterms:W3CDTF">2019-05-23T09:21:05Z</dcterms:created>
  <dcterms:modified xsi:type="dcterms:W3CDTF">2019-05-23T11:02:17Z</dcterms:modified>
</cp:coreProperties>
</file>