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5"/>
    <p:restoredTop sz="94586"/>
  </p:normalViewPr>
  <p:slideViewPr>
    <p:cSldViewPr snapToGrid="0" snapToObjects="1">
      <p:cViewPr varScale="1">
        <p:scale>
          <a:sx n="101" d="100"/>
          <a:sy n="101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184F48-7999-4E04-9FA3-54B3C0E57C6C}" type="doc">
      <dgm:prSet loTypeId="urn:microsoft.com/office/officeart/2005/8/layout/vList5" loCatId="list" qsTypeId="urn:microsoft.com/office/officeart/2005/8/quickstyle/simple4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0DE8F081-87A5-46B4-A045-5B3DCD335B20}">
      <dgm:prSet/>
      <dgm:spPr/>
      <dgm:t>
        <a:bodyPr/>
        <a:lstStyle/>
        <a:p>
          <a:r>
            <a:rPr lang="es-ES_tradnl"/>
            <a:t>TESTS UNITARIOS</a:t>
          </a:r>
          <a:endParaRPr lang="en-US"/>
        </a:p>
      </dgm:t>
    </dgm:pt>
    <dgm:pt modelId="{4CCA1A6F-D10D-4275-8698-70FC95C30AA8}" type="parTrans" cxnId="{ED4950EB-7042-40F3-B8F2-08FAC1DA5498}">
      <dgm:prSet/>
      <dgm:spPr/>
      <dgm:t>
        <a:bodyPr/>
        <a:lstStyle/>
        <a:p>
          <a:endParaRPr lang="en-US"/>
        </a:p>
      </dgm:t>
    </dgm:pt>
    <dgm:pt modelId="{D2E9691B-E86F-4058-A212-471B57B2E2D5}" type="sibTrans" cxnId="{ED4950EB-7042-40F3-B8F2-08FAC1DA5498}">
      <dgm:prSet/>
      <dgm:spPr/>
      <dgm:t>
        <a:bodyPr/>
        <a:lstStyle/>
        <a:p>
          <a:endParaRPr lang="en-US"/>
        </a:p>
      </dgm:t>
    </dgm:pt>
    <dgm:pt modelId="{A6C6AED1-F302-4423-9077-4B5F00F6CC42}">
      <dgm:prSet/>
      <dgm:spPr/>
      <dgm:t>
        <a:bodyPr/>
        <a:lstStyle/>
        <a:p>
          <a:r>
            <a:rPr lang="es-ES_tradnl"/>
            <a:t>Tratan de asegurar el funcionamiento esperado de componentes individuales (funciones, métodos, rutinas, lógica, etc.)</a:t>
          </a:r>
          <a:endParaRPr lang="en-US"/>
        </a:p>
      </dgm:t>
    </dgm:pt>
    <dgm:pt modelId="{278238D3-F52E-4591-887D-BA7B7D1A28EA}" type="parTrans" cxnId="{7FA5FC69-8439-4835-BB4D-C8AD06E3154E}">
      <dgm:prSet/>
      <dgm:spPr/>
      <dgm:t>
        <a:bodyPr/>
        <a:lstStyle/>
        <a:p>
          <a:endParaRPr lang="en-US"/>
        </a:p>
      </dgm:t>
    </dgm:pt>
    <dgm:pt modelId="{251FD8A0-26AE-4A1E-9A2A-42994F9FE2C8}" type="sibTrans" cxnId="{7FA5FC69-8439-4835-BB4D-C8AD06E3154E}">
      <dgm:prSet/>
      <dgm:spPr/>
      <dgm:t>
        <a:bodyPr/>
        <a:lstStyle/>
        <a:p>
          <a:endParaRPr lang="en-US"/>
        </a:p>
      </dgm:t>
    </dgm:pt>
    <dgm:pt modelId="{B47ABE11-73D9-4B25-A54C-4CDBF79ABFCA}">
      <dgm:prSet/>
      <dgm:spPr/>
      <dgm:t>
        <a:bodyPr/>
        <a:lstStyle/>
        <a:p>
          <a:r>
            <a:rPr lang="es-ES_tradnl"/>
            <a:t>Más rápidas, menor coste, menor tiempo de desarrollo.</a:t>
          </a:r>
          <a:endParaRPr lang="en-US"/>
        </a:p>
      </dgm:t>
    </dgm:pt>
    <dgm:pt modelId="{BF8FFBA6-8424-421F-8EE9-8C3326D3C8E0}" type="parTrans" cxnId="{56ACB4E7-5063-41A9-A21B-718BCEFD32D4}">
      <dgm:prSet/>
      <dgm:spPr/>
      <dgm:t>
        <a:bodyPr/>
        <a:lstStyle/>
        <a:p>
          <a:endParaRPr lang="en-US"/>
        </a:p>
      </dgm:t>
    </dgm:pt>
    <dgm:pt modelId="{09CF1FBB-2A2C-4D05-924A-065592CDF472}" type="sibTrans" cxnId="{56ACB4E7-5063-41A9-A21B-718BCEFD32D4}">
      <dgm:prSet/>
      <dgm:spPr/>
      <dgm:t>
        <a:bodyPr/>
        <a:lstStyle/>
        <a:p>
          <a:endParaRPr lang="en-US"/>
        </a:p>
      </dgm:t>
    </dgm:pt>
    <dgm:pt modelId="{9161A064-4B3B-415B-9DD3-814360DE063D}">
      <dgm:prSet/>
      <dgm:spPr/>
      <dgm:t>
        <a:bodyPr/>
        <a:lstStyle/>
        <a:p>
          <a:r>
            <a:rPr lang="es-ES_tradnl"/>
            <a:t>TESTS DE INTEGRACIÓN</a:t>
          </a:r>
          <a:endParaRPr lang="en-US"/>
        </a:p>
      </dgm:t>
    </dgm:pt>
    <dgm:pt modelId="{E800F0C1-182B-43B5-B5AC-0DFF843936C9}" type="parTrans" cxnId="{5AA220FF-CB73-49D2-9074-509723156BC8}">
      <dgm:prSet/>
      <dgm:spPr/>
      <dgm:t>
        <a:bodyPr/>
        <a:lstStyle/>
        <a:p>
          <a:endParaRPr lang="en-US"/>
        </a:p>
      </dgm:t>
    </dgm:pt>
    <dgm:pt modelId="{E6204150-9CAA-468A-98F6-E75699E42B13}" type="sibTrans" cxnId="{5AA220FF-CB73-49D2-9074-509723156BC8}">
      <dgm:prSet/>
      <dgm:spPr/>
      <dgm:t>
        <a:bodyPr/>
        <a:lstStyle/>
        <a:p>
          <a:endParaRPr lang="en-US"/>
        </a:p>
      </dgm:t>
    </dgm:pt>
    <dgm:pt modelId="{FFDD67FF-F4F7-4C31-AB8D-7D44601F138E}">
      <dgm:prSet/>
      <dgm:spPr/>
      <dgm:t>
        <a:bodyPr/>
        <a:lstStyle/>
        <a:p>
          <a:r>
            <a:rPr lang="es-ES_tradnl"/>
            <a:t>Tratan de garantizar el funcionamiento esperado entre componentes del sistema (API, registros en base de datos, envío de emails, logs, etc.)</a:t>
          </a:r>
          <a:endParaRPr lang="en-US"/>
        </a:p>
      </dgm:t>
    </dgm:pt>
    <dgm:pt modelId="{5CAB6C5F-0908-4757-8E25-05A1BAF334DA}" type="parTrans" cxnId="{BA3AE3D6-0312-41CF-9E1E-673E96B871F7}">
      <dgm:prSet/>
      <dgm:spPr/>
      <dgm:t>
        <a:bodyPr/>
        <a:lstStyle/>
        <a:p>
          <a:endParaRPr lang="en-US"/>
        </a:p>
      </dgm:t>
    </dgm:pt>
    <dgm:pt modelId="{FFD25829-EAB4-4B62-9EFC-3660ED5D2E82}" type="sibTrans" cxnId="{BA3AE3D6-0312-41CF-9E1E-673E96B871F7}">
      <dgm:prSet/>
      <dgm:spPr/>
      <dgm:t>
        <a:bodyPr/>
        <a:lstStyle/>
        <a:p>
          <a:endParaRPr lang="en-US"/>
        </a:p>
      </dgm:t>
    </dgm:pt>
    <dgm:pt modelId="{0BB87588-3294-4D56-A84A-6F2C10329D4A}">
      <dgm:prSet/>
      <dgm:spPr/>
      <dgm:t>
        <a:bodyPr/>
        <a:lstStyle/>
        <a:p>
          <a:r>
            <a:rPr lang="es-ES_tradnl"/>
            <a:t>Rápidas, coste medio, tiempo de desarrollo medio.</a:t>
          </a:r>
          <a:endParaRPr lang="en-US"/>
        </a:p>
      </dgm:t>
    </dgm:pt>
    <dgm:pt modelId="{6B6961FE-FF4B-4B48-8E9E-B253793C72B7}" type="parTrans" cxnId="{3F980AAB-EAA0-4941-8304-2BEDB4F3F21F}">
      <dgm:prSet/>
      <dgm:spPr/>
      <dgm:t>
        <a:bodyPr/>
        <a:lstStyle/>
        <a:p>
          <a:endParaRPr lang="en-US"/>
        </a:p>
      </dgm:t>
    </dgm:pt>
    <dgm:pt modelId="{4F8A182F-B094-4376-95E3-42CD1AA02924}" type="sibTrans" cxnId="{3F980AAB-EAA0-4941-8304-2BEDB4F3F21F}">
      <dgm:prSet/>
      <dgm:spPr/>
      <dgm:t>
        <a:bodyPr/>
        <a:lstStyle/>
        <a:p>
          <a:endParaRPr lang="en-US"/>
        </a:p>
      </dgm:t>
    </dgm:pt>
    <dgm:pt modelId="{C34AC6EF-A965-4781-88FF-8599930FAA47}">
      <dgm:prSet/>
      <dgm:spPr/>
      <dgm:t>
        <a:bodyPr/>
        <a:lstStyle/>
        <a:p>
          <a:r>
            <a:rPr lang="es-ES_tradnl" b="1"/>
            <a:t>TESTS DE FUNCIONALIDAD</a:t>
          </a:r>
          <a:endParaRPr lang="en-US"/>
        </a:p>
      </dgm:t>
    </dgm:pt>
    <dgm:pt modelId="{49989278-E2E3-4DB0-9E0A-1333EBF63B9C}" type="parTrans" cxnId="{3D3F80A7-2315-44D2-B11C-72F856B72B9F}">
      <dgm:prSet/>
      <dgm:spPr/>
      <dgm:t>
        <a:bodyPr/>
        <a:lstStyle/>
        <a:p>
          <a:endParaRPr lang="en-US"/>
        </a:p>
      </dgm:t>
    </dgm:pt>
    <dgm:pt modelId="{DB3AD62D-927D-4C60-9F88-2DFB4215083A}" type="sibTrans" cxnId="{3D3F80A7-2315-44D2-B11C-72F856B72B9F}">
      <dgm:prSet/>
      <dgm:spPr/>
      <dgm:t>
        <a:bodyPr/>
        <a:lstStyle/>
        <a:p>
          <a:endParaRPr lang="en-US"/>
        </a:p>
      </dgm:t>
    </dgm:pt>
    <dgm:pt modelId="{C56993EE-F0C5-4DC7-AA34-E61D696D7821}">
      <dgm:prSet/>
      <dgm:spPr/>
      <dgm:t>
        <a:bodyPr/>
        <a:lstStyle/>
        <a:p>
          <a:r>
            <a:rPr lang="es-ES_tradnl" b="1"/>
            <a:t>Enfocadas en garantizar que la aplicación se comporte como se espera, desde la perspectiva de los usuarios.</a:t>
          </a:r>
          <a:endParaRPr lang="en-US"/>
        </a:p>
      </dgm:t>
    </dgm:pt>
    <dgm:pt modelId="{23013315-E3DE-4DAF-8E1F-CE57303813D6}" type="parTrans" cxnId="{079D5456-25D4-4B11-A64B-5DC33B545CBD}">
      <dgm:prSet/>
      <dgm:spPr/>
      <dgm:t>
        <a:bodyPr/>
        <a:lstStyle/>
        <a:p>
          <a:endParaRPr lang="en-US"/>
        </a:p>
      </dgm:t>
    </dgm:pt>
    <dgm:pt modelId="{4FA932A2-00B1-449D-9D66-084C7F8F81F0}" type="sibTrans" cxnId="{079D5456-25D4-4B11-A64B-5DC33B545CBD}">
      <dgm:prSet/>
      <dgm:spPr/>
      <dgm:t>
        <a:bodyPr/>
        <a:lstStyle/>
        <a:p>
          <a:endParaRPr lang="en-US"/>
        </a:p>
      </dgm:t>
    </dgm:pt>
    <dgm:pt modelId="{1A252E64-6186-410B-A987-23E382903B8B}">
      <dgm:prSet/>
      <dgm:spPr/>
      <dgm:t>
        <a:bodyPr/>
        <a:lstStyle/>
        <a:p>
          <a:r>
            <a:rPr lang="es-ES_tradnl" b="1"/>
            <a:t>Más lentas, mayor coste, mayor tiempo de desarrollo.</a:t>
          </a:r>
          <a:endParaRPr lang="en-US"/>
        </a:p>
      </dgm:t>
    </dgm:pt>
    <dgm:pt modelId="{F4D5DF44-E3A3-4FA9-9159-0FEDE8FAF1A8}" type="parTrans" cxnId="{3C469317-5AFE-4E93-ADFE-B5E78587B844}">
      <dgm:prSet/>
      <dgm:spPr/>
      <dgm:t>
        <a:bodyPr/>
        <a:lstStyle/>
        <a:p>
          <a:endParaRPr lang="en-US"/>
        </a:p>
      </dgm:t>
    </dgm:pt>
    <dgm:pt modelId="{D36D6F9D-2B49-4ADF-B268-9DBB7482D780}" type="sibTrans" cxnId="{3C469317-5AFE-4E93-ADFE-B5E78587B844}">
      <dgm:prSet/>
      <dgm:spPr/>
      <dgm:t>
        <a:bodyPr/>
        <a:lstStyle/>
        <a:p>
          <a:endParaRPr lang="en-US"/>
        </a:p>
      </dgm:t>
    </dgm:pt>
    <dgm:pt modelId="{571102DA-2476-FF44-BF78-A19E72307237}" type="pres">
      <dgm:prSet presAssocID="{1F184F48-7999-4E04-9FA3-54B3C0E57C6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64115E-ABB7-184A-B119-068282169A8F}" type="pres">
      <dgm:prSet presAssocID="{0DE8F081-87A5-46B4-A045-5B3DCD335B20}" presName="linNode" presStyleCnt="0"/>
      <dgm:spPr/>
    </dgm:pt>
    <dgm:pt modelId="{2C082AE0-469B-9B4B-9AF0-47B91B0A825F}" type="pres">
      <dgm:prSet presAssocID="{0DE8F081-87A5-46B4-A045-5B3DCD335B20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1F739-2B91-B04E-A5D0-750A98CCED88}" type="pres">
      <dgm:prSet presAssocID="{0DE8F081-87A5-46B4-A045-5B3DCD335B2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76ED96-31BA-C945-948A-7A83D20D6815}" type="pres">
      <dgm:prSet presAssocID="{D2E9691B-E86F-4058-A212-471B57B2E2D5}" presName="sp" presStyleCnt="0"/>
      <dgm:spPr/>
    </dgm:pt>
    <dgm:pt modelId="{32C4D28C-75E6-CE41-9878-F2FBB89C1331}" type="pres">
      <dgm:prSet presAssocID="{9161A064-4B3B-415B-9DD3-814360DE063D}" presName="linNode" presStyleCnt="0"/>
      <dgm:spPr/>
    </dgm:pt>
    <dgm:pt modelId="{6B86F1AF-C43B-4C4C-AC9E-59331CD7A519}" type="pres">
      <dgm:prSet presAssocID="{9161A064-4B3B-415B-9DD3-814360DE063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B30F2A-6E8C-0444-BA29-01C01FBF97A2}" type="pres">
      <dgm:prSet presAssocID="{9161A064-4B3B-415B-9DD3-814360DE063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7A514-D997-6048-8043-95D3CB29D478}" type="pres">
      <dgm:prSet presAssocID="{E6204150-9CAA-468A-98F6-E75699E42B13}" presName="sp" presStyleCnt="0"/>
      <dgm:spPr/>
    </dgm:pt>
    <dgm:pt modelId="{7150F534-E71D-6742-8A3D-4F9B72E8EC8A}" type="pres">
      <dgm:prSet presAssocID="{C34AC6EF-A965-4781-88FF-8599930FAA47}" presName="linNode" presStyleCnt="0"/>
      <dgm:spPr/>
    </dgm:pt>
    <dgm:pt modelId="{EBEAF339-1533-3143-A457-EC77C146F8EA}" type="pres">
      <dgm:prSet presAssocID="{C34AC6EF-A965-4781-88FF-8599930FAA4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5BBC82-9016-8A4A-B94F-5485E8DB4062}" type="pres">
      <dgm:prSet presAssocID="{C34AC6EF-A965-4781-88FF-8599930FAA47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9D5456-25D4-4B11-A64B-5DC33B545CBD}" srcId="{C34AC6EF-A965-4781-88FF-8599930FAA47}" destId="{C56993EE-F0C5-4DC7-AA34-E61D696D7821}" srcOrd="0" destOrd="0" parTransId="{23013315-E3DE-4DAF-8E1F-CE57303813D6}" sibTransId="{4FA932A2-00B1-449D-9D66-084C7F8F81F0}"/>
    <dgm:cxn modelId="{5AA220FF-CB73-49D2-9074-509723156BC8}" srcId="{1F184F48-7999-4E04-9FA3-54B3C0E57C6C}" destId="{9161A064-4B3B-415B-9DD3-814360DE063D}" srcOrd="1" destOrd="0" parTransId="{E800F0C1-182B-43B5-B5AC-0DFF843936C9}" sibTransId="{E6204150-9CAA-468A-98F6-E75699E42B13}"/>
    <dgm:cxn modelId="{4FEE3217-CE47-A045-94FA-824A9BD65BEF}" type="presOf" srcId="{C56993EE-F0C5-4DC7-AA34-E61D696D7821}" destId="{3F5BBC82-9016-8A4A-B94F-5485E8DB4062}" srcOrd="0" destOrd="0" presId="urn:microsoft.com/office/officeart/2005/8/layout/vList5"/>
    <dgm:cxn modelId="{E175C838-1A31-AA4C-8511-F609BE690D2A}" type="presOf" srcId="{1F184F48-7999-4E04-9FA3-54B3C0E57C6C}" destId="{571102DA-2476-FF44-BF78-A19E72307237}" srcOrd="0" destOrd="0" presId="urn:microsoft.com/office/officeart/2005/8/layout/vList5"/>
    <dgm:cxn modelId="{3C469317-5AFE-4E93-ADFE-B5E78587B844}" srcId="{C34AC6EF-A965-4781-88FF-8599930FAA47}" destId="{1A252E64-6186-410B-A987-23E382903B8B}" srcOrd="1" destOrd="0" parTransId="{F4D5DF44-E3A3-4FA9-9159-0FEDE8FAF1A8}" sibTransId="{D36D6F9D-2B49-4ADF-B268-9DBB7482D780}"/>
    <dgm:cxn modelId="{B014156C-18D8-F744-9069-E1095D6A028A}" type="presOf" srcId="{B47ABE11-73D9-4B25-A54C-4CDBF79ABFCA}" destId="{6551F739-2B91-B04E-A5D0-750A98CCED88}" srcOrd="0" destOrd="1" presId="urn:microsoft.com/office/officeart/2005/8/layout/vList5"/>
    <dgm:cxn modelId="{B7BAA255-0273-8E4F-A542-9ECC83EFD590}" type="presOf" srcId="{0DE8F081-87A5-46B4-A045-5B3DCD335B20}" destId="{2C082AE0-469B-9B4B-9AF0-47B91B0A825F}" srcOrd="0" destOrd="0" presId="urn:microsoft.com/office/officeart/2005/8/layout/vList5"/>
    <dgm:cxn modelId="{3F980AAB-EAA0-4941-8304-2BEDB4F3F21F}" srcId="{9161A064-4B3B-415B-9DD3-814360DE063D}" destId="{0BB87588-3294-4D56-A84A-6F2C10329D4A}" srcOrd="1" destOrd="0" parTransId="{6B6961FE-FF4B-4B48-8E9E-B253793C72B7}" sibTransId="{4F8A182F-B094-4376-95E3-42CD1AA02924}"/>
    <dgm:cxn modelId="{1F544A6B-1334-B242-973E-AEEBCEFF7E84}" type="presOf" srcId="{1A252E64-6186-410B-A987-23E382903B8B}" destId="{3F5BBC82-9016-8A4A-B94F-5485E8DB4062}" srcOrd="0" destOrd="1" presId="urn:microsoft.com/office/officeart/2005/8/layout/vList5"/>
    <dgm:cxn modelId="{7FA5FC69-8439-4835-BB4D-C8AD06E3154E}" srcId="{0DE8F081-87A5-46B4-A045-5B3DCD335B20}" destId="{A6C6AED1-F302-4423-9077-4B5F00F6CC42}" srcOrd="0" destOrd="0" parTransId="{278238D3-F52E-4591-887D-BA7B7D1A28EA}" sibTransId="{251FD8A0-26AE-4A1E-9A2A-42994F9FE2C8}"/>
    <dgm:cxn modelId="{ED4950EB-7042-40F3-B8F2-08FAC1DA5498}" srcId="{1F184F48-7999-4E04-9FA3-54B3C0E57C6C}" destId="{0DE8F081-87A5-46B4-A045-5B3DCD335B20}" srcOrd="0" destOrd="0" parTransId="{4CCA1A6F-D10D-4275-8698-70FC95C30AA8}" sibTransId="{D2E9691B-E86F-4058-A212-471B57B2E2D5}"/>
    <dgm:cxn modelId="{2D52B8B7-FB1E-5049-9B49-9884846BC297}" type="presOf" srcId="{0BB87588-3294-4D56-A84A-6F2C10329D4A}" destId="{30B30F2A-6E8C-0444-BA29-01C01FBF97A2}" srcOrd="0" destOrd="1" presId="urn:microsoft.com/office/officeart/2005/8/layout/vList5"/>
    <dgm:cxn modelId="{9D62D794-7034-FE4C-9CC5-0810816D3CBA}" type="presOf" srcId="{9161A064-4B3B-415B-9DD3-814360DE063D}" destId="{6B86F1AF-C43B-4C4C-AC9E-59331CD7A519}" srcOrd="0" destOrd="0" presId="urn:microsoft.com/office/officeart/2005/8/layout/vList5"/>
    <dgm:cxn modelId="{DA32A16E-FFDB-B849-B81A-F468B5E08A0A}" type="presOf" srcId="{FFDD67FF-F4F7-4C31-AB8D-7D44601F138E}" destId="{30B30F2A-6E8C-0444-BA29-01C01FBF97A2}" srcOrd="0" destOrd="0" presId="urn:microsoft.com/office/officeart/2005/8/layout/vList5"/>
    <dgm:cxn modelId="{832B7311-985B-5F41-98AB-D2E7F5B724F0}" type="presOf" srcId="{C34AC6EF-A965-4781-88FF-8599930FAA47}" destId="{EBEAF339-1533-3143-A457-EC77C146F8EA}" srcOrd="0" destOrd="0" presId="urn:microsoft.com/office/officeart/2005/8/layout/vList5"/>
    <dgm:cxn modelId="{3D3F80A7-2315-44D2-B11C-72F856B72B9F}" srcId="{1F184F48-7999-4E04-9FA3-54B3C0E57C6C}" destId="{C34AC6EF-A965-4781-88FF-8599930FAA47}" srcOrd="2" destOrd="0" parTransId="{49989278-E2E3-4DB0-9E0A-1333EBF63B9C}" sibTransId="{DB3AD62D-927D-4C60-9F88-2DFB4215083A}"/>
    <dgm:cxn modelId="{56ACB4E7-5063-41A9-A21B-718BCEFD32D4}" srcId="{0DE8F081-87A5-46B4-A045-5B3DCD335B20}" destId="{B47ABE11-73D9-4B25-A54C-4CDBF79ABFCA}" srcOrd="1" destOrd="0" parTransId="{BF8FFBA6-8424-421F-8EE9-8C3326D3C8E0}" sibTransId="{09CF1FBB-2A2C-4D05-924A-065592CDF472}"/>
    <dgm:cxn modelId="{BA3AE3D6-0312-41CF-9E1E-673E96B871F7}" srcId="{9161A064-4B3B-415B-9DD3-814360DE063D}" destId="{FFDD67FF-F4F7-4C31-AB8D-7D44601F138E}" srcOrd="0" destOrd="0" parTransId="{5CAB6C5F-0908-4757-8E25-05A1BAF334DA}" sibTransId="{FFD25829-EAB4-4B62-9EFC-3660ED5D2E82}"/>
    <dgm:cxn modelId="{21C6583C-B6AC-E14C-98AC-314ADAB1EA6C}" type="presOf" srcId="{A6C6AED1-F302-4423-9077-4B5F00F6CC42}" destId="{6551F739-2B91-B04E-A5D0-750A98CCED88}" srcOrd="0" destOrd="0" presId="urn:microsoft.com/office/officeart/2005/8/layout/vList5"/>
    <dgm:cxn modelId="{A1E2BDD0-4D65-A243-B04D-E889265695B1}" type="presParOf" srcId="{571102DA-2476-FF44-BF78-A19E72307237}" destId="{0564115E-ABB7-184A-B119-068282169A8F}" srcOrd="0" destOrd="0" presId="urn:microsoft.com/office/officeart/2005/8/layout/vList5"/>
    <dgm:cxn modelId="{E4FEEF37-7184-DB46-8470-4E114DFF30B1}" type="presParOf" srcId="{0564115E-ABB7-184A-B119-068282169A8F}" destId="{2C082AE0-469B-9B4B-9AF0-47B91B0A825F}" srcOrd="0" destOrd="0" presId="urn:microsoft.com/office/officeart/2005/8/layout/vList5"/>
    <dgm:cxn modelId="{A6A06286-2262-EE40-83FA-238EA3632488}" type="presParOf" srcId="{0564115E-ABB7-184A-B119-068282169A8F}" destId="{6551F739-2B91-B04E-A5D0-750A98CCED88}" srcOrd="1" destOrd="0" presId="urn:microsoft.com/office/officeart/2005/8/layout/vList5"/>
    <dgm:cxn modelId="{29B3CA27-DC4E-054D-964D-335E9DF6185E}" type="presParOf" srcId="{571102DA-2476-FF44-BF78-A19E72307237}" destId="{8376ED96-31BA-C945-948A-7A83D20D6815}" srcOrd="1" destOrd="0" presId="urn:microsoft.com/office/officeart/2005/8/layout/vList5"/>
    <dgm:cxn modelId="{CEFAFA0D-6578-2B4A-BF0C-CBD0AE526816}" type="presParOf" srcId="{571102DA-2476-FF44-BF78-A19E72307237}" destId="{32C4D28C-75E6-CE41-9878-F2FBB89C1331}" srcOrd="2" destOrd="0" presId="urn:microsoft.com/office/officeart/2005/8/layout/vList5"/>
    <dgm:cxn modelId="{DABBC25C-89FF-284C-BB39-30BD1D289DA0}" type="presParOf" srcId="{32C4D28C-75E6-CE41-9878-F2FBB89C1331}" destId="{6B86F1AF-C43B-4C4C-AC9E-59331CD7A519}" srcOrd="0" destOrd="0" presId="urn:microsoft.com/office/officeart/2005/8/layout/vList5"/>
    <dgm:cxn modelId="{3F064E6B-9E7E-3647-8CB8-151D9DC5EE2E}" type="presParOf" srcId="{32C4D28C-75E6-CE41-9878-F2FBB89C1331}" destId="{30B30F2A-6E8C-0444-BA29-01C01FBF97A2}" srcOrd="1" destOrd="0" presId="urn:microsoft.com/office/officeart/2005/8/layout/vList5"/>
    <dgm:cxn modelId="{782D146E-6A69-A642-A168-EA5108E0CCBE}" type="presParOf" srcId="{571102DA-2476-FF44-BF78-A19E72307237}" destId="{6447A514-D997-6048-8043-95D3CB29D478}" srcOrd="3" destOrd="0" presId="urn:microsoft.com/office/officeart/2005/8/layout/vList5"/>
    <dgm:cxn modelId="{9E7E6647-484A-8F4F-BC83-2E4426C70A41}" type="presParOf" srcId="{571102DA-2476-FF44-BF78-A19E72307237}" destId="{7150F534-E71D-6742-8A3D-4F9B72E8EC8A}" srcOrd="4" destOrd="0" presId="urn:microsoft.com/office/officeart/2005/8/layout/vList5"/>
    <dgm:cxn modelId="{B8A63C3C-9BE5-EE40-9413-4539722A1D7C}" type="presParOf" srcId="{7150F534-E71D-6742-8A3D-4F9B72E8EC8A}" destId="{EBEAF339-1533-3143-A457-EC77C146F8EA}" srcOrd="0" destOrd="0" presId="urn:microsoft.com/office/officeart/2005/8/layout/vList5"/>
    <dgm:cxn modelId="{856E8A37-CFFF-314B-A7B8-4357104D03E5}" type="presParOf" srcId="{7150F534-E71D-6742-8A3D-4F9B72E8EC8A}" destId="{3F5BBC82-9016-8A4A-B94F-5485E8DB40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12BD77-D6E2-4481-8A88-262A3BCD941E}" type="doc">
      <dgm:prSet loTypeId="urn:microsoft.com/office/officeart/2005/8/layout/vList2" loCatId="list" qsTypeId="urn:microsoft.com/office/officeart/2005/8/quickstyle/simple4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5AED1945-B0CC-4E44-9CA6-1D307A60A0AF}">
      <dgm:prSet/>
      <dgm:spPr/>
      <dgm:t>
        <a:bodyPr/>
        <a:lstStyle/>
        <a:p>
          <a:r>
            <a:rPr lang="en-US"/>
            <a:t>npm install --save-dev nightwatch</a:t>
          </a:r>
        </a:p>
      </dgm:t>
    </dgm:pt>
    <dgm:pt modelId="{D3632824-CDAE-49B3-B191-D7CD883FD1B9}" type="parTrans" cxnId="{E7BE388C-AA59-4215-83F4-4D4202D5D341}">
      <dgm:prSet/>
      <dgm:spPr/>
      <dgm:t>
        <a:bodyPr/>
        <a:lstStyle/>
        <a:p>
          <a:endParaRPr lang="en-US"/>
        </a:p>
      </dgm:t>
    </dgm:pt>
    <dgm:pt modelId="{14A204F2-A2B4-421B-B70D-5E69DDB54542}" type="sibTrans" cxnId="{E7BE388C-AA59-4215-83F4-4D4202D5D341}">
      <dgm:prSet/>
      <dgm:spPr/>
      <dgm:t>
        <a:bodyPr/>
        <a:lstStyle/>
        <a:p>
          <a:endParaRPr lang="en-US"/>
        </a:p>
      </dgm:t>
    </dgm:pt>
    <dgm:pt modelId="{B58E2BED-1469-40DC-86EE-205D95162793}">
      <dgm:prSet/>
      <dgm:spPr/>
      <dgm:t>
        <a:bodyPr/>
        <a:lstStyle/>
        <a:p>
          <a:r>
            <a:rPr lang="en-US"/>
            <a:t>npm install --save-dev cucumber</a:t>
          </a:r>
        </a:p>
      </dgm:t>
    </dgm:pt>
    <dgm:pt modelId="{AF310962-9FCF-496C-BE47-708D5FFC50B5}" type="parTrans" cxnId="{D69FAF4D-2245-46A3-AD1B-1CAE7D766116}">
      <dgm:prSet/>
      <dgm:spPr/>
      <dgm:t>
        <a:bodyPr/>
        <a:lstStyle/>
        <a:p>
          <a:endParaRPr lang="en-US"/>
        </a:p>
      </dgm:t>
    </dgm:pt>
    <dgm:pt modelId="{49628D20-499E-4B6F-B2B7-6BFF4F69152B}" type="sibTrans" cxnId="{D69FAF4D-2245-46A3-AD1B-1CAE7D766116}">
      <dgm:prSet/>
      <dgm:spPr/>
      <dgm:t>
        <a:bodyPr/>
        <a:lstStyle/>
        <a:p>
          <a:endParaRPr lang="en-US"/>
        </a:p>
      </dgm:t>
    </dgm:pt>
    <dgm:pt modelId="{6F36F493-4CE2-4C49-AAE7-0D3A156FCF85}">
      <dgm:prSet/>
      <dgm:spPr/>
      <dgm:t>
        <a:bodyPr/>
        <a:lstStyle/>
        <a:p>
          <a:r>
            <a:rPr lang="en-US"/>
            <a:t>npm install --save-dev nightwatch-cucumber</a:t>
          </a:r>
        </a:p>
      </dgm:t>
    </dgm:pt>
    <dgm:pt modelId="{41BB79DB-80D0-4ABA-B684-B80A51792C8D}" type="parTrans" cxnId="{221FFA54-40E3-42CE-A485-826E3C32002C}">
      <dgm:prSet/>
      <dgm:spPr/>
      <dgm:t>
        <a:bodyPr/>
        <a:lstStyle/>
        <a:p>
          <a:endParaRPr lang="en-US"/>
        </a:p>
      </dgm:t>
    </dgm:pt>
    <dgm:pt modelId="{57A5E09D-26EF-4E29-A9FE-E146DED14A4B}" type="sibTrans" cxnId="{221FFA54-40E3-42CE-A485-826E3C32002C}">
      <dgm:prSet/>
      <dgm:spPr/>
      <dgm:t>
        <a:bodyPr/>
        <a:lstStyle/>
        <a:p>
          <a:endParaRPr lang="en-US"/>
        </a:p>
      </dgm:t>
    </dgm:pt>
    <dgm:pt modelId="{64B4FC15-58CA-4A47-A950-707C315BFD04}">
      <dgm:prSet/>
      <dgm:spPr/>
      <dgm:t>
        <a:bodyPr/>
        <a:lstStyle/>
        <a:p>
          <a:r>
            <a:rPr lang="en-US"/>
            <a:t>npm install --save-dev selenium-server</a:t>
          </a:r>
        </a:p>
      </dgm:t>
    </dgm:pt>
    <dgm:pt modelId="{93CA8301-FE6D-4C2E-975D-F5B45E8A2CBD}" type="parTrans" cxnId="{037D2C48-F05C-479F-B5C1-F679402686BA}">
      <dgm:prSet/>
      <dgm:spPr/>
      <dgm:t>
        <a:bodyPr/>
        <a:lstStyle/>
        <a:p>
          <a:endParaRPr lang="en-US"/>
        </a:p>
      </dgm:t>
    </dgm:pt>
    <dgm:pt modelId="{398CF6C7-9AFE-4AE1-818D-E47BA7E9C337}" type="sibTrans" cxnId="{037D2C48-F05C-479F-B5C1-F679402686BA}">
      <dgm:prSet/>
      <dgm:spPr/>
      <dgm:t>
        <a:bodyPr/>
        <a:lstStyle/>
        <a:p>
          <a:endParaRPr lang="en-US"/>
        </a:p>
      </dgm:t>
    </dgm:pt>
    <dgm:pt modelId="{BA526E2D-C338-4F59-ADE0-ABC6EEF25243}">
      <dgm:prSet/>
      <dgm:spPr/>
      <dgm:t>
        <a:bodyPr/>
        <a:lstStyle/>
        <a:p>
          <a:r>
            <a:rPr lang="en-US"/>
            <a:t>npm install --save-dev chromedrive</a:t>
          </a:r>
        </a:p>
      </dgm:t>
    </dgm:pt>
    <dgm:pt modelId="{750C1CE2-7252-4DED-8763-5DB01DF4B1D5}" type="parTrans" cxnId="{B2A88F43-001F-42DA-BCB8-620029DD36D0}">
      <dgm:prSet/>
      <dgm:spPr/>
      <dgm:t>
        <a:bodyPr/>
        <a:lstStyle/>
        <a:p>
          <a:endParaRPr lang="en-US"/>
        </a:p>
      </dgm:t>
    </dgm:pt>
    <dgm:pt modelId="{1D6C7222-016F-4316-9F6F-CC7DFC89E48E}" type="sibTrans" cxnId="{B2A88F43-001F-42DA-BCB8-620029DD36D0}">
      <dgm:prSet/>
      <dgm:spPr/>
      <dgm:t>
        <a:bodyPr/>
        <a:lstStyle/>
        <a:p>
          <a:endParaRPr lang="en-US"/>
        </a:p>
      </dgm:t>
    </dgm:pt>
    <dgm:pt modelId="{4EDB4B9E-9105-488A-8F57-D1B587848776}">
      <dgm:prSet/>
      <dgm:spPr/>
      <dgm:t>
        <a:bodyPr/>
        <a:lstStyle/>
        <a:p>
          <a:r>
            <a:rPr lang="en-US"/>
            <a:t>Crear nightwatch.conf.js</a:t>
          </a:r>
        </a:p>
      </dgm:t>
    </dgm:pt>
    <dgm:pt modelId="{1DC7F2B3-DC51-4C39-9687-12456CDF3B8C}" type="parTrans" cxnId="{D634EE25-2C8A-44A1-8955-0D877029FA28}">
      <dgm:prSet/>
      <dgm:spPr/>
      <dgm:t>
        <a:bodyPr/>
        <a:lstStyle/>
        <a:p>
          <a:endParaRPr lang="en-US"/>
        </a:p>
      </dgm:t>
    </dgm:pt>
    <dgm:pt modelId="{DF76C202-9A44-41C9-9543-22B2266B144B}" type="sibTrans" cxnId="{D634EE25-2C8A-44A1-8955-0D877029FA28}">
      <dgm:prSet/>
      <dgm:spPr/>
      <dgm:t>
        <a:bodyPr/>
        <a:lstStyle/>
        <a:p>
          <a:endParaRPr lang="en-US"/>
        </a:p>
      </dgm:t>
    </dgm:pt>
    <dgm:pt modelId="{4473AAB5-FE6D-47F8-AB66-711CFC55B187}">
      <dgm:prSet/>
      <dgm:spPr/>
      <dgm:t>
        <a:bodyPr/>
        <a:lstStyle/>
        <a:p>
          <a:r>
            <a:rPr lang="en-US"/>
            <a:t>Features</a:t>
          </a:r>
        </a:p>
      </dgm:t>
    </dgm:pt>
    <dgm:pt modelId="{9F8F06E2-EC39-4AE1-89E0-6E21503C7F44}" type="parTrans" cxnId="{73F91FCA-CF3E-497F-AADE-72FE83EB6EC1}">
      <dgm:prSet/>
      <dgm:spPr/>
      <dgm:t>
        <a:bodyPr/>
        <a:lstStyle/>
        <a:p>
          <a:endParaRPr lang="en-US"/>
        </a:p>
      </dgm:t>
    </dgm:pt>
    <dgm:pt modelId="{BF5A603D-8B4B-45BD-BF48-33CEE22BF9BE}" type="sibTrans" cxnId="{73F91FCA-CF3E-497F-AADE-72FE83EB6EC1}">
      <dgm:prSet/>
      <dgm:spPr/>
      <dgm:t>
        <a:bodyPr/>
        <a:lstStyle/>
        <a:p>
          <a:endParaRPr lang="en-US"/>
        </a:p>
      </dgm:t>
    </dgm:pt>
    <dgm:pt modelId="{320017AE-D6CB-44BD-93FD-8522CEC36866}">
      <dgm:prSet/>
      <dgm:spPr/>
      <dgm:t>
        <a:bodyPr/>
        <a:lstStyle/>
        <a:p>
          <a:r>
            <a:rPr lang="en-US"/>
            <a:t>Step_definitions</a:t>
          </a:r>
        </a:p>
      </dgm:t>
    </dgm:pt>
    <dgm:pt modelId="{1B64355E-B244-4E51-9228-65EC1C8FE826}" type="parTrans" cxnId="{162F51AE-1F6F-4B1E-9244-C15E3722A36B}">
      <dgm:prSet/>
      <dgm:spPr/>
      <dgm:t>
        <a:bodyPr/>
        <a:lstStyle/>
        <a:p>
          <a:endParaRPr lang="en-US"/>
        </a:p>
      </dgm:t>
    </dgm:pt>
    <dgm:pt modelId="{5332F256-CA54-41D0-A72E-E4DAABAD773B}" type="sibTrans" cxnId="{162F51AE-1F6F-4B1E-9244-C15E3722A36B}">
      <dgm:prSet/>
      <dgm:spPr/>
      <dgm:t>
        <a:bodyPr/>
        <a:lstStyle/>
        <a:p>
          <a:endParaRPr lang="en-US"/>
        </a:p>
      </dgm:t>
    </dgm:pt>
    <dgm:pt modelId="{6AFBEAD0-DC92-6A4C-995C-849E3C929972}" type="pres">
      <dgm:prSet presAssocID="{3012BD77-D6E2-4481-8A88-262A3BCD94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7E266D-AB78-3C42-8147-414CEC8F9652}" type="pres">
      <dgm:prSet presAssocID="{5AED1945-B0CC-4E44-9CA6-1D307A60A0AF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35B34-6F15-A847-9CCB-78CD730C3B47}" type="pres">
      <dgm:prSet presAssocID="{14A204F2-A2B4-421B-B70D-5E69DDB54542}" presName="spacer" presStyleCnt="0"/>
      <dgm:spPr/>
    </dgm:pt>
    <dgm:pt modelId="{A2DB5C68-B14D-854A-BE63-ACDA0BDFDE7E}" type="pres">
      <dgm:prSet presAssocID="{B58E2BED-1469-40DC-86EE-205D95162793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EFD31D-FFF5-6440-8AB1-5780574A93BF}" type="pres">
      <dgm:prSet presAssocID="{49628D20-499E-4B6F-B2B7-6BFF4F69152B}" presName="spacer" presStyleCnt="0"/>
      <dgm:spPr/>
    </dgm:pt>
    <dgm:pt modelId="{DE9081BF-9223-D94B-BBFB-4E476F4343E9}" type="pres">
      <dgm:prSet presAssocID="{6F36F493-4CE2-4C49-AAE7-0D3A156FCF85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7BBA6-E7DA-DE4D-B096-6102502DA102}" type="pres">
      <dgm:prSet presAssocID="{57A5E09D-26EF-4E29-A9FE-E146DED14A4B}" presName="spacer" presStyleCnt="0"/>
      <dgm:spPr/>
    </dgm:pt>
    <dgm:pt modelId="{8C7DC3B4-6D52-BC45-9DEF-B8B62C03D016}" type="pres">
      <dgm:prSet presAssocID="{64B4FC15-58CA-4A47-A950-707C315BFD04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FAA83-5937-DA47-9A45-DDF6EF10EF15}" type="pres">
      <dgm:prSet presAssocID="{398CF6C7-9AFE-4AE1-818D-E47BA7E9C337}" presName="spacer" presStyleCnt="0"/>
      <dgm:spPr/>
    </dgm:pt>
    <dgm:pt modelId="{3F283B7B-4659-1543-84C8-8B2B71B86C61}" type="pres">
      <dgm:prSet presAssocID="{BA526E2D-C338-4F59-ADE0-ABC6EEF25243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1A8E2-B1DA-3D4F-9F7A-766CFF797BD1}" type="pres">
      <dgm:prSet presAssocID="{1D6C7222-016F-4316-9F6F-CC7DFC89E48E}" presName="spacer" presStyleCnt="0"/>
      <dgm:spPr/>
    </dgm:pt>
    <dgm:pt modelId="{4BB298B5-B244-5F40-B571-CAC6C262901D}" type="pres">
      <dgm:prSet presAssocID="{4EDB4B9E-9105-488A-8F57-D1B587848776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3D62E-8491-3D47-BF97-6A231DF6A4E5}" type="pres">
      <dgm:prSet presAssocID="{DF76C202-9A44-41C9-9543-22B2266B144B}" presName="spacer" presStyleCnt="0"/>
      <dgm:spPr/>
    </dgm:pt>
    <dgm:pt modelId="{D71E4DD8-3F94-4C46-A6D8-F42165E378D9}" type="pres">
      <dgm:prSet presAssocID="{4473AAB5-FE6D-47F8-AB66-711CFC55B187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AF7EB-A423-1641-9427-C6592B3BBAA5}" type="pres">
      <dgm:prSet presAssocID="{BF5A603D-8B4B-45BD-BF48-33CEE22BF9BE}" presName="spacer" presStyleCnt="0"/>
      <dgm:spPr/>
    </dgm:pt>
    <dgm:pt modelId="{2C44D9F3-9674-C546-9E2A-730A29103F4D}" type="pres">
      <dgm:prSet presAssocID="{320017AE-D6CB-44BD-93FD-8522CEC36866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F91FCA-CF3E-497F-AADE-72FE83EB6EC1}" srcId="{3012BD77-D6E2-4481-8A88-262A3BCD941E}" destId="{4473AAB5-FE6D-47F8-AB66-711CFC55B187}" srcOrd="6" destOrd="0" parTransId="{9F8F06E2-EC39-4AE1-89E0-6E21503C7F44}" sibTransId="{BF5A603D-8B4B-45BD-BF48-33CEE22BF9BE}"/>
    <dgm:cxn modelId="{A7607196-8EEF-074E-BBAC-7AB38E0DE6F7}" type="presOf" srcId="{4473AAB5-FE6D-47F8-AB66-711CFC55B187}" destId="{D71E4DD8-3F94-4C46-A6D8-F42165E378D9}" srcOrd="0" destOrd="0" presId="urn:microsoft.com/office/officeart/2005/8/layout/vList2"/>
    <dgm:cxn modelId="{0E8D8885-1A51-8749-8EC2-0ABF44B314F0}" type="presOf" srcId="{5AED1945-B0CC-4E44-9CA6-1D307A60A0AF}" destId="{E97E266D-AB78-3C42-8147-414CEC8F9652}" srcOrd="0" destOrd="0" presId="urn:microsoft.com/office/officeart/2005/8/layout/vList2"/>
    <dgm:cxn modelId="{BEE015CE-B9C9-7849-9E4A-667E12B709F0}" type="presOf" srcId="{4EDB4B9E-9105-488A-8F57-D1B587848776}" destId="{4BB298B5-B244-5F40-B571-CAC6C262901D}" srcOrd="0" destOrd="0" presId="urn:microsoft.com/office/officeart/2005/8/layout/vList2"/>
    <dgm:cxn modelId="{E7BE388C-AA59-4215-83F4-4D4202D5D341}" srcId="{3012BD77-D6E2-4481-8A88-262A3BCD941E}" destId="{5AED1945-B0CC-4E44-9CA6-1D307A60A0AF}" srcOrd="0" destOrd="0" parTransId="{D3632824-CDAE-49B3-B191-D7CD883FD1B9}" sibTransId="{14A204F2-A2B4-421B-B70D-5E69DDB54542}"/>
    <dgm:cxn modelId="{4DB8F580-9123-8540-9434-44A5EE7F4A11}" type="presOf" srcId="{B58E2BED-1469-40DC-86EE-205D95162793}" destId="{A2DB5C68-B14D-854A-BE63-ACDA0BDFDE7E}" srcOrd="0" destOrd="0" presId="urn:microsoft.com/office/officeart/2005/8/layout/vList2"/>
    <dgm:cxn modelId="{B2A88F43-001F-42DA-BCB8-620029DD36D0}" srcId="{3012BD77-D6E2-4481-8A88-262A3BCD941E}" destId="{BA526E2D-C338-4F59-ADE0-ABC6EEF25243}" srcOrd="4" destOrd="0" parTransId="{750C1CE2-7252-4DED-8763-5DB01DF4B1D5}" sibTransId="{1D6C7222-016F-4316-9F6F-CC7DFC89E48E}"/>
    <dgm:cxn modelId="{013FB35D-7EBC-9547-AD5E-1845FB2D4977}" type="presOf" srcId="{64B4FC15-58CA-4A47-A950-707C315BFD04}" destId="{8C7DC3B4-6D52-BC45-9DEF-B8B62C03D016}" srcOrd="0" destOrd="0" presId="urn:microsoft.com/office/officeart/2005/8/layout/vList2"/>
    <dgm:cxn modelId="{BB9AB1E1-FD3D-7541-859C-CD921526A885}" type="presOf" srcId="{3012BD77-D6E2-4481-8A88-262A3BCD941E}" destId="{6AFBEAD0-DC92-6A4C-995C-849E3C929972}" srcOrd="0" destOrd="0" presId="urn:microsoft.com/office/officeart/2005/8/layout/vList2"/>
    <dgm:cxn modelId="{162F51AE-1F6F-4B1E-9244-C15E3722A36B}" srcId="{3012BD77-D6E2-4481-8A88-262A3BCD941E}" destId="{320017AE-D6CB-44BD-93FD-8522CEC36866}" srcOrd="7" destOrd="0" parTransId="{1B64355E-B244-4E51-9228-65EC1C8FE826}" sibTransId="{5332F256-CA54-41D0-A72E-E4DAABAD773B}"/>
    <dgm:cxn modelId="{E357E693-ADA5-C242-B3C7-3E17E6A7AF76}" type="presOf" srcId="{6F36F493-4CE2-4C49-AAE7-0D3A156FCF85}" destId="{DE9081BF-9223-D94B-BBFB-4E476F4343E9}" srcOrd="0" destOrd="0" presId="urn:microsoft.com/office/officeart/2005/8/layout/vList2"/>
    <dgm:cxn modelId="{D69FAF4D-2245-46A3-AD1B-1CAE7D766116}" srcId="{3012BD77-D6E2-4481-8A88-262A3BCD941E}" destId="{B58E2BED-1469-40DC-86EE-205D95162793}" srcOrd="1" destOrd="0" parTransId="{AF310962-9FCF-496C-BE47-708D5FFC50B5}" sibTransId="{49628D20-499E-4B6F-B2B7-6BFF4F69152B}"/>
    <dgm:cxn modelId="{FD778902-0399-ED48-B340-3D0FFB7292D1}" type="presOf" srcId="{BA526E2D-C338-4F59-ADE0-ABC6EEF25243}" destId="{3F283B7B-4659-1543-84C8-8B2B71B86C61}" srcOrd="0" destOrd="0" presId="urn:microsoft.com/office/officeart/2005/8/layout/vList2"/>
    <dgm:cxn modelId="{037D2C48-F05C-479F-B5C1-F679402686BA}" srcId="{3012BD77-D6E2-4481-8A88-262A3BCD941E}" destId="{64B4FC15-58CA-4A47-A950-707C315BFD04}" srcOrd="3" destOrd="0" parTransId="{93CA8301-FE6D-4C2E-975D-F5B45E8A2CBD}" sibTransId="{398CF6C7-9AFE-4AE1-818D-E47BA7E9C337}"/>
    <dgm:cxn modelId="{D634EE25-2C8A-44A1-8955-0D877029FA28}" srcId="{3012BD77-D6E2-4481-8A88-262A3BCD941E}" destId="{4EDB4B9E-9105-488A-8F57-D1B587848776}" srcOrd="5" destOrd="0" parTransId="{1DC7F2B3-DC51-4C39-9687-12456CDF3B8C}" sibTransId="{DF76C202-9A44-41C9-9543-22B2266B144B}"/>
    <dgm:cxn modelId="{221FFA54-40E3-42CE-A485-826E3C32002C}" srcId="{3012BD77-D6E2-4481-8A88-262A3BCD941E}" destId="{6F36F493-4CE2-4C49-AAE7-0D3A156FCF85}" srcOrd="2" destOrd="0" parTransId="{41BB79DB-80D0-4ABA-B684-B80A51792C8D}" sibTransId="{57A5E09D-26EF-4E29-A9FE-E146DED14A4B}"/>
    <dgm:cxn modelId="{6244C8B3-294B-8443-9392-501BDB91CEDE}" type="presOf" srcId="{320017AE-D6CB-44BD-93FD-8522CEC36866}" destId="{2C44D9F3-9674-C546-9E2A-730A29103F4D}" srcOrd="0" destOrd="0" presId="urn:microsoft.com/office/officeart/2005/8/layout/vList2"/>
    <dgm:cxn modelId="{16607BA8-2EA2-0345-A9B6-8FD20F249C0B}" type="presParOf" srcId="{6AFBEAD0-DC92-6A4C-995C-849E3C929972}" destId="{E97E266D-AB78-3C42-8147-414CEC8F9652}" srcOrd="0" destOrd="0" presId="urn:microsoft.com/office/officeart/2005/8/layout/vList2"/>
    <dgm:cxn modelId="{ABB9F26C-DBC3-B246-90D7-8FD592BBFFA2}" type="presParOf" srcId="{6AFBEAD0-DC92-6A4C-995C-849E3C929972}" destId="{1F935B34-6F15-A847-9CCB-78CD730C3B47}" srcOrd="1" destOrd="0" presId="urn:microsoft.com/office/officeart/2005/8/layout/vList2"/>
    <dgm:cxn modelId="{217BBE9E-533C-C54B-93FE-197A395268E1}" type="presParOf" srcId="{6AFBEAD0-DC92-6A4C-995C-849E3C929972}" destId="{A2DB5C68-B14D-854A-BE63-ACDA0BDFDE7E}" srcOrd="2" destOrd="0" presId="urn:microsoft.com/office/officeart/2005/8/layout/vList2"/>
    <dgm:cxn modelId="{F6EF1D9D-D18F-004B-A0C0-DCE60AF7A9D5}" type="presParOf" srcId="{6AFBEAD0-DC92-6A4C-995C-849E3C929972}" destId="{DDEFD31D-FFF5-6440-8AB1-5780574A93BF}" srcOrd="3" destOrd="0" presId="urn:microsoft.com/office/officeart/2005/8/layout/vList2"/>
    <dgm:cxn modelId="{983F0801-D951-0E44-8404-88B50DCC1428}" type="presParOf" srcId="{6AFBEAD0-DC92-6A4C-995C-849E3C929972}" destId="{DE9081BF-9223-D94B-BBFB-4E476F4343E9}" srcOrd="4" destOrd="0" presId="urn:microsoft.com/office/officeart/2005/8/layout/vList2"/>
    <dgm:cxn modelId="{280292FE-6D9D-E848-981F-FD7D289C4EFF}" type="presParOf" srcId="{6AFBEAD0-DC92-6A4C-995C-849E3C929972}" destId="{2CE7BBA6-E7DA-DE4D-B096-6102502DA102}" srcOrd="5" destOrd="0" presId="urn:microsoft.com/office/officeart/2005/8/layout/vList2"/>
    <dgm:cxn modelId="{9533CEE4-02E5-FC48-BA7F-4782E1208BC8}" type="presParOf" srcId="{6AFBEAD0-DC92-6A4C-995C-849E3C929972}" destId="{8C7DC3B4-6D52-BC45-9DEF-B8B62C03D016}" srcOrd="6" destOrd="0" presId="urn:microsoft.com/office/officeart/2005/8/layout/vList2"/>
    <dgm:cxn modelId="{93AB79C4-A5E9-D544-9F25-1711621C2EE5}" type="presParOf" srcId="{6AFBEAD0-DC92-6A4C-995C-849E3C929972}" destId="{C55FAA83-5937-DA47-9A45-DDF6EF10EF15}" srcOrd="7" destOrd="0" presId="urn:microsoft.com/office/officeart/2005/8/layout/vList2"/>
    <dgm:cxn modelId="{C5C15D4B-9871-FC46-833F-94057944293C}" type="presParOf" srcId="{6AFBEAD0-DC92-6A4C-995C-849E3C929972}" destId="{3F283B7B-4659-1543-84C8-8B2B71B86C61}" srcOrd="8" destOrd="0" presId="urn:microsoft.com/office/officeart/2005/8/layout/vList2"/>
    <dgm:cxn modelId="{8CC859F1-2E77-A944-A4A2-82F9025664EC}" type="presParOf" srcId="{6AFBEAD0-DC92-6A4C-995C-849E3C929972}" destId="{5FA1A8E2-B1DA-3D4F-9F7A-766CFF797BD1}" srcOrd="9" destOrd="0" presId="urn:microsoft.com/office/officeart/2005/8/layout/vList2"/>
    <dgm:cxn modelId="{52391FC9-791C-FD4F-8518-191B027739A7}" type="presParOf" srcId="{6AFBEAD0-DC92-6A4C-995C-849E3C929972}" destId="{4BB298B5-B244-5F40-B571-CAC6C262901D}" srcOrd="10" destOrd="0" presId="urn:microsoft.com/office/officeart/2005/8/layout/vList2"/>
    <dgm:cxn modelId="{73DAD3C3-943E-B741-ABD0-D6B46798B2A2}" type="presParOf" srcId="{6AFBEAD0-DC92-6A4C-995C-849E3C929972}" destId="{8933D62E-8491-3D47-BF97-6A231DF6A4E5}" srcOrd="11" destOrd="0" presId="urn:microsoft.com/office/officeart/2005/8/layout/vList2"/>
    <dgm:cxn modelId="{4D17BD9D-7921-364C-8917-3D076C05A43C}" type="presParOf" srcId="{6AFBEAD0-DC92-6A4C-995C-849E3C929972}" destId="{D71E4DD8-3F94-4C46-A6D8-F42165E378D9}" srcOrd="12" destOrd="0" presId="urn:microsoft.com/office/officeart/2005/8/layout/vList2"/>
    <dgm:cxn modelId="{5C0D899D-C33E-404D-9BB8-0345614E9C58}" type="presParOf" srcId="{6AFBEAD0-DC92-6A4C-995C-849E3C929972}" destId="{33DAF7EB-A423-1641-9427-C6592B3BBAA5}" srcOrd="13" destOrd="0" presId="urn:microsoft.com/office/officeart/2005/8/layout/vList2"/>
    <dgm:cxn modelId="{751E6A62-8B15-0348-85A4-B6680E27C9AB}" type="presParOf" srcId="{6AFBEAD0-DC92-6A4C-995C-849E3C929972}" destId="{2C44D9F3-9674-C546-9E2A-730A29103F4D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69331B-9308-4388-8D5C-62F0AD39F1F7}" type="doc">
      <dgm:prSet loTypeId="urn:microsoft.com/office/officeart/2005/8/layout/vList2" loCatId="list" qsTypeId="urn:microsoft.com/office/officeart/2005/8/quickstyle/simple4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55FB3FDF-14F9-4B9E-A78B-8273AC0F9F47}">
      <dgm:prSet/>
      <dgm:spPr/>
      <dgm:t>
        <a:bodyPr/>
        <a:lstStyle/>
        <a:p>
          <a:r>
            <a:rPr lang="en-US"/>
            <a:t>npm install –save-dev cucumber-pretty</a:t>
          </a:r>
        </a:p>
      </dgm:t>
    </dgm:pt>
    <dgm:pt modelId="{AE8CB425-35A3-468C-8DB5-43F54F9B8EE5}" type="parTrans" cxnId="{C13F69AA-F856-471D-8BE8-4A3236E2773F}">
      <dgm:prSet/>
      <dgm:spPr/>
      <dgm:t>
        <a:bodyPr/>
        <a:lstStyle/>
        <a:p>
          <a:endParaRPr lang="en-US"/>
        </a:p>
      </dgm:t>
    </dgm:pt>
    <dgm:pt modelId="{698EDC30-6D4E-4BE9-BCE8-839A094A0F1C}" type="sibTrans" cxnId="{C13F69AA-F856-471D-8BE8-4A3236E2773F}">
      <dgm:prSet/>
      <dgm:spPr/>
      <dgm:t>
        <a:bodyPr/>
        <a:lstStyle/>
        <a:p>
          <a:endParaRPr lang="en-US"/>
        </a:p>
      </dgm:t>
    </dgm:pt>
    <dgm:pt modelId="{BC8232CE-7A22-4E8C-B0E7-A8456E44BD82}">
      <dgm:prSet/>
      <dgm:spPr/>
      <dgm:t>
        <a:bodyPr/>
        <a:lstStyle/>
        <a:p>
          <a:r>
            <a:rPr lang="en-US"/>
            <a:t>nigthwatchOuput: true|false</a:t>
          </a:r>
        </a:p>
      </dgm:t>
    </dgm:pt>
    <dgm:pt modelId="{CEAFE8AD-C94F-48C5-9705-A160174C26B0}" type="parTrans" cxnId="{E8C02A61-EDAF-4787-84E4-2A18A28BD1DE}">
      <dgm:prSet/>
      <dgm:spPr/>
      <dgm:t>
        <a:bodyPr/>
        <a:lstStyle/>
        <a:p>
          <a:endParaRPr lang="en-US"/>
        </a:p>
      </dgm:t>
    </dgm:pt>
    <dgm:pt modelId="{7B0B1D72-C713-4C48-9873-50128DEAA451}" type="sibTrans" cxnId="{E8C02A61-EDAF-4787-84E4-2A18A28BD1DE}">
      <dgm:prSet/>
      <dgm:spPr/>
      <dgm:t>
        <a:bodyPr/>
        <a:lstStyle/>
        <a:p>
          <a:endParaRPr lang="en-US"/>
        </a:p>
      </dgm:t>
    </dgm:pt>
    <dgm:pt modelId="{EEDD04D7-1F47-4759-A66B-6302C8BEBDA9}">
      <dgm:prSet/>
      <dgm:spPr/>
      <dgm:t>
        <a:bodyPr/>
        <a:lstStyle/>
        <a:p>
          <a:r>
            <a:rPr lang="en-US"/>
            <a:t>'--format', 'node_modules/cucumber-pretty'</a:t>
          </a:r>
        </a:p>
      </dgm:t>
    </dgm:pt>
    <dgm:pt modelId="{DD8D6A3E-676C-460C-87F4-235849DFD8CA}" type="parTrans" cxnId="{2272B398-2430-4A9D-B97B-0C2494B3BE12}">
      <dgm:prSet/>
      <dgm:spPr/>
      <dgm:t>
        <a:bodyPr/>
        <a:lstStyle/>
        <a:p>
          <a:endParaRPr lang="en-US"/>
        </a:p>
      </dgm:t>
    </dgm:pt>
    <dgm:pt modelId="{8708C178-86A5-48D6-A758-A7B46057124C}" type="sibTrans" cxnId="{2272B398-2430-4A9D-B97B-0C2494B3BE12}">
      <dgm:prSet/>
      <dgm:spPr/>
      <dgm:t>
        <a:bodyPr/>
        <a:lstStyle/>
        <a:p>
          <a:endParaRPr lang="en-US"/>
        </a:p>
      </dgm:t>
    </dgm:pt>
    <dgm:pt modelId="{1B8B0F86-E55F-704B-AB67-218F516B9FF6}" type="pres">
      <dgm:prSet presAssocID="{FC69331B-9308-4388-8D5C-62F0AD39F1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FD5FF5-1745-1945-8291-AC45DB50B781}" type="pres">
      <dgm:prSet presAssocID="{55FB3FDF-14F9-4B9E-A78B-8273AC0F9F4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328A7-B5C4-4E4F-A1A6-35A80D8D9311}" type="pres">
      <dgm:prSet presAssocID="{698EDC30-6D4E-4BE9-BCE8-839A094A0F1C}" presName="spacer" presStyleCnt="0"/>
      <dgm:spPr/>
    </dgm:pt>
    <dgm:pt modelId="{D25812A2-3BD9-CB41-AC32-F9B2545B513B}" type="pres">
      <dgm:prSet presAssocID="{BC8232CE-7A22-4E8C-B0E7-A8456E44BD8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49C94D-FFE1-ED45-B3CC-5B3ED3D47DD6}" type="pres">
      <dgm:prSet presAssocID="{7B0B1D72-C713-4C48-9873-50128DEAA451}" presName="spacer" presStyleCnt="0"/>
      <dgm:spPr/>
    </dgm:pt>
    <dgm:pt modelId="{6233AC07-EDE1-4247-8593-6D720CB4A12B}" type="pres">
      <dgm:prSet presAssocID="{EEDD04D7-1F47-4759-A66B-6302C8BEBDA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72B398-2430-4A9D-B97B-0C2494B3BE12}" srcId="{FC69331B-9308-4388-8D5C-62F0AD39F1F7}" destId="{EEDD04D7-1F47-4759-A66B-6302C8BEBDA9}" srcOrd="2" destOrd="0" parTransId="{DD8D6A3E-676C-460C-87F4-235849DFD8CA}" sibTransId="{8708C178-86A5-48D6-A758-A7B46057124C}"/>
    <dgm:cxn modelId="{C13F69AA-F856-471D-8BE8-4A3236E2773F}" srcId="{FC69331B-9308-4388-8D5C-62F0AD39F1F7}" destId="{55FB3FDF-14F9-4B9E-A78B-8273AC0F9F47}" srcOrd="0" destOrd="0" parTransId="{AE8CB425-35A3-468C-8DB5-43F54F9B8EE5}" sibTransId="{698EDC30-6D4E-4BE9-BCE8-839A094A0F1C}"/>
    <dgm:cxn modelId="{4ED2EE2D-35A0-F845-ACC0-AF9878BEA974}" type="presOf" srcId="{FC69331B-9308-4388-8D5C-62F0AD39F1F7}" destId="{1B8B0F86-E55F-704B-AB67-218F516B9FF6}" srcOrd="0" destOrd="0" presId="urn:microsoft.com/office/officeart/2005/8/layout/vList2"/>
    <dgm:cxn modelId="{737FC673-3ECD-5A41-8AEA-7885A51CCE55}" type="presOf" srcId="{BC8232CE-7A22-4E8C-B0E7-A8456E44BD82}" destId="{D25812A2-3BD9-CB41-AC32-F9B2545B513B}" srcOrd="0" destOrd="0" presId="urn:microsoft.com/office/officeart/2005/8/layout/vList2"/>
    <dgm:cxn modelId="{E8C02A61-EDAF-4787-84E4-2A18A28BD1DE}" srcId="{FC69331B-9308-4388-8D5C-62F0AD39F1F7}" destId="{BC8232CE-7A22-4E8C-B0E7-A8456E44BD82}" srcOrd="1" destOrd="0" parTransId="{CEAFE8AD-C94F-48C5-9705-A160174C26B0}" sibTransId="{7B0B1D72-C713-4C48-9873-50128DEAA451}"/>
    <dgm:cxn modelId="{0FE2A5CA-E30B-AD4A-98C5-710000DC29F1}" type="presOf" srcId="{EEDD04D7-1F47-4759-A66B-6302C8BEBDA9}" destId="{6233AC07-EDE1-4247-8593-6D720CB4A12B}" srcOrd="0" destOrd="0" presId="urn:microsoft.com/office/officeart/2005/8/layout/vList2"/>
    <dgm:cxn modelId="{6FC2D0AB-8A2C-DD48-8F11-DD4F73493D3A}" type="presOf" srcId="{55FB3FDF-14F9-4B9E-A78B-8273AC0F9F47}" destId="{71FD5FF5-1745-1945-8291-AC45DB50B781}" srcOrd="0" destOrd="0" presId="urn:microsoft.com/office/officeart/2005/8/layout/vList2"/>
    <dgm:cxn modelId="{58C0A7F4-5071-8A4A-986D-63C5121CF5CB}" type="presParOf" srcId="{1B8B0F86-E55F-704B-AB67-218F516B9FF6}" destId="{71FD5FF5-1745-1945-8291-AC45DB50B781}" srcOrd="0" destOrd="0" presId="urn:microsoft.com/office/officeart/2005/8/layout/vList2"/>
    <dgm:cxn modelId="{982D2C27-E78E-A249-ADDB-BB437755E055}" type="presParOf" srcId="{1B8B0F86-E55F-704B-AB67-218F516B9FF6}" destId="{B23328A7-B5C4-4E4F-A1A6-35A80D8D9311}" srcOrd="1" destOrd="0" presId="urn:microsoft.com/office/officeart/2005/8/layout/vList2"/>
    <dgm:cxn modelId="{F7A625BA-2D7C-5640-9D77-A187DC963782}" type="presParOf" srcId="{1B8B0F86-E55F-704B-AB67-218F516B9FF6}" destId="{D25812A2-3BD9-CB41-AC32-F9B2545B513B}" srcOrd="2" destOrd="0" presId="urn:microsoft.com/office/officeart/2005/8/layout/vList2"/>
    <dgm:cxn modelId="{FF6DCCB4-1B41-A646-9557-3DDA8EC036AD}" type="presParOf" srcId="{1B8B0F86-E55F-704B-AB67-218F516B9FF6}" destId="{A749C94D-FFE1-ED45-B3CC-5B3ED3D47DD6}" srcOrd="3" destOrd="0" presId="urn:microsoft.com/office/officeart/2005/8/layout/vList2"/>
    <dgm:cxn modelId="{B8BF7DB2-2C2F-204D-828A-51AA17CAFB93}" type="presParOf" srcId="{1B8B0F86-E55F-704B-AB67-218F516B9FF6}" destId="{6233AC07-EDE1-4247-8593-6D720CB4A12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A815D0-FC13-46DB-96EE-515C51A0BC7D}" type="doc">
      <dgm:prSet loTypeId="urn:microsoft.com/office/officeart/2005/8/layout/vList2" loCatId="list" qsTypeId="urn:microsoft.com/office/officeart/2005/8/quickstyle/simple4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786AB52-4207-4F58-B920-4FA8D2775524}">
      <dgm:prSet/>
      <dgm:spPr/>
      <dgm:t>
        <a:bodyPr/>
        <a:lstStyle/>
        <a:p>
          <a:r>
            <a:rPr lang="en-US"/>
            <a:t>npm install --save-dev cucumber-html-reporter</a:t>
          </a:r>
        </a:p>
      </dgm:t>
    </dgm:pt>
    <dgm:pt modelId="{1129D27D-F022-45AB-9A1E-A80CDCF9219C}" type="parTrans" cxnId="{6488668C-8338-443F-A4D8-DB60B67F0857}">
      <dgm:prSet/>
      <dgm:spPr/>
      <dgm:t>
        <a:bodyPr/>
        <a:lstStyle/>
        <a:p>
          <a:endParaRPr lang="en-US"/>
        </a:p>
      </dgm:t>
    </dgm:pt>
    <dgm:pt modelId="{AD8A1806-5BA9-4ECA-8204-E6D619D1A375}" type="sibTrans" cxnId="{6488668C-8338-443F-A4D8-DB60B67F0857}">
      <dgm:prSet/>
      <dgm:spPr/>
      <dgm:t>
        <a:bodyPr/>
        <a:lstStyle/>
        <a:p>
          <a:endParaRPr lang="en-US"/>
        </a:p>
      </dgm:t>
    </dgm:pt>
    <dgm:pt modelId="{EA3E7001-24AA-4802-BEFD-849BFFD201B1}">
      <dgm:prSet/>
      <dgm:spPr/>
      <dgm:t>
        <a:bodyPr/>
        <a:lstStyle/>
        <a:p>
          <a:r>
            <a:rPr lang="en-US" dirty="0"/>
            <a:t>'--format', </a:t>
          </a:r>
          <a:r>
            <a:rPr lang="en-US" dirty="0" smtClean="0"/>
            <a:t>'</a:t>
          </a:r>
          <a:r>
            <a:rPr lang="en-US" dirty="0" err="1" smtClean="0"/>
            <a:t>json:reports</a:t>
          </a:r>
          <a:r>
            <a:rPr lang="en-US" dirty="0" smtClean="0"/>
            <a:t>/</a:t>
          </a:r>
          <a:r>
            <a:rPr lang="en-US" dirty="0" err="1" smtClean="0"/>
            <a:t>report.json</a:t>
          </a:r>
          <a:r>
            <a:rPr lang="en-US" dirty="0" smtClean="0"/>
            <a:t>'</a:t>
          </a:r>
          <a:endParaRPr lang="en-US" dirty="0"/>
        </a:p>
      </dgm:t>
    </dgm:pt>
    <dgm:pt modelId="{5642C18B-CBEB-42F2-A497-ED452ECF9510}" type="parTrans" cxnId="{4F3FFBD8-84D7-4DE7-9470-B8B7E1D9801D}">
      <dgm:prSet/>
      <dgm:spPr/>
      <dgm:t>
        <a:bodyPr/>
        <a:lstStyle/>
        <a:p>
          <a:endParaRPr lang="en-US"/>
        </a:p>
      </dgm:t>
    </dgm:pt>
    <dgm:pt modelId="{BCDE965F-E838-48A8-A306-44EF846BD002}" type="sibTrans" cxnId="{4F3FFBD8-84D7-4DE7-9470-B8B7E1D9801D}">
      <dgm:prSet/>
      <dgm:spPr/>
      <dgm:t>
        <a:bodyPr/>
        <a:lstStyle/>
        <a:p>
          <a:endParaRPr lang="en-US"/>
        </a:p>
      </dgm:t>
    </dgm:pt>
    <dgm:pt modelId="{4B04348C-ECD6-4048-9DE7-716E694DCC96}">
      <dgm:prSet/>
      <dgm:spPr/>
      <dgm:t>
        <a:bodyPr/>
        <a:lstStyle/>
        <a:p>
          <a:r>
            <a:rPr lang="en-US" dirty="0" err="1"/>
            <a:t>Crear</a:t>
          </a:r>
          <a:r>
            <a:rPr lang="en-US" dirty="0"/>
            <a:t> </a:t>
          </a:r>
          <a:r>
            <a:rPr lang="en-US" dirty="0" err="1"/>
            <a:t>archivo</a:t>
          </a:r>
          <a:r>
            <a:rPr lang="en-US" dirty="0"/>
            <a:t> para </a:t>
          </a:r>
          <a:r>
            <a:rPr lang="en-US" dirty="0" err="1"/>
            <a:t>generar</a:t>
          </a:r>
          <a:r>
            <a:rPr lang="en-US" dirty="0"/>
            <a:t> </a:t>
          </a:r>
          <a:r>
            <a:rPr lang="en-US" dirty="0" err="1" smtClean="0"/>
            <a:t>reporte</a:t>
          </a:r>
          <a:r>
            <a:rPr lang="en-US" dirty="0" smtClean="0"/>
            <a:t> </a:t>
          </a:r>
          <a:r>
            <a:rPr lang="en-US" dirty="0"/>
            <a:t>“</a:t>
          </a:r>
          <a:r>
            <a:rPr lang="en-US" dirty="0" smtClean="0"/>
            <a:t>create-html-</a:t>
          </a:r>
          <a:r>
            <a:rPr lang="en-US" dirty="0" err="1" smtClean="0"/>
            <a:t>report.js</a:t>
          </a:r>
          <a:endParaRPr lang="en-US" dirty="0"/>
        </a:p>
      </dgm:t>
    </dgm:pt>
    <dgm:pt modelId="{01C62E34-2395-4406-9E88-DC04BD154968}" type="parTrans" cxnId="{AC10A838-1857-44A9-8CAD-B8EFB02E86D1}">
      <dgm:prSet/>
      <dgm:spPr/>
      <dgm:t>
        <a:bodyPr/>
        <a:lstStyle/>
        <a:p>
          <a:endParaRPr lang="en-US"/>
        </a:p>
      </dgm:t>
    </dgm:pt>
    <dgm:pt modelId="{6122813F-8D81-4E4D-9469-4C6AE240C7AE}" type="sibTrans" cxnId="{AC10A838-1857-44A9-8CAD-B8EFB02E86D1}">
      <dgm:prSet/>
      <dgm:spPr/>
      <dgm:t>
        <a:bodyPr/>
        <a:lstStyle/>
        <a:p>
          <a:endParaRPr lang="en-US"/>
        </a:p>
      </dgm:t>
    </dgm:pt>
    <dgm:pt modelId="{5A77138F-52E2-5A47-B95E-0A49B2A987A9}" type="pres">
      <dgm:prSet presAssocID="{DEA815D0-FC13-46DB-96EE-515C51A0BC7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F3F8BE-6DC0-7548-9E20-8B37A83F48C5}" type="pres">
      <dgm:prSet presAssocID="{D786AB52-4207-4F58-B920-4FA8D277552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2A511-D356-EC44-AE80-23A13483631B}" type="pres">
      <dgm:prSet presAssocID="{AD8A1806-5BA9-4ECA-8204-E6D619D1A375}" presName="spacer" presStyleCnt="0"/>
      <dgm:spPr/>
    </dgm:pt>
    <dgm:pt modelId="{0AED3DA6-55BB-6F41-862D-1B5C979812CA}" type="pres">
      <dgm:prSet presAssocID="{EA3E7001-24AA-4802-BEFD-849BFFD201B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81C8D-43F9-4D47-98EF-C0AEF51AEC04}" type="pres">
      <dgm:prSet presAssocID="{BCDE965F-E838-48A8-A306-44EF846BD002}" presName="spacer" presStyleCnt="0"/>
      <dgm:spPr/>
    </dgm:pt>
    <dgm:pt modelId="{3E70C73C-698C-F64E-B39A-EA222FAE5850}" type="pres">
      <dgm:prSet presAssocID="{4B04348C-ECD6-4048-9DE7-716E694DCC9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5D99F9-5063-8043-9C6F-18D1B513BAEC}" type="presOf" srcId="{DEA815D0-FC13-46DB-96EE-515C51A0BC7D}" destId="{5A77138F-52E2-5A47-B95E-0A49B2A987A9}" srcOrd="0" destOrd="0" presId="urn:microsoft.com/office/officeart/2005/8/layout/vList2"/>
    <dgm:cxn modelId="{17AAA2E1-9809-7144-A749-916F5CD8A059}" type="presOf" srcId="{D786AB52-4207-4F58-B920-4FA8D2775524}" destId="{33F3F8BE-6DC0-7548-9E20-8B37A83F48C5}" srcOrd="0" destOrd="0" presId="urn:microsoft.com/office/officeart/2005/8/layout/vList2"/>
    <dgm:cxn modelId="{AC10A838-1857-44A9-8CAD-B8EFB02E86D1}" srcId="{DEA815D0-FC13-46DB-96EE-515C51A0BC7D}" destId="{4B04348C-ECD6-4048-9DE7-716E694DCC96}" srcOrd="2" destOrd="0" parTransId="{01C62E34-2395-4406-9E88-DC04BD154968}" sibTransId="{6122813F-8D81-4E4D-9469-4C6AE240C7AE}"/>
    <dgm:cxn modelId="{6488668C-8338-443F-A4D8-DB60B67F0857}" srcId="{DEA815D0-FC13-46DB-96EE-515C51A0BC7D}" destId="{D786AB52-4207-4F58-B920-4FA8D2775524}" srcOrd="0" destOrd="0" parTransId="{1129D27D-F022-45AB-9A1E-A80CDCF9219C}" sibTransId="{AD8A1806-5BA9-4ECA-8204-E6D619D1A375}"/>
    <dgm:cxn modelId="{7BC375FD-10CD-1842-AF61-38D9955A6714}" type="presOf" srcId="{4B04348C-ECD6-4048-9DE7-716E694DCC96}" destId="{3E70C73C-698C-F64E-B39A-EA222FAE5850}" srcOrd="0" destOrd="0" presId="urn:microsoft.com/office/officeart/2005/8/layout/vList2"/>
    <dgm:cxn modelId="{082EC999-32AC-264D-961F-70D3E25EBB97}" type="presOf" srcId="{EA3E7001-24AA-4802-BEFD-849BFFD201B1}" destId="{0AED3DA6-55BB-6F41-862D-1B5C979812CA}" srcOrd="0" destOrd="0" presId="urn:microsoft.com/office/officeart/2005/8/layout/vList2"/>
    <dgm:cxn modelId="{4F3FFBD8-84D7-4DE7-9470-B8B7E1D9801D}" srcId="{DEA815D0-FC13-46DB-96EE-515C51A0BC7D}" destId="{EA3E7001-24AA-4802-BEFD-849BFFD201B1}" srcOrd="1" destOrd="0" parTransId="{5642C18B-CBEB-42F2-A497-ED452ECF9510}" sibTransId="{BCDE965F-E838-48A8-A306-44EF846BD002}"/>
    <dgm:cxn modelId="{247E583C-8B09-3048-82C3-91731AF12F33}" type="presParOf" srcId="{5A77138F-52E2-5A47-B95E-0A49B2A987A9}" destId="{33F3F8BE-6DC0-7548-9E20-8B37A83F48C5}" srcOrd="0" destOrd="0" presId="urn:microsoft.com/office/officeart/2005/8/layout/vList2"/>
    <dgm:cxn modelId="{2E8443AD-2494-5D46-AA99-54B47AD00892}" type="presParOf" srcId="{5A77138F-52E2-5A47-B95E-0A49B2A987A9}" destId="{D512A511-D356-EC44-AE80-23A13483631B}" srcOrd="1" destOrd="0" presId="urn:microsoft.com/office/officeart/2005/8/layout/vList2"/>
    <dgm:cxn modelId="{94DF2AA2-B2D9-0A47-BB29-A88D79EDD42F}" type="presParOf" srcId="{5A77138F-52E2-5A47-B95E-0A49B2A987A9}" destId="{0AED3DA6-55BB-6F41-862D-1B5C979812CA}" srcOrd="2" destOrd="0" presId="urn:microsoft.com/office/officeart/2005/8/layout/vList2"/>
    <dgm:cxn modelId="{14F1FC20-0D8C-6446-B146-9FF32E2E7B7F}" type="presParOf" srcId="{5A77138F-52E2-5A47-B95E-0A49B2A987A9}" destId="{4BF81C8D-43F9-4D47-98EF-C0AEF51AEC04}" srcOrd="3" destOrd="0" presId="urn:microsoft.com/office/officeart/2005/8/layout/vList2"/>
    <dgm:cxn modelId="{4DB373AB-89EE-DE4C-941F-20EE8EE648DA}" type="presParOf" srcId="{5A77138F-52E2-5A47-B95E-0A49B2A987A9}" destId="{3E70C73C-698C-F64E-B39A-EA222FAE58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9CF930-5889-4FDB-BC96-00CE4BB1D01D}" type="doc">
      <dgm:prSet loTypeId="urn:microsoft.com/office/officeart/2005/8/layout/vList2" loCatId="list" qsTypeId="urn:microsoft.com/office/officeart/2005/8/quickstyle/simple4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00FE6A5B-2DC0-4B60-AA39-17D85C05BD54}">
      <dgm:prSet/>
      <dgm:spPr/>
      <dgm:t>
        <a:bodyPr/>
        <a:lstStyle/>
        <a:p>
          <a:r>
            <a:rPr lang="en-US"/>
            <a:t>Activar capturas en `nightwatch.conf.js` </a:t>
          </a:r>
        </a:p>
      </dgm:t>
    </dgm:pt>
    <dgm:pt modelId="{7B62A041-DF6F-4235-82D8-E2E9A915586E}" type="parTrans" cxnId="{482054F7-7ED4-4169-8AEA-B4DBFBE0E9D9}">
      <dgm:prSet/>
      <dgm:spPr/>
      <dgm:t>
        <a:bodyPr/>
        <a:lstStyle/>
        <a:p>
          <a:endParaRPr lang="en-US"/>
        </a:p>
      </dgm:t>
    </dgm:pt>
    <dgm:pt modelId="{E9895D37-63CC-4A46-897B-B1FB9A161483}" type="sibTrans" cxnId="{482054F7-7ED4-4169-8AEA-B4DBFBE0E9D9}">
      <dgm:prSet/>
      <dgm:spPr/>
      <dgm:t>
        <a:bodyPr/>
        <a:lstStyle/>
        <a:p>
          <a:endParaRPr lang="en-US"/>
        </a:p>
      </dgm:t>
    </dgm:pt>
    <dgm:pt modelId="{818C166A-A870-4673-8AAA-D445B46B124F}">
      <dgm:prSet/>
      <dgm:spPr/>
      <dgm:t>
        <a:bodyPr/>
        <a:lstStyle/>
        <a:p>
          <a:r>
            <a:rPr lang="en-US"/>
            <a:t>screenshots : { </a:t>
          </a:r>
        </a:p>
      </dgm:t>
    </dgm:pt>
    <dgm:pt modelId="{A7BD7AF9-61F0-4FA0-88EF-7907969A0319}" type="parTrans" cxnId="{2CAC5A79-CE00-408D-99E9-B8E0C17A0C3A}">
      <dgm:prSet/>
      <dgm:spPr/>
      <dgm:t>
        <a:bodyPr/>
        <a:lstStyle/>
        <a:p>
          <a:endParaRPr lang="en-US"/>
        </a:p>
      </dgm:t>
    </dgm:pt>
    <dgm:pt modelId="{39AA1407-9122-442F-9143-F8D288E4CDE3}" type="sibTrans" cxnId="{2CAC5A79-CE00-408D-99E9-B8E0C17A0C3A}">
      <dgm:prSet/>
      <dgm:spPr/>
      <dgm:t>
        <a:bodyPr/>
        <a:lstStyle/>
        <a:p>
          <a:endParaRPr lang="en-US"/>
        </a:p>
      </dgm:t>
    </dgm:pt>
    <dgm:pt modelId="{FA5A5440-71DA-4A78-991F-1CDCAF364B19}">
      <dgm:prSet/>
      <dgm:spPr/>
      <dgm:t>
        <a:bodyPr/>
        <a:lstStyle/>
        <a:p>
          <a:r>
            <a:rPr lang="en-US"/>
            <a:t>enabled : true,</a:t>
          </a:r>
        </a:p>
      </dgm:t>
    </dgm:pt>
    <dgm:pt modelId="{42F9745E-4786-4E9E-8DFC-FAE7BDF5D68C}" type="parTrans" cxnId="{9E77E64F-79E1-4899-B38E-D034D3C7184E}">
      <dgm:prSet/>
      <dgm:spPr/>
      <dgm:t>
        <a:bodyPr/>
        <a:lstStyle/>
        <a:p>
          <a:endParaRPr lang="en-US"/>
        </a:p>
      </dgm:t>
    </dgm:pt>
    <dgm:pt modelId="{EEDA70D4-4528-45DF-97F4-55381DA6BC22}" type="sibTrans" cxnId="{9E77E64F-79E1-4899-B38E-D034D3C7184E}">
      <dgm:prSet/>
      <dgm:spPr/>
      <dgm:t>
        <a:bodyPr/>
        <a:lstStyle/>
        <a:p>
          <a:endParaRPr lang="en-US"/>
        </a:p>
      </dgm:t>
    </dgm:pt>
    <dgm:pt modelId="{012ED5F8-0F45-419C-B37B-585D5CF1C1C7}">
      <dgm:prSet/>
      <dgm:spPr/>
      <dgm:t>
        <a:bodyPr/>
        <a:lstStyle/>
        <a:p>
          <a:r>
            <a:rPr lang="en-US"/>
            <a:t>on_failure : true, 	</a:t>
          </a:r>
        </a:p>
      </dgm:t>
    </dgm:pt>
    <dgm:pt modelId="{16305C08-1BF9-436B-96E5-11CC44DCC3CE}" type="parTrans" cxnId="{9BAA7E2F-510B-4457-937A-48D9219A343E}">
      <dgm:prSet/>
      <dgm:spPr/>
      <dgm:t>
        <a:bodyPr/>
        <a:lstStyle/>
        <a:p>
          <a:endParaRPr lang="en-US"/>
        </a:p>
      </dgm:t>
    </dgm:pt>
    <dgm:pt modelId="{B018EE07-0099-40F5-93F4-20710F80E9F3}" type="sibTrans" cxnId="{9BAA7E2F-510B-4457-937A-48D9219A343E}">
      <dgm:prSet/>
      <dgm:spPr/>
      <dgm:t>
        <a:bodyPr/>
        <a:lstStyle/>
        <a:p>
          <a:endParaRPr lang="en-US"/>
        </a:p>
      </dgm:t>
    </dgm:pt>
    <dgm:pt modelId="{DD7FAA3B-2102-47E5-8FF7-509C2AAD0DB1}">
      <dgm:prSet/>
      <dgm:spPr/>
      <dgm:t>
        <a:bodyPr/>
        <a:lstStyle/>
        <a:p>
          <a:r>
            <a:rPr lang="en-US"/>
            <a:t>path: 'screenshots/default' </a:t>
          </a:r>
        </a:p>
      </dgm:t>
    </dgm:pt>
    <dgm:pt modelId="{03DF9AB4-BDA9-4B0C-99EB-D64EE6289FFA}" type="parTrans" cxnId="{BB2FCFED-F3D1-4049-A00D-57350BD487FB}">
      <dgm:prSet/>
      <dgm:spPr/>
      <dgm:t>
        <a:bodyPr/>
        <a:lstStyle/>
        <a:p>
          <a:endParaRPr lang="en-US"/>
        </a:p>
      </dgm:t>
    </dgm:pt>
    <dgm:pt modelId="{3E3E703A-2C4B-491F-9668-CB1E0861AD0F}" type="sibTrans" cxnId="{BB2FCFED-F3D1-4049-A00D-57350BD487FB}">
      <dgm:prSet/>
      <dgm:spPr/>
      <dgm:t>
        <a:bodyPr/>
        <a:lstStyle/>
        <a:p>
          <a:endParaRPr lang="en-US"/>
        </a:p>
      </dgm:t>
    </dgm:pt>
    <dgm:pt modelId="{AC9A447E-7C4A-4CF9-B014-047869A5C43A}">
      <dgm:prSet/>
      <dgm:spPr/>
      <dgm:t>
        <a:bodyPr/>
        <a:lstStyle/>
        <a:p>
          <a:r>
            <a:rPr lang="en-US"/>
            <a:t>}</a:t>
          </a:r>
        </a:p>
      </dgm:t>
    </dgm:pt>
    <dgm:pt modelId="{B7B8FAE0-E15F-4653-AAEE-2A6900D3A021}" type="parTrans" cxnId="{1B135322-0165-40DD-8B71-A5F7AF7231AA}">
      <dgm:prSet/>
      <dgm:spPr/>
      <dgm:t>
        <a:bodyPr/>
        <a:lstStyle/>
        <a:p>
          <a:endParaRPr lang="en-US"/>
        </a:p>
      </dgm:t>
    </dgm:pt>
    <dgm:pt modelId="{84BFBDEB-377D-425F-B528-1720052342E1}" type="sibTrans" cxnId="{1B135322-0165-40DD-8B71-A5F7AF7231AA}">
      <dgm:prSet/>
      <dgm:spPr/>
      <dgm:t>
        <a:bodyPr/>
        <a:lstStyle/>
        <a:p>
          <a:endParaRPr lang="en-US"/>
        </a:p>
      </dgm:t>
    </dgm:pt>
    <dgm:pt modelId="{70CA3B98-91E4-4462-9933-2FC4B1DF263F}">
      <dgm:prSet/>
      <dgm:spPr/>
      <dgm:t>
        <a:bodyPr/>
        <a:lstStyle/>
        <a:p>
          <a:r>
            <a:rPr lang="en-US"/>
            <a:t>Activar capturas en los reportes en ‘create-html-report.js’	</a:t>
          </a:r>
        </a:p>
      </dgm:t>
    </dgm:pt>
    <dgm:pt modelId="{1F800D68-E962-477D-9E95-2BA1C8419188}" type="parTrans" cxnId="{7746325D-9E09-49CA-A03A-FF3886D5F4B3}">
      <dgm:prSet/>
      <dgm:spPr/>
      <dgm:t>
        <a:bodyPr/>
        <a:lstStyle/>
        <a:p>
          <a:endParaRPr lang="en-US"/>
        </a:p>
      </dgm:t>
    </dgm:pt>
    <dgm:pt modelId="{ABDCA8A5-6F21-41B1-9343-0A1855609625}" type="sibTrans" cxnId="{7746325D-9E09-49CA-A03A-FF3886D5F4B3}">
      <dgm:prSet/>
      <dgm:spPr/>
      <dgm:t>
        <a:bodyPr/>
        <a:lstStyle/>
        <a:p>
          <a:endParaRPr lang="en-US"/>
        </a:p>
      </dgm:t>
    </dgm:pt>
    <dgm:pt modelId="{8EF6AD97-DC63-4326-A938-F462E7C5A7A2}">
      <dgm:prSet/>
      <dgm:spPr/>
      <dgm:t>
        <a:bodyPr/>
        <a:lstStyle/>
        <a:p>
          <a:r>
            <a:rPr lang="en-US"/>
            <a:t>screenshotsDirectory</a:t>
          </a:r>
          <a:r>
            <a:rPr lang="en-US" b="1"/>
            <a:t>:</a:t>
          </a:r>
          <a:r>
            <a:rPr lang="en-US"/>
            <a:t> 'screenshots/',</a:t>
          </a:r>
        </a:p>
      </dgm:t>
    </dgm:pt>
    <dgm:pt modelId="{A0A49996-E0A5-4010-9187-45A503EEE61F}" type="parTrans" cxnId="{0BA2B04F-7542-4ECE-9069-C56C06BEF982}">
      <dgm:prSet/>
      <dgm:spPr/>
      <dgm:t>
        <a:bodyPr/>
        <a:lstStyle/>
        <a:p>
          <a:endParaRPr lang="en-US"/>
        </a:p>
      </dgm:t>
    </dgm:pt>
    <dgm:pt modelId="{1A90AD74-C3EA-4B64-93C5-E2AA2F420BCB}" type="sibTrans" cxnId="{0BA2B04F-7542-4ECE-9069-C56C06BEF982}">
      <dgm:prSet/>
      <dgm:spPr/>
      <dgm:t>
        <a:bodyPr/>
        <a:lstStyle/>
        <a:p>
          <a:endParaRPr lang="en-US"/>
        </a:p>
      </dgm:t>
    </dgm:pt>
    <dgm:pt modelId="{37630B15-09C4-49DB-922C-567F20A23DFE}">
      <dgm:prSet/>
      <dgm:spPr/>
      <dgm:t>
        <a:bodyPr/>
        <a:lstStyle/>
        <a:p>
          <a:r>
            <a:rPr lang="en-US"/>
            <a:t>storeScreenshots</a:t>
          </a:r>
          <a:r>
            <a:rPr lang="en-US" b="1"/>
            <a:t>:</a:t>
          </a:r>
          <a:r>
            <a:rPr lang="en-US"/>
            <a:t> true</a:t>
          </a:r>
        </a:p>
      </dgm:t>
    </dgm:pt>
    <dgm:pt modelId="{05550FAB-4C9C-4C25-A11B-643F2A1D12D1}" type="parTrans" cxnId="{97668076-CBDF-4B1A-8667-03A51BB52083}">
      <dgm:prSet/>
      <dgm:spPr/>
      <dgm:t>
        <a:bodyPr/>
        <a:lstStyle/>
        <a:p>
          <a:endParaRPr lang="en-US"/>
        </a:p>
      </dgm:t>
    </dgm:pt>
    <dgm:pt modelId="{A1BE7966-B9A5-43BC-A54A-1A5DB081C1FE}" type="sibTrans" cxnId="{97668076-CBDF-4B1A-8667-03A51BB52083}">
      <dgm:prSet/>
      <dgm:spPr/>
      <dgm:t>
        <a:bodyPr/>
        <a:lstStyle/>
        <a:p>
          <a:endParaRPr lang="en-US"/>
        </a:p>
      </dgm:t>
    </dgm:pt>
    <dgm:pt modelId="{64D1F2FC-6BD0-044B-8357-EBA864F23496}" type="pres">
      <dgm:prSet presAssocID="{789CF930-5889-4FDB-BC96-00CE4BB1D01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D53178-3753-B24E-A4E9-00211D13338C}" type="pres">
      <dgm:prSet presAssocID="{00FE6A5B-2DC0-4B60-AA39-17D85C05BD5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AD536-2E29-DB49-B62D-7F7D68DA22FA}" type="pres">
      <dgm:prSet presAssocID="{00FE6A5B-2DC0-4B60-AA39-17D85C05BD5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BCE7E3-27E2-5141-800B-4213B409FD1D}" type="pres">
      <dgm:prSet presAssocID="{70CA3B98-91E4-4462-9933-2FC4B1DF263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53CBB-74B4-9E4A-94B9-262F1E5CB9C9}" type="pres">
      <dgm:prSet presAssocID="{70CA3B98-91E4-4462-9933-2FC4B1DF263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13657C-4F77-4543-9DC3-E8E1D813D770}" type="presOf" srcId="{37630B15-09C4-49DB-922C-567F20A23DFE}" destId="{65D53CBB-74B4-9E4A-94B9-262F1E5CB9C9}" srcOrd="0" destOrd="1" presId="urn:microsoft.com/office/officeart/2005/8/layout/vList2"/>
    <dgm:cxn modelId="{F9833C04-3EA2-4E45-AE9A-F6559C79CFA7}" type="presOf" srcId="{818C166A-A870-4673-8AAA-D445B46B124F}" destId="{0CFAD536-2E29-DB49-B62D-7F7D68DA22FA}" srcOrd="0" destOrd="0" presId="urn:microsoft.com/office/officeart/2005/8/layout/vList2"/>
    <dgm:cxn modelId="{97668076-CBDF-4B1A-8667-03A51BB52083}" srcId="{70CA3B98-91E4-4462-9933-2FC4B1DF263F}" destId="{37630B15-09C4-49DB-922C-567F20A23DFE}" srcOrd="1" destOrd="0" parTransId="{05550FAB-4C9C-4C25-A11B-643F2A1D12D1}" sibTransId="{A1BE7966-B9A5-43BC-A54A-1A5DB081C1FE}"/>
    <dgm:cxn modelId="{7746325D-9E09-49CA-A03A-FF3886D5F4B3}" srcId="{789CF930-5889-4FDB-BC96-00CE4BB1D01D}" destId="{70CA3B98-91E4-4462-9933-2FC4B1DF263F}" srcOrd="1" destOrd="0" parTransId="{1F800D68-E962-477D-9E95-2BA1C8419188}" sibTransId="{ABDCA8A5-6F21-41B1-9343-0A1855609625}"/>
    <dgm:cxn modelId="{9BAA7E2F-510B-4457-937A-48D9219A343E}" srcId="{818C166A-A870-4673-8AAA-D445B46B124F}" destId="{012ED5F8-0F45-419C-B37B-585D5CF1C1C7}" srcOrd="1" destOrd="0" parTransId="{16305C08-1BF9-436B-96E5-11CC44DCC3CE}" sibTransId="{B018EE07-0099-40F5-93F4-20710F80E9F3}"/>
    <dgm:cxn modelId="{59326DE0-308F-8241-BF19-F646366A33BC}" type="presOf" srcId="{012ED5F8-0F45-419C-B37B-585D5CF1C1C7}" destId="{0CFAD536-2E29-DB49-B62D-7F7D68DA22FA}" srcOrd="0" destOrd="2" presId="urn:microsoft.com/office/officeart/2005/8/layout/vList2"/>
    <dgm:cxn modelId="{FED5482C-054C-1741-B7DA-F590A44805CB}" type="presOf" srcId="{DD7FAA3B-2102-47E5-8FF7-509C2AAD0DB1}" destId="{0CFAD536-2E29-DB49-B62D-7F7D68DA22FA}" srcOrd="0" destOrd="3" presId="urn:microsoft.com/office/officeart/2005/8/layout/vList2"/>
    <dgm:cxn modelId="{B338013B-F9B4-E243-A437-22510AE44436}" type="presOf" srcId="{70CA3B98-91E4-4462-9933-2FC4B1DF263F}" destId="{7CBCE7E3-27E2-5141-800B-4213B409FD1D}" srcOrd="0" destOrd="0" presId="urn:microsoft.com/office/officeart/2005/8/layout/vList2"/>
    <dgm:cxn modelId="{7AA207E1-07F3-5243-AEC2-FC6EFAC9100B}" type="presOf" srcId="{8EF6AD97-DC63-4326-A938-F462E7C5A7A2}" destId="{65D53CBB-74B4-9E4A-94B9-262F1E5CB9C9}" srcOrd="0" destOrd="0" presId="urn:microsoft.com/office/officeart/2005/8/layout/vList2"/>
    <dgm:cxn modelId="{482054F7-7ED4-4169-8AEA-B4DBFBE0E9D9}" srcId="{789CF930-5889-4FDB-BC96-00CE4BB1D01D}" destId="{00FE6A5B-2DC0-4B60-AA39-17D85C05BD54}" srcOrd="0" destOrd="0" parTransId="{7B62A041-DF6F-4235-82D8-E2E9A915586E}" sibTransId="{E9895D37-63CC-4A46-897B-B1FB9A161483}"/>
    <dgm:cxn modelId="{2CAC5A79-CE00-408D-99E9-B8E0C17A0C3A}" srcId="{00FE6A5B-2DC0-4B60-AA39-17D85C05BD54}" destId="{818C166A-A870-4673-8AAA-D445B46B124F}" srcOrd="0" destOrd="0" parTransId="{A7BD7AF9-61F0-4FA0-88EF-7907969A0319}" sibTransId="{39AA1407-9122-442F-9143-F8D288E4CDE3}"/>
    <dgm:cxn modelId="{1CAFDDC8-B043-3248-895B-4939E2235AF0}" type="presOf" srcId="{AC9A447E-7C4A-4CF9-B014-047869A5C43A}" destId="{0CFAD536-2E29-DB49-B62D-7F7D68DA22FA}" srcOrd="0" destOrd="4" presId="urn:microsoft.com/office/officeart/2005/8/layout/vList2"/>
    <dgm:cxn modelId="{BB2FCFED-F3D1-4049-A00D-57350BD487FB}" srcId="{818C166A-A870-4673-8AAA-D445B46B124F}" destId="{DD7FAA3B-2102-47E5-8FF7-509C2AAD0DB1}" srcOrd="2" destOrd="0" parTransId="{03DF9AB4-BDA9-4B0C-99EB-D64EE6289FFA}" sibTransId="{3E3E703A-2C4B-491F-9668-CB1E0861AD0F}"/>
    <dgm:cxn modelId="{0BA2B04F-7542-4ECE-9069-C56C06BEF982}" srcId="{70CA3B98-91E4-4462-9933-2FC4B1DF263F}" destId="{8EF6AD97-DC63-4326-A938-F462E7C5A7A2}" srcOrd="0" destOrd="0" parTransId="{A0A49996-E0A5-4010-9187-45A503EEE61F}" sibTransId="{1A90AD74-C3EA-4B64-93C5-E2AA2F420BCB}"/>
    <dgm:cxn modelId="{1B135322-0165-40DD-8B71-A5F7AF7231AA}" srcId="{00FE6A5B-2DC0-4B60-AA39-17D85C05BD54}" destId="{AC9A447E-7C4A-4CF9-B014-047869A5C43A}" srcOrd="1" destOrd="0" parTransId="{B7B8FAE0-E15F-4653-AAEE-2A6900D3A021}" sibTransId="{84BFBDEB-377D-425F-B528-1720052342E1}"/>
    <dgm:cxn modelId="{1B55B5E2-FC50-034C-90EF-42162250BF48}" type="presOf" srcId="{FA5A5440-71DA-4A78-991F-1CDCAF364B19}" destId="{0CFAD536-2E29-DB49-B62D-7F7D68DA22FA}" srcOrd="0" destOrd="1" presId="urn:microsoft.com/office/officeart/2005/8/layout/vList2"/>
    <dgm:cxn modelId="{7DFE5A6E-203E-B644-B602-D4A4A6F57DCD}" type="presOf" srcId="{789CF930-5889-4FDB-BC96-00CE4BB1D01D}" destId="{64D1F2FC-6BD0-044B-8357-EBA864F23496}" srcOrd="0" destOrd="0" presId="urn:microsoft.com/office/officeart/2005/8/layout/vList2"/>
    <dgm:cxn modelId="{9E77E64F-79E1-4899-B38E-D034D3C7184E}" srcId="{818C166A-A870-4673-8AAA-D445B46B124F}" destId="{FA5A5440-71DA-4A78-991F-1CDCAF364B19}" srcOrd="0" destOrd="0" parTransId="{42F9745E-4786-4E9E-8DFC-FAE7BDF5D68C}" sibTransId="{EEDA70D4-4528-45DF-97F4-55381DA6BC22}"/>
    <dgm:cxn modelId="{A2025D07-99AF-6A4D-A35F-EFF6E66CF63B}" type="presOf" srcId="{00FE6A5B-2DC0-4B60-AA39-17D85C05BD54}" destId="{81D53178-3753-B24E-A4E9-00211D13338C}" srcOrd="0" destOrd="0" presId="urn:microsoft.com/office/officeart/2005/8/layout/vList2"/>
    <dgm:cxn modelId="{1AEB91A6-AF79-7440-BDFA-1984D019D03C}" type="presParOf" srcId="{64D1F2FC-6BD0-044B-8357-EBA864F23496}" destId="{81D53178-3753-B24E-A4E9-00211D13338C}" srcOrd="0" destOrd="0" presId="urn:microsoft.com/office/officeart/2005/8/layout/vList2"/>
    <dgm:cxn modelId="{33B9A9D2-3DF5-7E48-90D5-759E071AB5B9}" type="presParOf" srcId="{64D1F2FC-6BD0-044B-8357-EBA864F23496}" destId="{0CFAD536-2E29-DB49-B62D-7F7D68DA22FA}" srcOrd="1" destOrd="0" presId="urn:microsoft.com/office/officeart/2005/8/layout/vList2"/>
    <dgm:cxn modelId="{9CB46F6F-B915-E54D-BC0E-F18C88E069C4}" type="presParOf" srcId="{64D1F2FC-6BD0-044B-8357-EBA864F23496}" destId="{7CBCE7E3-27E2-5141-800B-4213B409FD1D}" srcOrd="2" destOrd="0" presId="urn:microsoft.com/office/officeart/2005/8/layout/vList2"/>
    <dgm:cxn modelId="{C9738D4F-B66C-9743-853D-30687541DF68}" type="presParOf" srcId="{64D1F2FC-6BD0-044B-8357-EBA864F23496}" destId="{65D53CBB-74B4-9E4A-94B9-262F1E5CB9C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18BDF1-C370-450C-AC39-A13EAEF77A8E}" type="doc">
      <dgm:prSet loTypeId="urn:microsoft.com/office/officeart/2008/layout/LinedList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4C232AF1-A5C0-4626-97B2-F39D447B64C2}">
      <dgm:prSet/>
      <dgm:spPr/>
      <dgm:t>
        <a:bodyPr/>
        <a:lstStyle/>
        <a:p>
          <a:r>
            <a:rPr lang="en-US"/>
            <a:t>Las definiciones son escritas en Javascript</a:t>
          </a:r>
        </a:p>
      </dgm:t>
    </dgm:pt>
    <dgm:pt modelId="{409530FF-BCD6-4A66-9C16-69CBB6BCBBC9}" type="parTrans" cxnId="{E6C4CDF0-0335-4F45-95B1-3823E9B9F086}">
      <dgm:prSet/>
      <dgm:spPr/>
      <dgm:t>
        <a:bodyPr/>
        <a:lstStyle/>
        <a:p>
          <a:endParaRPr lang="en-US"/>
        </a:p>
      </dgm:t>
    </dgm:pt>
    <dgm:pt modelId="{DD25C60B-603E-4791-B425-60C57F9AF541}" type="sibTrans" cxnId="{E6C4CDF0-0335-4F45-95B1-3823E9B9F086}">
      <dgm:prSet/>
      <dgm:spPr/>
      <dgm:t>
        <a:bodyPr/>
        <a:lstStyle/>
        <a:p>
          <a:endParaRPr lang="en-US"/>
        </a:p>
      </dgm:t>
    </dgm:pt>
    <dgm:pt modelId="{F1DF1CBE-C343-40A2-BC77-8972C3F054B1}">
      <dgm:prSet/>
      <dgm:spPr/>
      <dgm:t>
        <a:bodyPr/>
        <a:lstStyle/>
        <a:p>
          <a:r>
            <a:rPr lang="en-US"/>
            <a:t>Generalmente dentro del directorio features/step_definitions</a:t>
          </a:r>
        </a:p>
      </dgm:t>
    </dgm:pt>
    <dgm:pt modelId="{E62E61F6-CF5A-4A8F-9C65-0F4721411F0C}" type="parTrans" cxnId="{A986BE3E-36DE-4AD9-8B43-3C2F36E037B7}">
      <dgm:prSet/>
      <dgm:spPr/>
      <dgm:t>
        <a:bodyPr/>
        <a:lstStyle/>
        <a:p>
          <a:endParaRPr lang="en-US"/>
        </a:p>
      </dgm:t>
    </dgm:pt>
    <dgm:pt modelId="{AFFCAF7F-06AE-4720-9ABE-2DF1E8E0B834}" type="sibTrans" cxnId="{A986BE3E-36DE-4AD9-8B43-3C2F36E037B7}">
      <dgm:prSet/>
      <dgm:spPr/>
      <dgm:t>
        <a:bodyPr/>
        <a:lstStyle/>
        <a:p>
          <a:endParaRPr lang="en-US"/>
        </a:p>
      </dgm:t>
    </dgm:pt>
    <dgm:pt modelId="{7623D535-C620-45D1-B0F8-7416E9F27945}">
      <dgm:prSet/>
      <dgm:spPr/>
      <dgm:t>
        <a:bodyPr/>
        <a:lstStyle/>
        <a:p>
          <a:r>
            <a:rPr lang="en-US"/>
            <a:t>Utilizan regex para hacer match con las sentencias en los archivos features</a:t>
          </a:r>
        </a:p>
      </dgm:t>
    </dgm:pt>
    <dgm:pt modelId="{22CD8BE9-B914-4280-B24B-95205DCCCD99}" type="parTrans" cxnId="{8C24C098-A2E3-4F19-AC50-8964AE1A776A}">
      <dgm:prSet/>
      <dgm:spPr/>
      <dgm:t>
        <a:bodyPr/>
        <a:lstStyle/>
        <a:p>
          <a:endParaRPr lang="en-US"/>
        </a:p>
      </dgm:t>
    </dgm:pt>
    <dgm:pt modelId="{299CEF8A-8044-4E63-AAB0-D31281DD0284}" type="sibTrans" cxnId="{8C24C098-A2E3-4F19-AC50-8964AE1A776A}">
      <dgm:prSet/>
      <dgm:spPr/>
      <dgm:t>
        <a:bodyPr/>
        <a:lstStyle/>
        <a:p>
          <a:endParaRPr lang="en-US"/>
        </a:p>
      </dgm:t>
    </dgm:pt>
    <dgm:pt modelId="{ED52340F-AB3F-437D-B373-B55FC9634BAF}">
      <dgm:prSet/>
      <dgm:spPr/>
      <dgm:t>
        <a:bodyPr/>
        <a:lstStyle/>
        <a:p>
          <a:r>
            <a:rPr lang="en-US"/>
            <a:t>Pueden retornar una función callback o una promesa</a:t>
          </a:r>
        </a:p>
      </dgm:t>
    </dgm:pt>
    <dgm:pt modelId="{E54AF699-5B34-460E-BC61-BF5C628B475E}" type="parTrans" cxnId="{C4D897E2-4900-496F-A951-03B243B257B2}">
      <dgm:prSet/>
      <dgm:spPr/>
      <dgm:t>
        <a:bodyPr/>
        <a:lstStyle/>
        <a:p>
          <a:endParaRPr lang="en-US"/>
        </a:p>
      </dgm:t>
    </dgm:pt>
    <dgm:pt modelId="{203C4CB1-83BF-4C23-A233-0ABE2B3424DF}" type="sibTrans" cxnId="{C4D897E2-4900-496F-A951-03B243B257B2}">
      <dgm:prSet/>
      <dgm:spPr/>
      <dgm:t>
        <a:bodyPr/>
        <a:lstStyle/>
        <a:p>
          <a:endParaRPr lang="en-US"/>
        </a:p>
      </dgm:t>
    </dgm:pt>
    <dgm:pt modelId="{6273C620-D5A7-4DA4-898F-83F9AC9015FF}">
      <dgm:prSet/>
      <dgm:spPr/>
      <dgm:t>
        <a:bodyPr/>
        <a:lstStyle/>
        <a:p>
          <a:r>
            <a:rPr lang="en-US"/>
            <a:t>Toman 0 ó más argumentos</a:t>
          </a:r>
        </a:p>
      </dgm:t>
    </dgm:pt>
    <dgm:pt modelId="{BC995FD1-BD79-4F33-9E11-6243BE547167}" type="parTrans" cxnId="{F6976062-C7CF-473B-9F14-A842F85CB6BF}">
      <dgm:prSet/>
      <dgm:spPr/>
      <dgm:t>
        <a:bodyPr/>
        <a:lstStyle/>
        <a:p>
          <a:endParaRPr lang="en-US"/>
        </a:p>
      </dgm:t>
    </dgm:pt>
    <dgm:pt modelId="{16972023-BDEA-496C-A06C-AB50AB8025B1}" type="sibTrans" cxnId="{F6976062-C7CF-473B-9F14-A842F85CB6BF}">
      <dgm:prSet/>
      <dgm:spPr/>
      <dgm:t>
        <a:bodyPr/>
        <a:lstStyle/>
        <a:p>
          <a:endParaRPr lang="en-US"/>
        </a:p>
      </dgm:t>
    </dgm:pt>
    <dgm:pt modelId="{DD1B2E91-C5B9-4D48-A8A2-BF1401E69F2C}" type="pres">
      <dgm:prSet presAssocID="{1F18BDF1-C370-450C-AC39-A13EAEF77A8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_tradnl"/>
        </a:p>
      </dgm:t>
    </dgm:pt>
    <dgm:pt modelId="{E3D8F449-9A0C-054A-8419-650A0617358F}" type="pres">
      <dgm:prSet presAssocID="{4C232AF1-A5C0-4626-97B2-F39D447B64C2}" presName="thickLine" presStyleLbl="alignNode1" presStyleIdx="0" presStyleCnt="5"/>
      <dgm:spPr/>
    </dgm:pt>
    <dgm:pt modelId="{8463D749-98D1-AC4E-9102-288FA1F8FA6A}" type="pres">
      <dgm:prSet presAssocID="{4C232AF1-A5C0-4626-97B2-F39D447B64C2}" presName="horz1" presStyleCnt="0"/>
      <dgm:spPr/>
    </dgm:pt>
    <dgm:pt modelId="{E00E9CB7-3502-7B42-A7A8-8E58612031DA}" type="pres">
      <dgm:prSet presAssocID="{4C232AF1-A5C0-4626-97B2-F39D447B64C2}" presName="tx1" presStyleLbl="revTx" presStyleIdx="0" presStyleCnt="5"/>
      <dgm:spPr/>
      <dgm:t>
        <a:bodyPr/>
        <a:lstStyle/>
        <a:p>
          <a:endParaRPr lang="es-ES_tradnl"/>
        </a:p>
      </dgm:t>
    </dgm:pt>
    <dgm:pt modelId="{662F1D15-C84F-7A40-91FD-83CC70F808B2}" type="pres">
      <dgm:prSet presAssocID="{4C232AF1-A5C0-4626-97B2-F39D447B64C2}" presName="vert1" presStyleCnt="0"/>
      <dgm:spPr/>
    </dgm:pt>
    <dgm:pt modelId="{50A2D8F9-EFB8-B449-817D-AD0CF20C0DC0}" type="pres">
      <dgm:prSet presAssocID="{F1DF1CBE-C343-40A2-BC77-8972C3F054B1}" presName="thickLine" presStyleLbl="alignNode1" presStyleIdx="1" presStyleCnt="5"/>
      <dgm:spPr/>
    </dgm:pt>
    <dgm:pt modelId="{5F0B4B55-18D1-3847-9A7C-89D0F19FE79A}" type="pres">
      <dgm:prSet presAssocID="{F1DF1CBE-C343-40A2-BC77-8972C3F054B1}" presName="horz1" presStyleCnt="0"/>
      <dgm:spPr/>
    </dgm:pt>
    <dgm:pt modelId="{11132E41-D6F9-3C4F-B090-957068A8037C}" type="pres">
      <dgm:prSet presAssocID="{F1DF1CBE-C343-40A2-BC77-8972C3F054B1}" presName="tx1" presStyleLbl="revTx" presStyleIdx="1" presStyleCnt="5"/>
      <dgm:spPr/>
      <dgm:t>
        <a:bodyPr/>
        <a:lstStyle/>
        <a:p>
          <a:endParaRPr lang="es-ES_tradnl"/>
        </a:p>
      </dgm:t>
    </dgm:pt>
    <dgm:pt modelId="{12FC7C1F-8BE8-6F45-A581-7BDEDCDD26F3}" type="pres">
      <dgm:prSet presAssocID="{F1DF1CBE-C343-40A2-BC77-8972C3F054B1}" presName="vert1" presStyleCnt="0"/>
      <dgm:spPr/>
    </dgm:pt>
    <dgm:pt modelId="{A42F6D2C-2B21-0B4E-8BA0-9F21A972DAA3}" type="pres">
      <dgm:prSet presAssocID="{7623D535-C620-45D1-B0F8-7416E9F27945}" presName="thickLine" presStyleLbl="alignNode1" presStyleIdx="2" presStyleCnt="5"/>
      <dgm:spPr/>
    </dgm:pt>
    <dgm:pt modelId="{78367170-090C-334A-A275-E762D26047A6}" type="pres">
      <dgm:prSet presAssocID="{7623D535-C620-45D1-B0F8-7416E9F27945}" presName="horz1" presStyleCnt="0"/>
      <dgm:spPr/>
    </dgm:pt>
    <dgm:pt modelId="{28898FE0-2DEF-1942-B4B6-57277511951E}" type="pres">
      <dgm:prSet presAssocID="{7623D535-C620-45D1-B0F8-7416E9F27945}" presName="tx1" presStyleLbl="revTx" presStyleIdx="2" presStyleCnt="5"/>
      <dgm:spPr/>
      <dgm:t>
        <a:bodyPr/>
        <a:lstStyle/>
        <a:p>
          <a:endParaRPr lang="es-ES_tradnl"/>
        </a:p>
      </dgm:t>
    </dgm:pt>
    <dgm:pt modelId="{2F0991C0-4C5F-0D44-BD3E-2CA5438D5FEF}" type="pres">
      <dgm:prSet presAssocID="{7623D535-C620-45D1-B0F8-7416E9F27945}" presName="vert1" presStyleCnt="0"/>
      <dgm:spPr/>
    </dgm:pt>
    <dgm:pt modelId="{0D1F7D58-DEF1-2B4F-985D-AA5997A34565}" type="pres">
      <dgm:prSet presAssocID="{ED52340F-AB3F-437D-B373-B55FC9634BAF}" presName="thickLine" presStyleLbl="alignNode1" presStyleIdx="3" presStyleCnt="5"/>
      <dgm:spPr/>
    </dgm:pt>
    <dgm:pt modelId="{E5BE515A-4A55-0249-86A0-486AC598F134}" type="pres">
      <dgm:prSet presAssocID="{ED52340F-AB3F-437D-B373-B55FC9634BAF}" presName="horz1" presStyleCnt="0"/>
      <dgm:spPr/>
    </dgm:pt>
    <dgm:pt modelId="{75234443-704B-F54D-BC7D-6012C3C08BCD}" type="pres">
      <dgm:prSet presAssocID="{ED52340F-AB3F-437D-B373-B55FC9634BAF}" presName="tx1" presStyleLbl="revTx" presStyleIdx="3" presStyleCnt="5"/>
      <dgm:spPr/>
      <dgm:t>
        <a:bodyPr/>
        <a:lstStyle/>
        <a:p>
          <a:endParaRPr lang="es-ES_tradnl"/>
        </a:p>
      </dgm:t>
    </dgm:pt>
    <dgm:pt modelId="{496A94C4-5301-CE4F-9ABA-BE50E73D2DFF}" type="pres">
      <dgm:prSet presAssocID="{ED52340F-AB3F-437D-B373-B55FC9634BAF}" presName="vert1" presStyleCnt="0"/>
      <dgm:spPr/>
    </dgm:pt>
    <dgm:pt modelId="{9280522C-1F5C-CD4D-9C9A-9039611BFDBC}" type="pres">
      <dgm:prSet presAssocID="{6273C620-D5A7-4DA4-898F-83F9AC9015FF}" presName="thickLine" presStyleLbl="alignNode1" presStyleIdx="4" presStyleCnt="5"/>
      <dgm:spPr/>
    </dgm:pt>
    <dgm:pt modelId="{F5CA8D20-D536-6349-B858-E54005556F2C}" type="pres">
      <dgm:prSet presAssocID="{6273C620-D5A7-4DA4-898F-83F9AC9015FF}" presName="horz1" presStyleCnt="0"/>
      <dgm:spPr/>
    </dgm:pt>
    <dgm:pt modelId="{4DBD4993-CF21-D34C-AAB2-DA9352F2C92D}" type="pres">
      <dgm:prSet presAssocID="{6273C620-D5A7-4DA4-898F-83F9AC9015FF}" presName="tx1" presStyleLbl="revTx" presStyleIdx="4" presStyleCnt="5"/>
      <dgm:spPr/>
      <dgm:t>
        <a:bodyPr/>
        <a:lstStyle/>
        <a:p>
          <a:endParaRPr lang="es-ES_tradnl"/>
        </a:p>
      </dgm:t>
    </dgm:pt>
    <dgm:pt modelId="{60B5DD64-6EA4-5D44-B41D-0E13DBCBEBDF}" type="pres">
      <dgm:prSet presAssocID="{6273C620-D5A7-4DA4-898F-83F9AC9015FF}" presName="vert1" presStyleCnt="0"/>
      <dgm:spPr/>
    </dgm:pt>
  </dgm:ptLst>
  <dgm:cxnLst>
    <dgm:cxn modelId="{F6976062-C7CF-473B-9F14-A842F85CB6BF}" srcId="{1F18BDF1-C370-450C-AC39-A13EAEF77A8E}" destId="{6273C620-D5A7-4DA4-898F-83F9AC9015FF}" srcOrd="4" destOrd="0" parTransId="{BC995FD1-BD79-4F33-9E11-6243BE547167}" sibTransId="{16972023-BDEA-496C-A06C-AB50AB8025B1}"/>
    <dgm:cxn modelId="{E61144C9-980C-5846-B5C3-8D1E564CB212}" type="presOf" srcId="{4C232AF1-A5C0-4626-97B2-F39D447B64C2}" destId="{E00E9CB7-3502-7B42-A7A8-8E58612031DA}" srcOrd="0" destOrd="0" presId="urn:microsoft.com/office/officeart/2008/layout/LinedList"/>
    <dgm:cxn modelId="{E6C4CDF0-0335-4F45-95B1-3823E9B9F086}" srcId="{1F18BDF1-C370-450C-AC39-A13EAEF77A8E}" destId="{4C232AF1-A5C0-4626-97B2-F39D447B64C2}" srcOrd="0" destOrd="0" parTransId="{409530FF-BCD6-4A66-9C16-69CBB6BCBBC9}" sibTransId="{DD25C60B-603E-4791-B425-60C57F9AF541}"/>
    <dgm:cxn modelId="{A986BE3E-36DE-4AD9-8B43-3C2F36E037B7}" srcId="{1F18BDF1-C370-450C-AC39-A13EAEF77A8E}" destId="{F1DF1CBE-C343-40A2-BC77-8972C3F054B1}" srcOrd="1" destOrd="0" parTransId="{E62E61F6-CF5A-4A8F-9C65-0F4721411F0C}" sibTransId="{AFFCAF7F-06AE-4720-9ABE-2DF1E8E0B834}"/>
    <dgm:cxn modelId="{021A36DD-5276-5C4F-BF64-E855C1C73BD5}" type="presOf" srcId="{ED52340F-AB3F-437D-B373-B55FC9634BAF}" destId="{75234443-704B-F54D-BC7D-6012C3C08BCD}" srcOrd="0" destOrd="0" presId="urn:microsoft.com/office/officeart/2008/layout/LinedList"/>
    <dgm:cxn modelId="{2704A996-3FBB-B84C-975A-23BDEA78FA6E}" type="presOf" srcId="{6273C620-D5A7-4DA4-898F-83F9AC9015FF}" destId="{4DBD4993-CF21-D34C-AAB2-DA9352F2C92D}" srcOrd="0" destOrd="0" presId="urn:microsoft.com/office/officeart/2008/layout/LinedList"/>
    <dgm:cxn modelId="{E0AFA9DA-1815-F24C-8B44-B5F89001095B}" type="presOf" srcId="{7623D535-C620-45D1-B0F8-7416E9F27945}" destId="{28898FE0-2DEF-1942-B4B6-57277511951E}" srcOrd="0" destOrd="0" presId="urn:microsoft.com/office/officeart/2008/layout/LinedList"/>
    <dgm:cxn modelId="{C4D897E2-4900-496F-A951-03B243B257B2}" srcId="{1F18BDF1-C370-450C-AC39-A13EAEF77A8E}" destId="{ED52340F-AB3F-437D-B373-B55FC9634BAF}" srcOrd="3" destOrd="0" parTransId="{E54AF699-5B34-460E-BC61-BF5C628B475E}" sibTransId="{203C4CB1-83BF-4C23-A233-0ABE2B3424DF}"/>
    <dgm:cxn modelId="{4A768C07-C1EB-9641-8F16-1E470683BA92}" type="presOf" srcId="{1F18BDF1-C370-450C-AC39-A13EAEF77A8E}" destId="{DD1B2E91-C5B9-4D48-A8A2-BF1401E69F2C}" srcOrd="0" destOrd="0" presId="urn:microsoft.com/office/officeart/2008/layout/LinedList"/>
    <dgm:cxn modelId="{8C24C098-A2E3-4F19-AC50-8964AE1A776A}" srcId="{1F18BDF1-C370-450C-AC39-A13EAEF77A8E}" destId="{7623D535-C620-45D1-B0F8-7416E9F27945}" srcOrd="2" destOrd="0" parTransId="{22CD8BE9-B914-4280-B24B-95205DCCCD99}" sibTransId="{299CEF8A-8044-4E63-AAB0-D31281DD0284}"/>
    <dgm:cxn modelId="{50ACEFD5-5391-B74C-8E8B-16A7D0A5326A}" type="presOf" srcId="{F1DF1CBE-C343-40A2-BC77-8972C3F054B1}" destId="{11132E41-D6F9-3C4F-B090-957068A8037C}" srcOrd="0" destOrd="0" presId="urn:microsoft.com/office/officeart/2008/layout/LinedList"/>
    <dgm:cxn modelId="{3E8476F9-179E-C34C-9AC8-289DF55D2A79}" type="presParOf" srcId="{DD1B2E91-C5B9-4D48-A8A2-BF1401E69F2C}" destId="{E3D8F449-9A0C-054A-8419-650A0617358F}" srcOrd="0" destOrd="0" presId="urn:microsoft.com/office/officeart/2008/layout/LinedList"/>
    <dgm:cxn modelId="{3D96E06C-479B-4248-812B-61412AA654B2}" type="presParOf" srcId="{DD1B2E91-C5B9-4D48-A8A2-BF1401E69F2C}" destId="{8463D749-98D1-AC4E-9102-288FA1F8FA6A}" srcOrd="1" destOrd="0" presId="urn:microsoft.com/office/officeart/2008/layout/LinedList"/>
    <dgm:cxn modelId="{E3E1ECF8-8819-BB4F-9803-7D9F2E166D16}" type="presParOf" srcId="{8463D749-98D1-AC4E-9102-288FA1F8FA6A}" destId="{E00E9CB7-3502-7B42-A7A8-8E58612031DA}" srcOrd="0" destOrd="0" presId="urn:microsoft.com/office/officeart/2008/layout/LinedList"/>
    <dgm:cxn modelId="{DF455882-618E-5845-9CC2-F4CDEE23E553}" type="presParOf" srcId="{8463D749-98D1-AC4E-9102-288FA1F8FA6A}" destId="{662F1D15-C84F-7A40-91FD-83CC70F808B2}" srcOrd="1" destOrd="0" presId="urn:microsoft.com/office/officeart/2008/layout/LinedList"/>
    <dgm:cxn modelId="{6C8B2108-8BA7-3B44-94EE-794DE830FA5C}" type="presParOf" srcId="{DD1B2E91-C5B9-4D48-A8A2-BF1401E69F2C}" destId="{50A2D8F9-EFB8-B449-817D-AD0CF20C0DC0}" srcOrd="2" destOrd="0" presId="urn:microsoft.com/office/officeart/2008/layout/LinedList"/>
    <dgm:cxn modelId="{DDB3E4E1-047C-444D-B383-CD7989E1C076}" type="presParOf" srcId="{DD1B2E91-C5B9-4D48-A8A2-BF1401E69F2C}" destId="{5F0B4B55-18D1-3847-9A7C-89D0F19FE79A}" srcOrd="3" destOrd="0" presId="urn:microsoft.com/office/officeart/2008/layout/LinedList"/>
    <dgm:cxn modelId="{0520AE0F-9859-0848-8D2D-C6810C500025}" type="presParOf" srcId="{5F0B4B55-18D1-3847-9A7C-89D0F19FE79A}" destId="{11132E41-D6F9-3C4F-B090-957068A8037C}" srcOrd="0" destOrd="0" presId="urn:microsoft.com/office/officeart/2008/layout/LinedList"/>
    <dgm:cxn modelId="{99B8F89E-6CEB-4244-ACC9-B8C9101EA58B}" type="presParOf" srcId="{5F0B4B55-18D1-3847-9A7C-89D0F19FE79A}" destId="{12FC7C1F-8BE8-6F45-A581-7BDEDCDD26F3}" srcOrd="1" destOrd="0" presId="urn:microsoft.com/office/officeart/2008/layout/LinedList"/>
    <dgm:cxn modelId="{CF1B2B45-EE2E-A84A-8577-EDE83DFF8467}" type="presParOf" srcId="{DD1B2E91-C5B9-4D48-A8A2-BF1401E69F2C}" destId="{A42F6D2C-2B21-0B4E-8BA0-9F21A972DAA3}" srcOrd="4" destOrd="0" presId="urn:microsoft.com/office/officeart/2008/layout/LinedList"/>
    <dgm:cxn modelId="{5E1719BD-2D79-0C40-936B-9AE2093A0879}" type="presParOf" srcId="{DD1B2E91-C5B9-4D48-A8A2-BF1401E69F2C}" destId="{78367170-090C-334A-A275-E762D26047A6}" srcOrd="5" destOrd="0" presId="urn:microsoft.com/office/officeart/2008/layout/LinedList"/>
    <dgm:cxn modelId="{C430780A-545F-EE4A-8DF2-9390F0C6F442}" type="presParOf" srcId="{78367170-090C-334A-A275-E762D26047A6}" destId="{28898FE0-2DEF-1942-B4B6-57277511951E}" srcOrd="0" destOrd="0" presId="urn:microsoft.com/office/officeart/2008/layout/LinedList"/>
    <dgm:cxn modelId="{6B9B43C9-6E19-6648-A3F5-F25391599EEB}" type="presParOf" srcId="{78367170-090C-334A-A275-E762D26047A6}" destId="{2F0991C0-4C5F-0D44-BD3E-2CA5438D5FEF}" srcOrd="1" destOrd="0" presId="urn:microsoft.com/office/officeart/2008/layout/LinedList"/>
    <dgm:cxn modelId="{996E3E3A-FF57-3E4C-AB04-F1068ACDCC78}" type="presParOf" srcId="{DD1B2E91-C5B9-4D48-A8A2-BF1401E69F2C}" destId="{0D1F7D58-DEF1-2B4F-985D-AA5997A34565}" srcOrd="6" destOrd="0" presId="urn:microsoft.com/office/officeart/2008/layout/LinedList"/>
    <dgm:cxn modelId="{CCA23EF4-DF9D-0047-8556-43C73AF2225C}" type="presParOf" srcId="{DD1B2E91-C5B9-4D48-A8A2-BF1401E69F2C}" destId="{E5BE515A-4A55-0249-86A0-486AC598F134}" srcOrd="7" destOrd="0" presId="urn:microsoft.com/office/officeart/2008/layout/LinedList"/>
    <dgm:cxn modelId="{5E2A8A2E-5BC0-6947-ACC7-6C40C5290FE7}" type="presParOf" srcId="{E5BE515A-4A55-0249-86A0-486AC598F134}" destId="{75234443-704B-F54D-BC7D-6012C3C08BCD}" srcOrd="0" destOrd="0" presId="urn:microsoft.com/office/officeart/2008/layout/LinedList"/>
    <dgm:cxn modelId="{B00B94E7-623A-ED4A-9B44-2FFA1609A408}" type="presParOf" srcId="{E5BE515A-4A55-0249-86A0-486AC598F134}" destId="{496A94C4-5301-CE4F-9ABA-BE50E73D2DFF}" srcOrd="1" destOrd="0" presId="urn:microsoft.com/office/officeart/2008/layout/LinedList"/>
    <dgm:cxn modelId="{C71D845D-0D86-D94C-A072-7743F6228412}" type="presParOf" srcId="{DD1B2E91-C5B9-4D48-A8A2-BF1401E69F2C}" destId="{9280522C-1F5C-CD4D-9C9A-9039611BFDBC}" srcOrd="8" destOrd="0" presId="urn:microsoft.com/office/officeart/2008/layout/LinedList"/>
    <dgm:cxn modelId="{94473187-94CF-BC46-BBD0-37532A3EC21E}" type="presParOf" srcId="{DD1B2E91-C5B9-4D48-A8A2-BF1401E69F2C}" destId="{F5CA8D20-D536-6349-B858-E54005556F2C}" srcOrd="9" destOrd="0" presId="urn:microsoft.com/office/officeart/2008/layout/LinedList"/>
    <dgm:cxn modelId="{8CAAAE3D-C214-D74E-A6E2-5FF563A2AB9D}" type="presParOf" srcId="{F5CA8D20-D536-6349-B858-E54005556F2C}" destId="{4DBD4993-CF21-D34C-AAB2-DA9352F2C92D}" srcOrd="0" destOrd="0" presId="urn:microsoft.com/office/officeart/2008/layout/LinedList"/>
    <dgm:cxn modelId="{1B6C5609-CC33-2E48-9941-E76590A79BE3}" type="presParOf" srcId="{F5CA8D20-D536-6349-B858-E54005556F2C}" destId="{60B5DD64-6EA4-5D44-B41D-0E13DBCBEB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74334E-D62D-412F-A998-FF5C614255B5}" type="doc">
      <dgm:prSet loTypeId="urn:microsoft.com/office/officeart/2008/layout/LinedList" loCatId="list" qsTypeId="urn:microsoft.com/office/officeart/2005/8/quickstyle/simple4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5538BDB5-555B-4C3A-B957-55A89B0A46E2}">
      <dgm:prSet/>
      <dgm:spPr/>
      <dgm:t>
        <a:bodyPr/>
        <a:lstStyle/>
        <a:p>
          <a:r>
            <a:rPr lang="en-US" b="1"/>
            <a:t>Todo</a:t>
          </a:r>
          <a:r>
            <a:rPr lang="en-US"/>
            <a:t> el equipo involucrado.</a:t>
          </a:r>
        </a:p>
      </dgm:t>
    </dgm:pt>
    <dgm:pt modelId="{E6271D71-435B-4088-B9A0-BB6AE878DED8}" type="parTrans" cxnId="{955F58E9-7F1A-4673-AF03-9474E5D8DAFB}">
      <dgm:prSet/>
      <dgm:spPr/>
      <dgm:t>
        <a:bodyPr/>
        <a:lstStyle/>
        <a:p>
          <a:endParaRPr lang="en-US"/>
        </a:p>
      </dgm:t>
    </dgm:pt>
    <dgm:pt modelId="{B9A1E00A-C892-469F-A490-E5CAE67AE951}" type="sibTrans" cxnId="{955F58E9-7F1A-4673-AF03-9474E5D8DAFB}">
      <dgm:prSet/>
      <dgm:spPr/>
      <dgm:t>
        <a:bodyPr/>
        <a:lstStyle/>
        <a:p>
          <a:endParaRPr lang="en-US"/>
        </a:p>
      </dgm:t>
    </dgm:pt>
    <dgm:pt modelId="{55460BE8-D9AA-460B-AEF8-DB9D4F8E2C62}">
      <dgm:prSet/>
      <dgm:spPr/>
      <dgm:t>
        <a:bodyPr/>
        <a:lstStyle/>
        <a:p>
          <a:r>
            <a:rPr lang="en-US"/>
            <a:t>Analisis conjunto de los criterios de aceptación.</a:t>
          </a:r>
        </a:p>
      </dgm:t>
    </dgm:pt>
    <dgm:pt modelId="{DDE015D3-2A48-4F35-8FDB-9B6A196F0A0F}" type="parTrans" cxnId="{AB8CADA7-0101-4E89-A090-C5538C01B583}">
      <dgm:prSet/>
      <dgm:spPr/>
      <dgm:t>
        <a:bodyPr/>
        <a:lstStyle/>
        <a:p>
          <a:endParaRPr lang="en-US"/>
        </a:p>
      </dgm:t>
    </dgm:pt>
    <dgm:pt modelId="{3FF98D26-3B59-44CF-B13C-68661AF5D677}" type="sibTrans" cxnId="{AB8CADA7-0101-4E89-A090-C5538C01B583}">
      <dgm:prSet/>
      <dgm:spPr/>
      <dgm:t>
        <a:bodyPr/>
        <a:lstStyle/>
        <a:p>
          <a:endParaRPr lang="en-US"/>
        </a:p>
      </dgm:t>
    </dgm:pt>
    <dgm:pt modelId="{DCD1ACE5-3837-460C-807D-04ECC23F7E37}">
      <dgm:prSet/>
      <dgm:spPr/>
      <dgm:t>
        <a:bodyPr/>
        <a:lstStyle/>
        <a:p>
          <a:r>
            <a:rPr lang="en-US"/>
            <a:t>Comunicación y visión compartida.</a:t>
          </a:r>
        </a:p>
      </dgm:t>
    </dgm:pt>
    <dgm:pt modelId="{640E80B8-EE72-4E72-B7FE-F3787621A7D5}" type="parTrans" cxnId="{40323D30-03DE-4891-B937-C7D64318F8AB}">
      <dgm:prSet/>
      <dgm:spPr/>
      <dgm:t>
        <a:bodyPr/>
        <a:lstStyle/>
        <a:p>
          <a:endParaRPr lang="en-US"/>
        </a:p>
      </dgm:t>
    </dgm:pt>
    <dgm:pt modelId="{E3C3794A-F9C4-431B-B449-33D37818CF3F}" type="sibTrans" cxnId="{40323D30-03DE-4891-B937-C7D64318F8AB}">
      <dgm:prSet/>
      <dgm:spPr/>
      <dgm:t>
        <a:bodyPr/>
        <a:lstStyle/>
        <a:p>
          <a:endParaRPr lang="en-US"/>
        </a:p>
      </dgm:t>
    </dgm:pt>
    <dgm:pt modelId="{A88C88FF-1FBC-4A85-BD65-A8BCEAF94310}">
      <dgm:prSet/>
      <dgm:spPr/>
      <dgm:t>
        <a:bodyPr/>
        <a:lstStyle/>
        <a:p>
          <a:r>
            <a:rPr lang="en-US"/>
            <a:t>Ejemplos significativos.</a:t>
          </a:r>
        </a:p>
      </dgm:t>
    </dgm:pt>
    <dgm:pt modelId="{66A4A052-FDD9-4621-B97C-B12B5F8BD1F4}" type="parTrans" cxnId="{2220EF59-A80A-4666-8675-AAC23513594A}">
      <dgm:prSet/>
      <dgm:spPr/>
      <dgm:t>
        <a:bodyPr/>
        <a:lstStyle/>
        <a:p>
          <a:endParaRPr lang="en-US"/>
        </a:p>
      </dgm:t>
    </dgm:pt>
    <dgm:pt modelId="{3603F48B-E810-45BC-8180-F794D727248E}" type="sibTrans" cxnId="{2220EF59-A80A-4666-8675-AAC23513594A}">
      <dgm:prSet/>
      <dgm:spPr/>
      <dgm:t>
        <a:bodyPr/>
        <a:lstStyle/>
        <a:p>
          <a:endParaRPr lang="en-US"/>
        </a:p>
      </dgm:t>
    </dgm:pt>
    <dgm:pt modelId="{6E0B2B65-2BBD-4DDD-A1E2-C2F096AA79B6}">
      <dgm:prSet/>
      <dgm:spPr/>
      <dgm:t>
        <a:bodyPr/>
        <a:lstStyle/>
        <a:p>
          <a:r>
            <a:rPr lang="en-US"/>
            <a:t>Introducir la calidad en el proceso.</a:t>
          </a:r>
        </a:p>
      </dgm:t>
    </dgm:pt>
    <dgm:pt modelId="{F9202009-ED6E-423A-85B4-67D48705D161}" type="parTrans" cxnId="{DD29EAE3-B125-4529-936E-ED7BE69A834D}">
      <dgm:prSet/>
      <dgm:spPr/>
      <dgm:t>
        <a:bodyPr/>
        <a:lstStyle/>
        <a:p>
          <a:endParaRPr lang="en-US"/>
        </a:p>
      </dgm:t>
    </dgm:pt>
    <dgm:pt modelId="{B11EF37E-7510-4581-85D6-D2745FD46925}" type="sibTrans" cxnId="{DD29EAE3-B125-4529-936E-ED7BE69A834D}">
      <dgm:prSet/>
      <dgm:spPr/>
      <dgm:t>
        <a:bodyPr/>
        <a:lstStyle/>
        <a:p>
          <a:endParaRPr lang="en-US"/>
        </a:p>
      </dgm:t>
    </dgm:pt>
    <dgm:pt modelId="{50162D9D-8A0F-7A4B-846C-B5EADE42E7F9}" type="pres">
      <dgm:prSet presAssocID="{EB74334E-D62D-412F-A998-FF5C614255B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_tradnl"/>
        </a:p>
      </dgm:t>
    </dgm:pt>
    <dgm:pt modelId="{BF198AAB-9C3E-AA4E-B0D5-CC1D01F79F18}" type="pres">
      <dgm:prSet presAssocID="{5538BDB5-555B-4C3A-B957-55A89B0A46E2}" presName="thickLine" presStyleLbl="alignNode1" presStyleIdx="0" presStyleCnt="5"/>
      <dgm:spPr/>
    </dgm:pt>
    <dgm:pt modelId="{83CB5F82-DD23-3644-AE17-8C837D405487}" type="pres">
      <dgm:prSet presAssocID="{5538BDB5-555B-4C3A-B957-55A89B0A46E2}" presName="horz1" presStyleCnt="0"/>
      <dgm:spPr/>
    </dgm:pt>
    <dgm:pt modelId="{C64E5BCD-A291-604E-98D7-9733FD3D9632}" type="pres">
      <dgm:prSet presAssocID="{5538BDB5-555B-4C3A-B957-55A89B0A46E2}" presName="tx1" presStyleLbl="revTx" presStyleIdx="0" presStyleCnt="5"/>
      <dgm:spPr/>
      <dgm:t>
        <a:bodyPr/>
        <a:lstStyle/>
        <a:p>
          <a:endParaRPr lang="es-ES_tradnl"/>
        </a:p>
      </dgm:t>
    </dgm:pt>
    <dgm:pt modelId="{E22021EB-5E20-D645-A303-9EF5C0BEC971}" type="pres">
      <dgm:prSet presAssocID="{5538BDB5-555B-4C3A-B957-55A89B0A46E2}" presName="vert1" presStyleCnt="0"/>
      <dgm:spPr/>
    </dgm:pt>
    <dgm:pt modelId="{35AC70DF-929F-0944-91DF-D84D3A6DBE59}" type="pres">
      <dgm:prSet presAssocID="{55460BE8-D9AA-460B-AEF8-DB9D4F8E2C62}" presName="thickLine" presStyleLbl="alignNode1" presStyleIdx="1" presStyleCnt="5"/>
      <dgm:spPr/>
    </dgm:pt>
    <dgm:pt modelId="{00C080E2-46F4-3744-BB5C-71039D0861A9}" type="pres">
      <dgm:prSet presAssocID="{55460BE8-D9AA-460B-AEF8-DB9D4F8E2C62}" presName="horz1" presStyleCnt="0"/>
      <dgm:spPr/>
    </dgm:pt>
    <dgm:pt modelId="{360AABD4-9045-EC40-83A2-622EEF9BAAA9}" type="pres">
      <dgm:prSet presAssocID="{55460BE8-D9AA-460B-AEF8-DB9D4F8E2C62}" presName="tx1" presStyleLbl="revTx" presStyleIdx="1" presStyleCnt="5"/>
      <dgm:spPr/>
      <dgm:t>
        <a:bodyPr/>
        <a:lstStyle/>
        <a:p>
          <a:endParaRPr lang="es-ES_tradnl"/>
        </a:p>
      </dgm:t>
    </dgm:pt>
    <dgm:pt modelId="{636FDD78-44E3-4D46-9066-C9E21671FE26}" type="pres">
      <dgm:prSet presAssocID="{55460BE8-D9AA-460B-AEF8-DB9D4F8E2C62}" presName="vert1" presStyleCnt="0"/>
      <dgm:spPr/>
    </dgm:pt>
    <dgm:pt modelId="{A93171DB-A23C-A44F-823A-00F699AB5503}" type="pres">
      <dgm:prSet presAssocID="{DCD1ACE5-3837-460C-807D-04ECC23F7E37}" presName="thickLine" presStyleLbl="alignNode1" presStyleIdx="2" presStyleCnt="5"/>
      <dgm:spPr/>
    </dgm:pt>
    <dgm:pt modelId="{B5114F39-1042-ED47-AD7E-3B7EA70CB2ED}" type="pres">
      <dgm:prSet presAssocID="{DCD1ACE5-3837-460C-807D-04ECC23F7E37}" presName="horz1" presStyleCnt="0"/>
      <dgm:spPr/>
    </dgm:pt>
    <dgm:pt modelId="{69A2F62C-9B0E-8847-BA75-614292A8EF79}" type="pres">
      <dgm:prSet presAssocID="{DCD1ACE5-3837-460C-807D-04ECC23F7E37}" presName="tx1" presStyleLbl="revTx" presStyleIdx="2" presStyleCnt="5"/>
      <dgm:spPr/>
      <dgm:t>
        <a:bodyPr/>
        <a:lstStyle/>
        <a:p>
          <a:endParaRPr lang="es-ES_tradnl"/>
        </a:p>
      </dgm:t>
    </dgm:pt>
    <dgm:pt modelId="{3391AE81-9868-C84E-80EE-F420208BC670}" type="pres">
      <dgm:prSet presAssocID="{DCD1ACE5-3837-460C-807D-04ECC23F7E37}" presName="vert1" presStyleCnt="0"/>
      <dgm:spPr/>
    </dgm:pt>
    <dgm:pt modelId="{054263AD-DFC5-B049-9365-F5170CBDF7EF}" type="pres">
      <dgm:prSet presAssocID="{A88C88FF-1FBC-4A85-BD65-A8BCEAF94310}" presName="thickLine" presStyleLbl="alignNode1" presStyleIdx="3" presStyleCnt="5"/>
      <dgm:spPr/>
    </dgm:pt>
    <dgm:pt modelId="{29351EC6-DB33-5E46-9A87-7CBA26241F2B}" type="pres">
      <dgm:prSet presAssocID="{A88C88FF-1FBC-4A85-BD65-A8BCEAF94310}" presName="horz1" presStyleCnt="0"/>
      <dgm:spPr/>
    </dgm:pt>
    <dgm:pt modelId="{948B6385-F413-3846-AFB2-0AECEB3B2136}" type="pres">
      <dgm:prSet presAssocID="{A88C88FF-1FBC-4A85-BD65-A8BCEAF94310}" presName="tx1" presStyleLbl="revTx" presStyleIdx="3" presStyleCnt="5"/>
      <dgm:spPr/>
      <dgm:t>
        <a:bodyPr/>
        <a:lstStyle/>
        <a:p>
          <a:endParaRPr lang="es-ES_tradnl"/>
        </a:p>
      </dgm:t>
    </dgm:pt>
    <dgm:pt modelId="{7016CA56-A981-C34D-BB01-8EE7B3D9D7FD}" type="pres">
      <dgm:prSet presAssocID="{A88C88FF-1FBC-4A85-BD65-A8BCEAF94310}" presName="vert1" presStyleCnt="0"/>
      <dgm:spPr/>
    </dgm:pt>
    <dgm:pt modelId="{B39BADC5-AC45-474C-B5F1-8F29814AAB35}" type="pres">
      <dgm:prSet presAssocID="{6E0B2B65-2BBD-4DDD-A1E2-C2F096AA79B6}" presName="thickLine" presStyleLbl="alignNode1" presStyleIdx="4" presStyleCnt="5"/>
      <dgm:spPr/>
    </dgm:pt>
    <dgm:pt modelId="{DE564142-9A81-E74A-85D8-08448F3E1DC2}" type="pres">
      <dgm:prSet presAssocID="{6E0B2B65-2BBD-4DDD-A1E2-C2F096AA79B6}" presName="horz1" presStyleCnt="0"/>
      <dgm:spPr/>
    </dgm:pt>
    <dgm:pt modelId="{CB067AA7-199B-A64B-965F-E511B4EF8419}" type="pres">
      <dgm:prSet presAssocID="{6E0B2B65-2BBD-4DDD-A1E2-C2F096AA79B6}" presName="tx1" presStyleLbl="revTx" presStyleIdx="4" presStyleCnt="5"/>
      <dgm:spPr/>
      <dgm:t>
        <a:bodyPr/>
        <a:lstStyle/>
        <a:p>
          <a:endParaRPr lang="es-ES_tradnl"/>
        </a:p>
      </dgm:t>
    </dgm:pt>
    <dgm:pt modelId="{055617CA-7185-B645-B498-72F433FE35F7}" type="pres">
      <dgm:prSet presAssocID="{6E0B2B65-2BBD-4DDD-A1E2-C2F096AA79B6}" presName="vert1" presStyleCnt="0"/>
      <dgm:spPr/>
    </dgm:pt>
  </dgm:ptLst>
  <dgm:cxnLst>
    <dgm:cxn modelId="{40323D30-03DE-4891-B937-C7D64318F8AB}" srcId="{EB74334E-D62D-412F-A998-FF5C614255B5}" destId="{DCD1ACE5-3837-460C-807D-04ECC23F7E37}" srcOrd="2" destOrd="0" parTransId="{640E80B8-EE72-4E72-B7FE-F3787621A7D5}" sibTransId="{E3C3794A-F9C4-431B-B449-33D37818CF3F}"/>
    <dgm:cxn modelId="{AB8CADA7-0101-4E89-A090-C5538C01B583}" srcId="{EB74334E-D62D-412F-A998-FF5C614255B5}" destId="{55460BE8-D9AA-460B-AEF8-DB9D4F8E2C62}" srcOrd="1" destOrd="0" parTransId="{DDE015D3-2A48-4F35-8FDB-9B6A196F0A0F}" sibTransId="{3FF98D26-3B59-44CF-B13C-68661AF5D677}"/>
    <dgm:cxn modelId="{DD29EAE3-B125-4529-936E-ED7BE69A834D}" srcId="{EB74334E-D62D-412F-A998-FF5C614255B5}" destId="{6E0B2B65-2BBD-4DDD-A1E2-C2F096AA79B6}" srcOrd="4" destOrd="0" parTransId="{F9202009-ED6E-423A-85B4-67D48705D161}" sibTransId="{B11EF37E-7510-4581-85D6-D2745FD46925}"/>
    <dgm:cxn modelId="{BB3C0EB2-E0C3-DE4B-9713-46014FE08EFB}" type="presOf" srcId="{6E0B2B65-2BBD-4DDD-A1E2-C2F096AA79B6}" destId="{CB067AA7-199B-A64B-965F-E511B4EF8419}" srcOrd="0" destOrd="0" presId="urn:microsoft.com/office/officeart/2008/layout/LinedList"/>
    <dgm:cxn modelId="{955F58E9-7F1A-4673-AF03-9474E5D8DAFB}" srcId="{EB74334E-D62D-412F-A998-FF5C614255B5}" destId="{5538BDB5-555B-4C3A-B957-55A89B0A46E2}" srcOrd="0" destOrd="0" parTransId="{E6271D71-435B-4088-B9A0-BB6AE878DED8}" sibTransId="{B9A1E00A-C892-469F-A490-E5CAE67AE951}"/>
    <dgm:cxn modelId="{2373B2C7-62A2-434F-8B76-B5F17A868D33}" type="presOf" srcId="{5538BDB5-555B-4C3A-B957-55A89B0A46E2}" destId="{C64E5BCD-A291-604E-98D7-9733FD3D9632}" srcOrd="0" destOrd="0" presId="urn:microsoft.com/office/officeart/2008/layout/LinedList"/>
    <dgm:cxn modelId="{2220EF59-A80A-4666-8675-AAC23513594A}" srcId="{EB74334E-D62D-412F-A998-FF5C614255B5}" destId="{A88C88FF-1FBC-4A85-BD65-A8BCEAF94310}" srcOrd="3" destOrd="0" parTransId="{66A4A052-FDD9-4621-B97C-B12B5F8BD1F4}" sibTransId="{3603F48B-E810-45BC-8180-F794D727248E}"/>
    <dgm:cxn modelId="{17DC78D8-A3CE-2543-96D9-38A70FC735CA}" type="presOf" srcId="{55460BE8-D9AA-460B-AEF8-DB9D4F8E2C62}" destId="{360AABD4-9045-EC40-83A2-622EEF9BAAA9}" srcOrd="0" destOrd="0" presId="urn:microsoft.com/office/officeart/2008/layout/LinedList"/>
    <dgm:cxn modelId="{EE31E2A7-13D1-6B4E-8E12-765BC0651587}" type="presOf" srcId="{EB74334E-D62D-412F-A998-FF5C614255B5}" destId="{50162D9D-8A0F-7A4B-846C-B5EADE42E7F9}" srcOrd="0" destOrd="0" presId="urn:microsoft.com/office/officeart/2008/layout/LinedList"/>
    <dgm:cxn modelId="{D3FC1779-D302-9F46-B9F4-7BC49456D862}" type="presOf" srcId="{A88C88FF-1FBC-4A85-BD65-A8BCEAF94310}" destId="{948B6385-F413-3846-AFB2-0AECEB3B2136}" srcOrd="0" destOrd="0" presId="urn:microsoft.com/office/officeart/2008/layout/LinedList"/>
    <dgm:cxn modelId="{FE82CC1B-9F59-A04E-A6ED-0506FE413DD2}" type="presOf" srcId="{DCD1ACE5-3837-460C-807D-04ECC23F7E37}" destId="{69A2F62C-9B0E-8847-BA75-614292A8EF79}" srcOrd="0" destOrd="0" presId="urn:microsoft.com/office/officeart/2008/layout/LinedList"/>
    <dgm:cxn modelId="{06149A21-34EF-BF4E-AD1D-817DF8C1807E}" type="presParOf" srcId="{50162D9D-8A0F-7A4B-846C-B5EADE42E7F9}" destId="{BF198AAB-9C3E-AA4E-B0D5-CC1D01F79F18}" srcOrd="0" destOrd="0" presId="urn:microsoft.com/office/officeart/2008/layout/LinedList"/>
    <dgm:cxn modelId="{4E806917-13C4-2042-915E-C33E5F934B24}" type="presParOf" srcId="{50162D9D-8A0F-7A4B-846C-B5EADE42E7F9}" destId="{83CB5F82-DD23-3644-AE17-8C837D405487}" srcOrd="1" destOrd="0" presId="urn:microsoft.com/office/officeart/2008/layout/LinedList"/>
    <dgm:cxn modelId="{A266A0BF-8011-ED40-8A51-EE12FCDC0BB8}" type="presParOf" srcId="{83CB5F82-DD23-3644-AE17-8C837D405487}" destId="{C64E5BCD-A291-604E-98D7-9733FD3D9632}" srcOrd="0" destOrd="0" presId="urn:microsoft.com/office/officeart/2008/layout/LinedList"/>
    <dgm:cxn modelId="{EF757606-5D22-6D4F-840F-1DD912C0269D}" type="presParOf" srcId="{83CB5F82-DD23-3644-AE17-8C837D405487}" destId="{E22021EB-5E20-D645-A303-9EF5C0BEC971}" srcOrd="1" destOrd="0" presId="urn:microsoft.com/office/officeart/2008/layout/LinedList"/>
    <dgm:cxn modelId="{DEE8770B-6C31-F74A-B235-6ADD20F791F3}" type="presParOf" srcId="{50162D9D-8A0F-7A4B-846C-B5EADE42E7F9}" destId="{35AC70DF-929F-0944-91DF-D84D3A6DBE59}" srcOrd="2" destOrd="0" presId="urn:microsoft.com/office/officeart/2008/layout/LinedList"/>
    <dgm:cxn modelId="{179296A5-C966-4C49-B293-E49AE1DB86B5}" type="presParOf" srcId="{50162D9D-8A0F-7A4B-846C-B5EADE42E7F9}" destId="{00C080E2-46F4-3744-BB5C-71039D0861A9}" srcOrd="3" destOrd="0" presId="urn:microsoft.com/office/officeart/2008/layout/LinedList"/>
    <dgm:cxn modelId="{929A174F-38C8-8149-BE87-EA268C06FB5F}" type="presParOf" srcId="{00C080E2-46F4-3744-BB5C-71039D0861A9}" destId="{360AABD4-9045-EC40-83A2-622EEF9BAAA9}" srcOrd="0" destOrd="0" presId="urn:microsoft.com/office/officeart/2008/layout/LinedList"/>
    <dgm:cxn modelId="{C55DECA9-80CD-864B-B33A-2FEF1C0F6BC9}" type="presParOf" srcId="{00C080E2-46F4-3744-BB5C-71039D0861A9}" destId="{636FDD78-44E3-4D46-9066-C9E21671FE26}" srcOrd="1" destOrd="0" presId="urn:microsoft.com/office/officeart/2008/layout/LinedList"/>
    <dgm:cxn modelId="{7AE1D631-8584-A343-B9AE-3E60D5CFF822}" type="presParOf" srcId="{50162D9D-8A0F-7A4B-846C-B5EADE42E7F9}" destId="{A93171DB-A23C-A44F-823A-00F699AB5503}" srcOrd="4" destOrd="0" presId="urn:microsoft.com/office/officeart/2008/layout/LinedList"/>
    <dgm:cxn modelId="{C66BC385-82F5-BB4B-AFAB-A033E06D4B31}" type="presParOf" srcId="{50162D9D-8A0F-7A4B-846C-B5EADE42E7F9}" destId="{B5114F39-1042-ED47-AD7E-3B7EA70CB2ED}" srcOrd="5" destOrd="0" presId="urn:microsoft.com/office/officeart/2008/layout/LinedList"/>
    <dgm:cxn modelId="{C403FC64-7083-214B-AE6F-F4D066E33575}" type="presParOf" srcId="{B5114F39-1042-ED47-AD7E-3B7EA70CB2ED}" destId="{69A2F62C-9B0E-8847-BA75-614292A8EF79}" srcOrd="0" destOrd="0" presId="urn:microsoft.com/office/officeart/2008/layout/LinedList"/>
    <dgm:cxn modelId="{8F119B67-A1EF-0749-A733-0902A8DF13BD}" type="presParOf" srcId="{B5114F39-1042-ED47-AD7E-3B7EA70CB2ED}" destId="{3391AE81-9868-C84E-80EE-F420208BC670}" srcOrd="1" destOrd="0" presId="urn:microsoft.com/office/officeart/2008/layout/LinedList"/>
    <dgm:cxn modelId="{90476BA3-DBDC-7A46-B346-F2FDE93472E3}" type="presParOf" srcId="{50162D9D-8A0F-7A4B-846C-B5EADE42E7F9}" destId="{054263AD-DFC5-B049-9365-F5170CBDF7EF}" srcOrd="6" destOrd="0" presId="urn:microsoft.com/office/officeart/2008/layout/LinedList"/>
    <dgm:cxn modelId="{D980ECCF-878A-F645-A654-C8222E268470}" type="presParOf" srcId="{50162D9D-8A0F-7A4B-846C-B5EADE42E7F9}" destId="{29351EC6-DB33-5E46-9A87-7CBA26241F2B}" srcOrd="7" destOrd="0" presId="urn:microsoft.com/office/officeart/2008/layout/LinedList"/>
    <dgm:cxn modelId="{45EC32C7-AD43-8647-B34A-E28AFE26E738}" type="presParOf" srcId="{29351EC6-DB33-5E46-9A87-7CBA26241F2B}" destId="{948B6385-F413-3846-AFB2-0AECEB3B2136}" srcOrd="0" destOrd="0" presId="urn:microsoft.com/office/officeart/2008/layout/LinedList"/>
    <dgm:cxn modelId="{C5DB7FC3-0816-7C49-B9A5-C683A8284BAE}" type="presParOf" srcId="{29351EC6-DB33-5E46-9A87-7CBA26241F2B}" destId="{7016CA56-A981-C34D-BB01-8EE7B3D9D7FD}" srcOrd="1" destOrd="0" presId="urn:microsoft.com/office/officeart/2008/layout/LinedList"/>
    <dgm:cxn modelId="{0CCAB0BB-F391-5947-AB48-3D3E1428E1DE}" type="presParOf" srcId="{50162D9D-8A0F-7A4B-846C-B5EADE42E7F9}" destId="{B39BADC5-AC45-474C-B5F1-8F29814AAB35}" srcOrd="8" destOrd="0" presId="urn:microsoft.com/office/officeart/2008/layout/LinedList"/>
    <dgm:cxn modelId="{AFB96075-553C-3545-A66E-07A1B0976C31}" type="presParOf" srcId="{50162D9D-8A0F-7A4B-846C-B5EADE42E7F9}" destId="{DE564142-9A81-E74A-85D8-08448F3E1DC2}" srcOrd="9" destOrd="0" presId="urn:microsoft.com/office/officeart/2008/layout/LinedList"/>
    <dgm:cxn modelId="{CB4D40FC-51BE-9347-9FFE-752E4E6A0944}" type="presParOf" srcId="{DE564142-9A81-E74A-85D8-08448F3E1DC2}" destId="{CB067AA7-199B-A64B-965F-E511B4EF8419}" srcOrd="0" destOrd="0" presId="urn:microsoft.com/office/officeart/2008/layout/LinedList"/>
    <dgm:cxn modelId="{012F9207-7221-374B-9FA8-B9DF59799594}" type="presParOf" srcId="{DE564142-9A81-E74A-85D8-08448F3E1DC2}" destId="{055617CA-7185-B645-B498-72F433FE35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77C0D2-79F7-45CA-9543-74BA565CA49A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5E51616-A1B1-4E1E-9F39-9E02D2E4AB61}">
      <dgm:prSet/>
      <dgm:spPr/>
      <dgm:t>
        <a:bodyPr/>
        <a:lstStyle/>
        <a:p>
          <a:r>
            <a:rPr lang="es-ES_tradnl"/>
            <a:t>Basados en una historia de usuario.</a:t>
          </a:r>
          <a:endParaRPr lang="en-US"/>
        </a:p>
      </dgm:t>
    </dgm:pt>
    <dgm:pt modelId="{9EC0C9A4-1B20-4C92-B6E4-8CF352304E4F}" type="parTrans" cxnId="{2E5F1E46-FCD0-4BA1-8CAA-A1948094A96F}">
      <dgm:prSet/>
      <dgm:spPr/>
      <dgm:t>
        <a:bodyPr/>
        <a:lstStyle/>
        <a:p>
          <a:endParaRPr lang="en-US"/>
        </a:p>
      </dgm:t>
    </dgm:pt>
    <dgm:pt modelId="{2C393024-2DF8-436A-9EC7-FD97E56F70DB}" type="sibTrans" cxnId="{2E5F1E46-FCD0-4BA1-8CAA-A1948094A96F}">
      <dgm:prSet/>
      <dgm:spPr/>
      <dgm:t>
        <a:bodyPr/>
        <a:lstStyle/>
        <a:p>
          <a:endParaRPr lang="en-US"/>
        </a:p>
      </dgm:t>
    </dgm:pt>
    <dgm:pt modelId="{AD865601-BC01-4CE1-99BD-4D8B8BF79A5A}">
      <dgm:prSet/>
      <dgm:spPr/>
      <dgm:t>
        <a:bodyPr/>
        <a:lstStyle/>
        <a:p>
          <a:r>
            <a:rPr lang="es-ES_tradnl"/>
            <a:t>Criterios de aceptación escritos en forma de historia.</a:t>
          </a:r>
          <a:endParaRPr lang="en-US"/>
        </a:p>
      </dgm:t>
    </dgm:pt>
    <dgm:pt modelId="{1AA9F2A1-EC91-4FD0-802A-06CEF3B0A7D0}" type="parTrans" cxnId="{FF308F33-1D65-4C5C-8460-D8C28A580B2F}">
      <dgm:prSet/>
      <dgm:spPr/>
      <dgm:t>
        <a:bodyPr/>
        <a:lstStyle/>
        <a:p>
          <a:endParaRPr lang="en-US"/>
        </a:p>
      </dgm:t>
    </dgm:pt>
    <dgm:pt modelId="{20C37670-DD15-47CD-A94F-1A89037C666E}" type="sibTrans" cxnId="{FF308F33-1D65-4C5C-8460-D8C28A580B2F}">
      <dgm:prSet/>
      <dgm:spPr/>
      <dgm:t>
        <a:bodyPr/>
        <a:lstStyle/>
        <a:p>
          <a:endParaRPr lang="en-US"/>
        </a:p>
      </dgm:t>
    </dgm:pt>
    <dgm:pt modelId="{1E3D675D-6658-438A-89DF-8C6716C8DEDE}">
      <dgm:prSet/>
      <dgm:spPr/>
      <dgm:t>
        <a:bodyPr/>
        <a:lstStyle/>
        <a:p>
          <a:r>
            <a:rPr lang="es-ES_tradnl"/>
            <a:t>Utilizando </a:t>
          </a:r>
          <a:r>
            <a:rPr lang="es-ES_tradnl" i="1"/>
            <a:t>Given, When, Then </a:t>
          </a:r>
          <a:r>
            <a:rPr lang="es-ES_tradnl"/>
            <a:t>y</a:t>
          </a:r>
          <a:r>
            <a:rPr lang="es-ES_tradnl" i="1"/>
            <a:t> And.</a:t>
          </a:r>
          <a:endParaRPr lang="en-US"/>
        </a:p>
      </dgm:t>
    </dgm:pt>
    <dgm:pt modelId="{A44133B5-D81D-45D4-977F-41CFC0E351AF}" type="parTrans" cxnId="{4F3ACADE-F63E-4263-9DCA-41E9F900B559}">
      <dgm:prSet/>
      <dgm:spPr/>
      <dgm:t>
        <a:bodyPr/>
        <a:lstStyle/>
        <a:p>
          <a:endParaRPr lang="en-US"/>
        </a:p>
      </dgm:t>
    </dgm:pt>
    <dgm:pt modelId="{2C72E36A-725D-4EFC-BCD6-85F1AEB1E9AB}" type="sibTrans" cxnId="{4F3ACADE-F63E-4263-9DCA-41E9F900B559}">
      <dgm:prSet/>
      <dgm:spPr/>
      <dgm:t>
        <a:bodyPr/>
        <a:lstStyle/>
        <a:p>
          <a:endParaRPr lang="en-US"/>
        </a:p>
      </dgm:t>
    </dgm:pt>
    <dgm:pt modelId="{39E56603-086C-4687-8ED4-74CEF44C2BDD}">
      <dgm:prSet/>
      <dgm:spPr/>
      <dgm:t>
        <a:bodyPr/>
        <a:lstStyle/>
        <a:p>
          <a:r>
            <a:rPr lang="es-ES_tradnl" i="1"/>
            <a:t>Diseñada para proporcionar más detalles a la historia de usuario.</a:t>
          </a:r>
          <a:endParaRPr lang="en-US"/>
        </a:p>
      </dgm:t>
    </dgm:pt>
    <dgm:pt modelId="{D57AEDF0-AC6F-442E-B3CC-AC08028285F4}" type="parTrans" cxnId="{E291C413-684B-43A4-981B-45A4F8BDDBA8}">
      <dgm:prSet/>
      <dgm:spPr/>
      <dgm:t>
        <a:bodyPr/>
        <a:lstStyle/>
        <a:p>
          <a:endParaRPr lang="en-US"/>
        </a:p>
      </dgm:t>
    </dgm:pt>
    <dgm:pt modelId="{84B1F9A8-C5B5-406D-A79E-72860534BEFD}" type="sibTrans" cxnId="{E291C413-684B-43A4-981B-45A4F8BDDBA8}">
      <dgm:prSet/>
      <dgm:spPr/>
      <dgm:t>
        <a:bodyPr/>
        <a:lstStyle/>
        <a:p>
          <a:endParaRPr lang="en-US"/>
        </a:p>
      </dgm:t>
    </dgm:pt>
    <dgm:pt modelId="{E59E1ECA-243B-D74A-A20E-6889063EED54}" type="pres">
      <dgm:prSet presAssocID="{9777C0D2-79F7-45CA-9543-74BA565CA49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_tradnl"/>
        </a:p>
      </dgm:t>
    </dgm:pt>
    <dgm:pt modelId="{889A9133-A243-8F4A-AEFF-EB9FFBEE5F52}" type="pres">
      <dgm:prSet presAssocID="{B5E51616-A1B1-4E1E-9F39-9E02D2E4AB61}" presName="thickLine" presStyleLbl="alignNode1" presStyleIdx="0" presStyleCnt="4"/>
      <dgm:spPr/>
    </dgm:pt>
    <dgm:pt modelId="{3F728112-5E8F-0C46-AF1B-B8128ECC6FFD}" type="pres">
      <dgm:prSet presAssocID="{B5E51616-A1B1-4E1E-9F39-9E02D2E4AB61}" presName="horz1" presStyleCnt="0"/>
      <dgm:spPr/>
    </dgm:pt>
    <dgm:pt modelId="{134EE648-981D-AC42-BBF7-12F45350F178}" type="pres">
      <dgm:prSet presAssocID="{B5E51616-A1B1-4E1E-9F39-9E02D2E4AB61}" presName="tx1" presStyleLbl="revTx" presStyleIdx="0" presStyleCnt="4"/>
      <dgm:spPr/>
      <dgm:t>
        <a:bodyPr/>
        <a:lstStyle/>
        <a:p>
          <a:endParaRPr lang="es-ES_tradnl"/>
        </a:p>
      </dgm:t>
    </dgm:pt>
    <dgm:pt modelId="{49E0208F-0EEA-DF43-AD50-3745E93DF8B1}" type="pres">
      <dgm:prSet presAssocID="{B5E51616-A1B1-4E1E-9F39-9E02D2E4AB61}" presName="vert1" presStyleCnt="0"/>
      <dgm:spPr/>
    </dgm:pt>
    <dgm:pt modelId="{03F3A852-77A1-DB47-8CA8-4F008E7FB38C}" type="pres">
      <dgm:prSet presAssocID="{AD865601-BC01-4CE1-99BD-4D8B8BF79A5A}" presName="thickLine" presStyleLbl="alignNode1" presStyleIdx="1" presStyleCnt="4"/>
      <dgm:spPr/>
    </dgm:pt>
    <dgm:pt modelId="{32D2007B-B49A-EB48-9989-F49762D9D12A}" type="pres">
      <dgm:prSet presAssocID="{AD865601-BC01-4CE1-99BD-4D8B8BF79A5A}" presName="horz1" presStyleCnt="0"/>
      <dgm:spPr/>
    </dgm:pt>
    <dgm:pt modelId="{DDE1761A-385D-1A40-80BA-1108E23BD781}" type="pres">
      <dgm:prSet presAssocID="{AD865601-BC01-4CE1-99BD-4D8B8BF79A5A}" presName="tx1" presStyleLbl="revTx" presStyleIdx="1" presStyleCnt="4"/>
      <dgm:spPr/>
      <dgm:t>
        <a:bodyPr/>
        <a:lstStyle/>
        <a:p>
          <a:endParaRPr lang="es-ES_tradnl"/>
        </a:p>
      </dgm:t>
    </dgm:pt>
    <dgm:pt modelId="{78B055F4-9F38-E341-9C47-1D958C85D1AE}" type="pres">
      <dgm:prSet presAssocID="{AD865601-BC01-4CE1-99BD-4D8B8BF79A5A}" presName="vert1" presStyleCnt="0"/>
      <dgm:spPr/>
    </dgm:pt>
    <dgm:pt modelId="{91F7CEC1-8473-B648-BAFA-0C2370AABC04}" type="pres">
      <dgm:prSet presAssocID="{1E3D675D-6658-438A-89DF-8C6716C8DEDE}" presName="thickLine" presStyleLbl="alignNode1" presStyleIdx="2" presStyleCnt="4"/>
      <dgm:spPr/>
    </dgm:pt>
    <dgm:pt modelId="{B1C270C6-3156-8548-B743-00870652522E}" type="pres">
      <dgm:prSet presAssocID="{1E3D675D-6658-438A-89DF-8C6716C8DEDE}" presName="horz1" presStyleCnt="0"/>
      <dgm:spPr/>
    </dgm:pt>
    <dgm:pt modelId="{712E15FB-44E0-B74D-80F9-C804CE67E861}" type="pres">
      <dgm:prSet presAssocID="{1E3D675D-6658-438A-89DF-8C6716C8DEDE}" presName="tx1" presStyleLbl="revTx" presStyleIdx="2" presStyleCnt="4"/>
      <dgm:spPr/>
      <dgm:t>
        <a:bodyPr/>
        <a:lstStyle/>
        <a:p>
          <a:endParaRPr lang="es-ES_tradnl"/>
        </a:p>
      </dgm:t>
    </dgm:pt>
    <dgm:pt modelId="{BB84673B-CF1C-134E-A089-F917E16AE7B1}" type="pres">
      <dgm:prSet presAssocID="{1E3D675D-6658-438A-89DF-8C6716C8DEDE}" presName="vert1" presStyleCnt="0"/>
      <dgm:spPr/>
    </dgm:pt>
    <dgm:pt modelId="{140CF75C-EFB3-1940-AFC0-36AFD9D0CCC0}" type="pres">
      <dgm:prSet presAssocID="{39E56603-086C-4687-8ED4-74CEF44C2BDD}" presName="thickLine" presStyleLbl="alignNode1" presStyleIdx="3" presStyleCnt="4"/>
      <dgm:spPr/>
    </dgm:pt>
    <dgm:pt modelId="{B8D812B1-4444-5E4A-8B1D-AC9BBC1D7258}" type="pres">
      <dgm:prSet presAssocID="{39E56603-086C-4687-8ED4-74CEF44C2BDD}" presName="horz1" presStyleCnt="0"/>
      <dgm:spPr/>
    </dgm:pt>
    <dgm:pt modelId="{A09EC8B0-EFE8-C649-A2E0-A94355EBF788}" type="pres">
      <dgm:prSet presAssocID="{39E56603-086C-4687-8ED4-74CEF44C2BDD}" presName="tx1" presStyleLbl="revTx" presStyleIdx="3" presStyleCnt="4"/>
      <dgm:spPr/>
      <dgm:t>
        <a:bodyPr/>
        <a:lstStyle/>
        <a:p>
          <a:endParaRPr lang="es-ES_tradnl"/>
        </a:p>
      </dgm:t>
    </dgm:pt>
    <dgm:pt modelId="{E4FEE820-165A-324B-8D2F-8E321FEB44AD}" type="pres">
      <dgm:prSet presAssocID="{39E56603-086C-4687-8ED4-74CEF44C2BDD}" presName="vert1" presStyleCnt="0"/>
      <dgm:spPr/>
    </dgm:pt>
  </dgm:ptLst>
  <dgm:cxnLst>
    <dgm:cxn modelId="{C019DEF8-88ED-0448-9F2B-9DAB4A1F60D0}" type="presOf" srcId="{9777C0D2-79F7-45CA-9543-74BA565CA49A}" destId="{E59E1ECA-243B-D74A-A20E-6889063EED54}" srcOrd="0" destOrd="0" presId="urn:microsoft.com/office/officeart/2008/layout/LinedList"/>
    <dgm:cxn modelId="{469F9662-5E3C-5443-8C36-E8511E4D374E}" type="presOf" srcId="{AD865601-BC01-4CE1-99BD-4D8B8BF79A5A}" destId="{DDE1761A-385D-1A40-80BA-1108E23BD781}" srcOrd="0" destOrd="0" presId="urn:microsoft.com/office/officeart/2008/layout/LinedList"/>
    <dgm:cxn modelId="{02520E4D-2D57-5D47-9B3F-E0B2B6466CC7}" type="presOf" srcId="{1E3D675D-6658-438A-89DF-8C6716C8DEDE}" destId="{712E15FB-44E0-B74D-80F9-C804CE67E861}" srcOrd="0" destOrd="0" presId="urn:microsoft.com/office/officeart/2008/layout/LinedList"/>
    <dgm:cxn modelId="{4F3ACADE-F63E-4263-9DCA-41E9F900B559}" srcId="{9777C0D2-79F7-45CA-9543-74BA565CA49A}" destId="{1E3D675D-6658-438A-89DF-8C6716C8DEDE}" srcOrd="2" destOrd="0" parTransId="{A44133B5-D81D-45D4-977F-41CFC0E351AF}" sibTransId="{2C72E36A-725D-4EFC-BCD6-85F1AEB1E9AB}"/>
    <dgm:cxn modelId="{2E5F1E46-FCD0-4BA1-8CAA-A1948094A96F}" srcId="{9777C0D2-79F7-45CA-9543-74BA565CA49A}" destId="{B5E51616-A1B1-4E1E-9F39-9E02D2E4AB61}" srcOrd="0" destOrd="0" parTransId="{9EC0C9A4-1B20-4C92-B6E4-8CF352304E4F}" sibTransId="{2C393024-2DF8-436A-9EC7-FD97E56F70DB}"/>
    <dgm:cxn modelId="{FF308F33-1D65-4C5C-8460-D8C28A580B2F}" srcId="{9777C0D2-79F7-45CA-9543-74BA565CA49A}" destId="{AD865601-BC01-4CE1-99BD-4D8B8BF79A5A}" srcOrd="1" destOrd="0" parTransId="{1AA9F2A1-EC91-4FD0-802A-06CEF3B0A7D0}" sibTransId="{20C37670-DD15-47CD-A94F-1A89037C666E}"/>
    <dgm:cxn modelId="{25DF83A3-5B3F-1A42-9004-4FFC05402CA1}" type="presOf" srcId="{B5E51616-A1B1-4E1E-9F39-9E02D2E4AB61}" destId="{134EE648-981D-AC42-BBF7-12F45350F178}" srcOrd="0" destOrd="0" presId="urn:microsoft.com/office/officeart/2008/layout/LinedList"/>
    <dgm:cxn modelId="{E291C413-684B-43A4-981B-45A4F8BDDBA8}" srcId="{9777C0D2-79F7-45CA-9543-74BA565CA49A}" destId="{39E56603-086C-4687-8ED4-74CEF44C2BDD}" srcOrd="3" destOrd="0" parTransId="{D57AEDF0-AC6F-442E-B3CC-AC08028285F4}" sibTransId="{84B1F9A8-C5B5-406D-A79E-72860534BEFD}"/>
    <dgm:cxn modelId="{9D568999-3745-0A43-AD42-75A553F05916}" type="presOf" srcId="{39E56603-086C-4687-8ED4-74CEF44C2BDD}" destId="{A09EC8B0-EFE8-C649-A2E0-A94355EBF788}" srcOrd="0" destOrd="0" presId="urn:microsoft.com/office/officeart/2008/layout/LinedList"/>
    <dgm:cxn modelId="{12CE5812-1980-F848-987C-F045A31C39D9}" type="presParOf" srcId="{E59E1ECA-243B-D74A-A20E-6889063EED54}" destId="{889A9133-A243-8F4A-AEFF-EB9FFBEE5F52}" srcOrd="0" destOrd="0" presId="urn:microsoft.com/office/officeart/2008/layout/LinedList"/>
    <dgm:cxn modelId="{5994B24E-1112-1747-8E48-1CBF31CF8C01}" type="presParOf" srcId="{E59E1ECA-243B-D74A-A20E-6889063EED54}" destId="{3F728112-5E8F-0C46-AF1B-B8128ECC6FFD}" srcOrd="1" destOrd="0" presId="urn:microsoft.com/office/officeart/2008/layout/LinedList"/>
    <dgm:cxn modelId="{90E0A2E5-5643-E443-B27A-346CDB63A148}" type="presParOf" srcId="{3F728112-5E8F-0C46-AF1B-B8128ECC6FFD}" destId="{134EE648-981D-AC42-BBF7-12F45350F178}" srcOrd="0" destOrd="0" presId="urn:microsoft.com/office/officeart/2008/layout/LinedList"/>
    <dgm:cxn modelId="{0D57E451-FDCD-604D-A481-8004B585837F}" type="presParOf" srcId="{3F728112-5E8F-0C46-AF1B-B8128ECC6FFD}" destId="{49E0208F-0EEA-DF43-AD50-3745E93DF8B1}" srcOrd="1" destOrd="0" presId="urn:microsoft.com/office/officeart/2008/layout/LinedList"/>
    <dgm:cxn modelId="{91E4C409-27C5-3C44-B9D3-3312307EF94B}" type="presParOf" srcId="{E59E1ECA-243B-D74A-A20E-6889063EED54}" destId="{03F3A852-77A1-DB47-8CA8-4F008E7FB38C}" srcOrd="2" destOrd="0" presId="urn:microsoft.com/office/officeart/2008/layout/LinedList"/>
    <dgm:cxn modelId="{ECA44558-34AA-2C44-826B-C45149B88540}" type="presParOf" srcId="{E59E1ECA-243B-D74A-A20E-6889063EED54}" destId="{32D2007B-B49A-EB48-9989-F49762D9D12A}" srcOrd="3" destOrd="0" presId="urn:microsoft.com/office/officeart/2008/layout/LinedList"/>
    <dgm:cxn modelId="{245DEF4E-42C4-1F46-8467-BCC6C7D57D57}" type="presParOf" srcId="{32D2007B-B49A-EB48-9989-F49762D9D12A}" destId="{DDE1761A-385D-1A40-80BA-1108E23BD781}" srcOrd="0" destOrd="0" presId="urn:microsoft.com/office/officeart/2008/layout/LinedList"/>
    <dgm:cxn modelId="{E0D078C4-7807-B646-9DED-E5E82999FF6F}" type="presParOf" srcId="{32D2007B-B49A-EB48-9989-F49762D9D12A}" destId="{78B055F4-9F38-E341-9C47-1D958C85D1AE}" srcOrd="1" destOrd="0" presId="urn:microsoft.com/office/officeart/2008/layout/LinedList"/>
    <dgm:cxn modelId="{A763DFA9-09BF-6945-BFB4-1539B141C2C8}" type="presParOf" srcId="{E59E1ECA-243B-D74A-A20E-6889063EED54}" destId="{91F7CEC1-8473-B648-BAFA-0C2370AABC04}" srcOrd="4" destOrd="0" presId="urn:microsoft.com/office/officeart/2008/layout/LinedList"/>
    <dgm:cxn modelId="{794B4ACF-EF4E-5F4C-9556-FEF6B842248C}" type="presParOf" srcId="{E59E1ECA-243B-D74A-A20E-6889063EED54}" destId="{B1C270C6-3156-8548-B743-00870652522E}" srcOrd="5" destOrd="0" presId="urn:microsoft.com/office/officeart/2008/layout/LinedList"/>
    <dgm:cxn modelId="{64B63408-3E86-664E-BC1C-D8F485163CF4}" type="presParOf" srcId="{B1C270C6-3156-8548-B743-00870652522E}" destId="{712E15FB-44E0-B74D-80F9-C804CE67E861}" srcOrd="0" destOrd="0" presId="urn:microsoft.com/office/officeart/2008/layout/LinedList"/>
    <dgm:cxn modelId="{64046BB5-40A6-CD43-BCDC-EA709D846501}" type="presParOf" srcId="{B1C270C6-3156-8548-B743-00870652522E}" destId="{BB84673B-CF1C-134E-A089-F917E16AE7B1}" srcOrd="1" destOrd="0" presId="urn:microsoft.com/office/officeart/2008/layout/LinedList"/>
    <dgm:cxn modelId="{954881E4-3F4F-284F-B67A-A87603AF9ED6}" type="presParOf" srcId="{E59E1ECA-243B-D74A-A20E-6889063EED54}" destId="{140CF75C-EFB3-1940-AFC0-36AFD9D0CCC0}" srcOrd="6" destOrd="0" presId="urn:microsoft.com/office/officeart/2008/layout/LinedList"/>
    <dgm:cxn modelId="{0481632C-FC1B-1041-A3F2-2D700C9DF2E6}" type="presParOf" srcId="{E59E1ECA-243B-D74A-A20E-6889063EED54}" destId="{B8D812B1-4444-5E4A-8B1D-AC9BBC1D7258}" srcOrd="7" destOrd="0" presId="urn:microsoft.com/office/officeart/2008/layout/LinedList"/>
    <dgm:cxn modelId="{32119737-FBC6-FC43-80DF-5CB54E9816F7}" type="presParOf" srcId="{B8D812B1-4444-5E4A-8B1D-AC9BBC1D7258}" destId="{A09EC8B0-EFE8-C649-A2E0-A94355EBF788}" srcOrd="0" destOrd="0" presId="urn:microsoft.com/office/officeart/2008/layout/LinedList"/>
    <dgm:cxn modelId="{B9C28BD4-6E33-C349-A537-1D071B12559A}" type="presParOf" srcId="{B8D812B1-4444-5E4A-8B1D-AC9BBC1D7258}" destId="{E4FEE820-165A-324B-8D2F-8E321FEB44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1F739-2B91-B04E-A5D0-750A98CCED88}">
      <dsp:nvSpPr>
        <dsp:cNvPr id="0" name=""/>
        <dsp:cNvSpPr/>
      </dsp:nvSpPr>
      <dsp:spPr>
        <a:xfrm rot="5400000">
          <a:off x="3986587" y="-1317041"/>
          <a:ext cx="1427477" cy="44238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kern="1200"/>
            <a:t>Tratan de asegurar el funcionamiento esperado de componentes individuales (funciones, métodos, rutinas, lógica, etc.)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kern="1200"/>
            <a:t>Más rápidas, menor coste, menor tiempo de desarrollo.</a:t>
          </a:r>
          <a:endParaRPr lang="en-US" sz="1500" kern="1200"/>
        </a:p>
      </dsp:txBody>
      <dsp:txXfrm rot="-5400000">
        <a:off x="2488408" y="250822"/>
        <a:ext cx="4354152" cy="1288109"/>
      </dsp:txXfrm>
    </dsp:sp>
    <dsp:sp modelId="{2C082AE0-469B-9B4B-9AF0-47B91B0A825F}">
      <dsp:nvSpPr>
        <dsp:cNvPr id="0" name=""/>
        <dsp:cNvSpPr/>
      </dsp:nvSpPr>
      <dsp:spPr>
        <a:xfrm>
          <a:off x="0" y="2703"/>
          <a:ext cx="2488408" cy="17843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/>
            <a:t>TESTS UNITARIOS</a:t>
          </a:r>
          <a:endParaRPr lang="en-US" sz="2100" kern="1200"/>
        </a:p>
      </dsp:txBody>
      <dsp:txXfrm>
        <a:off x="87105" y="89808"/>
        <a:ext cx="2314198" cy="1610137"/>
      </dsp:txXfrm>
    </dsp:sp>
    <dsp:sp modelId="{30B30F2A-6E8C-0444-BA29-01C01FBF97A2}">
      <dsp:nvSpPr>
        <dsp:cNvPr id="0" name=""/>
        <dsp:cNvSpPr/>
      </dsp:nvSpPr>
      <dsp:spPr>
        <a:xfrm rot="5400000">
          <a:off x="3986587" y="556523"/>
          <a:ext cx="1427477" cy="44238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kern="1200"/>
            <a:t>Tratan de garantizar el funcionamiento esperado entre componentes del sistema (API, registros en base de datos, envío de emails, logs, etc.)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kern="1200"/>
            <a:t>Rápidas, coste medio, tiempo de desarrollo medio.</a:t>
          </a:r>
          <a:endParaRPr lang="en-US" sz="1500" kern="1200"/>
        </a:p>
      </dsp:txBody>
      <dsp:txXfrm rot="-5400000">
        <a:off x="2488408" y="2124386"/>
        <a:ext cx="4354152" cy="1288109"/>
      </dsp:txXfrm>
    </dsp:sp>
    <dsp:sp modelId="{6B86F1AF-C43B-4C4C-AC9E-59331CD7A519}">
      <dsp:nvSpPr>
        <dsp:cNvPr id="0" name=""/>
        <dsp:cNvSpPr/>
      </dsp:nvSpPr>
      <dsp:spPr>
        <a:xfrm>
          <a:off x="0" y="1876267"/>
          <a:ext cx="2488408" cy="17843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/>
            <a:t>TESTS DE INTEGRACIÓN</a:t>
          </a:r>
          <a:endParaRPr lang="en-US" sz="2100" kern="1200"/>
        </a:p>
      </dsp:txBody>
      <dsp:txXfrm>
        <a:off x="87105" y="1963372"/>
        <a:ext cx="2314198" cy="1610137"/>
      </dsp:txXfrm>
    </dsp:sp>
    <dsp:sp modelId="{3F5BBC82-9016-8A4A-B94F-5485E8DB4062}">
      <dsp:nvSpPr>
        <dsp:cNvPr id="0" name=""/>
        <dsp:cNvSpPr/>
      </dsp:nvSpPr>
      <dsp:spPr>
        <a:xfrm rot="5400000">
          <a:off x="3986587" y="2430087"/>
          <a:ext cx="1427477" cy="44238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b="1" kern="1200"/>
            <a:t>Enfocadas en garantizar que la aplicación se comporte como se espera, desde la perspectiva de los usuarios.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500" b="1" kern="1200"/>
            <a:t>Más lentas, mayor coste, mayor tiempo de desarrollo.</a:t>
          </a:r>
          <a:endParaRPr lang="en-US" sz="1500" kern="1200"/>
        </a:p>
      </dsp:txBody>
      <dsp:txXfrm rot="-5400000">
        <a:off x="2488408" y="3997950"/>
        <a:ext cx="4354152" cy="1288109"/>
      </dsp:txXfrm>
    </dsp:sp>
    <dsp:sp modelId="{EBEAF339-1533-3143-A457-EC77C146F8EA}">
      <dsp:nvSpPr>
        <dsp:cNvPr id="0" name=""/>
        <dsp:cNvSpPr/>
      </dsp:nvSpPr>
      <dsp:spPr>
        <a:xfrm>
          <a:off x="0" y="3749832"/>
          <a:ext cx="2488408" cy="17843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b="1" kern="1200"/>
            <a:t>TESTS DE FUNCIONALIDAD</a:t>
          </a:r>
          <a:endParaRPr lang="en-US" sz="2100" kern="1200"/>
        </a:p>
      </dsp:txBody>
      <dsp:txXfrm>
        <a:off x="87105" y="3836937"/>
        <a:ext cx="2314198" cy="1610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E266D-AB78-3C42-8147-414CEC8F9652}">
      <dsp:nvSpPr>
        <dsp:cNvPr id="0" name=""/>
        <dsp:cNvSpPr/>
      </dsp:nvSpPr>
      <dsp:spPr>
        <a:xfrm>
          <a:off x="0" y="11921"/>
          <a:ext cx="6912245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npm install --save-dev nightwatch</a:t>
          </a:r>
        </a:p>
      </dsp:txBody>
      <dsp:txXfrm>
        <a:off x="30442" y="42363"/>
        <a:ext cx="6851361" cy="562726"/>
      </dsp:txXfrm>
    </dsp:sp>
    <dsp:sp modelId="{A2DB5C68-B14D-854A-BE63-ACDA0BDFDE7E}">
      <dsp:nvSpPr>
        <dsp:cNvPr id="0" name=""/>
        <dsp:cNvSpPr/>
      </dsp:nvSpPr>
      <dsp:spPr>
        <a:xfrm>
          <a:off x="0" y="710411"/>
          <a:ext cx="6912245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npm install --save-dev cucumber</a:t>
          </a:r>
        </a:p>
      </dsp:txBody>
      <dsp:txXfrm>
        <a:off x="30442" y="740853"/>
        <a:ext cx="6851361" cy="562726"/>
      </dsp:txXfrm>
    </dsp:sp>
    <dsp:sp modelId="{DE9081BF-9223-D94B-BBFB-4E476F4343E9}">
      <dsp:nvSpPr>
        <dsp:cNvPr id="0" name=""/>
        <dsp:cNvSpPr/>
      </dsp:nvSpPr>
      <dsp:spPr>
        <a:xfrm>
          <a:off x="0" y="1408901"/>
          <a:ext cx="6912245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npm install --save-dev nightwatch-cucumber</a:t>
          </a:r>
        </a:p>
      </dsp:txBody>
      <dsp:txXfrm>
        <a:off x="30442" y="1439343"/>
        <a:ext cx="6851361" cy="562726"/>
      </dsp:txXfrm>
    </dsp:sp>
    <dsp:sp modelId="{8C7DC3B4-6D52-BC45-9DEF-B8B62C03D016}">
      <dsp:nvSpPr>
        <dsp:cNvPr id="0" name=""/>
        <dsp:cNvSpPr/>
      </dsp:nvSpPr>
      <dsp:spPr>
        <a:xfrm>
          <a:off x="0" y="2107391"/>
          <a:ext cx="6912245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npm install --save-dev selenium-server</a:t>
          </a:r>
        </a:p>
      </dsp:txBody>
      <dsp:txXfrm>
        <a:off x="30442" y="2137833"/>
        <a:ext cx="6851361" cy="562726"/>
      </dsp:txXfrm>
    </dsp:sp>
    <dsp:sp modelId="{3F283B7B-4659-1543-84C8-8B2B71B86C61}">
      <dsp:nvSpPr>
        <dsp:cNvPr id="0" name=""/>
        <dsp:cNvSpPr/>
      </dsp:nvSpPr>
      <dsp:spPr>
        <a:xfrm>
          <a:off x="0" y="2805881"/>
          <a:ext cx="6912245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npm install --save-dev chromedrive</a:t>
          </a:r>
        </a:p>
      </dsp:txBody>
      <dsp:txXfrm>
        <a:off x="30442" y="2836323"/>
        <a:ext cx="6851361" cy="562726"/>
      </dsp:txXfrm>
    </dsp:sp>
    <dsp:sp modelId="{4BB298B5-B244-5F40-B571-CAC6C262901D}">
      <dsp:nvSpPr>
        <dsp:cNvPr id="0" name=""/>
        <dsp:cNvSpPr/>
      </dsp:nvSpPr>
      <dsp:spPr>
        <a:xfrm>
          <a:off x="0" y="3504371"/>
          <a:ext cx="6912245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Crear nightwatch.conf.js</a:t>
          </a:r>
        </a:p>
      </dsp:txBody>
      <dsp:txXfrm>
        <a:off x="30442" y="3534813"/>
        <a:ext cx="6851361" cy="562726"/>
      </dsp:txXfrm>
    </dsp:sp>
    <dsp:sp modelId="{D71E4DD8-3F94-4C46-A6D8-F42165E378D9}">
      <dsp:nvSpPr>
        <dsp:cNvPr id="0" name=""/>
        <dsp:cNvSpPr/>
      </dsp:nvSpPr>
      <dsp:spPr>
        <a:xfrm>
          <a:off x="0" y="4202861"/>
          <a:ext cx="6912245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Features</a:t>
          </a:r>
        </a:p>
      </dsp:txBody>
      <dsp:txXfrm>
        <a:off x="30442" y="4233303"/>
        <a:ext cx="6851361" cy="562726"/>
      </dsp:txXfrm>
    </dsp:sp>
    <dsp:sp modelId="{2C44D9F3-9674-C546-9E2A-730A29103F4D}">
      <dsp:nvSpPr>
        <dsp:cNvPr id="0" name=""/>
        <dsp:cNvSpPr/>
      </dsp:nvSpPr>
      <dsp:spPr>
        <a:xfrm>
          <a:off x="0" y="4901351"/>
          <a:ext cx="6912245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Step_definitions</a:t>
          </a:r>
        </a:p>
      </dsp:txBody>
      <dsp:txXfrm>
        <a:off x="30442" y="4931793"/>
        <a:ext cx="6851361" cy="562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D5FF5-1745-1945-8291-AC45DB50B781}">
      <dsp:nvSpPr>
        <dsp:cNvPr id="0" name=""/>
        <dsp:cNvSpPr/>
      </dsp:nvSpPr>
      <dsp:spPr>
        <a:xfrm>
          <a:off x="0" y="454091"/>
          <a:ext cx="6912245" cy="14718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npm install –save-dev cucumber-pretty</a:t>
          </a:r>
        </a:p>
      </dsp:txBody>
      <dsp:txXfrm>
        <a:off x="71850" y="525941"/>
        <a:ext cx="6768545" cy="1328160"/>
      </dsp:txXfrm>
    </dsp:sp>
    <dsp:sp modelId="{D25812A2-3BD9-CB41-AC32-F9B2545B513B}">
      <dsp:nvSpPr>
        <dsp:cNvPr id="0" name=""/>
        <dsp:cNvSpPr/>
      </dsp:nvSpPr>
      <dsp:spPr>
        <a:xfrm>
          <a:off x="0" y="2032511"/>
          <a:ext cx="6912245" cy="14718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nigthwatchOuput: true|false</a:t>
          </a:r>
        </a:p>
      </dsp:txBody>
      <dsp:txXfrm>
        <a:off x="71850" y="2104361"/>
        <a:ext cx="6768545" cy="1328160"/>
      </dsp:txXfrm>
    </dsp:sp>
    <dsp:sp modelId="{6233AC07-EDE1-4247-8593-6D720CB4A12B}">
      <dsp:nvSpPr>
        <dsp:cNvPr id="0" name=""/>
        <dsp:cNvSpPr/>
      </dsp:nvSpPr>
      <dsp:spPr>
        <a:xfrm>
          <a:off x="0" y="3610931"/>
          <a:ext cx="6912245" cy="14718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'--format', 'node_modules/cucumber-pretty'</a:t>
          </a:r>
        </a:p>
      </dsp:txBody>
      <dsp:txXfrm>
        <a:off x="71850" y="3682781"/>
        <a:ext cx="6768545" cy="1328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3F8BE-6DC0-7548-9E20-8B37A83F48C5}">
      <dsp:nvSpPr>
        <dsp:cNvPr id="0" name=""/>
        <dsp:cNvSpPr/>
      </dsp:nvSpPr>
      <dsp:spPr>
        <a:xfrm>
          <a:off x="0" y="266441"/>
          <a:ext cx="6912245" cy="159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npm install --save-dev cucumber-html-reporter</a:t>
          </a:r>
        </a:p>
      </dsp:txBody>
      <dsp:txXfrm>
        <a:off x="77676" y="344117"/>
        <a:ext cx="6756893" cy="1435848"/>
      </dsp:txXfrm>
    </dsp:sp>
    <dsp:sp modelId="{0AED3DA6-55BB-6F41-862D-1B5C979812CA}">
      <dsp:nvSpPr>
        <dsp:cNvPr id="0" name=""/>
        <dsp:cNvSpPr/>
      </dsp:nvSpPr>
      <dsp:spPr>
        <a:xfrm>
          <a:off x="0" y="1972841"/>
          <a:ext cx="6912245" cy="159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'--format', </a:t>
          </a:r>
          <a:r>
            <a:rPr lang="en-US" sz="4000" kern="1200" dirty="0" smtClean="0"/>
            <a:t>'</a:t>
          </a:r>
          <a:r>
            <a:rPr lang="en-US" sz="4000" kern="1200" dirty="0" err="1" smtClean="0"/>
            <a:t>json:reports</a:t>
          </a:r>
          <a:r>
            <a:rPr lang="en-US" sz="4000" kern="1200" dirty="0" smtClean="0"/>
            <a:t>/</a:t>
          </a:r>
          <a:r>
            <a:rPr lang="en-US" sz="4000" kern="1200" dirty="0" err="1" smtClean="0"/>
            <a:t>report.json</a:t>
          </a:r>
          <a:r>
            <a:rPr lang="en-US" sz="4000" kern="1200" dirty="0" smtClean="0"/>
            <a:t>'</a:t>
          </a:r>
          <a:endParaRPr lang="en-US" sz="4000" kern="1200" dirty="0"/>
        </a:p>
      </dsp:txBody>
      <dsp:txXfrm>
        <a:off x="77676" y="2050517"/>
        <a:ext cx="6756893" cy="1435848"/>
      </dsp:txXfrm>
    </dsp:sp>
    <dsp:sp modelId="{3E70C73C-698C-F64E-B39A-EA222FAE5850}">
      <dsp:nvSpPr>
        <dsp:cNvPr id="0" name=""/>
        <dsp:cNvSpPr/>
      </dsp:nvSpPr>
      <dsp:spPr>
        <a:xfrm>
          <a:off x="0" y="3679241"/>
          <a:ext cx="6912245" cy="159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Crear</a:t>
          </a:r>
          <a:r>
            <a:rPr lang="en-US" sz="4000" kern="1200" dirty="0"/>
            <a:t> </a:t>
          </a:r>
          <a:r>
            <a:rPr lang="en-US" sz="4000" kern="1200" dirty="0" err="1"/>
            <a:t>archivo</a:t>
          </a:r>
          <a:r>
            <a:rPr lang="en-US" sz="4000" kern="1200" dirty="0"/>
            <a:t> para </a:t>
          </a:r>
          <a:r>
            <a:rPr lang="en-US" sz="4000" kern="1200" dirty="0" err="1"/>
            <a:t>generar</a:t>
          </a:r>
          <a:r>
            <a:rPr lang="en-US" sz="4000" kern="1200" dirty="0"/>
            <a:t> </a:t>
          </a:r>
          <a:r>
            <a:rPr lang="en-US" sz="4000" kern="1200" dirty="0" err="1" smtClean="0"/>
            <a:t>reporte</a:t>
          </a:r>
          <a:r>
            <a:rPr lang="en-US" sz="4000" kern="1200" dirty="0" smtClean="0"/>
            <a:t> </a:t>
          </a:r>
          <a:r>
            <a:rPr lang="en-US" sz="4000" kern="1200" dirty="0"/>
            <a:t>“</a:t>
          </a:r>
          <a:r>
            <a:rPr lang="en-US" sz="4000" kern="1200" dirty="0" smtClean="0"/>
            <a:t>create-html-</a:t>
          </a:r>
          <a:r>
            <a:rPr lang="en-US" sz="4000" kern="1200" dirty="0" err="1" smtClean="0"/>
            <a:t>report.js</a:t>
          </a:r>
          <a:endParaRPr lang="en-US" sz="4000" kern="1200" dirty="0"/>
        </a:p>
      </dsp:txBody>
      <dsp:txXfrm>
        <a:off x="77676" y="3756917"/>
        <a:ext cx="6756893" cy="1435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53178-3753-B24E-A4E9-00211D13338C}">
      <dsp:nvSpPr>
        <dsp:cNvPr id="0" name=""/>
        <dsp:cNvSpPr/>
      </dsp:nvSpPr>
      <dsp:spPr>
        <a:xfrm>
          <a:off x="0" y="5081"/>
          <a:ext cx="6912245" cy="1272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Activar capturas en `nightwatch.conf.js` </a:t>
          </a:r>
        </a:p>
      </dsp:txBody>
      <dsp:txXfrm>
        <a:off x="62141" y="67222"/>
        <a:ext cx="6787963" cy="1148678"/>
      </dsp:txXfrm>
    </dsp:sp>
    <dsp:sp modelId="{0CFAD536-2E29-DB49-B62D-7F7D68DA22FA}">
      <dsp:nvSpPr>
        <dsp:cNvPr id="0" name=""/>
        <dsp:cNvSpPr/>
      </dsp:nvSpPr>
      <dsp:spPr>
        <a:xfrm>
          <a:off x="0" y="1278041"/>
          <a:ext cx="6912245" cy="2119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6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screenshots : { 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enabled : true,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on_failure : true, 	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path: 'screenshots/default'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}</a:t>
          </a:r>
        </a:p>
      </dsp:txBody>
      <dsp:txXfrm>
        <a:off x="0" y="1278041"/>
        <a:ext cx="6912245" cy="2119680"/>
      </dsp:txXfrm>
    </dsp:sp>
    <dsp:sp modelId="{7CBCE7E3-27E2-5141-800B-4213B409FD1D}">
      <dsp:nvSpPr>
        <dsp:cNvPr id="0" name=""/>
        <dsp:cNvSpPr/>
      </dsp:nvSpPr>
      <dsp:spPr>
        <a:xfrm>
          <a:off x="0" y="3397721"/>
          <a:ext cx="6912245" cy="1272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Activar capturas en los reportes en ‘create-html-report.js’	</a:t>
          </a:r>
        </a:p>
      </dsp:txBody>
      <dsp:txXfrm>
        <a:off x="62141" y="3459862"/>
        <a:ext cx="6787963" cy="1148678"/>
      </dsp:txXfrm>
    </dsp:sp>
    <dsp:sp modelId="{65D53CBB-74B4-9E4A-94B9-262F1E5CB9C9}">
      <dsp:nvSpPr>
        <dsp:cNvPr id="0" name=""/>
        <dsp:cNvSpPr/>
      </dsp:nvSpPr>
      <dsp:spPr>
        <a:xfrm>
          <a:off x="0" y="4670681"/>
          <a:ext cx="6912245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6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screenshotsDirectory</a:t>
          </a:r>
          <a:r>
            <a:rPr lang="en-US" sz="2500" b="1" kern="1200"/>
            <a:t>:</a:t>
          </a:r>
          <a:r>
            <a:rPr lang="en-US" sz="2500" kern="1200"/>
            <a:t> 'screenshots/',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storeScreenshots</a:t>
          </a:r>
          <a:r>
            <a:rPr lang="en-US" sz="2500" b="1" kern="1200"/>
            <a:t>:</a:t>
          </a:r>
          <a:r>
            <a:rPr lang="en-US" sz="2500" kern="1200"/>
            <a:t> true</a:t>
          </a:r>
        </a:p>
      </dsp:txBody>
      <dsp:txXfrm>
        <a:off x="0" y="4670681"/>
        <a:ext cx="6912245" cy="861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8F449-9A0C-054A-8419-650A0617358F}">
      <dsp:nvSpPr>
        <dsp:cNvPr id="0" name=""/>
        <dsp:cNvSpPr/>
      </dsp:nvSpPr>
      <dsp:spPr>
        <a:xfrm>
          <a:off x="0" y="675"/>
          <a:ext cx="691224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E9CB7-3502-7B42-A7A8-8E58612031DA}">
      <dsp:nvSpPr>
        <dsp:cNvPr id="0" name=""/>
        <dsp:cNvSpPr/>
      </dsp:nvSpPr>
      <dsp:spPr>
        <a:xfrm>
          <a:off x="0" y="675"/>
          <a:ext cx="6912245" cy="110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Las definiciones son escritas en Javascript</a:t>
          </a:r>
        </a:p>
      </dsp:txBody>
      <dsp:txXfrm>
        <a:off x="0" y="675"/>
        <a:ext cx="6912245" cy="1107106"/>
      </dsp:txXfrm>
    </dsp:sp>
    <dsp:sp modelId="{50A2D8F9-EFB8-B449-817D-AD0CF20C0DC0}">
      <dsp:nvSpPr>
        <dsp:cNvPr id="0" name=""/>
        <dsp:cNvSpPr/>
      </dsp:nvSpPr>
      <dsp:spPr>
        <a:xfrm>
          <a:off x="0" y="1107782"/>
          <a:ext cx="6912245" cy="0"/>
        </a:xfrm>
        <a:prstGeom prst="line">
          <a:avLst/>
        </a:prstGeom>
        <a:solidFill>
          <a:schemeClr val="accent4">
            <a:hueOff val="-622331"/>
            <a:satOff val="12307"/>
            <a:lumOff val="4803"/>
            <a:alphaOff val="0"/>
          </a:schemeClr>
        </a:solidFill>
        <a:ln w="12700" cap="flat" cmpd="sng" algn="ctr">
          <a:solidFill>
            <a:schemeClr val="accent4">
              <a:hueOff val="-622331"/>
              <a:satOff val="12307"/>
              <a:lumOff val="48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32E41-D6F9-3C4F-B090-957068A8037C}">
      <dsp:nvSpPr>
        <dsp:cNvPr id="0" name=""/>
        <dsp:cNvSpPr/>
      </dsp:nvSpPr>
      <dsp:spPr>
        <a:xfrm>
          <a:off x="0" y="1107782"/>
          <a:ext cx="6912245" cy="110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Generalmente dentro del directorio features/step_definitions</a:t>
          </a:r>
        </a:p>
      </dsp:txBody>
      <dsp:txXfrm>
        <a:off x="0" y="1107782"/>
        <a:ext cx="6912245" cy="1107106"/>
      </dsp:txXfrm>
    </dsp:sp>
    <dsp:sp modelId="{A42F6D2C-2B21-0B4E-8BA0-9F21A972DAA3}">
      <dsp:nvSpPr>
        <dsp:cNvPr id="0" name=""/>
        <dsp:cNvSpPr/>
      </dsp:nvSpPr>
      <dsp:spPr>
        <a:xfrm>
          <a:off x="0" y="2214888"/>
          <a:ext cx="6912245" cy="0"/>
        </a:xfrm>
        <a:prstGeom prst="line">
          <a:avLst/>
        </a:prstGeom>
        <a:solidFill>
          <a:schemeClr val="accent4">
            <a:hueOff val="-1244662"/>
            <a:satOff val="24615"/>
            <a:lumOff val="9607"/>
            <a:alphaOff val="0"/>
          </a:schemeClr>
        </a:solidFill>
        <a:ln w="12700" cap="flat" cmpd="sng" algn="ctr">
          <a:solidFill>
            <a:schemeClr val="accent4">
              <a:hueOff val="-1244662"/>
              <a:satOff val="24615"/>
              <a:lumOff val="96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98FE0-2DEF-1942-B4B6-57277511951E}">
      <dsp:nvSpPr>
        <dsp:cNvPr id="0" name=""/>
        <dsp:cNvSpPr/>
      </dsp:nvSpPr>
      <dsp:spPr>
        <a:xfrm>
          <a:off x="0" y="2214888"/>
          <a:ext cx="6912245" cy="110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Utilizan regex para hacer match con las sentencias en los archivos features</a:t>
          </a:r>
        </a:p>
      </dsp:txBody>
      <dsp:txXfrm>
        <a:off x="0" y="2214888"/>
        <a:ext cx="6912245" cy="1107106"/>
      </dsp:txXfrm>
    </dsp:sp>
    <dsp:sp modelId="{0D1F7D58-DEF1-2B4F-985D-AA5997A34565}">
      <dsp:nvSpPr>
        <dsp:cNvPr id="0" name=""/>
        <dsp:cNvSpPr/>
      </dsp:nvSpPr>
      <dsp:spPr>
        <a:xfrm>
          <a:off x="0" y="3321994"/>
          <a:ext cx="6912245" cy="0"/>
        </a:xfrm>
        <a:prstGeom prst="line">
          <a:avLst/>
        </a:prstGeom>
        <a:solidFill>
          <a:schemeClr val="accent4">
            <a:hueOff val="-1866994"/>
            <a:satOff val="36922"/>
            <a:lumOff val="14410"/>
            <a:alphaOff val="0"/>
          </a:schemeClr>
        </a:solidFill>
        <a:ln w="12700" cap="flat" cmpd="sng" algn="ctr">
          <a:solidFill>
            <a:schemeClr val="accent4">
              <a:hueOff val="-1866994"/>
              <a:satOff val="36922"/>
              <a:lumOff val="144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34443-704B-F54D-BC7D-6012C3C08BCD}">
      <dsp:nvSpPr>
        <dsp:cNvPr id="0" name=""/>
        <dsp:cNvSpPr/>
      </dsp:nvSpPr>
      <dsp:spPr>
        <a:xfrm>
          <a:off x="0" y="3321994"/>
          <a:ext cx="6912245" cy="110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Pueden retornar una función callback o una promesa</a:t>
          </a:r>
        </a:p>
      </dsp:txBody>
      <dsp:txXfrm>
        <a:off x="0" y="3321994"/>
        <a:ext cx="6912245" cy="1107106"/>
      </dsp:txXfrm>
    </dsp:sp>
    <dsp:sp modelId="{9280522C-1F5C-CD4D-9C9A-9039611BFDBC}">
      <dsp:nvSpPr>
        <dsp:cNvPr id="0" name=""/>
        <dsp:cNvSpPr/>
      </dsp:nvSpPr>
      <dsp:spPr>
        <a:xfrm>
          <a:off x="0" y="4429100"/>
          <a:ext cx="6912245" cy="0"/>
        </a:xfrm>
        <a:prstGeom prst="line">
          <a:avLst/>
        </a:prstGeom>
        <a:solidFill>
          <a:schemeClr val="accent4">
            <a:hueOff val="-2489325"/>
            <a:satOff val="49229"/>
            <a:lumOff val="19214"/>
            <a:alphaOff val="0"/>
          </a:schemeClr>
        </a:solidFill>
        <a:ln w="12700" cap="flat" cmpd="sng" algn="ctr">
          <a:solidFill>
            <a:schemeClr val="accent4">
              <a:hueOff val="-2489325"/>
              <a:satOff val="49229"/>
              <a:lumOff val="192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D4993-CF21-D34C-AAB2-DA9352F2C92D}">
      <dsp:nvSpPr>
        <dsp:cNvPr id="0" name=""/>
        <dsp:cNvSpPr/>
      </dsp:nvSpPr>
      <dsp:spPr>
        <a:xfrm>
          <a:off x="0" y="4429100"/>
          <a:ext cx="6912245" cy="110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Toman 0 ó más argumentos</a:t>
          </a:r>
        </a:p>
      </dsp:txBody>
      <dsp:txXfrm>
        <a:off x="0" y="4429100"/>
        <a:ext cx="6912245" cy="11071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98AAB-9C3E-AA4E-B0D5-CC1D01F79F18}">
      <dsp:nvSpPr>
        <dsp:cNvPr id="0" name=""/>
        <dsp:cNvSpPr/>
      </dsp:nvSpPr>
      <dsp:spPr>
        <a:xfrm>
          <a:off x="0" y="675"/>
          <a:ext cx="6912245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4E5BCD-A291-604E-98D7-9733FD3D9632}">
      <dsp:nvSpPr>
        <dsp:cNvPr id="0" name=""/>
        <dsp:cNvSpPr/>
      </dsp:nvSpPr>
      <dsp:spPr>
        <a:xfrm>
          <a:off x="0" y="675"/>
          <a:ext cx="6912245" cy="110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/>
            <a:t>Todo</a:t>
          </a:r>
          <a:r>
            <a:rPr lang="en-US" sz="3100" kern="1200"/>
            <a:t> el equipo involucrado.</a:t>
          </a:r>
        </a:p>
      </dsp:txBody>
      <dsp:txXfrm>
        <a:off x="0" y="675"/>
        <a:ext cx="6912245" cy="1107106"/>
      </dsp:txXfrm>
    </dsp:sp>
    <dsp:sp modelId="{35AC70DF-929F-0944-91DF-D84D3A6DBE59}">
      <dsp:nvSpPr>
        <dsp:cNvPr id="0" name=""/>
        <dsp:cNvSpPr/>
      </dsp:nvSpPr>
      <dsp:spPr>
        <a:xfrm>
          <a:off x="0" y="1107782"/>
          <a:ext cx="6912245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71009"/>
                <a:satOff val="-5693"/>
                <a:lumOff val="174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71009"/>
                <a:satOff val="-5693"/>
                <a:lumOff val="174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71009"/>
                <a:satOff val="-5693"/>
                <a:lumOff val="174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71009"/>
              <a:satOff val="-5693"/>
              <a:lumOff val="174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0AABD4-9045-EC40-83A2-622EEF9BAAA9}">
      <dsp:nvSpPr>
        <dsp:cNvPr id="0" name=""/>
        <dsp:cNvSpPr/>
      </dsp:nvSpPr>
      <dsp:spPr>
        <a:xfrm>
          <a:off x="0" y="1107782"/>
          <a:ext cx="6912245" cy="110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Analisis conjunto de los criterios de aceptación.</a:t>
          </a:r>
        </a:p>
      </dsp:txBody>
      <dsp:txXfrm>
        <a:off x="0" y="1107782"/>
        <a:ext cx="6912245" cy="1107106"/>
      </dsp:txXfrm>
    </dsp:sp>
    <dsp:sp modelId="{A93171DB-A23C-A44F-823A-00F699AB5503}">
      <dsp:nvSpPr>
        <dsp:cNvPr id="0" name=""/>
        <dsp:cNvSpPr/>
      </dsp:nvSpPr>
      <dsp:spPr>
        <a:xfrm>
          <a:off x="0" y="2214888"/>
          <a:ext cx="6912245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142017"/>
                <a:satOff val="-11386"/>
                <a:lumOff val="34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42017"/>
                <a:satOff val="-11386"/>
                <a:lumOff val="34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42017"/>
                <a:satOff val="-11386"/>
                <a:lumOff val="34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142017"/>
              <a:satOff val="-11386"/>
              <a:lumOff val="34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A2F62C-9B0E-8847-BA75-614292A8EF79}">
      <dsp:nvSpPr>
        <dsp:cNvPr id="0" name=""/>
        <dsp:cNvSpPr/>
      </dsp:nvSpPr>
      <dsp:spPr>
        <a:xfrm>
          <a:off x="0" y="2214888"/>
          <a:ext cx="6912245" cy="110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Comunicación y visión compartida.</a:t>
          </a:r>
        </a:p>
      </dsp:txBody>
      <dsp:txXfrm>
        <a:off x="0" y="2214888"/>
        <a:ext cx="6912245" cy="1107106"/>
      </dsp:txXfrm>
    </dsp:sp>
    <dsp:sp modelId="{054263AD-DFC5-B049-9365-F5170CBDF7EF}">
      <dsp:nvSpPr>
        <dsp:cNvPr id="0" name=""/>
        <dsp:cNvSpPr/>
      </dsp:nvSpPr>
      <dsp:spPr>
        <a:xfrm>
          <a:off x="0" y="3321994"/>
          <a:ext cx="6912245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142017"/>
                <a:satOff val="-11386"/>
                <a:lumOff val="34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42017"/>
                <a:satOff val="-11386"/>
                <a:lumOff val="34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42017"/>
                <a:satOff val="-11386"/>
                <a:lumOff val="34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142017"/>
              <a:satOff val="-11386"/>
              <a:lumOff val="34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8B6385-F413-3846-AFB2-0AECEB3B2136}">
      <dsp:nvSpPr>
        <dsp:cNvPr id="0" name=""/>
        <dsp:cNvSpPr/>
      </dsp:nvSpPr>
      <dsp:spPr>
        <a:xfrm>
          <a:off x="0" y="3321994"/>
          <a:ext cx="6912245" cy="110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Ejemplos significativos.</a:t>
          </a:r>
        </a:p>
      </dsp:txBody>
      <dsp:txXfrm>
        <a:off x="0" y="3321994"/>
        <a:ext cx="6912245" cy="1107106"/>
      </dsp:txXfrm>
    </dsp:sp>
    <dsp:sp modelId="{B39BADC5-AC45-474C-B5F1-8F29814AAB35}">
      <dsp:nvSpPr>
        <dsp:cNvPr id="0" name=""/>
        <dsp:cNvSpPr/>
      </dsp:nvSpPr>
      <dsp:spPr>
        <a:xfrm>
          <a:off x="0" y="4429100"/>
          <a:ext cx="6912245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71009"/>
                <a:satOff val="-5693"/>
                <a:lumOff val="174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71009"/>
                <a:satOff val="-5693"/>
                <a:lumOff val="174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71009"/>
                <a:satOff val="-5693"/>
                <a:lumOff val="174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71009"/>
              <a:satOff val="-5693"/>
              <a:lumOff val="174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067AA7-199B-A64B-965F-E511B4EF8419}">
      <dsp:nvSpPr>
        <dsp:cNvPr id="0" name=""/>
        <dsp:cNvSpPr/>
      </dsp:nvSpPr>
      <dsp:spPr>
        <a:xfrm>
          <a:off x="0" y="4429100"/>
          <a:ext cx="6912245" cy="110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Introducir la calidad en el proceso.</a:t>
          </a:r>
        </a:p>
      </dsp:txBody>
      <dsp:txXfrm>
        <a:off x="0" y="4429100"/>
        <a:ext cx="6912245" cy="11071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A9133-A243-8F4A-AEFF-EB9FFBEE5F52}">
      <dsp:nvSpPr>
        <dsp:cNvPr id="0" name=""/>
        <dsp:cNvSpPr/>
      </dsp:nvSpPr>
      <dsp:spPr>
        <a:xfrm>
          <a:off x="0" y="0"/>
          <a:ext cx="63121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EE648-981D-AC42-BBF7-12F45350F178}">
      <dsp:nvSpPr>
        <dsp:cNvPr id="0" name=""/>
        <dsp:cNvSpPr/>
      </dsp:nvSpPr>
      <dsp:spPr>
        <a:xfrm>
          <a:off x="0" y="0"/>
          <a:ext cx="6312150" cy="1384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600" kern="1200"/>
            <a:t>Basados en una historia de usuario.</a:t>
          </a:r>
          <a:endParaRPr lang="en-US" sz="3600" kern="1200"/>
        </a:p>
      </dsp:txBody>
      <dsp:txXfrm>
        <a:off x="0" y="0"/>
        <a:ext cx="6312150" cy="1384695"/>
      </dsp:txXfrm>
    </dsp:sp>
    <dsp:sp modelId="{03F3A852-77A1-DB47-8CA8-4F008E7FB38C}">
      <dsp:nvSpPr>
        <dsp:cNvPr id="0" name=""/>
        <dsp:cNvSpPr/>
      </dsp:nvSpPr>
      <dsp:spPr>
        <a:xfrm>
          <a:off x="0" y="1384695"/>
          <a:ext cx="63121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1761A-385D-1A40-80BA-1108E23BD781}">
      <dsp:nvSpPr>
        <dsp:cNvPr id="0" name=""/>
        <dsp:cNvSpPr/>
      </dsp:nvSpPr>
      <dsp:spPr>
        <a:xfrm>
          <a:off x="0" y="1384695"/>
          <a:ext cx="6312150" cy="1384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600" kern="1200"/>
            <a:t>Criterios de aceptación escritos en forma de historia.</a:t>
          </a:r>
          <a:endParaRPr lang="en-US" sz="3600" kern="1200"/>
        </a:p>
      </dsp:txBody>
      <dsp:txXfrm>
        <a:off x="0" y="1384695"/>
        <a:ext cx="6312150" cy="1384695"/>
      </dsp:txXfrm>
    </dsp:sp>
    <dsp:sp modelId="{91F7CEC1-8473-B648-BAFA-0C2370AABC04}">
      <dsp:nvSpPr>
        <dsp:cNvPr id="0" name=""/>
        <dsp:cNvSpPr/>
      </dsp:nvSpPr>
      <dsp:spPr>
        <a:xfrm>
          <a:off x="0" y="2769391"/>
          <a:ext cx="63121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E15FB-44E0-B74D-80F9-C804CE67E861}">
      <dsp:nvSpPr>
        <dsp:cNvPr id="0" name=""/>
        <dsp:cNvSpPr/>
      </dsp:nvSpPr>
      <dsp:spPr>
        <a:xfrm>
          <a:off x="0" y="2769391"/>
          <a:ext cx="6312150" cy="1384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600" kern="1200"/>
            <a:t>Utilizando </a:t>
          </a:r>
          <a:r>
            <a:rPr lang="es-ES_tradnl" sz="3600" i="1" kern="1200"/>
            <a:t>Given, When, Then </a:t>
          </a:r>
          <a:r>
            <a:rPr lang="es-ES_tradnl" sz="3600" kern="1200"/>
            <a:t>y</a:t>
          </a:r>
          <a:r>
            <a:rPr lang="es-ES_tradnl" sz="3600" i="1" kern="1200"/>
            <a:t> And.</a:t>
          </a:r>
          <a:endParaRPr lang="en-US" sz="3600" kern="1200"/>
        </a:p>
      </dsp:txBody>
      <dsp:txXfrm>
        <a:off x="0" y="2769391"/>
        <a:ext cx="6312150" cy="1384695"/>
      </dsp:txXfrm>
    </dsp:sp>
    <dsp:sp modelId="{140CF75C-EFB3-1940-AFC0-36AFD9D0CCC0}">
      <dsp:nvSpPr>
        <dsp:cNvPr id="0" name=""/>
        <dsp:cNvSpPr/>
      </dsp:nvSpPr>
      <dsp:spPr>
        <a:xfrm>
          <a:off x="0" y="4154087"/>
          <a:ext cx="63121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EC8B0-EFE8-C649-A2E0-A94355EBF788}">
      <dsp:nvSpPr>
        <dsp:cNvPr id="0" name=""/>
        <dsp:cNvSpPr/>
      </dsp:nvSpPr>
      <dsp:spPr>
        <a:xfrm>
          <a:off x="0" y="4154087"/>
          <a:ext cx="6312150" cy="1384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600" i="1" kern="1200"/>
            <a:t>Diseñada para proporcionar más detalles a la historia de usuario.</a:t>
          </a:r>
          <a:endParaRPr lang="en-US" sz="3600" kern="1200"/>
        </a:p>
      </dsp:txBody>
      <dsp:txXfrm>
        <a:off x="0" y="4154087"/>
        <a:ext cx="6312150" cy="1384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51561-F3DD-BD4D-9D09-FF7AF3285C63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EB260-ECFC-B042-95A3-FEE3F1AF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EB260-ECFC-B042-95A3-FEE3F1AF7D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6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diagramData" Target="../diagrams/data6.xml"/><Relationship Id="rId5" Type="http://schemas.openxmlformats.org/officeDocument/2006/relationships/diagramLayout" Target="../diagrams/layout6.xml"/><Relationship Id="rId6" Type="http://schemas.openxmlformats.org/officeDocument/2006/relationships/diagramQuickStyle" Target="../diagrams/quickStyle6.xml"/><Relationship Id="rId7" Type="http://schemas.openxmlformats.org/officeDocument/2006/relationships/diagramColors" Target="../diagrams/colors6.xml"/><Relationship Id="rId8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arlos.gutierrez@gigigo.com.m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PRUEBAS FUNCIONALES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7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1FCCE20-1E4F-44FF-87B4-379D391A2D1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>
                <a:solidFill>
                  <a:schemeClr val="tx1">
                    <a:lumMod val="95000"/>
                  </a:schemeClr>
                </a:solidFill>
              </a:rPr>
              <a:t>Gherkin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Domain Specific Language (DSL)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Especificación dedicada a resolver un problema en particular</a:t>
            </a:r>
          </a:p>
          <a:p>
            <a:pPr lvl="1"/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Comunicación más natural sin entrar detalles de implementación.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 5 sentencias principales:</a:t>
            </a:r>
          </a:p>
          <a:p>
            <a:pPr lvl="1"/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Feature:</a:t>
            </a:r>
          </a:p>
          <a:p>
            <a:pPr lvl="1"/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Scenario:</a:t>
            </a:r>
          </a:p>
          <a:p>
            <a:pPr lvl="1"/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Given</a:t>
            </a:r>
          </a:p>
          <a:p>
            <a:pPr lvl="1"/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When</a:t>
            </a:r>
          </a:p>
          <a:p>
            <a:pPr lvl="1"/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Then</a:t>
            </a:r>
          </a:p>
          <a:p>
            <a:endParaRPr lang="en-US" sz="200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8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21FCCE20-1E4F-44FF-87B4-379D391A2D1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>
                <a:solidFill>
                  <a:schemeClr val="tx1">
                    <a:lumMod val="95000"/>
                  </a:schemeClr>
                </a:solidFill>
              </a:rPr>
              <a:t>Feature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Archivos que contienen nuestras historias para ser validadas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Terminados en .feature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Contiene una sentencia Feature y tantos escenarios como se desee</a:t>
            </a:r>
          </a:p>
          <a:p>
            <a:pPr lvl="1"/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Feature: Manage Customers</a:t>
            </a:r>
          </a:p>
          <a:p>
            <a:pPr lvl="2"/>
            <a:r>
              <a:rPr lang="en-US">
                <a:solidFill>
                  <a:schemeClr val="tx1">
                    <a:lumMod val="95000"/>
                  </a:schemeClr>
                </a:solidFill>
              </a:rPr>
              <a:t>Scenario: Create Customer</a:t>
            </a:r>
          </a:p>
          <a:p>
            <a:pPr lvl="2"/>
            <a:r>
              <a:rPr lang="en-US">
                <a:solidFill>
                  <a:schemeClr val="tx1">
                    <a:lumMod val="95000"/>
                  </a:schemeClr>
                </a:solidFill>
              </a:rPr>
              <a:t>Scenario: Update Customer</a:t>
            </a:r>
          </a:p>
          <a:p>
            <a:pPr lvl="2"/>
            <a:r>
              <a:rPr lang="en-US">
                <a:solidFill>
                  <a:schemeClr val="tx1">
                    <a:lumMod val="95000"/>
                  </a:schemeClr>
                </a:solidFill>
              </a:rPr>
              <a:t>Scenario: Send Email to Customer</a:t>
            </a:r>
          </a:p>
          <a:p>
            <a:pPr lvl="2"/>
            <a:r>
              <a:rPr lang="en-US">
                <a:solidFill>
                  <a:schemeClr val="tx1">
                    <a:lumMod val="95000"/>
                  </a:schemeClr>
                </a:solidFill>
              </a:rPr>
              <a:t>-</a:t>
            </a:r>
          </a:p>
          <a:p>
            <a:pPr lvl="2"/>
            <a:r>
              <a:rPr lang="en-US">
                <a:solidFill>
                  <a:schemeClr val="tx1">
                    <a:lumMod val="95000"/>
                  </a:schemeClr>
                </a:solidFill>
              </a:rPr>
              <a:t>-</a:t>
            </a:r>
          </a:p>
          <a:p>
            <a:pPr lvl="2"/>
            <a:r>
              <a:rPr lang="en-US">
                <a:solidFill>
                  <a:schemeClr val="tx1">
                    <a:lumMod val="95000"/>
                  </a:schemeClr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123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19B3503-D505-49AA-97C1-B299D58DB4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E39A2319-946A-4C65-9B7C-1F86E9B1B5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Step Definitions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80193C0-E26D-4FB5-A53E-9F3931C76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087929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5252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64" y="1156580"/>
            <a:ext cx="4608576" cy="39172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3598546"/>
            <a:ext cx="5806440" cy="250697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50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ATDD </a:t>
            </a:r>
            <a:br>
              <a:rPr lang="en-US" sz="50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</a:br>
            <a:r>
              <a:rPr lang="en-US" sz="50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( Acceptance Test Driven Development 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" y="2844521"/>
            <a:ext cx="5806440" cy="754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24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Los test de aceptación aseguran que se ha desarrollado la funcionalidad esperada.</a:t>
            </a:r>
          </a:p>
        </p:txBody>
      </p:sp>
    </p:spTree>
    <p:extLst>
      <p:ext uri="{BB962C8B-B14F-4D97-AF65-F5344CB8AC3E}">
        <p14:creationId xmlns:p14="http://schemas.microsoft.com/office/powerpoint/2010/main" val="17655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19B3503-D505-49AA-97C1-B299D58DB4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E39A2319-946A-4C65-9B7C-1F86E9B1B5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s-ES_tradnl" sz="4800">
                <a:solidFill>
                  <a:schemeClr val="tx1"/>
                </a:solidFill>
              </a:rPr>
              <a:t>ATDD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xmlns="" id="{5C1C9FD8-977C-485F-81DA-D2FCD11EE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401493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795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1FCCE20-1E4F-44FF-87B4-379D391A2D1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s-ES_tradnl" sz="4000" dirty="0">
                <a:solidFill>
                  <a:schemeClr val="tx1">
                    <a:lumMod val="95000"/>
                  </a:schemeClr>
                </a:solidFill>
              </a:rPr>
              <a:t>Criterios de aceptación en una lista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r>
              <a:rPr lang="es-ES_tradnl" sz="2000" dirty="0">
                <a:solidFill>
                  <a:schemeClr val="tx1">
                    <a:lumMod val="95000"/>
                  </a:schemeClr>
                </a:solidFill>
              </a:rPr>
              <a:t>As </a:t>
            </a:r>
            <a:r>
              <a:rPr lang="es-ES_tradnl" sz="2000" dirty="0" err="1">
                <a:solidFill>
                  <a:schemeClr val="tx1">
                    <a:lumMod val="95000"/>
                  </a:schemeClr>
                </a:solidFill>
              </a:rPr>
              <a:t>an</a:t>
            </a:r>
            <a:r>
              <a:rPr lang="es-ES_tradnl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_tradnl" sz="2000" dirty="0" err="1">
                <a:solidFill>
                  <a:schemeClr val="tx1">
                    <a:lumMod val="95000"/>
                  </a:schemeClr>
                </a:solidFill>
              </a:rPr>
              <a:t>user</a:t>
            </a:r>
            <a:r>
              <a:rPr lang="es-ES_tradnl" sz="2000" dirty="0">
                <a:solidFill>
                  <a:schemeClr val="tx1">
                    <a:lumMod val="95000"/>
                  </a:schemeClr>
                </a:solidFill>
              </a:rPr>
              <a:t>, I </a:t>
            </a:r>
            <a:r>
              <a:rPr lang="es-ES_tradnl" sz="2000" dirty="0" err="1">
                <a:solidFill>
                  <a:schemeClr val="tx1">
                    <a:lumMod val="95000"/>
                  </a:schemeClr>
                </a:solidFill>
              </a:rPr>
              <a:t>want</a:t>
            </a:r>
            <a:r>
              <a:rPr lang="es-ES_tradnl" sz="2000" dirty="0">
                <a:solidFill>
                  <a:schemeClr val="tx1">
                    <a:lumMod val="95000"/>
                  </a:schemeClr>
                </a:solidFill>
              </a:rPr>
              <a:t> to be </a:t>
            </a:r>
            <a:r>
              <a:rPr lang="es-ES_tradnl" sz="2000" dirty="0" err="1">
                <a:solidFill>
                  <a:schemeClr val="tx1">
                    <a:lumMod val="95000"/>
                  </a:schemeClr>
                </a:solidFill>
              </a:rPr>
              <a:t>able</a:t>
            </a:r>
            <a:r>
              <a:rPr lang="es-ES_tradnl" sz="2000" dirty="0">
                <a:solidFill>
                  <a:schemeClr val="tx1">
                    <a:lumMod val="95000"/>
                  </a:schemeClr>
                </a:solidFill>
              </a:rPr>
              <a:t> to </a:t>
            </a:r>
            <a:r>
              <a:rPr lang="es-ES_tradnl" sz="2000" dirty="0" err="1">
                <a:solidFill>
                  <a:schemeClr val="tx1">
                    <a:lumMod val="95000"/>
                  </a:schemeClr>
                </a:solidFill>
              </a:rPr>
              <a:t>register</a:t>
            </a:r>
            <a:r>
              <a:rPr lang="es-ES_tradnl" sz="2000" dirty="0">
                <a:solidFill>
                  <a:schemeClr val="tx1">
                    <a:lumMod val="95000"/>
                  </a:schemeClr>
                </a:solidFill>
              </a:rPr>
              <a:t> to </a:t>
            </a:r>
            <a:r>
              <a:rPr lang="es-ES_tradnl" sz="2000" dirty="0" err="1">
                <a:solidFill>
                  <a:schemeClr val="tx1">
                    <a:lumMod val="95000"/>
                  </a:schemeClr>
                </a:solidFill>
              </a:rPr>
              <a:t>enter</a:t>
            </a:r>
            <a:r>
              <a:rPr lang="es-ES_tradnl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_tradnl" sz="2000" dirty="0" smtClean="0">
                <a:solidFill>
                  <a:schemeClr val="tx1">
                    <a:lumMod val="95000"/>
                  </a:schemeClr>
                </a:solidFill>
              </a:rPr>
              <a:t>to </a:t>
            </a:r>
            <a:r>
              <a:rPr lang="es-ES_tradnl" sz="2000" dirty="0" err="1" smtClean="0">
                <a:solidFill>
                  <a:schemeClr val="tx1">
                    <a:lumMod val="95000"/>
                  </a:schemeClr>
                </a:solidFill>
              </a:rPr>
              <a:t>site</a:t>
            </a:r>
            <a:r>
              <a:rPr lang="es-ES_tradnl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s-ES_tradnl" sz="2000" dirty="0">
              <a:solidFill>
                <a:schemeClr val="tx1">
                  <a:lumMod val="95000"/>
                </a:schemeClr>
              </a:solidFill>
            </a:endParaRPr>
          </a:p>
          <a:p>
            <a:endParaRPr lang="es-ES_tradnl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s-ES_tradnl" sz="2000" dirty="0" err="1" smtClean="0">
                <a:solidFill>
                  <a:schemeClr val="tx1">
                    <a:lumMod val="95000"/>
                  </a:schemeClr>
                </a:solidFill>
              </a:rPr>
              <a:t>It</a:t>
            </a:r>
            <a:r>
              <a:rPr lang="es-ES_tradnl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_tradnl" sz="2000" dirty="0" err="1" smtClean="0">
                <a:solidFill>
                  <a:schemeClr val="tx1">
                    <a:lumMod val="95000"/>
                  </a:schemeClr>
                </a:solidFill>
              </a:rPr>
              <a:t>should</a:t>
            </a:r>
            <a:r>
              <a:rPr lang="es-ES_tradnl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_tradnl" sz="2000" dirty="0" err="1">
                <a:solidFill>
                  <a:schemeClr val="tx1">
                    <a:lumMod val="95000"/>
                  </a:schemeClr>
                </a:solidFill>
              </a:rPr>
              <a:t>have</a:t>
            </a:r>
            <a:r>
              <a:rPr lang="es-ES_tradnl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_tradnl" sz="2000" dirty="0" err="1" smtClean="0">
                <a:solidFill>
                  <a:schemeClr val="tx1">
                    <a:lumMod val="95000"/>
                  </a:schemeClr>
                </a:solidFill>
              </a:rPr>
              <a:t>an</a:t>
            </a:r>
            <a:r>
              <a:rPr lang="es-ES_tradnl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_tradnl" sz="2000" dirty="0">
                <a:solidFill>
                  <a:schemeClr val="tx1">
                    <a:lumMod val="95000"/>
                  </a:schemeClr>
                </a:solidFill>
              </a:rPr>
              <a:t>input to </a:t>
            </a:r>
            <a:r>
              <a:rPr lang="es-ES_tradnl" sz="2000" dirty="0" err="1" smtClean="0">
                <a:solidFill>
                  <a:schemeClr val="tx1">
                    <a:lumMod val="95000"/>
                  </a:schemeClr>
                </a:solidFill>
              </a:rPr>
              <a:t>name</a:t>
            </a:r>
            <a:endParaRPr lang="es-ES_tradnl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s-ES_tradnl" sz="2000" dirty="0" err="1" smtClean="0">
                <a:solidFill>
                  <a:schemeClr val="tx1">
                    <a:lumMod val="95000"/>
                  </a:schemeClr>
                </a:solidFill>
              </a:rPr>
              <a:t>It</a:t>
            </a:r>
            <a:r>
              <a:rPr lang="es-ES_tradnl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_tradnl" sz="2000" dirty="0" err="1" smtClean="0">
                <a:solidFill>
                  <a:schemeClr val="tx1">
                    <a:lumMod val="95000"/>
                  </a:schemeClr>
                </a:solidFill>
              </a:rPr>
              <a:t>should</a:t>
            </a:r>
            <a:r>
              <a:rPr lang="es-ES_tradnl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_tradnl" sz="2000" dirty="0" err="1">
                <a:solidFill>
                  <a:schemeClr val="tx1">
                    <a:lumMod val="95000"/>
                  </a:schemeClr>
                </a:solidFill>
              </a:rPr>
              <a:t>have</a:t>
            </a:r>
            <a:r>
              <a:rPr lang="es-ES_tradnl" sz="2000" dirty="0">
                <a:solidFill>
                  <a:schemeClr val="tx1">
                    <a:lumMod val="95000"/>
                  </a:schemeClr>
                </a:solidFill>
              </a:rPr>
              <a:t> a input to </a:t>
            </a:r>
            <a:r>
              <a:rPr lang="es-ES_tradnl" sz="2000" dirty="0" err="1" smtClean="0">
                <a:solidFill>
                  <a:schemeClr val="tx1">
                    <a:lumMod val="95000"/>
                  </a:schemeClr>
                </a:solidFill>
              </a:rPr>
              <a:t>lastname</a:t>
            </a:r>
            <a:endParaRPr lang="es-ES_tradnl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s-ES_tradnl" sz="2000" dirty="0" err="1" smtClean="0">
                <a:solidFill>
                  <a:schemeClr val="tx1">
                    <a:lumMod val="95000"/>
                  </a:schemeClr>
                </a:solidFill>
              </a:rPr>
              <a:t>It</a:t>
            </a:r>
            <a:r>
              <a:rPr lang="es-ES_tradnl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_tradnl" sz="2000" dirty="0" err="1" smtClean="0">
                <a:solidFill>
                  <a:schemeClr val="tx1">
                    <a:lumMod val="95000"/>
                  </a:schemeClr>
                </a:solidFill>
              </a:rPr>
              <a:t>should</a:t>
            </a:r>
            <a:r>
              <a:rPr lang="es-ES_tradnl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_tradnl" sz="2000" dirty="0" err="1">
                <a:solidFill>
                  <a:schemeClr val="tx1">
                    <a:lumMod val="95000"/>
                  </a:schemeClr>
                </a:solidFill>
              </a:rPr>
              <a:t>have</a:t>
            </a:r>
            <a:r>
              <a:rPr lang="es-ES_tradnl" sz="2000" dirty="0">
                <a:solidFill>
                  <a:schemeClr val="tx1">
                    <a:lumMod val="95000"/>
                  </a:schemeClr>
                </a:solidFill>
              </a:rPr>
              <a:t> a input to email</a:t>
            </a:r>
          </a:p>
          <a:p>
            <a:pPr lvl="1"/>
            <a:r>
              <a:rPr lang="es-ES_tradnl" sz="2000" dirty="0" err="1" smtClean="0">
                <a:solidFill>
                  <a:schemeClr val="tx1">
                    <a:lumMod val="95000"/>
                  </a:schemeClr>
                </a:solidFill>
              </a:rPr>
              <a:t>It</a:t>
            </a:r>
            <a:r>
              <a:rPr lang="es-ES_tradnl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_tradnl" sz="2000" dirty="0" err="1" smtClean="0">
                <a:solidFill>
                  <a:schemeClr val="tx1">
                    <a:lumMod val="95000"/>
                  </a:schemeClr>
                </a:solidFill>
              </a:rPr>
              <a:t>should</a:t>
            </a:r>
            <a:r>
              <a:rPr lang="es-ES_tradnl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_tradnl" sz="2000" dirty="0" err="1">
                <a:solidFill>
                  <a:schemeClr val="tx1">
                    <a:lumMod val="95000"/>
                  </a:schemeClr>
                </a:solidFill>
              </a:rPr>
              <a:t>have</a:t>
            </a:r>
            <a:r>
              <a:rPr lang="es-ES_tradnl" sz="2000" dirty="0">
                <a:solidFill>
                  <a:schemeClr val="tx1">
                    <a:lumMod val="95000"/>
                  </a:schemeClr>
                </a:solidFill>
              </a:rPr>
              <a:t> a input to </a:t>
            </a:r>
            <a:r>
              <a:rPr lang="es-ES_tradnl" sz="2000" dirty="0" err="1">
                <a:solidFill>
                  <a:schemeClr val="tx1">
                    <a:lumMod val="95000"/>
                  </a:schemeClr>
                </a:solidFill>
              </a:rPr>
              <a:t>password</a:t>
            </a:r>
            <a:endParaRPr lang="es-ES_tradnl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s-ES_tradnl" sz="2000" dirty="0" err="1">
                <a:solidFill>
                  <a:schemeClr val="tx1">
                    <a:lumMod val="95000"/>
                  </a:schemeClr>
                </a:solidFill>
              </a:rPr>
              <a:t>All</a:t>
            </a:r>
            <a:r>
              <a:rPr lang="es-ES_tradnl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_tradnl" sz="2000" dirty="0" err="1">
                <a:solidFill>
                  <a:schemeClr val="tx1">
                    <a:lumMod val="95000"/>
                  </a:schemeClr>
                </a:solidFill>
              </a:rPr>
              <a:t>fields</a:t>
            </a:r>
            <a:r>
              <a:rPr lang="es-ES_tradnl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_tradnl" sz="2000" dirty="0" err="1">
                <a:solidFill>
                  <a:schemeClr val="tx1">
                    <a:lumMod val="95000"/>
                  </a:schemeClr>
                </a:solidFill>
              </a:rPr>
              <a:t>must</a:t>
            </a:r>
            <a:r>
              <a:rPr lang="es-ES_tradnl" sz="2000" dirty="0">
                <a:solidFill>
                  <a:schemeClr val="tx1">
                    <a:lumMod val="95000"/>
                  </a:schemeClr>
                </a:solidFill>
              </a:rPr>
              <a:t> be </a:t>
            </a:r>
            <a:r>
              <a:rPr lang="es-ES_tradnl" sz="2000" dirty="0" err="1">
                <a:solidFill>
                  <a:schemeClr val="tx1">
                    <a:lumMod val="95000"/>
                  </a:schemeClr>
                </a:solidFill>
              </a:rPr>
              <a:t>validated</a:t>
            </a:r>
            <a:r>
              <a:rPr lang="es-ES_tradnl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s-ES_tradnl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9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A2ED4A3-DC65-45F3-978E-FB4AFCD237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4" y="0"/>
            <a:ext cx="7534655" cy="6858000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D4ACDFF9-6F4F-44AB-88A8-B2C9E674D3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8040" y="1"/>
            <a:ext cx="4643959" cy="6857996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3257" y="1349680"/>
            <a:ext cx="3417713" cy="4827278"/>
          </a:xfrm>
        </p:spPr>
        <p:txBody>
          <a:bodyPr anchor="t">
            <a:normAutofit/>
          </a:bodyPr>
          <a:lstStyle/>
          <a:p>
            <a:r>
              <a:rPr lang="es-ES_tradnl" sz="4800">
                <a:solidFill>
                  <a:schemeClr val="tx1"/>
                </a:solidFill>
              </a:rPr>
              <a:t>Historia de aceptación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xmlns="" id="{5C378C04-0E2E-48E1-8320-BBD17A859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862921"/>
              </p:ext>
            </p:extLst>
          </p:nvPr>
        </p:nvGraphicFramePr>
        <p:xfrm>
          <a:off x="627291" y="638175"/>
          <a:ext cx="6312150" cy="5538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6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tx1">
                    <a:lumMod val="95000"/>
                  </a:schemeClr>
                </a:solidFill>
              </a:rPr>
              <a:t>Historia de aceptación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>
                <a:solidFill>
                  <a:schemeClr val="tx1">
                    <a:lumMod val="95000"/>
                  </a:schemeClr>
                </a:solidFill>
              </a:rPr>
              <a:t>As </a:t>
            </a:r>
            <a:r>
              <a:rPr lang="es-ES_tradnl" dirty="0" err="1">
                <a:solidFill>
                  <a:schemeClr val="tx1">
                    <a:lumMod val="95000"/>
                  </a:schemeClr>
                </a:solidFill>
              </a:rPr>
              <a:t>an</a:t>
            </a:r>
            <a:r>
              <a:rPr lang="es-ES_tradnl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_tradnl" dirty="0" err="1">
                <a:solidFill>
                  <a:schemeClr val="tx1">
                    <a:lumMod val="95000"/>
                  </a:schemeClr>
                </a:solidFill>
              </a:rPr>
              <a:t>user</a:t>
            </a:r>
            <a:r>
              <a:rPr lang="es-ES_tradnl" dirty="0">
                <a:solidFill>
                  <a:schemeClr val="tx1">
                    <a:lumMod val="95000"/>
                  </a:schemeClr>
                </a:solidFill>
              </a:rPr>
              <a:t>, I </a:t>
            </a:r>
            <a:r>
              <a:rPr lang="es-ES_tradnl" dirty="0" err="1">
                <a:solidFill>
                  <a:schemeClr val="tx1">
                    <a:lumMod val="95000"/>
                  </a:schemeClr>
                </a:solidFill>
              </a:rPr>
              <a:t>want</a:t>
            </a:r>
            <a:r>
              <a:rPr lang="es-ES_tradnl" dirty="0">
                <a:solidFill>
                  <a:schemeClr val="tx1">
                    <a:lumMod val="95000"/>
                  </a:schemeClr>
                </a:solidFill>
              </a:rPr>
              <a:t> to be </a:t>
            </a:r>
            <a:r>
              <a:rPr lang="es-ES_tradnl" dirty="0" err="1">
                <a:solidFill>
                  <a:schemeClr val="tx1">
                    <a:lumMod val="95000"/>
                  </a:schemeClr>
                </a:solidFill>
              </a:rPr>
              <a:t>able</a:t>
            </a:r>
            <a:r>
              <a:rPr lang="es-ES_tradnl" dirty="0">
                <a:solidFill>
                  <a:schemeClr val="tx1">
                    <a:lumMod val="95000"/>
                  </a:schemeClr>
                </a:solidFill>
              </a:rPr>
              <a:t> to </a:t>
            </a:r>
            <a:r>
              <a:rPr lang="es-ES_tradnl" dirty="0" err="1">
                <a:solidFill>
                  <a:schemeClr val="tx1">
                    <a:lumMod val="95000"/>
                  </a:schemeClr>
                </a:solidFill>
              </a:rPr>
              <a:t>register</a:t>
            </a:r>
            <a:r>
              <a:rPr lang="es-ES_tradnl" dirty="0">
                <a:solidFill>
                  <a:schemeClr val="tx1">
                    <a:lumMod val="95000"/>
                  </a:schemeClr>
                </a:solidFill>
              </a:rPr>
              <a:t> to </a:t>
            </a:r>
            <a:r>
              <a:rPr lang="es-ES_tradnl" dirty="0" err="1">
                <a:solidFill>
                  <a:schemeClr val="tx1">
                    <a:lumMod val="95000"/>
                  </a:schemeClr>
                </a:solidFill>
              </a:rPr>
              <a:t>enter</a:t>
            </a:r>
            <a:r>
              <a:rPr lang="es-ES_tradnl" dirty="0">
                <a:solidFill>
                  <a:schemeClr val="tx1">
                    <a:lumMod val="95000"/>
                  </a:schemeClr>
                </a:solidFill>
              </a:rPr>
              <a:t> to </a:t>
            </a:r>
            <a:r>
              <a:rPr lang="es-ES_tradnl" dirty="0" err="1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es-ES_tradnl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ES_tradnl" dirty="0" err="1">
                <a:solidFill>
                  <a:schemeClr val="tx1">
                    <a:lumMod val="95000"/>
                  </a:schemeClr>
                </a:solidFill>
              </a:rPr>
              <a:t>site</a:t>
            </a:r>
            <a:r>
              <a:rPr lang="es-ES_tradnl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s-ES_tradnl" dirty="0" smtClean="0"/>
          </a:p>
          <a:p>
            <a:pPr lvl="1"/>
            <a:r>
              <a:rPr lang="es-ES_tradnl" dirty="0" err="1" smtClean="0"/>
              <a:t>Given</a:t>
            </a:r>
            <a:r>
              <a:rPr lang="es-ES_tradnl" dirty="0" smtClean="0"/>
              <a:t> </a:t>
            </a:r>
            <a:r>
              <a:rPr lang="es-ES_tradnl" dirty="0" err="1"/>
              <a:t>I'm</a:t>
            </a:r>
            <a:r>
              <a:rPr lang="es-ES_tradnl" dirty="0"/>
              <a:t> </a:t>
            </a:r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home </a:t>
            </a:r>
            <a:r>
              <a:rPr lang="es-ES_tradnl" dirty="0" err="1"/>
              <a:t>screen</a:t>
            </a:r>
            <a:r>
              <a:rPr lang="es-ES_tradnl" dirty="0" smtClean="0"/>
              <a:t>,</a:t>
            </a:r>
          </a:p>
          <a:p>
            <a:pPr lvl="1"/>
            <a:r>
              <a:rPr lang="es-ES_tradnl" dirty="0" smtClean="0"/>
              <a:t>And </a:t>
            </a:r>
            <a:r>
              <a:rPr lang="es-ES_tradnl" dirty="0" err="1"/>
              <a:t>I'm</a:t>
            </a:r>
            <a:r>
              <a:rPr lang="es-ES_tradnl" dirty="0"/>
              <a:t>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 smtClean="0"/>
              <a:t>registered</a:t>
            </a:r>
            <a:r>
              <a:rPr lang="es-ES_tradnl" dirty="0" smtClean="0"/>
              <a:t>,</a:t>
            </a:r>
          </a:p>
          <a:p>
            <a:pPr lvl="1"/>
            <a:r>
              <a:rPr lang="es-ES_tradnl" dirty="0" err="1" smtClean="0"/>
              <a:t>Then</a:t>
            </a:r>
            <a:r>
              <a:rPr lang="es-ES_tradnl" dirty="0" smtClean="0"/>
              <a:t> </a:t>
            </a:r>
            <a:r>
              <a:rPr lang="es-ES_tradnl" dirty="0"/>
              <a:t>I </a:t>
            </a:r>
            <a:r>
              <a:rPr lang="es-ES_tradnl" dirty="0" err="1"/>
              <a:t>see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smtClean="0"/>
              <a:t>’</a:t>
            </a:r>
            <a:r>
              <a:rPr lang="es-ES_tradnl" dirty="0" err="1" smtClean="0"/>
              <a:t>Register</a:t>
            </a:r>
            <a:r>
              <a:rPr lang="es-ES_tradnl" dirty="0" smtClean="0"/>
              <a:t>' </a:t>
            </a:r>
            <a:r>
              <a:rPr lang="es-ES_tradnl" dirty="0" err="1" smtClean="0"/>
              <a:t>button</a:t>
            </a:r>
            <a:r>
              <a:rPr lang="es-ES_tradnl" dirty="0" smtClean="0"/>
              <a:t>,</a:t>
            </a:r>
          </a:p>
          <a:p>
            <a:pPr lvl="1"/>
            <a:r>
              <a:rPr lang="es-ES_tradnl" dirty="0" err="1" smtClean="0"/>
              <a:t>When</a:t>
            </a:r>
            <a:r>
              <a:rPr lang="es-ES_tradnl" dirty="0" smtClean="0"/>
              <a:t> </a:t>
            </a:r>
            <a:r>
              <a:rPr lang="es-ES_tradnl" dirty="0"/>
              <a:t>I </a:t>
            </a:r>
            <a:r>
              <a:rPr lang="es-ES_tradnl" dirty="0" err="1"/>
              <a:t>press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smtClean="0"/>
              <a:t>‘</a:t>
            </a:r>
            <a:r>
              <a:rPr lang="es-ES_tradnl" dirty="0" err="1" smtClean="0"/>
              <a:t>Register</a:t>
            </a:r>
            <a:r>
              <a:rPr lang="es-ES_tradnl" dirty="0" smtClean="0"/>
              <a:t>' </a:t>
            </a:r>
            <a:r>
              <a:rPr lang="es-ES_tradnl" dirty="0" err="1" smtClean="0"/>
              <a:t>button</a:t>
            </a:r>
            <a:r>
              <a:rPr lang="es-ES_tradnl" dirty="0" smtClean="0"/>
              <a:t>,</a:t>
            </a:r>
          </a:p>
          <a:p>
            <a:pPr lvl="1"/>
            <a:r>
              <a:rPr lang="es-ES_tradnl" dirty="0" err="1" smtClean="0"/>
              <a:t>Then</a:t>
            </a:r>
            <a:r>
              <a:rPr lang="es-ES_tradnl" dirty="0" smtClean="0"/>
              <a:t> I </a:t>
            </a:r>
            <a:r>
              <a:rPr lang="es-ES_tradnl" dirty="0" err="1" smtClean="0"/>
              <a:t>should</a:t>
            </a:r>
            <a:r>
              <a:rPr lang="es-ES_tradnl" dirty="0" smtClean="0"/>
              <a:t> </a:t>
            </a:r>
            <a:r>
              <a:rPr lang="es-ES_tradnl" dirty="0" err="1" smtClean="0"/>
              <a:t>see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’</a:t>
            </a:r>
            <a:r>
              <a:rPr lang="es-ES_tradnl" dirty="0" err="1" smtClean="0"/>
              <a:t>Register</a:t>
            </a:r>
            <a:r>
              <a:rPr lang="es-ES_tradnl" dirty="0" smtClean="0"/>
              <a:t> </a:t>
            </a:r>
            <a:r>
              <a:rPr lang="es-ES_tradnl" dirty="0" err="1" smtClean="0"/>
              <a:t>form</a:t>
            </a:r>
            <a:r>
              <a:rPr lang="es-ES_tradnl" dirty="0" smtClean="0"/>
              <a:t>’,</a:t>
            </a:r>
          </a:p>
          <a:p>
            <a:pPr lvl="1"/>
            <a:r>
              <a:rPr lang="es-ES_tradnl" dirty="0" err="1" smtClean="0"/>
              <a:t>Given</a:t>
            </a:r>
            <a:r>
              <a:rPr lang="es-ES_tradnl" dirty="0" smtClean="0"/>
              <a:t> I </a:t>
            </a:r>
            <a:r>
              <a:rPr lang="es-ES_tradnl" dirty="0" err="1" smtClean="0"/>
              <a:t>fill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r>
              <a:rPr lang="es-ES_tradnl" dirty="0" smtClean="0"/>
              <a:t> input </a:t>
            </a:r>
            <a:r>
              <a:rPr lang="es-ES_tradnl" dirty="0" err="1" smtClean="0"/>
              <a:t>with</a:t>
            </a:r>
            <a:r>
              <a:rPr lang="es-ES_tradnl" dirty="0" smtClean="0"/>
              <a:t> “Carlos”,</a:t>
            </a:r>
          </a:p>
          <a:p>
            <a:pPr lvl="1"/>
            <a:r>
              <a:rPr lang="es-ES_tradnl" dirty="0" smtClean="0"/>
              <a:t>And </a:t>
            </a:r>
            <a:r>
              <a:rPr lang="es-ES_tradnl" dirty="0" err="1" smtClean="0"/>
              <a:t>lastname</a:t>
            </a:r>
            <a:r>
              <a:rPr lang="es-ES_tradnl" dirty="0" smtClean="0"/>
              <a:t> input </a:t>
            </a:r>
            <a:r>
              <a:rPr lang="es-ES_tradnl" dirty="0" err="1" smtClean="0"/>
              <a:t>with</a:t>
            </a:r>
            <a:r>
              <a:rPr lang="es-ES_tradnl" dirty="0" smtClean="0"/>
              <a:t> “</a:t>
            </a:r>
            <a:r>
              <a:rPr lang="es-ES_tradnl" dirty="0" err="1" smtClean="0"/>
              <a:t>Gutierrez</a:t>
            </a:r>
            <a:r>
              <a:rPr lang="es-ES_tradnl" dirty="0" smtClean="0"/>
              <a:t>”,</a:t>
            </a:r>
          </a:p>
          <a:p>
            <a:pPr lvl="1"/>
            <a:r>
              <a:rPr lang="es-ES_tradnl" dirty="0" smtClean="0"/>
              <a:t>And email input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smtClean="0">
                <a:hlinkClick r:id="rId2"/>
              </a:rPr>
              <a:t>“carlos.gutierrez@gigigo.com.mx</a:t>
            </a:r>
            <a:r>
              <a:rPr lang="es-ES_tradnl" dirty="0" smtClean="0"/>
              <a:t>”</a:t>
            </a:r>
          </a:p>
          <a:p>
            <a:pPr lvl="1"/>
            <a:r>
              <a:rPr lang="es-ES_tradnl" dirty="0" smtClean="0"/>
              <a:t>And </a:t>
            </a:r>
            <a:r>
              <a:rPr lang="es-ES_tradnl" dirty="0" err="1" smtClean="0"/>
              <a:t>pass</a:t>
            </a:r>
            <a:r>
              <a:rPr lang="es-ES_tradnl" dirty="0" smtClean="0"/>
              <a:t> input </a:t>
            </a:r>
            <a:r>
              <a:rPr lang="es-ES_tradnl" dirty="0" err="1" smtClean="0"/>
              <a:t>with</a:t>
            </a:r>
            <a:r>
              <a:rPr lang="es-ES_tradnl" dirty="0" smtClean="0"/>
              <a:t> ”123456” </a:t>
            </a:r>
          </a:p>
          <a:p>
            <a:pPr lvl="1"/>
            <a:r>
              <a:rPr lang="es-ES_tradnl" dirty="0" smtClean="0"/>
              <a:t>And I </a:t>
            </a:r>
            <a:r>
              <a:rPr lang="es-ES_tradnl" dirty="0" err="1" smtClean="0"/>
              <a:t>press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submit</a:t>
            </a:r>
            <a:r>
              <a:rPr lang="es-ES_tradnl" dirty="0" smtClean="0"/>
              <a:t> </a:t>
            </a:r>
            <a:r>
              <a:rPr lang="es-ES_tradnl" dirty="0" err="1" smtClean="0"/>
              <a:t>button</a:t>
            </a:r>
            <a:endParaRPr lang="es-ES_tradnl" dirty="0" smtClean="0"/>
          </a:p>
          <a:p>
            <a:pPr lvl="1"/>
            <a:r>
              <a:rPr lang="es-ES_tradnl" dirty="0" err="1" smtClean="0"/>
              <a:t>Then</a:t>
            </a:r>
            <a:r>
              <a:rPr lang="es-ES_tradnl" dirty="0" smtClean="0"/>
              <a:t> </a:t>
            </a:r>
            <a:r>
              <a:rPr lang="es-ES_tradnl" dirty="0" err="1"/>
              <a:t>I'm</a:t>
            </a:r>
            <a:r>
              <a:rPr lang="es-ES_tradnl" dirty="0"/>
              <a:t> back </a:t>
            </a:r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home </a:t>
            </a:r>
            <a:r>
              <a:rPr lang="es-ES_tradnl" dirty="0" err="1"/>
              <a:t>screen</a:t>
            </a:r>
            <a:r>
              <a:rPr lang="es-ES_tradnl" dirty="0" smtClean="0"/>
              <a:t>,</a:t>
            </a:r>
          </a:p>
          <a:p>
            <a:pPr lvl="1"/>
            <a:r>
              <a:rPr lang="es-ES_tradnl" dirty="0" smtClean="0"/>
              <a:t>And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site</a:t>
            </a:r>
            <a:r>
              <a:rPr lang="es-ES_tradnl" dirty="0" smtClean="0"/>
              <a:t> </a:t>
            </a:r>
            <a:r>
              <a:rPr lang="es-ES_tradnl" dirty="0"/>
              <a:t>shows </a:t>
            </a:r>
            <a:r>
              <a:rPr lang="es-ES_tradnl" dirty="0" err="1" smtClean="0"/>
              <a:t>Welcome</a:t>
            </a:r>
            <a:r>
              <a:rPr lang="es-ES_tradnl" dirty="0" smtClean="0"/>
              <a:t> Carlos.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537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1FCCE20-1E4F-44FF-87B4-379D391A2D1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s-ES_tradnl" sz="4000">
                <a:solidFill>
                  <a:schemeClr val="tx1">
                    <a:lumMod val="95000"/>
                  </a:schemeClr>
                </a:solidFill>
              </a:rPr>
              <a:t>Automatizar historia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pPr lvl="0"/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Crear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register.feature</a:t>
            </a:r>
            <a:endParaRPr lang="es-ES_tradnl" sz="2000" dirty="0">
              <a:solidFill>
                <a:schemeClr val="tx1">
                  <a:lumMod val="95000"/>
                </a:schemeClr>
              </a:solidFill>
            </a:endParaRPr>
          </a:p>
          <a:p>
            <a:pPr lvl="0"/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Crear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register.js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`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step_definitions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`</a:t>
            </a:r>
          </a:p>
          <a:p>
            <a:pPr lvl="0"/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Implementar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pasos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lvl="0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Red, Green, Refactor</a:t>
            </a:r>
          </a:p>
          <a:p>
            <a:pPr lvl="0"/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Documentación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viva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52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2587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_tradnl" sz="8000" dirty="0" smtClean="0"/>
              <a:t>¿Preguntas?</a:t>
            </a:r>
            <a:endParaRPr lang="es-ES_tradnl" sz="8000" dirty="0"/>
          </a:p>
        </p:txBody>
      </p:sp>
    </p:spTree>
    <p:extLst>
      <p:ext uri="{BB962C8B-B14F-4D97-AF65-F5344CB8AC3E}">
        <p14:creationId xmlns:p14="http://schemas.microsoft.com/office/powerpoint/2010/main" val="168031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1FCCE20-1E4F-44FF-87B4-379D391A2D1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 dirty="0" err="1">
                <a:solidFill>
                  <a:schemeClr val="tx1">
                    <a:lumMod val="95000"/>
                  </a:schemeClr>
                </a:solidFill>
              </a:rPr>
              <a:t>Pruebas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</a:schemeClr>
                </a:solidFill>
              </a:rPr>
              <a:t>Funcionales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95000"/>
                  </a:schemeClr>
                </a:solidFill>
              </a:rPr>
              <a:t>y 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ATDD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Tipos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de tests </a:t>
            </a:r>
          </a:p>
          <a:p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Piramide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de Mike Cohn</a:t>
            </a:r>
          </a:p>
          <a:p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Nightwatch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-cucumber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Gherkin syntax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Feature Files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Step Definitions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ATDD</a:t>
            </a:r>
          </a:p>
        </p:txBody>
      </p:sp>
    </p:spTree>
    <p:extLst>
      <p:ext uri="{BB962C8B-B14F-4D97-AF65-F5344CB8AC3E}">
        <p14:creationId xmlns:p14="http://schemas.microsoft.com/office/powerpoint/2010/main" val="25910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TIPOS DE TESTS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3D022D4A-A322-4C93-85B1-1C7871D76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050148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681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5325879-C4B2-475E-B853-DC8F21A633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012C085F-3B19-420D-902A-B55695F503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39" y="969629"/>
            <a:ext cx="6314487" cy="4918742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xmlns="" id="{68A31EC4-933D-4800-9FF7-2C5C073C9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Los TEST UNITARIOS,  ayudan a construir el producto de manera correcta.</a:t>
            </a:r>
          </a:p>
          <a:p>
            <a:endParaRPr lang="en-US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Los TEST DE ACEPTACIÓN, ayudan a construir el producto correcto. </a:t>
            </a:r>
          </a:p>
        </p:txBody>
      </p:sp>
    </p:spTree>
    <p:extLst>
      <p:ext uri="{BB962C8B-B14F-4D97-AF65-F5344CB8AC3E}">
        <p14:creationId xmlns:p14="http://schemas.microsoft.com/office/powerpoint/2010/main" val="234791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US" sz="4100" dirty="0" err="1">
                <a:solidFill>
                  <a:schemeClr val="tx1"/>
                </a:solidFill>
              </a:rPr>
              <a:t>Nightwatch</a:t>
            </a:r>
            <a:r>
              <a:rPr lang="en-US" sz="4100" dirty="0">
                <a:solidFill>
                  <a:schemeClr val="tx1"/>
                </a:solidFill>
              </a:rPr>
              <a:t>-Cucumber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3A6952F7-5B98-4A04-9E8B-764A26635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904852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89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21FCCE20-1E4F-44FF-87B4-379D391A2D1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5786"/>
            <a:ext cx="3816096" cy="4626428"/>
          </a:xfrm>
          <a:effectLst/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Google feature</a:t>
            </a: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95000"/>
                  </a:schemeClr>
                </a:solidFill>
              </a:rPr>
              <a:t>*features/</a:t>
            </a:r>
            <a:r>
              <a:rPr lang="en-US" sz="1800" dirty="0" err="1" smtClean="0">
                <a:solidFill>
                  <a:schemeClr val="tx1">
                    <a:lumMod val="95000"/>
                  </a:schemeClr>
                </a:solidFill>
              </a:rPr>
              <a:t>google.feature</a:t>
            </a:r>
            <a:r>
              <a:rPr lang="en-US" sz="1800" dirty="0" smtClean="0">
                <a:solidFill>
                  <a:schemeClr val="tx1">
                    <a:lumMod val="95000"/>
                  </a:schemeClr>
                </a:solidFill>
              </a:rPr>
              <a:t> *features/</a:t>
            </a:r>
            <a:r>
              <a:rPr lang="en-US" sz="1800" dirty="0" err="1" smtClean="0">
                <a:solidFill>
                  <a:schemeClr val="tx1">
                    <a:lumMod val="95000"/>
                  </a:schemeClr>
                </a:solidFill>
              </a:rPr>
              <a:t>step_definitions</a:t>
            </a:r>
            <a:r>
              <a:rPr lang="en-US" sz="1800" dirty="0" smtClean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95000"/>
                  </a:schemeClr>
                </a:solidFill>
              </a:rPr>
              <a:t>google.js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877" y="1115786"/>
            <a:ext cx="6450390" cy="5216373"/>
          </a:xfrm>
        </p:spPr>
        <p:txBody>
          <a:bodyPr anchor="ctr">
            <a:noAutofit/>
          </a:bodyPr>
          <a:lstStyle/>
          <a:p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200" b="1" dirty="0"/>
              <a:t>Feature: </a:t>
            </a:r>
            <a:r>
              <a:rPr lang="en-US" sz="3200" dirty="0"/>
              <a:t>Google Search</a:t>
            </a:r>
          </a:p>
          <a:p>
            <a:r>
              <a:rPr lang="en-US" sz="3200" dirty="0"/>
              <a:t>More text and description</a:t>
            </a:r>
          </a:p>
          <a:p>
            <a:endParaRPr lang="en-US" sz="3200" dirty="0"/>
          </a:p>
          <a:p>
            <a:r>
              <a:rPr lang="en-US" sz="3200" b="1" dirty="0"/>
              <a:t>Scenario: </a:t>
            </a:r>
            <a:r>
              <a:rPr lang="en-US" sz="3200" dirty="0"/>
              <a:t>Searching Google  </a:t>
            </a:r>
          </a:p>
          <a:p>
            <a:endParaRPr lang="en-US" sz="3200" dirty="0"/>
          </a:p>
          <a:p>
            <a:r>
              <a:rPr lang="en-US" sz="3200" b="1" dirty="0"/>
              <a:t>Given</a:t>
            </a:r>
            <a:r>
              <a:rPr lang="en-US" sz="3200" dirty="0"/>
              <a:t> I open Google's search page  </a:t>
            </a:r>
          </a:p>
          <a:p>
            <a:r>
              <a:rPr lang="en-US" sz="3200" b="1" dirty="0"/>
              <a:t>Then</a:t>
            </a:r>
            <a:r>
              <a:rPr lang="en-US" sz="3200" dirty="0"/>
              <a:t> the title is "Google"  </a:t>
            </a:r>
          </a:p>
          <a:p>
            <a:r>
              <a:rPr lang="en-US" sz="3200" b="1" dirty="0"/>
              <a:t>And</a:t>
            </a:r>
            <a:r>
              <a:rPr lang="en-US" sz="3200" dirty="0"/>
              <a:t> the Google search form exists</a:t>
            </a:r>
          </a:p>
          <a:p>
            <a:endParaRPr lang="en-US" sz="32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19B3503-D505-49AA-97C1-B299D58DB4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E39A2319-946A-4C65-9B7C-1F86E9B1B5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US" sz="4100" dirty="0" err="1">
                <a:solidFill>
                  <a:schemeClr val="tx1"/>
                </a:solidFill>
              </a:rPr>
              <a:t>Nightwatch</a:t>
            </a:r>
            <a:r>
              <a:rPr lang="en-US" sz="4100" dirty="0">
                <a:solidFill>
                  <a:schemeClr val="tx1"/>
                </a:solidFill>
              </a:rPr>
              <a:t>-Cucumber Pretty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08A0442E-0283-4FB1-ABBB-80A8F4D2F9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398468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43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19B3503-D505-49AA-97C1-B299D58DB4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E39A2319-946A-4C65-9B7C-1F86E9B1B5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US" sz="4100" dirty="0" err="1">
                <a:solidFill>
                  <a:schemeClr val="tx1"/>
                </a:solidFill>
              </a:rPr>
              <a:t>Nightwatch</a:t>
            </a:r>
            <a:r>
              <a:rPr lang="en-US" sz="4100" dirty="0">
                <a:solidFill>
                  <a:schemeClr val="tx1"/>
                </a:solidFill>
              </a:rPr>
              <a:t>-Cucumber </a:t>
            </a:r>
            <a:r>
              <a:rPr lang="en-US" sz="4100" dirty="0" err="1">
                <a:solidFill>
                  <a:schemeClr val="tx1"/>
                </a:solidFill>
              </a:rPr>
              <a:t>Reportes</a:t>
            </a:r>
            <a:endParaRPr lang="en-US" sz="41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0C9C2EF2-D1BA-4CBF-8401-03763DBF7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025863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9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19B3503-D505-49AA-97C1-B299D58DB4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E39A2319-946A-4C65-9B7C-1F86E9B1B5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US" sz="3700">
                <a:solidFill>
                  <a:schemeClr val="tx1"/>
                </a:solidFill>
              </a:rPr>
              <a:t>Nightwatch-Cucumber </a:t>
            </a:r>
            <a:r>
              <a:rPr lang="en-US" sz="3700" b="1">
                <a:solidFill>
                  <a:schemeClr val="tx1"/>
                </a:solidFill>
              </a:rPr>
              <a:t>Screenshots</a:t>
            </a:r>
            <a:endParaRPr lang="en-US" sz="3700">
              <a:solidFill>
                <a:schemeClr val="tx1"/>
              </a:solidFill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="" xmlns:a16="http://schemas.microsoft.com/office/drawing/2014/main" id="{51AF3F36-1105-466E-B525-5A0CCF5F1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192530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506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4518</TotalTime>
  <Words>668</Words>
  <Application>Microsoft Macintosh PowerPoint</Application>
  <PresentationFormat>Widescreen</PresentationFormat>
  <Paragraphs>131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Corbel</vt:lpstr>
      <vt:lpstr>Arial</vt:lpstr>
      <vt:lpstr>Depth</vt:lpstr>
      <vt:lpstr>ATDD</vt:lpstr>
      <vt:lpstr>Pruebas Funcionales y ATDD</vt:lpstr>
      <vt:lpstr>TIPOS DE TESTS</vt:lpstr>
      <vt:lpstr>PowerPoint Presentation</vt:lpstr>
      <vt:lpstr>Nightwatch-Cucumber </vt:lpstr>
      <vt:lpstr>Google feature  *features/google.feature *features/step_definitions/google.js</vt:lpstr>
      <vt:lpstr>Nightwatch-Cucumber Pretty </vt:lpstr>
      <vt:lpstr>Nightwatch-Cucumber Reportes</vt:lpstr>
      <vt:lpstr>Nightwatch-Cucumber Screenshots</vt:lpstr>
      <vt:lpstr>Gherkin Syntax</vt:lpstr>
      <vt:lpstr>Feature Files</vt:lpstr>
      <vt:lpstr>Step Definitions</vt:lpstr>
      <vt:lpstr>ATDD  ( Acceptance Test Driven Development )</vt:lpstr>
      <vt:lpstr>ATDD</vt:lpstr>
      <vt:lpstr>Criterios de aceptación en una lista</vt:lpstr>
      <vt:lpstr>Historia de aceptación</vt:lpstr>
      <vt:lpstr>Historia de aceptación</vt:lpstr>
      <vt:lpstr>Automatizar historia</vt:lpstr>
      <vt:lpstr>¿Preguntas?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ATDD</dc:title>
  <dc:creator>Natalia Acevedo</dc:creator>
  <cp:lastModifiedBy>Natalia Acevedo</cp:lastModifiedBy>
  <cp:revision>45</cp:revision>
  <cp:lastPrinted>2018-03-06T06:29:38Z</cp:lastPrinted>
  <dcterms:created xsi:type="dcterms:W3CDTF">2018-02-28T23:18:22Z</dcterms:created>
  <dcterms:modified xsi:type="dcterms:W3CDTF">2018-03-06T14:37:48Z</dcterms:modified>
</cp:coreProperties>
</file>